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Drawing"/>
          <p:cNvGrpSpPr/>
          <p:nvPr/>
        </p:nvGrpSpPr>
        <p:grpSpPr>
          <a:xfrm>
            <a:off x="1511300" y="1607078"/>
            <a:ext cx="6502400" cy="2181057"/>
            <a:chOff x="0" y="0"/>
            <a:chExt cx="6502400" cy="2181055"/>
          </a:xfrm>
        </p:grpSpPr>
        <p:sp>
          <p:nvSpPr>
            <p:cNvPr id="119" name="Line"/>
            <p:cNvSpPr/>
            <p:nvPr/>
          </p:nvSpPr>
          <p:spPr>
            <a:xfrm>
              <a:off x="553176" y="0"/>
              <a:ext cx="189774" cy="58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2" fill="norm" stroke="1" extrusionOk="0">
                  <a:moveTo>
                    <a:pt x="7118" y="5054"/>
                  </a:moveTo>
                  <a:cubicBezTo>
                    <a:pt x="6638" y="7668"/>
                    <a:pt x="6158" y="10281"/>
                    <a:pt x="5198" y="12895"/>
                  </a:cubicBezTo>
                  <a:cubicBezTo>
                    <a:pt x="4238" y="15508"/>
                    <a:pt x="2798" y="18122"/>
                    <a:pt x="1838" y="19621"/>
                  </a:cubicBezTo>
                  <a:cubicBezTo>
                    <a:pt x="878" y="21120"/>
                    <a:pt x="398" y="21504"/>
                    <a:pt x="158" y="21350"/>
                  </a:cubicBezTo>
                  <a:cubicBezTo>
                    <a:pt x="-82" y="21197"/>
                    <a:pt x="-82" y="20505"/>
                    <a:pt x="398" y="18698"/>
                  </a:cubicBezTo>
                  <a:cubicBezTo>
                    <a:pt x="878" y="16892"/>
                    <a:pt x="1838" y="13971"/>
                    <a:pt x="3038" y="11473"/>
                  </a:cubicBezTo>
                  <a:cubicBezTo>
                    <a:pt x="4238" y="8974"/>
                    <a:pt x="5678" y="6899"/>
                    <a:pt x="7118" y="5285"/>
                  </a:cubicBezTo>
                  <a:cubicBezTo>
                    <a:pt x="8558" y="3671"/>
                    <a:pt x="9998" y="2518"/>
                    <a:pt x="11438" y="1634"/>
                  </a:cubicBezTo>
                  <a:cubicBezTo>
                    <a:pt x="12878" y="750"/>
                    <a:pt x="14318" y="135"/>
                    <a:pt x="15398" y="19"/>
                  </a:cubicBezTo>
                  <a:cubicBezTo>
                    <a:pt x="16478" y="-96"/>
                    <a:pt x="17198" y="288"/>
                    <a:pt x="17918" y="1672"/>
                  </a:cubicBezTo>
                  <a:cubicBezTo>
                    <a:pt x="18638" y="3056"/>
                    <a:pt x="19358" y="5439"/>
                    <a:pt x="19838" y="7898"/>
                  </a:cubicBezTo>
                  <a:cubicBezTo>
                    <a:pt x="20318" y="10358"/>
                    <a:pt x="20558" y="12895"/>
                    <a:pt x="20798" y="14547"/>
                  </a:cubicBezTo>
                  <a:cubicBezTo>
                    <a:pt x="21038" y="16200"/>
                    <a:pt x="21278" y="16969"/>
                    <a:pt x="21518" y="17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622300" y="297921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82650" y="101071"/>
              <a:ext cx="44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4097"/>
                    <a:pt x="4114" y="8193"/>
                    <a:pt x="7714" y="11793"/>
                  </a:cubicBezTo>
                  <a:cubicBezTo>
                    <a:pt x="11314" y="15393"/>
                    <a:pt x="16457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512746" y="50012"/>
              <a:ext cx="519254" cy="47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34" fill="norm" stroke="1" extrusionOk="0">
                  <a:moveTo>
                    <a:pt x="5735" y="14635"/>
                  </a:moveTo>
                  <a:cubicBezTo>
                    <a:pt x="5120" y="14157"/>
                    <a:pt x="4506" y="13679"/>
                    <a:pt x="3803" y="13535"/>
                  </a:cubicBezTo>
                  <a:cubicBezTo>
                    <a:pt x="3101" y="13392"/>
                    <a:pt x="2311" y="13583"/>
                    <a:pt x="1652" y="14730"/>
                  </a:cubicBezTo>
                  <a:cubicBezTo>
                    <a:pt x="994" y="15877"/>
                    <a:pt x="467" y="17980"/>
                    <a:pt x="203" y="19270"/>
                  </a:cubicBezTo>
                  <a:cubicBezTo>
                    <a:pt x="-60" y="20560"/>
                    <a:pt x="-60" y="21038"/>
                    <a:pt x="160" y="21277"/>
                  </a:cubicBezTo>
                  <a:cubicBezTo>
                    <a:pt x="379" y="21516"/>
                    <a:pt x="818" y="21516"/>
                    <a:pt x="1345" y="21038"/>
                  </a:cubicBezTo>
                  <a:cubicBezTo>
                    <a:pt x="1872" y="20560"/>
                    <a:pt x="2486" y="19604"/>
                    <a:pt x="2969" y="17454"/>
                  </a:cubicBezTo>
                  <a:cubicBezTo>
                    <a:pt x="3452" y="15304"/>
                    <a:pt x="3803" y="11958"/>
                    <a:pt x="3979" y="8996"/>
                  </a:cubicBezTo>
                  <a:cubicBezTo>
                    <a:pt x="4155" y="6033"/>
                    <a:pt x="4155" y="3452"/>
                    <a:pt x="4155" y="1923"/>
                  </a:cubicBezTo>
                  <a:cubicBezTo>
                    <a:pt x="4155" y="394"/>
                    <a:pt x="4155" y="-84"/>
                    <a:pt x="4067" y="12"/>
                  </a:cubicBezTo>
                  <a:cubicBezTo>
                    <a:pt x="3979" y="107"/>
                    <a:pt x="3803" y="776"/>
                    <a:pt x="3716" y="2735"/>
                  </a:cubicBezTo>
                  <a:cubicBezTo>
                    <a:pt x="3628" y="4695"/>
                    <a:pt x="3628" y="7944"/>
                    <a:pt x="3716" y="10716"/>
                  </a:cubicBezTo>
                  <a:cubicBezTo>
                    <a:pt x="3803" y="13488"/>
                    <a:pt x="3979" y="15781"/>
                    <a:pt x="4199" y="17215"/>
                  </a:cubicBezTo>
                  <a:cubicBezTo>
                    <a:pt x="4418" y="18649"/>
                    <a:pt x="4681" y="19222"/>
                    <a:pt x="4945" y="19318"/>
                  </a:cubicBezTo>
                  <a:cubicBezTo>
                    <a:pt x="5208" y="19413"/>
                    <a:pt x="5472" y="19031"/>
                    <a:pt x="5823" y="17980"/>
                  </a:cubicBezTo>
                  <a:cubicBezTo>
                    <a:pt x="6174" y="16928"/>
                    <a:pt x="6613" y="15208"/>
                    <a:pt x="6920" y="14109"/>
                  </a:cubicBezTo>
                  <a:cubicBezTo>
                    <a:pt x="7228" y="13010"/>
                    <a:pt x="7403" y="12532"/>
                    <a:pt x="7491" y="12771"/>
                  </a:cubicBezTo>
                  <a:cubicBezTo>
                    <a:pt x="7579" y="13010"/>
                    <a:pt x="7579" y="13966"/>
                    <a:pt x="7579" y="14730"/>
                  </a:cubicBezTo>
                  <a:cubicBezTo>
                    <a:pt x="7579" y="15495"/>
                    <a:pt x="7579" y="16068"/>
                    <a:pt x="7579" y="16594"/>
                  </a:cubicBezTo>
                  <a:cubicBezTo>
                    <a:pt x="7579" y="17120"/>
                    <a:pt x="7579" y="17597"/>
                    <a:pt x="7799" y="17932"/>
                  </a:cubicBezTo>
                  <a:cubicBezTo>
                    <a:pt x="8018" y="18266"/>
                    <a:pt x="8457" y="18458"/>
                    <a:pt x="8852" y="18314"/>
                  </a:cubicBezTo>
                  <a:cubicBezTo>
                    <a:pt x="9247" y="18171"/>
                    <a:pt x="9599" y="17693"/>
                    <a:pt x="9950" y="16881"/>
                  </a:cubicBezTo>
                  <a:cubicBezTo>
                    <a:pt x="10301" y="16068"/>
                    <a:pt x="10652" y="14921"/>
                    <a:pt x="10916" y="14061"/>
                  </a:cubicBezTo>
                  <a:cubicBezTo>
                    <a:pt x="11179" y="13201"/>
                    <a:pt x="11355" y="12628"/>
                    <a:pt x="11442" y="12580"/>
                  </a:cubicBezTo>
                  <a:cubicBezTo>
                    <a:pt x="11530" y="12532"/>
                    <a:pt x="11530" y="13010"/>
                    <a:pt x="11530" y="13727"/>
                  </a:cubicBezTo>
                  <a:cubicBezTo>
                    <a:pt x="11530" y="14443"/>
                    <a:pt x="11530" y="15399"/>
                    <a:pt x="11662" y="16068"/>
                  </a:cubicBezTo>
                  <a:cubicBezTo>
                    <a:pt x="11794" y="16737"/>
                    <a:pt x="12057" y="17120"/>
                    <a:pt x="12408" y="17406"/>
                  </a:cubicBezTo>
                  <a:cubicBezTo>
                    <a:pt x="12760" y="17693"/>
                    <a:pt x="13199" y="17884"/>
                    <a:pt x="13813" y="17741"/>
                  </a:cubicBezTo>
                  <a:cubicBezTo>
                    <a:pt x="14428" y="17597"/>
                    <a:pt x="15218" y="17120"/>
                    <a:pt x="16008" y="16020"/>
                  </a:cubicBezTo>
                  <a:cubicBezTo>
                    <a:pt x="16799" y="14921"/>
                    <a:pt x="17589" y="13201"/>
                    <a:pt x="17984" y="12102"/>
                  </a:cubicBezTo>
                  <a:cubicBezTo>
                    <a:pt x="18379" y="11003"/>
                    <a:pt x="18379" y="10525"/>
                    <a:pt x="18160" y="10429"/>
                  </a:cubicBezTo>
                  <a:cubicBezTo>
                    <a:pt x="17940" y="10334"/>
                    <a:pt x="17501" y="10620"/>
                    <a:pt x="17062" y="11624"/>
                  </a:cubicBezTo>
                  <a:cubicBezTo>
                    <a:pt x="16623" y="12628"/>
                    <a:pt x="16184" y="14348"/>
                    <a:pt x="16140" y="15399"/>
                  </a:cubicBezTo>
                  <a:cubicBezTo>
                    <a:pt x="16096" y="16451"/>
                    <a:pt x="16447" y="16833"/>
                    <a:pt x="17413" y="16881"/>
                  </a:cubicBezTo>
                  <a:cubicBezTo>
                    <a:pt x="18379" y="16928"/>
                    <a:pt x="19960" y="16642"/>
                    <a:pt x="21540" y="16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89489" y="31221"/>
              <a:ext cx="53711" cy="46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54" fill="norm" stroke="1" extrusionOk="0">
                  <a:moveTo>
                    <a:pt x="21081" y="0"/>
                  </a:moveTo>
                  <a:cubicBezTo>
                    <a:pt x="16096" y="3044"/>
                    <a:pt x="11112" y="6087"/>
                    <a:pt x="7373" y="8935"/>
                  </a:cubicBezTo>
                  <a:cubicBezTo>
                    <a:pt x="3635" y="11782"/>
                    <a:pt x="1143" y="14433"/>
                    <a:pt x="312" y="16445"/>
                  </a:cubicBezTo>
                  <a:cubicBezTo>
                    <a:pt x="-519" y="18458"/>
                    <a:pt x="312" y="19833"/>
                    <a:pt x="2804" y="20618"/>
                  </a:cubicBezTo>
                  <a:cubicBezTo>
                    <a:pt x="5296" y="21404"/>
                    <a:pt x="9450" y="21600"/>
                    <a:pt x="12358" y="21355"/>
                  </a:cubicBezTo>
                  <a:cubicBezTo>
                    <a:pt x="15266" y="21109"/>
                    <a:pt x="16927" y="20422"/>
                    <a:pt x="18589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635250" y="310621"/>
              <a:ext cx="280863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60" fill="norm" stroke="1" extrusionOk="0">
                  <a:moveTo>
                    <a:pt x="0" y="1878"/>
                  </a:moveTo>
                  <a:cubicBezTo>
                    <a:pt x="3869" y="2191"/>
                    <a:pt x="7737" y="2504"/>
                    <a:pt x="10075" y="2504"/>
                  </a:cubicBezTo>
                  <a:cubicBezTo>
                    <a:pt x="12412" y="2504"/>
                    <a:pt x="13218" y="2191"/>
                    <a:pt x="14024" y="1565"/>
                  </a:cubicBezTo>
                  <a:cubicBezTo>
                    <a:pt x="14830" y="939"/>
                    <a:pt x="15636" y="0"/>
                    <a:pt x="15716" y="0"/>
                  </a:cubicBezTo>
                  <a:cubicBezTo>
                    <a:pt x="15797" y="0"/>
                    <a:pt x="15152" y="939"/>
                    <a:pt x="14185" y="3287"/>
                  </a:cubicBezTo>
                  <a:cubicBezTo>
                    <a:pt x="13218" y="5635"/>
                    <a:pt x="11928" y="9391"/>
                    <a:pt x="11284" y="12209"/>
                  </a:cubicBezTo>
                  <a:cubicBezTo>
                    <a:pt x="10639" y="15026"/>
                    <a:pt x="10639" y="16904"/>
                    <a:pt x="11042" y="18470"/>
                  </a:cubicBezTo>
                  <a:cubicBezTo>
                    <a:pt x="11445" y="20035"/>
                    <a:pt x="12251" y="21287"/>
                    <a:pt x="13782" y="21443"/>
                  </a:cubicBezTo>
                  <a:cubicBezTo>
                    <a:pt x="15313" y="21600"/>
                    <a:pt x="17570" y="20661"/>
                    <a:pt x="18940" y="19252"/>
                  </a:cubicBezTo>
                  <a:cubicBezTo>
                    <a:pt x="20310" y="17843"/>
                    <a:pt x="20794" y="15965"/>
                    <a:pt x="21116" y="14087"/>
                  </a:cubicBezTo>
                  <a:cubicBezTo>
                    <a:pt x="21439" y="12209"/>
                    <a:pt x="21600" y="10330"/>
                    <a:pt x="20875" y="8296"/>
                  </a:cubicBezTo>
                  <a:cubicBezTo>
                    <a:pt x="20149" y="6261"/>
                    <a:pt x="18537" y="4070"/>
                    <a:pt x="16925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959100" y="95177"/>
              <a:ext cx="596900" cy="58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7676"/>
                  </a:moveTo>
                  <a:cubicBezTo>
                    <a:pt x="230" y="8997"/>
                    <a:pt x="460" y="10318"/>
                    <a:pt x="574" y="11289"/>
                  </a:cubicBezTo>
                  <a:cubicBezTo>
                    <a:pt x="689" y="12260"/>
                    <a:pt x="689" y="12882"/>
                    <a:pt x="651" y="12998"/>
                  </a:cubicBezTo>
                  <a:cubicBezTo>
                    <a:pt x="613" y="13115"/>
                    <a:pt x="536" y="12726"/>
                    <a:pt x="574" y="11871"/>
                  </a:cubicBezTo>
                  <a:cubicBezTo>
                    <a:pt x="613" y="11017"/>
                    <a:pt x="766" y="9696"/>
                    <a:pt x="996" y="8841"/>
                  </a:cubicBezTo>
                  <a:cubicBezTo>
                    <a:pt x="1226" y="7987"/>
                    <a:pt x="1532" y="7598"/>
                    <a:pt x="2030" y="7520"/>
                  </a:cubicBezTo>
                  <a:cubicBezTo>
                    <a:pt x="2528" y="7443"/>
                    <a:pt x="3217" y="7676"/>
                    <a:pt x="3753" y="8220"/>
                  </a:cubicBezTo>
                  <a:cubicBezTo>
                    <a:pt x="4289" y="8764"/>
                    <a:pt x="4672" y="9618"/>
                    <a:pt x="4940" y="10240"/>
                  </a:cubicBezTo>
                  <a:cubicBezTo>
                    <a:pt x="5209" y="10861"/>
                    <a:pt x="5362" y="11250"/>
                    <a:pt x="5591" y="11328"/>
                  </a:cubicBezTo>
                  <a:cubicBezTo>
                    <a:pt x="5821" y="11405"/>
                    <a:pt x="6128" y="11172"/>
                    <a:pt x="6319" y="10861"/>
                  </a:cubicBezTo>
                  <a:cubicBezTo>
                    <a:pt x="6511" y="10551"/>
                    <a:pt x="6587" y="10162"/>
                    <a:pt x="6779" y="10356"/>
                  </a:cubicBezTo>
                  <a:cubicBezTo>
                    <a:pt x="6970" y="10551"/>
                    <a:pt x="7277" y="11328"/>
                    <a:pt x="7545" y="11522"/>
                  </a:cubicBezTo>
                  <a:cubicBezTo>
                    <a:pt x="7813" y="11716"/>
                    <a:pt x="8043" y="11328"/>
                    <a:pt x="8196" y="10551"/>
                  </a:cubicBezTo>
                  <a:cubicBezTo>
                    <a:pt x="8349" y="9774"/>
                    <a:pt x="8426" y="8608"/>
                    <a:pt x="8464" y="7792"/>
                  </a:cubicBezTo>
                  <a:cubicBezTo>
                    <a:pt x="8502" y="6977"/>
                    <a:pt x="8502" y="6510"/>
                    <a:pt x="8694" y="6316"/>
                  </a:cubicBezTo>
                  <a:cubicBezTo>
                    <a:pt x="8885" y="6122"/>
                    <a:pt x="9268" y="6200"/>
                    <a:pt x="9574" y="6394"/>
                  </a:cubicBezTo>
                  <a:cubicBezTo>
                    <a:pt x="9881" y="6588"/>
                    <a:pt x="10111" y="6899"/>
                    <a:pt x="10455" y="7210"/>
                  </a:cubicBezTo>
                  <a:cubicBezTo>
                    <a:pt x="10800" y="7520"/>
                    <a:pt x="11260" y="7831"/>
                    <a:pt x="11719" y="7987"/>
                  </a:cubicBezTo>
                  <a:cubicBezTo>
                    <a:pt x="12179" y="8142"/>
                    <a:pt x="12638" y="8142"/>
                    <a:pt x="12868" y="7948"/>
                  </a:cubicBezTo>
                  <a:cubicBezTo>
                    <a:pt x="13098" y="7753"/>
                    <a:pt x="13098" y="7365"/>
                    <a:pt x="12868" y="7093"/>
                  </a:cubicBezTo>
                  <a:cubicBezTo>
                    <a:pt x="12638" y="6821"/>
                    <a:pt x="12179" y="6666"/>
                    <a:pt x="11757" y="6588"/>
                  </a:cubicBezTo>
                  <a:cubicBezTo>
                    <a:pt x="11336" y="6510"/>
                    <a:pt x="10953" y="6510"/>
                    <a:pt x="10685" y="6705"/>
                  </a:cubicBezTo>
                  <a:cubicBezTo>
                    <a:pt x="10417" y="6899"/>
                    <a:pt x="10264" y="7287"/>
                    <a:pt x="10532" y="7676"/>
                  </a:cubicBezTo>
                  <a:cubicBezTo>
                    <a:pt x="10800" y="8064"/>
                    <a:pt x="11489" y="8453"/>
                    <a:pt x="12064" y="9424"/>
                  </a:cubicBezTo>
                  <a:cubicBezTo>
                    <a:pt x="12638" y="10395"/>
                    <a:pt x="13098" y="11949"/>
                    <a:pt x="13251" y="13814"/>
                  </a:cubicBezTo>
                  <a:cubicBezTo>
                    <a:pt x="13404" y="15679"/>
                    <a:pt x="13251" y="17854"/>
                    <a:pt x="13060" y="19136"/>
                  </a:cubicBezTo>
                  <a:cubicBezTo>
                    <a:pt x="12868" y="20418"/>
                    <a:pt x="12638" y="20807"/>
                    <a:pt x="12332" y="21079"/>
                  </a:cubicBezTo>
                  <a:cubicBezTo>
                    <a:pt x="12026" y="21351"/>
                    <a:pt x="11643" y="21506"/>
                    <a:pt x="11336" y="21351"/>
                  </a:cubicBezTo>
                  <a:cubicBezTo>
                    <a:pt x="11030" y="21195"/>
                    <a:pt x="10800" y="20729"/>
                    <a:pt x="10877" y="19408"/>
                  </a:cubicBezTo>
                  <a:cubicBezTo>
                    <a:pt x="10953" y="18087"/>
                    <a:pt x="11336" y="15912"/>
                    <a:pt x="12102" y="13542"/>
                  </a:cubicBezTo>
                  <a:cubicBezTo>
                    <a:pt x="12868" y="11172"/>
                    <a:pt x="14017" y="8608"/>
                    <a:pt x="15013" y="6588"/>
                  </a:cubicBezTo>
                  <a:cubicBezTo>
                    <a:pt x="16009" y="4568"/>
                    <a:pt x="16851" y="3092"/>
                    <a:pt x="17464" y="2120"/>
                  </a:cubicBezTo>
                  <a:cubicBezTo>
                    <a:pt x="18077" y="1149"/>
                    <a:pt x="18460" y="683"/>
                    <a:pt x="18843" y="372"/>
                  </a:cubicBezTo>
                  <a:cubicBezTo>
                    <a:pt x="19226" y="61"/>
                    <a:pt x="19609" y="-94"/>
                    <a:pt x="19800" y="61"/>
                  </a:cubicBezTo>
                  <a:cubicBezTo>
                    <a:pt x="19991" y="217"/>
                    <a:pt x="19991" y="683"/>
                    <a:pt x="19762" y="2120"/>
                  </a:cubicBezTo>
                  <a:cubicBezTo>
                    <a:pt x="19532" y="3558"/>
                    <a:pt x="19072" y="5966"/>
                    <a:pt x="18728" y="7676"/>
                  </a:cubicBezTo>
                  <a:cubicBezTo>
                    <a:pt x="18383" y="9385"/>
                    <a:pt x="18153" y="10395"/>
                    <a:pt x="17923" y="11250"/>
                  </a:cubicBezTo>
                  <a:cubicBezTo>
                    <a:pt x="17694" y="12105"/>
                    <a:pt x="17464" y="12804"/>
                    <a:pt x="17387" y="12882"/>
                  </a:cubicBezTo>
                  <a:cubicBezTo>
                    <a:pt x="17311" y="12959"/>
                    <a:pt x="17387" y="12415"/>
                    <a:pt x="17732" y="11600"/>
                  </a:cubicBezTo>
                  <a:cubicBezTo>
                    <a:pt x="18077" y="10784"/>
                    <a:pt x="18689" y="9696"/>
                    <a:pt x="19187" y="9152"/>
                  </a:cubicBezTo>
                  <a:cubicBezTo>
                    <a:pt x="19685" y="8608"/>
                    <a:pt x="20068" y="8608"/>
                    <a:pt x="20374" y="9191"/>
                  </a:cubicBezTo>
                  <a:cubicBezTo>
                    <a:pt x="20681" y="9774"/>
                    <a:pt x="20911" y="10939"/>
                    <a:pt x="21102" y="11716"/>
                  </a:cubicBezTo>
                  <a:cubicBezTo>
                    <a:pt x="21294" y="12493"/>
                    <a:pt x="21447" y="12882"/>
                    <a:pt x="21600" y="1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664800" y="62971"/>
              <a:ext cx="81700" cy="3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0" fill="norm" stroke="1" extrusionOk="0">
                  <a:moveTo>
                    <a:pt x="16392" y="0"/>
                  </a:moveTo>
                  <a:cubicBezTo>
                    <a:pt x="11962" y="4215"/>
                    <a:pt x="7531" y="8429"/>
                    <a:pt x="4762" y="11524"/>
                  </a:cubicBezTo>
                  <a:cubicBezTo>
                    <a:pt x="1992" y="14620"/>
                    <a:pt x="885" y="16595"/>
                    <a:pt x="331" y="18044"/>
                  </a:cubicBezTo>
                  <a:cubicBezTo>
                    <a:pt x="-223" y="19493"/>
                    <a:pt x="-223" y="20415"/>
                    <a:pt x="1439" y="20941"/>
                  </a:cubicBezTo>
                  <a:cubicBezTo>
                    <a:pt x="3100" y="21468"/>
                    <a:pt x="6423" y="21600"/>
                    <a:pt x="10023" y="21271"/>
                  </a:cubicBezTo>
                  <a:cubicBezTo>
                    <a:pt x="13623" y="20941"/>
                    <a:pt x="17500" y="20151"/>
                    <a:pt x="21377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25849" y="266171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4692649" y="127469"/>
              <a:ext cx="29635" cy="33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8514" y="1999"/>
                  </a:moveTo>
                  <a:cubicBezTo>
                    <a:pt x="20057" y="1036"/>
                    <a:pt x="21600" y="73"/>
                    <a:pt x="21600" y="4"/>
                  </a:cubicBezTo>
                  <a:cubicBezTo>
                    <a:pt x="21600" y="-65"/>
                    <a:pt x="20057" y="760"/>
                    <a:pt x="17743" y="3581"/>
                  </a:cubicBezTo>
                  <a:cubicBezTo>
                    <a:pt x="15429" y="6401"/>
                    <a:pt x="12343" y="11217"/>
                    <a:pt x="10800" y="14037"/>
                  </a:cubicBezTo>
                  <a:cubicBezTo>
                    <a:pt x="9257" y="16857"/>
                    <a:pt x="9257" y="17683"/>
                    <a:pt x="6943" y="18852"/>
                  </a:cubicBezTo>
                  <a:cubicBezTo>
                    <a:pt x="4629" y="20022"/>
                    <a:pt x="0" y="21535"/>
                    <a:pt x="0" y="21535"/>
                  </a:cubicBezTo>
                  <a:cubicBezTo>
                    <a:pt x="0" y="21535"/>
                    <a:pt x="4629" y="20022"/>
                    <a:pt x="9257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794250" y="150740"/>
              <a:ext cx="18625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31" fill="norm" stroke="1" extrusionOk="0">
                  <a:moveTo>
                    <a:pt x="0" y="1421"/>
                  </a:moveTo>
                  <a:cubicBezTo>
                    <a:pt x="7200" y="676"/>
                    <a:pt x="14400" y="-69"/>
                    <a:pt x="18000" y="5"/>
                  </a:cubicBezTo>
                  <a:cubicBezTo>
                    <a:pt x="21600" y="80"/>
                    <a:pt x="21600" y="974"/>
                    <a:pt x="20400" y="3879"/>
                  </a:cubicBezTo>
                  <a:cubicBezTo>
                    <a:pt x="19200" y="6783"/>
                    <a:pt x="16800" y="11699"/>
                    <a:pt x="14400" y="14977"/>
                  </a:cubicBezTo>
                  <a:cubicBezTo>
                    <a:pt x="12000" y="18254"/>
                    <a:pt x="9600" y="19892"/>
                    <a:pt x="72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965700" y="164571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972050" y="36142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160469" y="140351"/>
              <a:ext cx="103681" cy="29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02" fill="norm" stroke="1" extrusionOk="0">
                  <a:moveTo>
                    <a:pt x="21161" y="1740"/>
                  </a:moveTo>
                  <a:cubicBezTo>
                    <a:pt x="19865" y="1132"/>
                    <a:pt x="18569" y="523"/>
                    <a:pt x="15761" y="219"/>
                  </a:cubicBezTo>
                  <a:cubicBezTo>
                    <a:pt x="12953" y="-85"/>
                    <a:pt x="8633" y="-85"/>
                    <a:pt x="5825" y="295"/>
                  </a:cubicBezTo>
                  <a:cubicBezTo>
                    <a:pt x="3017" y="676"/>
                    <a:pt x="1721" y="1436"/>
                    <a:pt x="857" y="2273"/>
                  </a:cubicBezTo>
                  <a:cubicBezTo>
                    <a:pt x="-7" y="3109"/>
                    <a:pt x="-439" y="4022"/>
                    <a:pt x="641" y="5239"/>
                  </a:cubicBezTo>
                  <a:cubicBezTo>
                    <a:pt x="1721" y="6456"/>
                    <a:pt x="4313" y="7977"/>
                    <a:pt x="7985" y="10107"/>
                  </a:cubicBezTo>
                  <a:cubicBezTo>
                    <a:pt x="11657" y="12236"/>
                    <a:pt x="16409" y="14974"/>
                    <a:pt x="18785" y="16876"/>
                  </a:cubicBezTo>
                  <a:cubicBezTo>
                    <a:pt x="21161" y="18777"/>
                    <a:pt x="21161" y="19842"/>
                    <a:pt x="20081" y="20526"/>
                  </a:cubicBezTo>
                  <a:cubicBezTo>
                    <a:pt x="19001" y="21211"/>
                    <a:pt x="16841" y="21515"/>
                    <a:pt x="15113" y="21363"/>
                  </a:cubicBezTo>
                  <a:cubicBezTo>
                    <a:pt x="13385" y="21211"/>
                    <a:pt x="12089" y="20602"/>
                    <a:pt x="11225" y="20070"/>
                  </a:cubicBezTo>
                  <a:cubicBezTo>
                    <a:pt x="10361" y="19538"/>
                    <a:pt x="9929" y="19081"/>
                    <a:pt x="9497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219700" y="165513"/>
              <a:ext cx="184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993" y="10932"/>
                    <a:pt x="1986" y="1332"/>
                    <a:pt x="5586" y="132"/>
                  </a:cubicBezTo>
                  <a:cubicBezTo>
                    <a:pt x="9186" y="-1068"/>
                    <a:pt x="15393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434529" y="137207"/>
              <a:ext cx="164719" cy="40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70" fill="norm" stroke="1" extrusionOk="0">
                  <a:moveTo>
                    <a:pt x="18767" y="435"/>
                  </a:moveTo>
                  <a:cubicBezTo>
                    <a:pt x="14717" y="102"/>
                    <a:pt x="10667" y="-230"/>
                    <a:pt x="7562" y="213"/>
                  </a:cubicBezTo>
                  <a:cubicBezTo>
                    <a:pt x="4457" y="656"/>
                    <a:pt x="2297" y="1875"/>
                    <a:pt x="1082" y="2816"/>
                  </a:cubicBezTo>
                  <a:cubicBezTo>
                    <a:pt x="-133" y="3758"/>
                    <a:pt x="-403" y="4422"/>
                    <a:pt x="677" y="4976"/>
                  </a:cubicBezTo>
                  <a:cubicBezTo>
                    <a:pt x="1757" y="5530"/>
                    <a:pt x="4187" y="5973"/>
                    <a:pt x="7292" y="5862"/>
                  </a:cubicBezTo>
                  <a:cubicBezTo>
                    <a:pt x="10397" y="5752"/>
                    <a:pt x="14177" y="5087"/>
                    <a:pt x="16607" y="4478"/>
                  </a:cubicBezTo>
                  <a:cubicBezTo>
                    <a:pt x="19037" y="3868"/>
                    <a:pt x="20117" y="3315"/>
                    <a:pt x="20657" y="3315"/>
                  </a:cubicBezTo>
                  <a:cubicBezTo>
                    <a:pt x="21197" y="3315"/>
                    <a:pt x="21197" y="3868"/>
                    <a:pt x="20117" y="5862"/>
                  </a:cubicBezTo>
                  <a:cubicBezTo>
                    <a:pt x="19037" y="7856"/>
                    <a:pt x="16877" y="11290"/>
                    <a:pt x="15122" y="14115"/>
                  </a:cubicBezTo>
                  <a:cubicBezTo>
                    <a:pt x="13367" y="16939"/>
                    <a:pt x="12017" y="19155"/>
                    <a:pt x="10667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618021" y="346605"/>
              <a:ext cx="193752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188" y="21600"/>
                  </a:moveTo>
                  <a:cubicBezTo>
                    <a:pt x="-42" y="18872"/>
                    <a:pt x="-272" y="16143"/>
                    <a:pt x="877" y="13244"/>
                  </a:cubicBezTo>
                  <a:cubicBezTo>
                    <a:pt x="2026" y="10345"/>
                    <a:pt x="4554" y="7276"/>
                    <a:pt x="6966" y="5116"/>
                  </a:cubicBezTo>
                  <a:cubicBezTo>
                    <a:pt x="9379" y="2956"/>
                    <a:pt x="11677" y="1705"/>
                    <a:pt x="13400" y="966"/>
                  </a:cubicBezTo>
                  <a:cubicBezTo>
                    <a:pt x="15124" y="227"/>
                    <a:pt x="16273" y="0"/>
                    <a:pt x="17422" y="0"/>
                  </a:cubicBezTo>
                  <a:cubicBezTo>
                    <a:pt x="18571" y="0"/>
                    <a:pt x="19719" y="227"/>
                    <a:pt x="20409" y="625"/>
                  </a:cubicBezTo>
                  <a:cubicBezTo>
                    <a:pt x="21098" y="1023"/>
                    <a:pt x="21328" y="1592"/>
                    <a:pt x="20524" y="2501"/>
                  </a:cubicBezTo>
                  <a:cubicBezTo>
                    <a:pt x="19719" y="3411"/>
                    <a:pt x="17881" y="4661"/>
                    <a:pt x="15698" y="5457"/>
                  </a:cubicBezTo>
                  <a:cubicBezTo>
                    <a:pt x="13515" y="6253"/>
                    <a:pt x="10988" y="6594"/>
                    <a:pt x="8460" y="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900093" y="316971"/>
              <a:ext cx="26843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3469" y="0"/>
                  </a:moveTo>
                  <a:cubicBezTo>
                    <a:pt x="3131" y="3491"/>
                    <a:pt x="2794" y="6982"/>
                    <a:pt x="2456" y="9382"/>
                  </a:cubicBezTo>
                  <a:cubicBezTo>
                    <a:pt x="2119" y="11782"/>
                    <a:pt x="1781" y="13091"/>
                    <a:pt x="1275" y="14291"/>
                  </a:cubicBezTo>
                  <a:cubicBezTo>
                    <a:pt x="769" y="15491"/>
                    <a:pt x="94" y="16582"/>
                    <a:pt x="9" y="16364"/>
                  </a:cubicBezTo>
                  <a:cubicBezTo>
                    <a:pt x="-75" y="16145"/>
                    <a:pt x="431" y="14618"/>
                    <a:pt x="1275" y="12764"/>
                  </a:cubicBezTo>
                  <a:cubicBezTo>
                    <a:pt x="2119" y="10909"/>
                    <a:pt x="3300" y="8727"/>
                    <a:pt x="4312" y="7418"/>
                  </a:cubicBezTo>
                  <a:cubicBezTo>
                    <a:pt x="5325" y="6109"/>
                    <a:pt x="6169" y="5673"/>
                    <a:pt x="6675" y="6000"/>
                  </a:cubicBezTo>
                  <a:cubicBezTo>
                    <a:pt x="7181" y="6327"/>
                    <a:pt x="7350" y="7418"/>
                    <a:pt x="7434" y="8509"/>
                  </a:cubicBezTo>
                  <a:cubicBezTo>
                    <a:pt x="7519" y="9600"/>
                    <a:pt x="7519" y="10691"/>
                    <a:pt x="7603" y="11782"/>
                  </a:cubicBezTo>
                  <a:cubicBezTo>
                    <a:pt x="7688" y="12873"/>
                    <a:pt x="7856" y="13964"/>
                    <a:pt x="8362" y="14400"/>
                  </a:cubicBezTo>
                  <a:cubicBezTo>
                    <a:pt x="8869" y="14836"/>
                    <a:pt x="9712" y="14618"/>
                    <a:pt x="10894" y="13527"/>
                  </a:cubicBezTo>
                  <a:cubicBezTo>
                    <a:pt x="12075" y="12436"/>
                    <a:pt x="13594" y="10473"/>
                    <a:pt x="14691" y="9164"/>
                  </a:cubicBezTo>
                  <a:cubicBezTo>
                    <a:pt x="15787" y="7855"/>
                    <a:pt x="16462" y="7200"/>
                    <a:pt x="17222" y="6873"/>
                  </a:cubicBezTo>
                  <a:cubicBezTo>
                    <a:pt x="17981" y="6545"/>
                    <a:pt x="18825" y="6545"/>
                    <a:pt x="19584" y="7964"/>
                  </a:cubicBezTo>
                  <a:cubicBezTo>
                    <a:pt x="20344" y="9382"/>
                    <a:pt x="21019" y="12218"/>
                    <a:pt x="21272" y="14727"/>
                  </a:cubicBezTo>
                  <a:cubicBezTo>
                    <a:pt x="21525" y="17236"/>
                    <a:pt x="21356" y="19418"/>
                    <a:pt x="211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0" y="1853671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13283" y="1579493"/>
              <a:ext cx="151867" cy="45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07" fill="norm" stroke="1" extrusionOk="0">
                  <a:moveTo>
                    <a:pt x="8924" y="6026"/>
                  </a:moveTo>
                  <a:cubicBezTo>
                    <a:pt x="6824" y="9609"/>
                    <a:pt x="4724" y="13193"/>
                    <a:pt x="3374" y="15532"/>
                  </a:cubicBezTo>
                  <a:cubicBezTo>
                    <a:pt x="2024" y="17871"/>
                    <a:pt x="1424" y="18966"/>
                    <a:pt x="974" y="19862"/>
                  </a:cubicBezTo>
                  <a:cubicBezTo>
                    <a:pt x="524" y="20758"/>
                    <a:pt x="224" y="21454"/>
                    <a:pt x="74" y="21504"/>
                  </a:cubicBezTo>
                  <a:cubicBezTo>
                    <a:pt x="-76" y="21554"/>
                    <a:pt x="-76" y="20957"/>
                    <a:pt x="824" y="19215"/>
                  </a:cubicBezTo>
                  <a:cubicBezTo>
                    <a:pt x="1724" y="17473"/>
                    <a:pt x="3524" y="14586"/>
                    <a:pt x="6224" y="11351"/>
                  </a:cubicBezTo>
                  <a:cubicBezTo>
                    <a:pt x="8924" y="8116"/>
                    <a:pt x="12524" y="4533"/>
                    <a:pt x="14774" y="2492"/>
                  </a:cubicBezTo>
                  <a:cubicBezTo>
                    <a:pt x="17024" y="452"/>
                    <a:pt x="17924" y="-46"/>
                    <a:pt x="18674" y="4"/>
                  </a:cubicBezTo>
                  <a:cubicBezTo>
                    <a:pt x="19424" y="54"/>
                    <a:pt x="20024" y="651"/>
                    <a:pt x="20324" y="2791"/>
                  </a:cubicBezTo>
                  <a:cubicBezTo>
                    <a:pt x="20624" y="4931"/>
                    <a:pt x="20624" y="8614"/>
                    <a:pt x="20774" y="11700"/>
                  </a:cubicBezTo>
                  <a:cubicBezTo>
                    <a:pt x="20924" y="14785"/>
                    <a:pt x="21224" y="17274"/>
                    <a:pt x="21524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462375" y="1821921"/>
              <a:ext cx="15357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62" y="21600"/>
                  </a:moveTo>
                  <a:cubicBezTo>
                    <a:pt x="-130" y="19029"/>
                    <a:pt x="-422" y="16457"/>
                    <a:pt x="3081" y="12857"/>
                  </a:cubicBezTo>
                  <a:cubicBezTo>
                    <a:pt x="6583" y="9257"/>
                    <a:pt x="13881" y="4629"/>
                    <a:pt x="211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683537" y="1619668"/>
              <a:ext cx="262614" cy="39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10" fill="norm" stroke="1" extrusionOk="0">
                  <a:moveTo>
                    <a:pt x="185" y="2706"/>
                  </a:moveTo>
                  <a:cubicBezTo>
                    <a:pt x="12" y="2132"/>
                    <a:pt x="-161" y="1558"/>
                    <a:pt x="271" y="1040"/>
                  </a:cubicBezTo>
                  <a:cubicBezTo>
                    <a:pt x="703" y="523"/>
                    <a:pt x="1740" y="64"/>
                    <a:pt x="3122" y="6"/>
                  </a:cubicBezTo>
                  <a:cubicBezTo>
                    <a:pt x="4505" y="-51"/>
                    <a:pt x="6233" y="294"/>
                    <a:pt x="7615" y="1270"/>
                  </a:cubicBezTo>
                  <a:cubicBezTo>
                    <a:pt x="8997" y="2247"/>
                    <a:pt x="10034" y="3855"/>
                    <a:pt x="9861" y="6096"/>
                  </a:cubicBezTo>
                  <a:cubicBezTo>
                    <a:pt x="9689" y="8336"/>
                    <a:pt x="8306" y="11209"/>
                    <a:pt x="6665" y="13564"/>
                  </a:cubicBezTo>
                  <a:cubicBezTo>
                    <a:pt x="5023" y="15919"/>
                    <a:pt x="3122" y="17758"/>
                    <a:pt x="1999" y="19021"/>
                  </a:cubicBezTo>
                  <a:cubicBezTo>
                    <a:pt x="876" y="20285"/>
                    <a:pt x="530" y="20975"/>
                    <a:pt x="876" y="21262"/>
                  </a:cubicBezTo>
                  <a:cubicBezTo>
                    <a:pt x="1221" y="21549"/>
                    <a:pt x="2258" y="21434"/>
                    <a:pt x="5801" y="20802"/>
                  </a:cubicBezTo>
                  <a:cubicBezTo>
                    <a:pt x="9343" y="20170"/>
                    <a:pt x="15391" y="19021"/>
                    <a:pt x="21439" y="17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402193" y="1791885"/>
              <a:ext cx="116709" cy="22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835" fill="norm" stroke="1" extrusionOk="0">
                  <a:moveTo>
                    <a:pt x="18080" y="3407"/>
                  </a:moveTo>
                  <a:cubicBezTo>
                    <a:pt x="16962" y="2614"/>
                    <a:pt x="15845" y="1822"/>
                    <a:pt x="14356" y="1425"/>
                  </a:cubicBezTo>
                  <a:cubicBezTo>
                    <a:pt x="12866" y="1029"/>
                    <a:pt x="11004" y="1029"/>
                    <a:pt x="8397" y="3110"/>
                  </a:cubicBezTo>
                  <a:cubicBezTo>
                    <a:pt x="5790" y="5190"/>
                    <a:pt x="2438" y="9352"/>
                    <a:pt x="949" y="12622"/>
                  </a:cubicBezTo>
                  <a:cubicBezTo>
                    <a:pt x="-541" y="15891"/>
                    <a:pt x="-169" y="18269"/>
                    <a:pt x="1321" y="19657"/>
                  </a:cubicBezTo>
                  <a:cubicBezTo>
                    <a:pt x="2811" y="21044"/>
                    <a:pt x="5418" y="21440"/>
                    <a:pt x="8956" y="19557"/>
                  </a:cubicBezTo>
                  <a:cubicBezTo>
                    <a:pt x="12493" y="17675"/>
                    <a:pt x="16962" y="13513"/>
                    <a:pt x="19011" y="10244"/>
                  </a:cubicBezTo>
                  <a:cubicBezTo>
                    <a:pt x="21059" y="6974"/>
                    <a:pt x="20687" y="4596"/>
                    <a:pt x="19942" y="2912"/>
                  </a:cubicBezTo>
                  <a:cubicBezTo>
                    <a:pt x="19197" y="1227"/>
                    <a:pt x="18080" y="236"/>
                    <a:pt x="16776" y="38"/>
                  </a:cubicBezTo>
                  <a:cubicBezTo>
                    <a:pt x="15473" y="-160"/>
                    <a:pt x="13983" y="434"/>
                    <a:pt x="13238" y="1524"/>
                  </a:cubicBezTo>
                  <a:cubicBezTo>
                    <a:pt x="12493" y="2614"/>
                    <a:pt x="12493" y="4200"/>
                    <a:pt x="12493" y="5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615799" y="1555758"/>
              <a:ext cx="371751" cy="41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24" fill="norm" stroke="1" extrusionOk="0">
                  <a:moveTo>
                    <a:pt x="569" y="13718"/>
                  </a:moveTo>
                  <a:cubicBezTo>
                    <a:pt x="691" y="13172"/>
                    <a:pt x="814" y="12627"/>
                    <a:pt x="753" y="12627"/>
                  </a:cubicBezTo>
                  <a:cubicBezTo>
                    <a:pt x="691" y="12627"/>
                    <a:pt x="446" y="13172"/>
                    <a:pt x="262" y="14427"/>
                  </a:cubicBezTo>
                  <a:cubicBezTo>
                    <a:pt x="78" y="15681"/>
                    <a:pt x="-45" y="17645"/>
                    <a:pt x="16" y="18899"/>
                  </a:cubicBezTo>
                  <a:cubicBezTo>
                    <a:pt x="78" y="20154"/>
                    <a:pt x="323" y="20699"/>
                    <a:pt x="753" y="21027"/>
                  </a:cubicBezTo>
                  <a:cubicBezTo>
                    <a:pt x="1182" y="21354"/>
                    <a:pt x="1796" y="21463"/>
                    <a:pt x="2594" y="21081"/>
                  </a:cubicBezTo>
                  <a:cubicBezTo>
                    <a:pt x="3391" y="20699"/>
                    <a:pt x="4373" y="19827"/>
                    <a:pt x="5110" y="19063"/>
                  </a:cubicBezTo>
                  <a:cubicBezTo>
                    <a:pt x="5846" y="18299"/>
                    <a:pt x="6337" y="17645"/>
                    <a:pt x="6582" y="17699"/>
                  </a:cubicBezTo>
                  <a:cubicBezTo>
                    <a:pt x="6828" y="17754"/>
                    <a:pt x="6828" y="18518"/>
                    <a:pt x="7012" y="19118"/>
                  </a:cubicBezTo>
                  <a:cubicBezTo>
                    <a:pt x="7196" y="19718"/>
                    <a:pt x="7564" y="20154"/>
                    <a:pt x="8055" y="20372"/>
                  </a:cubicBezTo>
                  <a:cubicBezTo>
                    <a:pt x="8546" y="20590"/>
                    <a:pt x="9160" y="20590"/>
                    <a:pt x="10264" y="19881"/>
                  </a:cubicBezTo>
                  <a:cubicBezTo>
                    <a:pt x="11369" y="19172"/>
                    <a:pt x="12964" y="17754"/>
                    <a:pt x="14437" y="15027"/>
                  </a:cubicBezTo>
                  <a:cubicBezTo>
                    <a:pt x="15910" y="12299"/>
                    <a:pt x="17260" y="8263"/>
                    <a:pt x="18057" y="5863"/>
                  </a:cubicBezTo>
                  <a:cubicBezTo>
                    <a:pt x="18855" y="3463"/>
                    <a:pt x="19100" y="2699"/>
                    <a:pt x="19285" y="1881"/>
                  </a:cubicBezTo>
                  <a:cubicBezTo>
                    <a:pt x="19469" y="1063"/>
                    <a:pt x="19591" y="190"/>
                    <a:pt x="19469" y="27"/>
                  </a:cubicBezTo>
                  <a:cubicBezTo>
                    <a:pt x="19346" y="-137"/>
                    <a:pt x="18978" y="408"/>
                    <a:pt x="18487" y="2699"/>
                  </a:cubicBezTo>
                  <a:cubicBezTo>
                    <a:pt x="17996" y="4990"/>
                    <a:pt x="17382" y="9027"/>
                    <a:pt x="17198" y="11699"/>
                  </a:cubicBezTo>
                  <a:cubicBezTo>
                    <a:pt x="17014" y="14372"/>
                    <a:pt x="17260" y="15681"/>
                    <a:pt x="17566" y="16554"/>
                  </a:cubicBezTo>
                  <a:cubicBezTo>
                    <a:pt x="17873" y="17427"/>
                    <a:pt x="18241" y="17863"/>
                    <a:pt x="18916" y="17808"/>
                  </a:cubicBezTo>
                  <a:cubicBezTo>
                    <a:pt x="19591" y="17754"/>
                    <a:pt x="20573" y="17208"/>
                    <a:pt x="21555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870021" y="1752071"/>
              <a:ext cx="206429" cy="5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82" fill="norm" stroke="1" extrusionOk="0">
                  <a:moveTo>
                    <a:pt x="2981" y="17446"/>
                  </a:moveTo>
                  <a:cubicBezTo>
                    <a:pt x="1438" y="19108"/>
                    <a:pt x="-105" y="20769"/>
                    <a:pt x="5" y="21185"/>
                  </a:cubicBezTo>
                  <a:cubicBezTo>
                    <a:pt x="115" y="21600"/>
                    <a:pt x="1879" y="20769"/>
                    <a:pt x="5736" y="17031"/>
                  </a:cubicBezTo>
                  <a:cubicBezTo>
                    <a:pt x="9593" y="13292"/>
                    <a:pt x="15544" y="6646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583320" y="1535042"/>
              <a:ext cx="276383" cy="45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91" fill="norm" stroke="1" extrusionOk="0">
                  <a:moveTo>
                    <a:pt x="4506" y="5429"/>
                  </a:moveTo>
                  <a:cubicBezTo>
                    <a:pt x="5324" y="4035"/>
                    <a:pt x="6142" y="2642"/>
                    <a:pt x="6715" y="1646"/>
                  </a:cubicBezTo>
                  <a:cubicBezTo>
                    <a:pt x="7288" y="651"/>
                    <a:pt x="7615" y="54"/>
                    <a:pt x="7779" y="4"/>
                  </a:cubicBezTo>
                  <a:cubicBezTo>
                    <a:pt x="7942" y="-46"/>
                    <a:pt x="7942" y="452"/>
                    <a:pt x="7615" y="2293"/>
                  </a:cubicBezTo>
                  <a:cubicBezTo>
                    <a:pt x="7288" y="4135"/>
                    <a:pt x="6633" y="7320"/>
                    <a:pt x="6060" y="10505"/>
                  </a:cubicBezTo>
                  <a:cubicBezTo>
                    <a:pt x="5488" y="13690"/>
                    <a:pt x="4997" y="16876"/>
                    <a:pt x="4833" y="18717"/>
                  </a:cubicBezTo>
                  <a:cubicBezTo>
                    <a:pt x="4669" y="20559"/>
                    <a:pt x="4833" y="21056"/>
                    <a:pt x="5324" y="21305"/>
                  </a:cubicBezTo>
                  <a:cubicBezTo>
                    <a:pt x="5815" y="21554"/>
                    <a:pt x="6633" y="21554"/>
                    <a:pt x="7124" y="21305"/>
                  </a:cubicBezTo>
                  <a:cubicBezTo>
                    <a:pt x="7615" y="21056"/>
                    <a:pt x="7779" y="20559"/>
                    <a:pt x="7206" y="19414"/>
                  </a:cubicBezTo>
                  <a:cubicBezTo>
                    <a:pt x="6633" y="18269"/>
                    <a:pt x="5324" y="16478"/>
                    <a:pt x="4342" y="15432"/>
                  </a:cubicBezTo>
                  <a:cubicBezTo>
                    <a:pt x="3360" y="14387"/>
                    <a:pt x="2706" y="14089"/>
                    <a:pt x="1888" y="13889"/>
                  </a:cubicBezTo>
                  <a:cubicBezTo>
                    <a:pt x="1069" y="13690"/>
                    <a:pt x="88" y="13591"/>
                    <a:pt x="6" y="13491"/>
                  </a:cubicBezTo>
                  <a:cubicBezTo>
                    <a:pt x="-76" y="13392"/>
                    <a:pt x="742" y="13292"/>
                    <a:pt x="3606" y="13193"/>
                  </a:cubicBezTo>
                  <a:cubicBezTo>
                    <a:pt x="6469" y="13093"/>
                    <a:pt x="11379" y="12994"/>
                    <a:pt x="14324" y="12894"/>
                  </a:cubicBezTo>
                  <a:cubicBezTo>
                    <a:pt x="17269" y="12795"/>
                    <a:pt x="18251" y="12695"/>
                    <a:pt x="18333" y="12595"/>
                  </a:cubicBezTo>
                  <a:cubicBezTo>
                    <a:pt x="18415" y="12496"/>
                    <a:pt x="17597" y="12396"/>
                    <a:pt x="16779" y="12496"/>
                  </a:cubicBezTo>
                  <a:cubicBezTo>
                    <a:pt x="15960" y="12595"/>
                    <a:pt x="15142" y="12894"/>
                    <a:pt x="14569" y="13292"/>
                  </a:cubicBezTo>
                  <a:cubicBezTo>
                    <a:pt x="13997" y="13690"/>
                    <a:pt x="13669" y="14188"/>
                    <a:pt x="13506" y="14885"/>
                  </a:cubicBezTo>
                  <a:cubicBezTo>
                    <a:pt x="13342" y="15582"/>
                    <a:pt x="13342" y="16478"/>
                    <a:pt x="13669" y="17125"/>
                  </a:cubicBezTo>
                  <a:cubicBezTo>
                    <a:pt x="13997" y="17772"/>
                    <a:pt x="14651" y="18170"/>
                    <a:pt x="15633" y="18319"/>
                  </a:cubicBezTo>
                  <a:cubicBezTo>
                    <a:pt x="16615" y="18468"/>
                    <a:pt x="17924" y="18369"/>
                    <a:pt x="18988" y="17821"/>
                  </a:cubicBezTo>
                  <a:cubicBezTo>
                    <a:pt x="20051" y="17274"/>
                    <a:pt x="20869" y="16278"/>
                    <a:pt x="21197" y="15383"/>
                  </a:cubicBezTo>
                  <a:cubicBezTo>
                    <a:pt x="21524" y="14487"/>
                    <a:pt x="21360" y="13690"/>
                    <a:pt x="20869" y="13292"/>
                  </a:cubicBezTo>
                  <a:cubicBezTo>
                    <a:pt x="20379" y="12894"/>
                    <a:pt x="19560" y="12894"/>
                    <a:pt x="19315" y="13143"/>
                  </a:cubicBezTo>
                  <a:cubicBezTo>
                    <a:pt x="19069" y="13392"/>
                    <a:pt x="19397" y="13889"/>
                    <a:pt x="19724" y="14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934233" y="1529566"/>
              <a:ext cx="537516" cy="651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77" fill="norm" stroke="1" extrusionOk="0">
                  <a:moveTo>
                    <a:pt x="4299" y="11052"/>
                  </a:moveTo>
                  <a:cubicBezTo>
                    <a:pt x="4214" y="10565"/>
                    <a:pt x="4130" y="10079"/>
                    <a:pt x="3918" y="9732"/>
                  </a:cubicBezTo>
                  <a:cubicBezTo>
                    <a:pt x="3706" y="9385"/>
                    <a:pt x="3367" y="9176"/>
                    <a:pt x="2732" y="9454"/>
                  </a:cubicBezTo>
                  <a:cubicBezTo>
                    <a:pt x="2097" y="9732"/>
                    <a:pt x="1165" y="10496"/>
                    <a:pt x="657" y="11086"/>
                  </a:cubicBezTo>
                  <a:cubicBezTo>
                    <a:pt x="148" y="11677"/>
                    <a:pt x="64" y="12093"/>
                    <a:pt x="21" y="12545"/>
                  </a:cubicBezTo>
                  <a:cubicBezTo>
                    <a:pt x="-21" y="12996"/>
                    <a:pt x="-21" y="13482"/>
                    <a:pt x="233" y="13760"/>
                  </a:cubicBezTo>
                  <a:cubicBezTo>
                    <a:pt x="487" y="14038"/>
                    <a:pt x="995" y="14107"/>
                    <a:pt x="1377" y="14003"/>
                  </a:cubicBezTo>
                  <a:cubicBezTo>
                    <a:pt x="1758" y="13899"/>
                    <a:pt x="2012" y="13621"/>
                    <a:pt x="2520" y="12302"/>
                  </a:cubicBezTo>
                  <a:cubicBezTo>
                    <a:pt x="3028" y="10982"/>
                    <a:pt x="3791" y="8621"/>
                    <a:pt x="4384" y="6572"/>
                  </a:cubicBezTo>
                  <a:cubicBezTo>
                    <a:pt x="4977" y="4523"/>
                    <a:pt x="5400" y="2787"/>
                    <a:pt x="5612" y="1675"/>
                  </a:cubicBezTo>
                  <a:cubicBezTo>
                    <a:pt x="5824" y="564"/>
                    <a:pt x="5824" y="78"/>
                    <a:pt x="5697" y="8"/>
                  </a:cubicBezTo>
                  <a:cubicBezTo>
                    <a:pt x="5570" y="-61"/>
                    <a:pt x="5315" y="286"/>
                    <a:pt x="4977" y="1641"/>
                  </a:cubicBezTo>
                  <a:cubicBezTo>
                    <a:pt x="4638" y="2995"/>
                    <a:pt x="4214" y="5356"/>
                    <a:pt x="4045" y="7336"/>
                  </a:cubicBezTo>
                  <a:cubicBezTo>
                    <a:pt x="3875" y="9315"/>
                    <a:pt x="3960" y="10913"/>
                    <a:pt x="4130" y="11885"/>
                  </a:cubicBezTo>
                  <a:cubicBezTo>
                    <a:pt x="4299" y="12857"/>
                    <a:pt x="4553" y="13205"/>
                    <a:pt x="5019" y="13413"/>
                  </a:cubicBezTo>
                  <a:cubicBezTo>
                    <a:pt x="5485" y="13621"/>
                    <a:pt x="6163" y="13691"/>
                    <a:pt x="7010" y="13378"/>
                  </a:cubicBezTo>
                  <a:cubicBezTo>
                    <a:pt x="7857" y="13066"/>
                    <a:pt x="8873" y="12371"/>
                    <a:pt x="9593" y="11572"/>
                  </a:cubicBezTo>
                  <a:cubicBezTo>
                    <a:pt x="10313" y="10774"/>
                    <a:pt x="10737" y="9871"/>
                    <a:pt x="10948" y="9246"/>
                  </a:cubicBezTo>
                  <a:cubicBezTo>
                    <a:pt x="11160" y="8621"/>
                    <a:pt x="11160" y="8273"/>
                    <a:pt x="10948" y="8065"/>
                  </a:cubicBezTo>
                  <a:cubicBezTo>
                    <a:pt x="10737" y="7857"/>
                    <a:pt x="10313" y="7787"/>
                    <a:pt x="9932" y="7926"/>
                  </a:cubicBezTo>
                  <a:cubicBezTo>
                    <a:pt x="9551" y="8065"/>
                    <a:pt x="9212" y="8412"/>
                    <a:pt x="8873" y="9246"/>
                  </a:cubicBezTo>
                  <a:cubicBezTo>
                    <a:pt x="8534" y="10079"/>
                    <a:pt x="8195" y="11399"/>
                    <a:pt x="8026" y="12267"/>
                  </a:cubicBezTo>
                  <a:cubicBezTo>
                    <a:pt x="7857" y="13135"/>
                    <a:pt x="7857" y="13552"/>
                    <a:pt x="8068" y="13795"/>
                  </a:cubicBezTo>
                  <a:cubicBezTo>
                    <a:pt x="8280" y="14038"/>
                    <a:pt x="8704" y="14107"/>
                    <a:pt x="9043" y="14003"/>
                  </a:cubicBezTo>
                  <a:cubicBezTo>
                    <a:pt x="9381" y="13899"/>
                    <a:pt x="9635" y="13621"/>
                    <a:pt x="9974" y="13100"/>
                  </a:cubicBezTo>
                  <a:cubicBezTo>
                    <a:pt x="10313" y="12580"/>
                    <a:pt x="10737" y="11816"/>
                    <a:pt x="11118" y="11156"/>
                  </a:cubicBezTo>
                  <a:cubicBezTo>
                    <a:pt x="11499" y="10496"/>
                    <a:pt x="11838" y="9940"/>
                    <a:pt x="11965" y="9836"/>
                  </a:cubicBezTo>
                  <a:cubicBezTo>
                    <a:pt x="12092" y="9732"/>
                    <a:pt x="12007" y="10079"/>
                    <a:pt x="11923" y="10426"/>
                  </a:cubicBezTo>
                  <a:cubicBezTo>
                    <a:pt x="11838" y="10774"/>
                    <a:pt x="11753" y="11121"/>
                    <a:pt x="11711" y="11503"/>
                  </a:cubicBezTo>
                  <a:cubicBezTo>
                    <a:pt x="11668" y="11885"/>
                    <a:pt x="11668" y="12302"/>
                    <a:pt x="11880" y="12441"/>
                  </a:cubicBezTo>
                  <a:cubicBezTo>
                    <a:pt x="12092" y="12580"/>
                    <a:pt x="12515" y="12441"/>
                    <a:pt x="13193" y="11885"/>
                  </a:cubicBezTo>
                  <a:cubicBezTo>
                    <a:pt x="13871" y="11329"/>
                    <a:pt x="14803" y="10357"/>
                    <a:pt x="15353" y="9697"/>
                  </a:cubicBezTo>
                  <a:cubicBezTo>
                    <a:pt x="15904" y="9037"/>
                    <a:pt x="16073" y="8690"/>
                    <a:pt x="16115" y="8690"/>
                  </a:cubicBezTo>
                  <a:cubicBezTo>
                    <a:pt x="16158" y="8690"/>
                    <a:pt x="16073" y="9037"/>
                    <a:pt x="15988" y="9628"/>
                  </a:cubicBezTo>
                  <a:cubicBezTo>
                    <a:pt x="15904" y="10218"/>
                    <a:pt x="15819" y="11052"/>
                    <a:pt x="15861" y="11711"/>
                  </a:cubicBezTo>
                  <a:cubicBezTo>
                    <a:pt x="15904" y="12371"/>
                    <a:pt x="16073" y="12857"/>
                    <a:pt x="16412" y="13066"/>
                  </a:cubicBezTo>
                  <a:cubicBezTo>
                    <a:pt x="16751" y="13274"/>
                    <a:pt x="17259" y="13205"/>
                    <a:pt x="17894" y="12614"/>
                  </a:cubicBezTo>
                  <a:cubicBezTo>
                    <a:pt x="18530" y="12024"/>
                    <a:pt x="19292" y="10913"/>
                    <a:pt x="19800" y="10079"/>
                  </a:cubicBezTo>
                  <a:cubicBezTo>
                    <a:pt x="20308" y="9246"/>
                    <a:pt x="20563" y="8690"/>
                    <a:pt x="20605" y="8655"/>
                  </a:cubicBezTo>
                  <a:cubicBezTo>
                    <a:pt x="20647" y="8621"/>
                    <a:pt x="20478" y="9107"/>
                    <a:pt x="20435" y="10322"/>
                  </a:cubicBezTo>
                  <a:cubicBezTo>
                    <a:pt x="20393" y="11538"/>
                    <a:pt x="20478" y="13482"/>
                    <a:pt x="20690" y="15184"/>
                  </a:cubicBezTo>
                  <a:cubicBezTo>
                    <a:pt x="20901" y="16886"/>
                    <a:pt x="21240" y="18344"/>
                    <a:pt x="21410" y="19247"/>
                  </a:cubicBezTo>
                  <a:cubicBezTo>
                    <a:pt x="21579" y="20150"/>
                    <a:pt x="21579" y="20497"/>
                    <a:pt x="21071" y="20844"/>
                  </a:cubicBezTo>
                  <a:cubicBezTo>
                    <a:pt x="20563" y="21192"/>
                    <a:pt x="19546" y="21539"/>
                    <a:pt x="18741" y="21296"/>
                  </a:cubicBezTo>
                  <a:cubicBezTo>
                    <a:pt x="17937" y="21053"/>
                    <a:pt x="17344" y="20219"/>
                    <a:pt x="16751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587749" y="1980671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4342789" y="1597988"/>
              <a:ext cx="553061" cy="44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9" fill="norm" stroke="1" extrusionOk="0">
                  <a:moveTo>
                    <a:pt x="4951" y="15826"/>
                  </a:moveTo>
                  <a:cubicBezTo>
                    <a:pt x="5115" y="14715"/>
                    <a:pt x="5280" y="13605"/>
                    <a:pt x="5238" y="12848"/>
                  </a:cubicBezTo>
                  <a:cubicBezTo>
                    <a:pt x="5197" y="12091"/>
                    <a:pt x="4951" y="11687"/>
                    <a:pt x="4622" y="11485"/>
                  </a:cubicBezTo>
                  <a:cubicBezTo>
                    <a:pt x="4294" y="11284"/>
                    <a:pt x="3883" y="11284"/>
                    <a:pt x="3062" y="12697"/>
                  </a:cubicBezTo>
                  <a:cubicBezTo>
                    <a:pt x="2241" y="14110"/>
                    <a:pt x="1009" y="16936"/>
                    <a:pt x="434" y="18601"/>
                  </a:cubicBezTo>
                  <a:cubicBezTo>
                    <a:pt x="-141" y="20267"/>
                    <a:pt x="-59" y="20771"/>
                    <a:pt x="188" y="21074"/>
                  </a:cubicBezTo>
                  <a:cubicBezTo>
                    <a:pt x="434" y="21377"/>
                    <a:pt x="845" y="21478"/>
                    <a:pt x="1337" y="21125"/>
                  </a:cubicBezTo>
                  <a:cubicBezTo>
                    <a:pt x="1830" y="20771"/>
                    <a:pt x="2405" y="19964"/>
                    <a:pt x="3062" y="17895"/>
                  </a:cubicBezTo>
                  <a:cubicBezTo>
                    <a:pt x="3719" y="15826"/>
                    <a:pt x="4458" y="12495"/>
                    <a:pt x="4951" y="9568"/>
                  </a:cubicBezTo>
                  <a:cubicBezTo>
                    <a:pt x="5444" y="6641"/>
                    <a:pt x="5690" y="4117"/>
                    <a:pt x="5813" y="2502"/>
                  </a:cubicBezTo>
                  <a:cubicBezTo>
                    <a:pt x="5937" y="887"/>
                    <a:pt x="5937" y="181"/>
                    <a:pt x="5772" y="29"/>
                  </a:cubicBezTo>
                  <a:cubicBezTo>
                    <a:pt x="5608" y="-122"/>
                    <a:pt x="5280" y="282"/>
                    <a:pt x="5033" y="1745"/>
                  </a:cubicBezTo>
                  <a:cubicBezTo>
                    <a:pt x="4787" y="3209"/>
                    <a:pt x="4622" y="5732"/>
                    <a:pt x="4540" y="8306"/>
                  </a:cubicBezTo>
                  <a:cubicBezTo>
                    <a:pt x="4458" y="10880"/>
                    <a:pt x="4458" y="13504"/>
                    <a:pt x="4540" y="15220"/>
                  </a:cubicBezTo>
                  <a:cubicBezTo>
                    <a:pt x="4622" y="16936"/>
                    <a:pt x="4787" y="17743"/>
                    <a:pt x="4992" y="18349"/>
                  </a:cubicBezTo>
                  <a:cubicBezTo>
                    <a:pt x="5197" y="18955"/>
                    <a:pt x="5444" y="19358"/>
                    <a:pt x="5690" y="19308"/>
                  </a:cubicBezTo>
                  <a:cubicBezTo>
                    <a:pt x="5937" y="19257"/>
                    <a:pt x="6183" y="18753"/>
                    <a:pt x="6511" y="17693"/>
                  </a:cubicBezTo>
                  <a:cubicBezTo>
                    <a:pt x="6840" y="16633"/>
                    <a:pt x="7251" y="15018"/>
                    <a:pt x="7497" y="13958"/>
                  </a:cubicBezTo>
                  <a:cubicBezTo>
                    <a:pt x="7743" y="12899"/>
                    <a:pt x="7826" y="12394"/>
                    <a:pt x="7826" y="12495"/>
                  </a:cubicBezTo>
                  <a:cubicBezTo>
                    <a:pt x="7826" y="12596"/>
                    <a:pt x="7743" y="13302"/>
                    <a:pt x="7702" y="14463"/>
                  </a:cubicBezTo>
                  <a:cubicBezTo>
                    <a:pt x="7661" y="15624"/>
                    <a:pt x="7661" y="17239"/>
                    <a:pt x="7784" y="18248"/>
                  </a:cubicBezTo>
                  <a:cubicBezTo>
                    <a:pt x="7908" y="19257"/>
                    <a:pt x="8154" y="19661"/>
                    <a:pt x="8483" y="19712"/>
                  </a:cubicBezTo>
                  <a:cubicBezTo>
                    <a:pt x="8811" y="19762"/>
                    <a:pt x="9222" y="19459"/>
                    <a:pt x="9632" y="18702"/>
                  </a:cubicBezTo>
                  <a:cubicBezTo>
                    <a:pt x="10043" y="17945"/>
                    <a:pt x="10454" y="16734"/>
                    <a:pt x="10700" y="15876"/>
                  </a:cubicBezTo>
                  <a:cubicBezTo>
                    <a:pt x="10946" y="15018"/>
                    <a:pt x="11029" y="14514"/>
                    <a:pt x="11070" y="14514"/>
                  </a:cubicBezTo>
                  <a:cubicBezTo>
                    <a:pt x="11111" y="14514"/>
                    <a:pt x="11111" y="15018"/>
                    <a:pt x="11070" y="15573"/>
                  </a:cubicBezTo>
                  <a:cubicBezTo>
                    <a:pt x="11029" y="16128"/>
                    <a:pt x="10946" y="16734"/>
                    <a:pt x="10905" y="17289"/>
                  </a:cubicBezTo>
                  <a:cubicBezTo>
                    <a:pt x="10864" y="17844"/>
                    <a:pt x="10864" y="18349"/>
                    <a:pt x="11029" y="18753"/>
                  </a:cubicBezTo>
                  <a:cubicBezTo>
                    <a:pt x="11193" y="19157"/>
                    <a:pt x="11521" y="19459"/>
                    <a:pt x="11891" y="19510"/>
                  </a:cubicBezTo>
                  <a:cubicBezTo>
                    <a:pt x="12261" y="19560"/>
                    <a:pt x="12671" y="19358"/>
                    <a:pt x="13287" y="18399"/>
                  </a:cubicBezTo>
                  <a:cubicBezTo>
                    <a:pt x="13903" y="17441"/>
                    <a:pt x="14724" y="15725"/>
                    <a:pt x="15258" y="14614"/>
                  </a:cubicBezTo>
                  <a:cubicBezTo>
                    <a:pt x="15792" y="13504"/>
                    <a:pt x="16038" y="12999"/>
                    <a:pt x="16244" y="12394"/>
                  </a:cubicBezTo>
                  <a:cubicBezTo>
                    <a:pt x="16449" y="11788"/>
                    <a:pt x="16613" y="11082"/>
                    <a:pt x="16490" y="10880"/>
                  </a:cubicBezTo>
                  <a:cubicBezTo>
                    <a:pt x="16367" y="10678"/>
                    <a:pt x="15956" y="10981"/>
                    <a:pt x="15546" y="11990"/>
                  </a:cubicBezTo>
                  <a:cubicBezTo>
                    <a:pt x="15135" y="12999"/>
                    <a:pt x="14724" y="14715"/>
                    <a:pt x="14519" y="15826"/>
                  </a:cubicBezTo>
                  <a:cubicBezTo>
                    <a:pt x="14314" y="16936"/>
                    <a:pt x="14314" y="17441"/>
                    <a:pt x="14971" y="17945"/>
                  </a:cubicBezTo>
                  <a:cubicBezTo>
                    <a:pt x="15628" y="18450"/>
                    <a:pt x="16942" y="18955"/>
                    <a:pt x="18133" y="18955"/>
                  </a:cubicBezTo>
                  <a:cubicBezTo>
                    <a:pt x="19324" y="18955"/>
                    <a:pt x="20391" y="18450"/>
                    <a:pt x="21459" y="17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5699865" y="1685059"/>
              <a:ext cx="135785" cy="37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93" fill="norm" stroke="1" extrusionOk="0">
                  <a:moveTo>
                    <a:pt x="21318" y="3062"/>
                  </a:moveTo>
                  <a:cubicBezTo>
                    <a:pt x="18992" y="1988"/>
                    <a:pt x="16666" y="914"/>
                    <a:pt x="14506" y="377"/>
                  </a:cubicBezTo>
                  <a:cubicBezTo>
                    <a:pt x="12346" y="-160"/>
                    <a:pt x="10352" y="-160"/>
                    <a:pt x="8026" y="616"/>
                  </a:cubicBezTo>
                  <a:cubicBezTo>
                    <a:pt x="5700" y="1391"/>
                    <a:pt x="3041" y="2943"/>
                    <a:pt x="1546" y="4017"/>
                  </a:cubicBezTo>
                  <a:cubicBezTo>
                    <a:pt x="50" y="5091"/>
                    <a:pt x="-282" y="5688"/>
                    <a:pt x="216" y="6165"/>
                  </a:cubicBezTo>
                  <a:cubicBezTo>
                    <a:pt x="715" y="6642"/>
                    <a:pt x="2044" y="7000"/>
                    <a:pt x="4204" y="6762"/>
                  </a:cubicBezTo>
                  <a:cubicBezTo>
                    <a:pt x="6364" y="6523"/>
                    <a:pt x="9355" y="5688"/>
                    <a:pt x="11349" y="4912"/>
                  </a:cubicBezTo>
                  <a:cubicBezTo>
                    <a:pt x="13343" y="4136"/>
                    <a:pt x="14340" y="3420"/>
                    <a:pt x="14838" y="3480"/>
                  </a:cubicBezTo>
                  <a:cubicBezTo>
                    <a:pt x="15336" y="3539"/>
                    <a:pt x="15336" y="4375"/>
                    <a:pt x="15170" y="6821"/>
                  </a:cubicBezTo>
                  <a:cubicBezTo>
                    <a:pt x="15004" y="9268"/>
                    <a:pt x="14672" y="13325"/>
                    <a:pt x="14173" y="15831"/>
                  </a:cubicBezTo>
                  <a:cubicBezTo>
                    <a:pt x="13675" y="18337"/>
                    <a:pt x="13010" y="19292"/>
                    <a:pt x="12678" y="20068"/>
                  </a:cubicBezTo>
                  <a:cubicBezTo>
                    <a:pt x="12346" y="20843"/>
                    <a:pt x="12346" y="21440"/>
                    <a:pt x="12844" y="21261"/>
                  </a:cubicBezTo>
                  <a:cubicBezTo>
                    <a:pt x="13343" y="21082"/>
                    <a:pt x="14340" y="20127"/>
                    <a:pt x="15336" y="19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924550" y="1612371"/>
              <a:ext cx="1079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100"/>
                    <a:pt x="14824" y="6200"/>
                    <a:pt x="11647" y="9300"/>
                  </a:cubicBezTo>
                  <a:cubicBezTo>
                    <a:pt x="8471" y="12400"/>
                    <a:pt x="5506" y="15500"/>
                    <a:pt x="3600" y="17550"/>
                  </a:cubicBezTo>
                  <a:cubicBezTo>
                    <a:pt x="1694" y="19600"/>
                    <a:pt x="847" y="20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065440" y="1766898"/>
              <a:ext cx="195661" cy="236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96" fill="norm" stroke="1" extrusionOk="0">
                  <a:moveTo>
                    <a:pt x="560" y="2652"/>
                  </a:moveTo>
                  <a:cubicBezTo>
                    <a:pt x="1020" y="1705"/>
                    <a:pt x="1479" y="757"/>
                    <a:pt x="2513" y="284"/>
                  </a:cubicBezTo>
                  <a:cubicBezTo>
                    <a:pt x="3547" y="-190"/>
                    <a:pt x="5156" y="-190"/>
                    <a:pt x="6650" y="1231"/>
                  </a:cubicBezTo>
                  <a:cubicBezTo>
                    <a:pt x="8143" y="2652"/>
                    <a:pt x="9522" y="5494"/>
                    <a:pt x="8718" y="8431"/>
                  </a:cubicBezTo>
                  <a:cubicBezTo>
                    <a:pt x="7913" y="11368"/>
                    <a:pt x="4926" y="14399"/>
                    <a:pt x="2858" y="16578"/>
                  </a:cubicBezTo>
                  <a:cubicBezTo>
                    <a:pt x="790" y="18757"/>
                    <a:pt x="-359" y="20084"/>
                    <a:pt x="101" y="20747"/>
                  </a:cubicBezTo>
                  <a:cubicBezTo>
                    <a:pt x="560" y="21410"/>
                    <a:pt x="2628" y="21410"/>
                    <a:pt x="6420" y="20273"/>
                  </a:cubicBezTo>
                  <a:cubicBezTo>
                    <a:pt x="10211" y="19136"/>
                    <a:pt x="15726" y="16863"/>
                    <a:pt x="21241" y="14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285936" y="1747742"/>
              <a:ext cx="70414" cy="26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140" fill="norm" stroke="1" extrusionOk="0">
                  <a:moveTo>
                    <a:pt x="20530" y="2333"/>
                  </a:moveTo>
                  <a:cubicBezTo>
                    <a:pt x="18679" y="1669"/>
                    <a:pt x="16827" y="1004"/>
                    <a:pt x="14050" y="506"/>
                  </a:cubicBezTo>
                  <a:cubicBezTo>
                    <a:pt x="11273" y="7"/>
                    <a:pt x="7570" y="-325"/>
                    <a:pt x="4484" y="506"/>
                  </a:cubicBezTo>
                  <a:cubicBezTo>
                    <a:pt x="1399" y="1337"/>
                    <a:pt x="-1070" y="3330"/>
                    <a:pt x="473" y="5573"/>
                  </a:cubicBezTo>
                  <a:cubicBezTo>
                    <a:pt x="2016" y="7817"/>
                    <a:pt x="7570" y="10309"/>
                    <a:pt x="11581" y="12635"/>
                  </a:cubicBezTo>
                  <a:cubicBezTo>
                    <a:pt x="15593" y="14961"/>
                    <a:pt x="18061" y="17121"/>
                    <a:pt x="18679" y="18617"/>
                  </a:cubicBezTo>
                  <a:cubicBezTo>
                    <a:pt x="19296" y="20112"/>
                    <a:pt x="18061" y="20943"/>
                    <a:pt x="16210" y="21109"/>
                  </a:cubicBezTo>
                  <a:cubicBezTo>
                    <a:pt x="14359" y="21275"/>
                    <a:pt x="11890" y="20777"/>
                    <a:pt x="9421" y="19697"/>
                  </a:cubicBezTo>
                  <a:cubicBezTo>
                    <a:pt x="6953" y="18617"/>
                    <a:pt x="4484" y="16955"/>
                    <a:pt x="2016" y="15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261100" y="1739371"/>
              <a:ext cx="241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6200"/>
                    <a:pt x="3411" y="10800"/>
                    <a:pt x="7011" y="7200"/>
                  </a:cubicBezTo>
                  <a:cubicBezTo>
                    <a:pt x="10611" y="3600"/>
                    <a:pt x="1610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" name="Drawing"/>
          <p:cNvGrpSpPr/>
          <p:nvPr/>
        </p:nvGrpSpPr>
        <p:grpSpPr>
          <a:xfrm>
            <a:off x="349250" y="1092200"/>
            <a:ext cx="12077700" cy="7594600"/>
            <a:chOff x="0" y="0"/>
            <a:chExt cx="12077700" cy="7594600"/>
          </a:xfrm>
        </p:grpSpPr>
        <p:sp>
          <p:nvSpPr>
            <p:cNvPr id="1300" name="Line"/>
            <p:cNvSpPr/>
            <p:nvPr/>
          </p:nvSpPr>
          <p:spPr>
            <a:xfrm>
              <a:off x="1862666" y="128588"/>
              <a:ext cx="120979" cy="56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40" fill="norm" stroke="1" extrusionOk="0">
                  <a:moveTo>
                    <a:pt x="20855" y="6180"/>
                  </a:moveTo>
                  <a:cubicBezTo>
                    <a:pt x="21228" y="4420"/>
                    <a:pt x="21600" y="2660"/>
                    <a:pt x="20855" y="1620"/>
                  </a:cubicBezTo>
                  <a:cubicBezTo>
                    <a:pt x="20110" y="580"/>
                    <a:pt x="18248" y="260"/>
                    <a:pt x="16386" y="100"/>
                  </a:cubicBezTo>
                  <a:cubicBezTo>
                    <a:pt x="14524" y="-60"/>
                    <a:pt x="12662" y="-60"/>
                    <a:pt x="10428" y="340"/>
                  </a:cubicBezTo>
                  <a:cubicBezTo>
                    <a:pt x="8193" y="740"/>
                    <a:pt x="5586" y="1540"/>
                    <a:pt x="3538" y="3260"/>
                  </a:cubicBezTo>
                  <a:cubicBezTo>
                    <a:pt x="1490" y="4980"/>
                    <a:pt x="0" y="7620"/>
                    <a:pt x="0" y="10420"/>
                  </a:cubicBezTo>
                  <a:cubicBezTo>
                    <a:pt x="0" y="13220"/>
                    <a:pt x="1490" y="16180"/>
                    <a:pt x="2607" y="18060"/>
                  </a:cubicBezTo>
                  <a:cubicBezTo>
                    <a:pt x="3724" y="19940"/>
                    <a:pt x="4469" y="20740"/>
                    <a:pt x="521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733550" y="501650"/>
              <a:ext cx="2476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600"/>
                    <a:pt x="12554" y="9600"/>
                    <a:pt x="16154" y="6000"/>
                  </a:cubicBezTo>
                  <a:cubicBezTo>
                    <a:pt x="19754" y="2400"/>
                    <a:pt x="206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2103569" y="194649"/>
              <a:ext cx="112581" cy="47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96" fill="norm" stroke="1" extrusionOk="0">
                  <a:moveTo>
                    <a:pt x="21275" y="2079"/>
                  </a:moveTo>
                  <a:cubicBezTo>
                    <a:pt x="20875" y="1230"/>
                    <a:pt x="20475" y="381"/>
                    <a:pt x="19475" y="98"/>
                  </a:cubicBezTo>
                  <a:cubicBezTo>
                    <a:pt x="18475" y="-185"/>
                    <a:pt x="16875" y="98"/>
                    <a:pt x="13875" y="1560"/>
                  </a:cubicBezTo>
                  <a:cubicBezTo>
                    <a:pt x="10875" y="3022"/>
                    <a:pt x="6475" y="5663"/>
                    <a:pt x="3675" y="8587"/>
                  </a:cubicBezTo>
                  <a:cubicBezTo>
                    <a:pt x="875" y="11511"/>
                    <a:pt x="-325" y="14718"/>
                    <a:pt x="75" y="16840"/>
                  </a:cubicBezTo>
                  <a:cubicBezTo>
                    <a:pt x="475" y="18963"/>
                    <a:pt x="2475" y="20000"/>
                    <a:pt x="4475" y="20613"/>
                  </a:cubicBezTo>
                  <a:cubicBezTo>
                    <a:pt x="6475" y="21226"/>
                    <a:pt x="8475" y="21415"/>
                    <a:pt x="10475" y="21226"/>
                  </a:cubicBezTo>
                  <a:cubicBezTo>
                    <a:pt x="12475" y="21038"/>
                    <a:pt x="14475" y="20472"/>
                    <a:pt x="16475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2209799" y="379317"/>
              <a:ext cx="254001" cy="21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759"/>
                  </a:moveTo>
                  <a:cubicBezTo>
                    <a:pt x="720" y="159"/>
                    <a:pt x="1440" y="-441"/>
                    <a:pt x="3240" y="459"/>
                  </a:cubicBezTo>
                  <a:cubicBezTo>
                    <a:pt x="5040" y="1359"/>
                    <a:pt x="7920" y="3759"/>
                    <a:pt x="9270" y="6559"/>
                  </a:cubicBezTo>
                  <a:cubicBezTo>
                    <a:pt x="10620" y="9359"/>
                    <a:pt x="10440" y="12559"/>
                    <a:pt x="9990" y="14859"/>
                  </a:cubicBezTo>
                  <a:cubicBezTo>
                    <a:pt x="9540" y="17159"/>
                    <a:pt x="8820" y="18559"/>
                    <a:pt x="8100" y="19559"/>
                  </a:cubicBezTo>
                  <a:cubicBezTo>
                    <a:pt x="7380" y="20559"/>
                    <a:pt x="6660" y="21159"/>
                    <a:pt x="6390" y="20459"/>
                  </a:cubicBezTo>
                  <a:cubicBezTo>
                    <a:pt x="6120" y="19759"/>
                    <a:pt x="6300" y="17759"/>
                    <a:pt x="7290" y="14659"/>
                  </a:cubicBezTo>
                  <a:cubicBezTo>
                    <a:pt x="8280" y="11559"/>
                    <a:pt x="10080" y="7359"/>
                    <a:pt x="11250" y="4859"/>
                  </a:cubicBezTo>
                  <a:cubicBezTo>
                    <a:pt x="12420" y="2359"/>
                    <a:pt x="12960" y="1559"/>
                    <a:pt x="13320" y="1759"/>
                  </a:cubicBezTo>
                  <a:cubicBezTo>
                    <a:pt x="13680" y="1959"/>
                    <a:pt x="13860" y="3159"/>
                    <a:pt x="14130" y="5159"/>
                  </a:cubicBezTo>
                  <a:cubicBezTo>
                    <a:pt x="14400" y="7159"/>
                    <a:pt x="14760" y="9959"/>
                    <a:pt x="16020" y="11659"/>
                  </a:cubicBezTo>
                  <a:cubicBezTo>
                    <a:pt x="17280" y="13359"/>
                    <a:pt x="19440" y="13959"/>
                    <a:pt x="21600" y="14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495549" y="209550"/>
              <a:ext cx="10822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914"/>
                  </a:cubicBezTo>
                  <a:cubicBezTo>
                    <a:pt x="9969" y="1829"/>
                    <a:pt x="13708" y="3657"/>
                    <a:pt x="16615" y="6057"/>
                  </a:cubicBezTo>
                  <a:cubicBezTo>
                    <a:pt x="19523" y="8457"/>
                    <a:pt x="21600" y="11429"/>
                    <a:pt x="21185" y="14114"/>
                  </a:cubicBezTo>
                  <a:cubicBezTo>
                    <a:pt x="20769" y="16800"/>
                    <a:pt x="17862" y="192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774950" y="393700"/>
              <a:ext cx="133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806700" y="495300"/>
              <a:ext cx="241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21600"/>
                    <a:pt x="5684" y="21600"/>
                    <a:pt x="9284" y="18000"/>
                  </a:cubicBezTo>
                  <a:cubicBezTo>
                    <a:pt x="12884" y="14400"/>
                    <a:pt x="172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3619500" y="38100"/>
              <a:ext cx="698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50"/>
                    <a:pt x="9164" y="8700"/>
                    <a:pt x="12764" y="12300"/>
                  </a:cubicBezTo>
                  <a:cubicBezTo>
                    <a:pt x="16364" y="15900"/>
                    <a:pt x="18982" y="18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3473450" y="425449"/>
              <a:ext cx="654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7" y="18514"/>
                    <a:pt x="4054" y="15429"/>
                    <a:pt x="6291" y="11829"/>
                  </a:cubicBezTo>
                  <a:cubicBezTo>
                    <a:pt x="8528" y="8229"/>
                    <a:pt x="10975" y="4114"/>
                    <a:pt x="13561" y="2057"/>
                  </a:cubicBezTo>
                  <a:cubicBezTo>
                    <a:pt x="16148" y="0"/>
                    <a:pt x="188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3394256" y="662053"/>
              <a:ext cx="256994" cy="19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97" fill="norm" stroke="1" extrusionOk="0">
                  <a:moveTo>
                    <a:pt x="6571" y="9949"/>
                  </a:moveTo>
                  <a:cubicBezTo>
                    <a:pt x="7098" y="9049"/>
                    <a:pt x="7624" y="8149"/>
                    <a:pt x="7976" y="8486"/>
                  </a:cubicBezTo>
                  <a:cubicBezTo>
                    <a:pt x="8327" y="8824"/>
                    <a:pt x="8502" y="10399"/>
                    <a:pt x="7712" y="12649"/>
                  </a:cubicBezTo>
                  <a:cubicBezTo>
                    <a:pt x="6922" y="14899"/>
                    <a:pt x="5166" y="17824"/>
                    <a:pt x="3849" y="19399"/>
                  </a:cubicBezTo>
                  <a:cubicBezTo>
                    <a:pt x="2532" y="20974"/>
                    <a:pt x="1654" y="21199"/>
                    <a:pt x="951" y="20862"/>
                  </a:cubicBezTo>
                  <a:cubicBezTo>
                    <a:pt x="249" y="20524"/>
                    <a:pt x="-278" y="19624"/>
                    <a:pt x="161" y="17149"/>
                  </a:cubicBezTo>
                  <a:cubicBezTo>
                    <a:pt x="600" y="14674"/>
                    <a:pt x="2005" y="10624"/>
                    <a:pt x="4727" y="7362"/>
                  </a:cubicBezTo>
                  <a:cubicBezTo>
                    <a:pt x="7449" y="4099"/>
                    <a:pt x="11488" y="1624"/>
                    <a:pt x="14473" y="611"/>
                  </a:cubicBezTo>
                  <a:cubicBezTo>
                    <a:pt x="17459" y="-401"/>
                    <a:pt x="19390" y="49"/>
                    <a:pt x="21322" y="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3682999" y="519477"/>
              <a:ext cx="323851" cy="36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7105"/>
                  </a:moveTo>
                  <a:cubicBezTo>
                    <a:pt x="706" y="18339"/>
                    <a:pt x="1412" y="19573"/>
                    <a:pt x="2047" y="20375"/>
                  </a:cubicBezTo>
                  <a:cubicBezTo>
                    <a:pt x="2682" y="21178"/>
                    <a:pt x="3247" y="21548"/>
                    <a:pt x="3529" y="21301"/>
                  </a:cubicBezTo>
                  <a:cubicBezTo>
                    <a:pt x="3812" y="21054"/>
                    <a:pt x="3812" y="20190"/>
                    <a:pt x="3459" y="17598"/>
                  </a:cubicBezTo>
                  <a:cubicBezTo>
                    <a:pt x="3106" y="15006"/>
                    <a:pt x="2400" y="10686"/>
                    <a:pt x="2047" y="8094"/>
                  </a:cubicBezTo>
                  <a:cubicBezTo>
                    <a:pt x="1694" y="5502"/>
                    <a:pt x="1694" y="4638"/>
                    <a:pt x="1694" y="3898"/>
                  </a:cubicBezTo>
                  <a:cubicBezTo>
                    <a:pt x="1694" y="3157"/>
                    <a:pt x="1694" y="2540"/>
                    <a:pt x="2047" y="2046"/>
                  </a:cubicBezTo>
                  <a:cubicBezTo>
                    <a:pt x="2400" y="1553"/>
                    <a:pt x="3106" y="1182"/>
                    <a:pt x="5647" y="812"/>
                  </a:cubicBezTo>
                  <a:cubicBezTo>
                    <a:pt x="8188" y="442"/>
                    <a:pt x="12565" y="71"/>
                    <a:pt x="15529" y="10"/>
                  </a:cubicBezTo>
                  <a:cubicBezTo>
                    <a:pt x="18494" y="-52"/>
                    <a:pt x="20047" y="195"/>
                    <a:pt x="21600" y="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790950" y="667255"/>
              <a:ext cx="152400" cy="16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4919"/>
                  </a:moveTo>
                  <a:cubicBezTo>
                    <a:pt x="600" y="3534"/>
                    <a:pt x="1200" y="2149"/>
                    <a:pt x="2250" y="1319"/>
                  </a:cubicBezTo>
                  <a:cubicBezTo>
                    <a:pt x="3300" y="488"/>
                    <a:pt x="4800" y="211"/>
                    <a:pt x="6450" y="72"/>
                  </a:cubicBezTo>
                  <a:cubicBezTo>
                    <a:pt x="8100" y="-66"/>
                    <a:pt x="9900" y="-66"/>
                    <a:pt x="11100" y="626"/>
                  </a:cubicBezTo>
                  <a:cubicBezTo>
                    <a:pt x="12300" y="1319"/>
                    <a:pt x="12900" y="2703"/>
                    <a:pt x="11850" y="5334"/>
                  </a:cubicBezTo>
                  <a:cubicBezTo>
                    <a:pt x="10800" y="7965"/>
                    <a:pt x="8100" y="11842"/>
                    <a:pt x="6150" y="14749"/>
                  </a:cubicBezTo>
                  <a:cubicBezTo>
                    <a:pt x="4200" y="17657"/>
                    <a:pt x="3000" y="19596"/>
                    <a:pt x="3450" y="20565"/>
                  </a:cubicBezTo>
                  <a:cubicBezTo>
                    <a:pt x="3900" y="21534"/>
                    <a:pt x="6000" y="21534"/>
                    <a:pt x="9300" y="20565"/>
                  </a:cubicBezTo>
                  <a:cubicBezTo>
                    <a:pt x="12600" y="19596"/>
                    <a:pt x="17100" y="17657"/>
                    <a:pt x="21600" y="15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994150" y="692150"/>
              <a:ext cx="571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4057649" y="711199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3973688" y="647700"/>
              <a:ext cx="14746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600" fill="norm" stroke="1" extrusionOk="0">
                  <a:moveTo>
                    <a:pt x="202" y="21600"/>
                  </a:moveTo>
                  <a:cubicBezTo>
                    <a:pt x="-102" y="18600"/>
                    <a:pt x="-406" y="15600"/>
                    <a:pt x="2028" y="12900"/>
                  </a:cubicBezTo>
                  <a:cubicBezTo>
                    <a:pt x="4462" y="10200"/>
                    <a:pt x="9633" y="7800"/>
                    <a:pt x="13284" y="5700"/>
                  </a:cubicBezTo>
                  <a:cubicBezTo>
                    <a:pt x="16935" y="3600"/>
                    <a:pt x="19064" y="1800"/>
                    <a:pt x="21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330700" y="4444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978399" y="0"/>
              <a:ext cx="38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43"/>
                    <a:pt x="4800" y="8486"/>
                    <a:pt x="8400" y="12086"/>
                  </a:cubicBezTo>
                  <a:cubicBezTo>
                    <a:pt x="12000" y="15686"/>
                    <a:pt x="1680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4743450" y="429492"/>
              <a:ext cx="1028700" cy="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20922"/>
                  </a:moveTo>
                  <a:cubicBezTo>
                    <a:pt x="1689" y="16453"/>
                    <a:pt x="3378" y="11984"/>
                    <a:pt x="5044" y="8632"/>
                  </a:cubicBezTo>
                  <a:cubicBezTo>
                    <a:pt x="6711" y="5281"/>
                    <a:pt x="8356" y="3046"/>
                    <a:pt x="10067" y="1556"/>
                  </a:cubicBezTo>
                  <a:cubicBezTo>
                    <a:pt x="11778" y="67"/>
                    <a:pt x="13556" y="-678"/>
                    <a:pt x="15267" y="812"/>
                  </a:cubicBezTo>
                  <a:cubicBezTo>
                    <a:pt x="16978" y="2301"/>
                    <a:pt x="18622" y="6025"/>
                    <a:pt x="19667" y="9750"/>
                  </a:cubicBezTo>
                  <a:cubicBezTo>
                    <a:pt x="20711" y="13474"/>
                    <a:pt x="21156" y="17198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4842228" y="811583"/>
              <a:ext cx="352073" cy="27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30" fill="norm" stroke="1" extrusionOk="0">
                  <a:moveTo>
                    <a:pt x="2501" y="10403"/>
                  </a:moveTo>
                  <a:cubicBezTo>
                    <a:pt x="3018" y="11057"/>
                    <a:pt x="3536" y="11712"/>
                    <a:pt x="4764" y="12039"/>
                  </a:cubicBezTo>
                  <a:cubicBezTo>
                    <a:pt x="5993" y="12366"/>
                    <a:pt x="7933" y="12366"/>
                    <a:pt x="10003" y="11466"/>
                  </a:cubicBezTo>
                  <a:cubicBezTo>
                    <a:pt x="12072" y="10566"/>
                    <a:pt x="14271" y="8766"/>
                    <a:pt x="15564" y="7457"/>
                  </a:cubicBezTo>
                  <a:cubicBezTo>
                    <a:pt x="16858" y="6148"/>
                    <a:pt x="17246" y="5330"/>
                    <a:pt x="17440" y="4266"/>
                  </a:cubicBezTo>
                  <a:cubicBezTo>
                    <a:pt x="17634" y="3203"/>
                    <a:pt x="17634" y="1894"/>
                    <a:pt x="17310" y="1075"/>
                  </a:cubicBezTo>
                  <a:cubicBezTo>
                    <a:pt x="16987" y="257"/>
                    <a:pt x="16340" y="-70"/>
                    <a:pt x="14918" y="12"/>
                  </a:cubicBezTo>
                  <a:cubicBezTo>
                    <a:pt x="13495" y="94"/>
                    <a:pt x="11296" y="585"/>
                    <a:pt x="8839" y="2548"/>
                  </a:cubicBezTo>
                  <a:cubicBezTo>
                    <a:pt x="6381" y="4512"/>
                    <a:pt x="3665" y="7948"/>
                    <a:pt x="2113" y="10730"/>
                  </a:cubicBezTo>
                  <a:cubicBezTo>
                    <a:pt x="561" y="13512"/>
                    <a:pt x="173" y="15639"/>
                    <a:pt x="43" y="17112"/>
                  </a:cubicBezTo>
                  <a:cubicBezTo>
                    <a:pt x="-86" y="18585"/>
                    <a:pt x="43" y="19403"/>
                    <a:pt x="884" y="20139"/>
                  </a:cubicBezTo>
                  <a:cubicBezTo>
                    <a:pt x="1725" y="20875"/>
                    <a:pt x="3277" y="21530"/>
                    <a:pt x="6381" y="21530"/>
                  </a:cubicBezTo>
                  <a:cubicBezTo>
                    <a:pt x="9485" y="21530"/>
                    <a:pt x="14142" y="20875"/>
                    <a:pt x="16922" y="20385"/>
                  </a:cubicBezTo>
                  <a:cubicBezTo>
                    <a:pt x="19703" y="19894"/>
                    <a:pt x="20609" y="19566"/>
                    <a:pt x="21514" y="1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230791" y="508944"/>
              <a:ext cx="84160" cy="214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505" fill="norm" stroke="1" extrusionOk="0">
                  <a:moveTo>
                    <a:pt x="20947" y="1811"/>
                  </a:moveTo>
                  <a:cubicBezTo>
                    <a:pt x="18840" y="964"/>
                    <a:pt x="16732" y="117"/>
                    <a:pt x="14625" y="11"/>
                  </a:cubicBezTo>
                  <a:cubicBezTo>
                    <a:pt x="12518" y="-95"/>
                    <a:pt x="10410" y="540"/>
                    <a:pt x="7776" y="1917"/>
                  </a:cubicBezTo>
                  <a:cubicBezTo>
                    <a:pt x="5142" y="3293"/>
                    <a:pt x="1981" y="5411"/>
                    <a:pt x="664" y="8270"/>
                  </a:cubicBezTo>
                  <a:cubicBezTo>
                    <a:pt x="-653" y="11129"/>
                    <a:pt x="-126" y="14729"/>
                    <a:pt x="3298" y="17058"/>
                  </a:cubicBezTo>
                  <a:cubicBezTo>
                    <a:pt x="6723" y="19387"/>
                    <a:pt x="13045" y="20446"/>
                    <a:pt x="1936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5346700" y="565150"/>
              <a:ext cx="1651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878"/>
                    <a:pt x="4985" y="3757"/>
                    <a:pt x="6646" y="6261"/>
                  </a:cubicBezTo>
                  <a:cubicBezTo>
                    <a:pt x="8308" y="8765"/>
                    <a:pt x="9138" y="11896"/>
                    <a:pt x="9415" y="14243"/>
                  </a:cubicBezTo>
                  <a:cubicBezTo>
                    <a:pt x="9692" y="16591"/>
                    <a:pt x="9415" y="18157"/>
                    <a:pt x="8585" y="19252"/>
                  </a:cubicBezTo>
                  <a:cubicBezTo>
                    <a:pt x="7754" y="20348"/>
                    <a:pt x="6369" y="20974"/>
                    <a:pt x="5815" y="20504"/>
                  </a:cubicBezTo>
                  <a:cubicBezTo>
                    <a:pt x="5262" y="20035"/>
                    <a:pt x="5538" y="18470"/>
                    <a:pt x="7062" y="15652"/>
                  </a:cubicBezTo>
                  <a:cubicBezTo>
                    <a:pt x="8585" y="12835"/>
                    <a:pt x="11354" y="8765"/>
                    <a:pt x="13292" y="6261"/>
                  </a:cubicBezTo>
                  <a:cubicBezTo>
                    <a:pt x="15231" y="3757"/>
                    <a:pt x="16338" y="2817"/>
                    <a:pt x="16892" y="3130"/>
                  </a:cubicBezTo>
                  <a:cubicBezTo>
                    <a:pt x="17446" y="3443"/>
                    <a:pt x="17446" y="5009"/>
                    <a:pt x="17031" y="7357"/>
                  </a:cubicBezTo>
                  <a:cubicBezTo>
                    <a:pt x="16615" y="9704"/>
                    <a:pt x="15785" y="12835"/>
                    <a:pt x="15508" y="15183"/>
                  </a:cubicBezTo>
                  <a:cubicBezTo>
                    <a:pt x="15231" y="17530"/>
                    <a:pt x="15508" y="19096"/>
                    <a:pt x="16615" y="20035"/>
                  </a:cubicBezTo>
                  <a:cubicBezTo>
                    <a:pt x="17723" y="20974"/>
                    <a:pt x="19662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5581650" y="6604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5695950" y="594783"/>
              <a:ext cx="222250" cy="11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20842"/>
                  </a:moveTo>
                  <a:cubicBezTo>
                    <a:pt x="2674" y="15158"/>
                    <a:pt x="5349" y="9474"/>
                    <a:pt x="6891" y="5684"/>
                  </a:cubicBezTo>
                  <a:cubicBezTo>
                    <a:pt x="8434" y="1895"/>
                    <a:pt x="8846" y="0"/>
                    <a:pt x="8846" y="0"/>
                  </a:cubicBezTo>
                  <a:cubicBezTo>
                    <a:pt x="8846" y="0"/>
                    <a:pt x="8434" y="1895"/>
                    <a:pt x="8023" y="4926"/>
                  </a:cubicBezTo>
                  <a:cubicBezTo>
                    <a:pt x="7611" y="7958"/>
                    <a:pt x="7200" y="12126"/>
                    <a:pt x="7200" y="15158"/>
                  </a:cubicBezTo>
                  <a:cubicBezTo>
                    <a:pt x="7200" y="18189"/>
                    <a:pt x="7611" y="20084"/>
                    <a:pt x="8331" y="20842"/>
                  </a:cubicBezTo>
                  <a:cubicBezTo>
                    <a:pt x="9051" y="21600"/>
                    <a:pt x="10080" y="21221"/>
                    <a:pt x="11314" y="19326"/>
                  </a:cubicBezTo>
                  <a:cubicBezTo>
                    <a:pt x="12549" y="17432"/>
                    <a:pt x="13989" y="14021"/>
                    <a:pt x="14914" y="11368"/>
                  </a:cubicBezTo>
                  <a:cubicBezTo>
                    <a:pt x="15840" y="8716"/>
                    <a:pt x="16251" y="6821"/>
                    <a:pt x="16663" y="7011"/>
                  </a:cubicBezTo>
                  <a:cubicBezTo>
                    <a:pt x="17074" y="7200"/>
                    <a:pt x="17486" y="9474"/>
                    <a:pt x="18309" y="11747"/>
                  </a:cubicBezTo>
                  <a:cubicBezTo>
                    <a:pt x="19131" y="14021"/>
                    <a:pt x="20366" y="16295"/>
                    <a:pt x="21600" y="18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5962649" y="584200"/>
              <a:ext cx="47031" cy="19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514" fill="norm" stroke="1" extrusionOk="0">
                  <a:moveTo>
                    <a:pt x="0" y="0"/>
                  </a:moveTo>
                  <a:cubicBezTo>
                    <a:pt x="8100" y="2583"/>
                    <a:pt x="16200" y="5165"/>
                    <a:pt x="18900" y="8570"/>
                  </a:cubicBezTo>
                  <a:cubicBezTo>
                    <a:pt x="21600" y="11974"/>
                    <a:pt x="18900" y="16200"/>
                    <a:pt x="15300" y="18548"/>
                  </a:cubicBezTo>
                  <a:cubicBezTo>
                    <a:pt x="11700" y="20896"/>
                    <a:pt x="7200" y="21365"/>
                    <a:pt x="4500" y="21483"/>
                  </a:cubicBezTo>
                  <a:cubicBezTo>
                    <a:pt x="1800" y="21600"/>
                    <a:pt x="900" y="21365"/>
                    <a:pt x="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6032500" y="490194"/>
              <a:ext cx="107950" cy="17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636"/>
                  </a:moveTo>
                  <a:cubicBezTo>
                    <a:pt x="2118" y="109"/>
                    <a:pt x="4235" y="-418"/>
                    <a:pt x="6988" y="504"/>
                  </a:cubicBezTo>
                  <a:cubicBezTo>
                    <a:pt x="9741" y="1426"/>
                    <a:pt x="13129" y="3797"/>
                    <a:pt x="13553" y="6167"/>
                  </a:cubicBezTo>
                  <a:cubicBezTo>
                    <a:pt x="13976" y="8538"/>
                    <a:pt x="11435" y="10909"/>
                    <a:pt x="9529" y="12621"/>
                  </a:cubicBezTo>
                  <a:cubicBezTo>
                    <a:pt x="7624" y="14333"/>
                    <a:pt x="6353" y="15387"/>
                    <a:pt x="6353" y="16441"/>
                  </a:cubicBezTo>
                  <a:cubicBezTo>
                    <a:pt x="6353" y="17494"/>
                    <a:pt x="7624" y="18548"/>
                    <a:pt x="10376" y="19338"/>
                  </a:cubicBezTo>
                  <a:cubicBezTo>
                    <a:pt x="13129" y="20128"/>
                    <a:pt x="17365" y="20655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289550" y="800741"/>
              <a:ext cx="615950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20873"/>
                  </a:moveTo>
                  <a:cubicBezTo>
                    <a:pt x="2746" y="18473"/>
                    <a:pt x="5493" y="16073"/>
                    <a:pt x="8165" y="12473"/>
                  </a:cubicBezTo>
                  <a:cubicBezTo>
                    <a:pt x="10837" y="8873"/>
                    <a:pt x="13435" y="4073"/>
                    <a:pt x="15513" y="1673"/>
                  </a:cubicBezTo>
                  <a:cubicBezTo>
                    <a:pt x="17592" y="-727"/>
                    <a:pt x="19151" y="-727"/>
                    <a:pt x="20078" y="2873"/>
                  </a:cubicBezTo>
                  <a:cubicBezTo>
                    <a:pt x="21006" y="6473"/>
                    <a:pt x="21303" y="13673"/>
                    <a:pt x="21600" y="20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61000" y="872066"/>
              <a:ext cx="152400" cy="10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864"/>
                  </a:moveTo>
                  <a:cubicBezTo>
                    <a:pt x="3000" y="432"/>
                    <a:pt x="6000" y="0"/>
                    <a:pt x="8400" y="0"/>
                  </a:cubicBezTo>
                  <a:cubicBezTo>
                    <a:pt x="10800" y="0"/>
                    <a:pt x="12600" y="432"/>
                    <a:pt x="13500" y="1728"/>
                  </a:cubicBezTo>
                  <a:cubicBezTo>
                    <a:pt x="14400" y="3024"/>
                    <a:pt x="14400" y="5184"/>
                    <a:pt x="12600" y="7776"/>
                  </a:cubicBezTo>
                  <a:cubicBezTo>
                    <a:pt x="10800" y="10368"/>
                    <a:pt x="7200" y="13392"/>
                    <a:pt x="4650" y="15768"/>
                  </a:cubicBezTo>
                  <a:cubicBezTo>
                    <a:pt x="2100" y="18144"/>
                    <a:pt x="600" y="19872"/>
                    <a:pt x="600" y="20736"/>
                  </a:cubicBezTo>
                  <a:cubicBezTo>
                    <a:pt x="600" y="21600"/>
                    <a:pt x="2100" y="21600"/>
                    <a:pt x="5850" y="21168"/>
                  </a:cubicBezTo>
                  <a:cubicBezTo>
                    <a:pt x="9600" y="20736"/>
                    <a:pt x="15600" y="19872"/>
                    <a:pt x="21600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623612" y="936355"/>
              <a:ext cx="192988" cy="4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368" fill="norm" stroke="1" extrusionOk="0">
                  <a:moveTo>
                    <a:pt x="4502" y="4165"/>
                  </a:moveTo>
                  <a:cubicBezTo>
                    <a:pt x="4502" y="8665"/>
                    <a:pt x="4502" y="13165"/>
                    <a:pt x="3797" y="16315"/>
                  </a:cubicBezTo>
                  <a:cubicBezTo>
                    <a:pt x="3093" y="19465"/>
                    <a:pt x="1684" y="21265"/>
                    <a:pt x="863" y="19915"/>
                  </a:cubicBezTo>
                  <a:cubicBezTo>
                    <a:pt x="41" y="18565"/>
                    <a:pt x="-194" y="14065"/>
                    <a:pt x="158" y="10465"/>
                  </a:cubicBezTo>
                  <a:cubicBezTo>
                    <a:pt x="510" y="6865"/>
                    <a:pt x="1449" y="4165"/>
                    <a:pt x="4267" y="2365"/>
                  </a:cubicBezTo>
                  <a:cubicBezTo>
                    <a:pt x="7084" y="565"/>
                    <a:pt x="11780" y="-335"/>
                    <a:pt x="14949" y="115"/>
                  </a:cubicBezTo>
                  <a:cubicBezTo>
                    <a:pt x="18119" y="565"/>
                    <a:pt x="19763" y="2365"/>
                    <a:pt x="21406" y="4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848350" y="843327"/>
              <a:ext cx="184150" cy="9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1610"/>
                  </a:moveTo>
                  <a:cubicBezTo>
                    <a:pt x="1241" y="710"/>
                    <a:pt x="2483" y="-190"/>
                    <a:pt x="3600" y="35"/>
                  </a:cubicBezTo>
                  <a:cubicBezTo>
                    <a:pt x="4717" y="260"/>
                    <a:pt x="5710" y="1610"/>
                    <a:pt x="6331" y="3410"/>
                  </a:cubicBezTo>
                  <a:cubicBezTo>
                    <a:pt x="6952" y="5210"/>
                    <a:pt x="7200" y="7460"/>
                    <a:pt x="6703" y="10385"/>
                  </a:cubicBezTo>
                  <a:cubicBezTo>
                    <a:pt x="6207" y="13310"/>
                    <a:pt x="4966" y="16910"/>
                    <a:pt x="4966" y="18935"/>
                  </a:cubicBezTo>
                  <a:cubicBezTo>
                    <a:pt x="4966" y="20960"/>
                    <a:pt x="6207" y="21410"/>
                    <a:pt x="9186" y="21185"/>
                  </a:cubicBezTo>
                  <a:cubicBezTo>
                    <a:pt x="12166" y="20960"/>
                    <a:pt x="16883" y="20060"/>
                    <a:pt x="21600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403600" y="2648525"/>
              <a:ext cx="361950" cy="413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461"/>
                  </a:moveTo>
                  <a:cubicBezTo>
                    <a:pt x="505" y="317"/>
                    <a:pt x="1011" y="174"/>
                    <a:pt x="1579" y="91"/>
                  </a:cubicBezTo>
                  <a:cubicBezTo>
                    <a:pt x="2147" y="8"/>
                    <a:pt x="2779" y="-14"/>
                    <a:pt x="3284" y="8"/>
                  </a:cubicBezTo>
                  <a:cubicBezTo>
                    <a:pt x="3789" y="30"/>
                    <a:pt x="4168" y="96"/>
                    <a:pt x="4737" y="306"/>
                  </a:cubicBezTo>
                  <a:cubicBezTo>
                    <a:pt x="5305" y="516"/>
                    <a:pt x="6063" y="869"/>
                    <a:pt x="6568" y="1228"/>
                  </a:cubicBezTo>
                  <a:cubicBezTo>
                    <a:pt x="7074" y="1586"/>
                    <a:pt x="7326" y="1951"/>
                    <a:pt x="7642" y="2315"/>
                  </a:cubicBezTo>
                  <a:cubicBezTo>
                    <a:pt x="7958" y="2679"/>
                    <a:pt x="8337" y="3043"/>
                    <a:pt x="8842" y="3446"/>
                  </a:cubicBezTo>
                  <a:cubicBezTo>
                    <a:pt x="9347" y="3849"/>
                    <a:pt x="9979" y="4291"/>
                    <a:pt x="10547" y="4721"/>
                  </a:cubicBezTo>
                  <a:cubicBezTo>
                    <a:pt x="11116" y="5151"/>
                    <a:pt x="11621" y="5571"/>
                    <a:pt x="12189" y="6007"/>
                  </a:cubicBezTo>
                  <a:cubicBezTo>
                    <a:pt x="12758" y="6443"/>
                    <a:pt x="13389" y="6895"/>
                    <a:pt x="13958" y="7309"/>
                  </a:cubicBezTo>
                  <a:cubicBezTo>
                    <a:pt x="14526" y="7723"/>
                    <a:pt x="15032" y="8098"/>
                    <a:pt x="15537" y="8463"/>
                  </a:cubicBezTo>
                  <a:cubicBezTo>
                    <a:pt x="16042" y="8827"/>
                    <a:pt x="16547" y="9180"/>
                    <a:pt x="17053" y="9599"/>
                  </a:cubicBezTo>
                  <a:cubicBezTo>
                    <a:pt x="17558" y="10019"/>
                    <a:pt x="18063" y="10505"/>
                    <a:pt x="18505" y="10985"/>
                  </a:cubicBezTo>
                  <a:cubicBezTo>
                    <a:pt x="18947" y="11465"/>
                    <a:pt x="19326" y="11939"/>
                    <a:pt x="19642" y="12408"/>
                  </a:cubicBezTo>
                  <a:cubicBezTo>
                    <a:pt x="19958" y="12878"/>
                    <a:pt x="20211" y="13341"/>
                    <a:pt x="20463" y="13799"/>
                  </a:cubicBezTo>
                  <a:cubicBezTo>
                    <a:pt x="20716" y="14257"/>
                    <a:pt x="20968" y="14710"/>
                    <a:pt x="21158" y="15140"/>
                  </a:cubicBezTo>
                  <a:cubicBezTo>
                    <a:pt x="21347" y="15571"/>
                    <a:pt x="21474" y="15979"/>
                    <a:pt x="21537" y="16432"/>
                  </a:cubicBezTo>
                  <a:cubicBezTo>
                    <a:pt x="21600" y="16884"/>
                    <a:pt x="21600" y="17381"/>
                    <a:pt x="21600" y="17877"/>
                  </a:cubicBezTo>
                  <a:cubicBezTo>
                    <a:pt x="21600" y="18374"/>
                    <a:pt x="21600" y="18871"/>
                    <a:pt x="21600" y="19340"/>
                  </a:cubicBezTo>
                  <a:cubicBezTo>
                    <a:pt x="21600" y="19809"/>
                    <a:pt x="21600" y="20250"/>
                    <a:pt x="21284" y="20598"/>
                  </a:cubicBezTo>
                  <a:cubicBezTo>
                    <a:pt x="20968" y="20946"/>
                    <a:pt x="20337" y="21200"/>
                    <a:pt x="19579" y="21349"/>
                  </a:cubicBezTo>
                  <a:cubicBezTo>
                    <a:pt x="18821" y="21498"/>
                    <a:pt x="17937" y="21542"/>
                    <a:pt x="17053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47700" y="6121400"/>
              <a:ext cx="87630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61"/>
                  </a:moveTo>
                  <a:cubicBezTo>
                    <a:pt x="203" y="20974"/>
                    <a:pt x="407" y="21287"/>
                    <a:pt x="610" y="21443"/>
                  </a:cubicBezTo>
                  <a:cubicBezTo>
                    <a:pt x="814" y="21600"/>
                    <a:pt x="1017" y="21600"/>
                    <a:pt x="1223" y="21600"/>
                  </a:cubicBezTo>
                  <a:cubicBezTo>
                    <a:pt x="1430" y="21600"/>
                    <a:pt x="1638" y="21600"/>
                    <a:pt x="1850" y="21443"/>
                  </a:cubicBezTo>
                  <a:cubicBezTo>
                    <a:pt x="2061" y="21287"/>
                    <a:pt x="2275" y="20974"/>
                    <a:pt x="2470" y="20661"/>
                  </a:cubicBezTo>
                  <a:cubicBezTo>
                    <a:pt x="2666" y="20348"/>
                    <a:pt x="2843" y="20035"/>
                    <a:pt x="3031" y="19565"/>
                  </a:cubicBezTo>
                  <a:cubicBezTo>
                    <a:pt x="3219" y="19096"/>
                    <a:pt x="3417" y="18470"/>
                    <a:pt x="3623" y="17843"/>
                  </a:cubicBezTo>
                  <a:cubicBezTo>
                    <a:pt x="3830" y="17217"/>
                    <a:pt x="4043" y="16591"/>
                    <a:pt x="4226" y="16122"/>
                  </a:cubicBezTo>
                  <a:cubicBezTo>
                    <a:pt x="4409" y="15652"/>
                    <a:pt x="4560" y="15339"/>
                    <a:pt x="4717" y="14870"/>
                  </a:cubicBezTo>
                  <a:cubicBezTo>
                    <a:pt x="4873" y="14400"/>
                    <a:pt x="5035" y="13774"/>
                    <a:pt x="5249" y="13148"/>
                  </a:cubicBezTo>
                  <a:cubicBezTo>
                    <a:pt x="5463" y="12522"/>
                    <a:pt x="5729" y="11896"/>
                    <a:pt x="5958" y="11270"/>
                  </a:cubicBezTo>
                  <a:cubicBezTo>
                    <a:pt x="6188" y="10643"/>
                    <a:pt x="6381" y="10017"/>
                    <a:pt x="6569" y="9391"/>
                  </a:cubicBezTo>
                  <a:cubicBezTo>
                    <a:pt x="6757" y="8765"/>
                    <a:pt x="6939" y="8139"/>
                    <a:pt x="7137" y="7513"/>
                  </a:cubicBezTo>
                  <a:cubicBezTo>
                    <a:pt x="7336" y="6887"/>
                    <a:pt x="7550" y="6261"/>
                    <a:pt x="7758" y="5635"/>
                  </a:cubicBezTo>
                  <a:cubicBezTo>
                    <a:pt x="7967" y="5009"/>
                    <a:pt x="8170" y="4383"/>
                    <a:pt x="8377" y="3913"/>
                  </a:cubicBezTo>
                  <a:cubicBezTo>
                    <a:pt x="8583" y="3443"/>
                    <a:pt x="8791" y="3130"/>
                    <a:pt x="9003" y="2817"/>
                  </a:cubicBezTo>
                  <a:cubicBezTo>
                    <a:pt x="9214" y="2504"/>
                    <a:pt x="9428" y="2191"/>
                    <a:pt x="9644" y="1878"/>
                  </a:cubicBezTo>
                  <a:cubicBezTo>
                    <a:pt x="9861" y="1565"/>
                    <a:pt x="10080" y="1252"/>
                    <a:pt x="10299" y="939"/>
                  </a:cubicBezTo>
                  <a:cubicBezTo>
                    <a:pt x="10518" y="626"/>
                    <a:pt x="10737" y="313"/>
                    <a:pt x="10957" y="157"/>
                  </a:cubicBezTo>
                  <a:cubicBezTo>
                    <a:pt x="11176" y="0"/>
                    <a:pt x="11395" y="0"/>
                    <a:pt x="11617" y="0"/>
                  </a:cubicBezTo>
                  <a:cubicBezTo>
                    <a:pt x="11838" y="0"/>
                    <a:pt x="12063" y="0"/>
                    <a:pt x="12287" y="0"/>
                  </a:cubicBezTo>
                  <a:cubicBezTo>
                    <a:pt x="12511" y="0"/>
                    <a:pt x="12736" y="0"/>
                    <a:pt x="12960" y="157"/>
                  </a:cubicBezTo>
                  <a:cubicBezTo>
                    <a:pt x="13184" y="313"/>
                    <a:pt x="13409" y="626"/>
                    <a:pt x="13636" y="939"/>
                  </a:cubicBezTo>
                  <a:cubicBezTo>
                    <a:pt x="13863" y="1252"/>
                    <a:pt x="14092" y="1565"/>
                    <a:pt x="14317" y="1878"/>
                  </a:cubicBezTo>
                  <a:cubicBezTo>
                    <a:pt x="14541" y="2191"/>
                    <a:pt x="14760" y="2504"/>
                    <a:pt x="14984" y="2817"/>
                  </a:cubicBezTo>
                  <a:cubicBezTo>
                    <a:pt x="15209" y="3130"/>
                    <a:pt x="15438" y="3443"/>
                    <a:pt x="15660" y="3757"/>
                  </a:cubicBezTo>
                  <a:cubicBezTo>
                    <a:pt x="15882" y="4070"/>
                    <a:pt x="16096" y="4383"/>
                    <a:pt x="16312" y="4852"/>
                  </a:cubicBezTo>
                  <a:cubicBezTo>
                    <a:pt x="16529" y="5322"/>
                    <a:pt x="16748" y="5948"/>
                    <a:pt x="16957" y="6417"/>
                  </a:cubicBezTo>
                  <a:cubicBezTo>
                    <a:pt x="17165" y="6887"/>
                    <a:pt x="17363" y="7200"/>
                    <a:pt x="17562" y="7670"/>
                  </a:cubicBezTo>
                  <a:cubicBezTo>
                    <a:pt x="17760" y="8139"/>
                    <a:pt x="17958" y="8765"/>
                    <a:pt x="18143" y="9235"/>
                  </a:cubicBezTo>
                  <a:cubicBezTo>
                    <a:pt x="18329" y="9704"/>
                    <a:pt x="18501" y="10017"/>
                    <a:pt x="18710" y="10487"/>
                  </a:cubicBezTo>
                  <a:cubicBezTo>
                    <a:pt x="18918" y="10957"/>
                    <a:pt x="19163" y="11583"/>
                    <a:pt x="19393" y="12209"/>
                  </a:cubicBezTo>
                  <a:cubicBezTo>
                    <a:pt x="19623" y="12835"/>
                    <a:pt x="19837" y="13461"/>
                    <a:pt x="20032" y="13930"/>
                  </a:cubicBezTo>
                  <a:cubicBezTo>
                    <a:pt x="20228" y="14400"/>
                    <a:pt x="20405" y="14713"/>
                    <a:pt x="20624" y="15183"/>
                  </a:cubicBezTo>
                  <a:cubicBezTo>
                    <a:pt x="20843" y="15652"/>
                    <a:pt x="21104" y="16278"/>
                    <a:pt x="21274" y="16591"/>
                  </a:cubicBezTo>
                  <a:cubicBezTo>
                    <a:pt x="21443" y="16904"/>
                    <a:pt x="21522" y="16904"/>
                    <a:pt x="21600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772150" y="7316912"/>
              <a:ext cx="412750" cy="21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0" fill="norm" stroke="1" extrusionOk="0">
                  <a:moveTo>
                    <a:pt x="0" y="1048"/>
                  </a:moveTo>
                  <a:cubicBezTo>
                    <a:pt x="665" y="240"/>
                    <a:pt x="1329" y="-567"/>
                    <a:pt x="2658" y="543"/>
                  </a:cubicBezTo>
                  <a:cubicBezTo>
                    <a:pt x="3988" y="1654"/>
                    <a:pt x="5982" y="4682"/>
                    <a:pt x="6978" y="7710"/>
                  </a:cubicBezTo>
                  <a:cubicBezTo>
                    <a:pt x="7975" y="10738"/>
                    <a:pt x="7975" y="13766"/>
                    <a:pt x="7754" y="15784"/>
                  </a:cubicBezTo>
                  <a:cubicBezTo>
                    <a:pt x="7532" y="17803"/>
                    <a:pt x="7089" y="18812"/>
                    <a:pt x="6591" y="19620"/>
                  </a:cubicBezTo>
                  <a:cubicBezTo>
                    <a:pt x="6092" y="20427"/>
                    <a:pt x="5538" y="21033"/>
                    <a:pt x="5317" y="20730"/>
                  </a:cubicBezTo>
                  <a:cubicBezTo>
                    <a:pt x="5095" y="20427"/>
                    <a:pt x="5206" y="19216"/>
                    <a:pt x="6092" y="16592"/>
                  </a:cubicBezTo>
                  <a:cubicBezTo>
                    <a:pt x="6978" y="13968"/>
                    <a:pt x="8640" y="9930"/>
                    <a:pt x="9748" y="7508"/>
                  </a:cubicBezTo>
                  <a:cubicBezTo>
                    <a:pt x="10855" y="5085"/>
                    <a:pt x="11409" y="4278"/>
                    <a:pt x="12295" y="3067"/>
                  </a:cubicBezTo>
                  <a:cubicBezTo>
                    <a:pt x="13182" y="1855"/>
                    <a:pt x="14400" y="240"/>
                    <a:pt x="14843" y="140"/>
                  </a:cubicBezTo>
                  <a:cubicBezTo>
                    <a:pt x="15286" y="39"/>
                    <a:pt x="14954" y="1452"/>
                    <a:pt x="14511" y="3773"/>
                  </a:cubicBezTo>
                  <a:cubicBezTo>
                    <a:pt x="14068" y="6095"/>
                    <a:pt x="13514" y="9325"/>
                    <a:pt x="13791" y="11646"/>
                  </a:cubicBezTo>
                  <a:cubicBezTo>
                    <a:pt x="14068" y="13968"/>
                    <a:pt x="15175" y="15381"/>
                    <a:pt x="16615" y="16289"/>
                  </a:cubicBezTo>
                  <a:cubicBezTo>
                    <a:pt x="18055" y="17197"/>
                    <a:pt x="19828" y="17601"/>
                    <a:pt x="21600" y="18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311900" y="7454900"/>
              <a:ext cx="812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8000"/>
                    <a:pt x="2700" y="14400"/>
                    <a:pt x="4444" y="10800"/>
                  </a:cubicBezTo>
                  <a:cubicBezTo>
                    <a:pt x="6188" y="7200"/>
                    <a:pt x="8325" y="3600"/>
                    <a:pt x="10631" y="1800"/>
                  </a:cubicBezTo>
                  <a:cubicBezTo>
                    <a:pt x="12937" y="0"/>
                    <a:pt x="15413" y="0"/>
                    <a:pt x="17269" y="0"/>
                  </a:cubicBezTo>
                  <a:cubicBezTo>
                    <a:pt x="19125" y="0"/>
                    <a:pt x="203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991350" y="7366000"/>
              <a:ext cx="24331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0" y="0"/>
                  </a:moveTo>
                  <a:cubicBezTo>
                    <a:pt x="4431" y="800"/>
                    <a:pt x="8862" y="1600"/>
                    <a:pt x="12462" y="2900"/>
                  </a:cubicBezTo>
                  <a:cubicBezTo>
                    <a:pt x="16062" y="4200"/>
                    <a:pt x="18831" y="6000"/>
                    <a:pt x="20215" y="7400"/>
                  </a:cubicBezTo>
                  <a:cubicBezTo>
                    <a:pt x="21600" y="8800"/>
                    <a:pt x="21600" y="9800"/>
                    <a:pt x="19938" y="11200"/>
                  </a:cubicBezTo>
                  <a:cubicBezTo>
                    <a:pt x="18277" y="12600"/>
                    <a:pt x="14954" y="14400"/>
                    <a:pt x="11631" y="16200"/>
                  </a:cubicBezTo>
                  <a:cubicBezTo>
                    <a:pt x="8308" y="18000"/>
                    <a:pt x="4985" y="19800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429970" y="3575050"/>
              <a:ext cx="586281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33" fill="norm" stroke="1" extrusionOk="0">
                  <a:moveTo>
                    <a:pt x="4272" y="0"/>
                  </a:moveTo>
                  <a:cubicBezTo>
                    <a:pt x="3495" y="732"/>
                    <a:pt x="2718" y="1464"/>
                    <a:pt x="2019" y="2929"/>
                  </a:cubicBezTo>
                  <a:cubicBezTo>
                    <a:pt x="1320" y="4393"/>
                    <a:pt x="698" y="6590"/>
                    <a:pt x="348" y="8603"/>
                  </a:cubicBezTo>
                  <a:cubicBezTo>
                    <a:pt x="-1" y="10617"/>
                    <a:pt x="-79" y="12447"/>
                    <a:pt x="76" y="13912"/>
                  </a:cubicBezTo>
                  <a:cubicBezTo>
                    <a:pt x="232" y="15376"/>
                    <a:pt x="620" y="16475"/>
                    <a:pt x="1786" y="17939"/>
                  </a:cubicBezTo>
                  <a:cubicBezTo>
                    <a:pt x="2951" y="19403"/>
                    <a:pt x="4894" y="21234"/>
                    <a:pt x="7341" y="21417"/>
                  </a:cubicBezTo>
                  <a:cubicBezTo>
                    <a:pt x="9789" y="21600"/>
                    <a:pt x="12741" y="20136"/>
                    <a:pt x="15189" y="18671"/>
                  </a:cubicBezTo>
                  <a:cubicBezTo>
                    <a:pt x="17636" y="17207"/>
                    <a:pt x="19579" y="15742"/>
                    <a:pt x="21521" y="14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825750" y="3517900"/>
              <a:ext cx="698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327" y="21440"/>
                    <a:pt x="15055" y="21280"/>
                    <a:pt x="12764" y="20080"/>
                  </a:cubicBezTo>
                  <a:cubicBezTo>
                    <a:pt x="10473" y="18880"/>
                    <a:pt x="9164" y="16640"/>
                    <a:pt x="7200" y="13120"/>
                  </a:cubicBezTo>
                  <a:cubicBezTo>
                    <a:pt x="5236" y="9600"/>
                    <a:pt x="2618" y="4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515542" y="3308350"/>
              <a:ext cx="408719" cy="11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742" fill="norm" stroke="1" extrusionOk="0">
                  <a:moveTo>
                    <a:pt x="618" y="0"/>
                  </a:moveTo>
                  <a:cubicBezTo>
                    <a:pt x="284" y="1464"/>
                    <a:pt x="-50" y="2929"/>
                    <a:pt x="6" y="4576"/>
                  </a:cubicBezTo>
                  <a:cubicBezTo>
                    <a:pt x="61" y="6224"/>
                    <a:pt x="507" y="8054"/>
                    <a:pt x="2399" y="11166"/>
                  </a:cubicBezTo>
                  <a:cubicBezTo>
                    <a:pt x="4292" y="14278"/>
                    <a:pt x="7632" y="18671"/>
                    <a:pt x="10917" y="20136"/>
                  </a:cubicBezTo>
                  <a:cubicBezTo>
                    <a:pt x="14202" y="21600"/>
                    <a:pt x="17430" y="20136"/>
                    <a:pt x="19268" y="18671"/>
                  </a:cubicBezTo>
                  <a:cubicBezTo>
                    <a:pt x="21105" y="17207"/>
                    <a:pt x="21550" y="15742"/>
                    <a:pt x="21494" y="12814"/>
                  </a:cubicBezTo>
                  <a:cubicBezTo>
                    <a:pt x="21439" y="9885"/>
                    <a:pt x="20882" y="5492"/>
                    <a:pt x="20325" y="1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2664692" y="3054349"/>
              <a:ext cx="16853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690" y="21600"/>
                  </a:moveTo>
                  <a:cubicBezTo>
                    <a:pt x="1890" y="20914"/>
                    <a:pt x="1090" y="20229"/>
                    <a:pt x="1757" y="19029"/>
                  </a:cubicBezTo>
                  <a:cubicBezTo>
                    <a:pt x="2424" y="17829"/>
                    <a:pt x="4557" y="16114"/>
                    <a:pt x="7624" y="15171"/>
                  </a:cubicBezTo>
                  <a:cubicBezTo>
                    <a:pt x="10690" y="14229"/>
                    <a:pt x="14690" y="14057"/>
                    <a:pt x="17357" y="14571"/>
                  </a:cubicBezTo>
                  <a:cubicBezTo>
                    <a:pt x="20024" y="15086"/>
                    <a:pt x="21357" y="16286"/>
                    <a:pt x="21224" y="16886"/>
                  </a:cubicBezTo>
                  <a:cubicBezTo>
                    <a:pt x="21090" y="17486"/>
                    <a:pt x="19490" y="17486"/>
                    <a:pt x="16157" y="16286"/>
                  </a:cubicBezTo>
                  <a:cubicBezTo>
                    <a:pt x="12824" y="15086"/>
                    <a:pt x="7757" y="12686"/>
                    <a:pt x="4824" y="11143"/>
                  </a:cubicBezTo>
                  <a:cubicBezTo>
                    <a:pt x="1890" y="9600"/>
                    <a:pt x="1090" y="8914"/>
                    <a:pt x="557" y="8143"/>
                  </a:cubicBezTo>
                  <a:cubicBezTo>
                    <a:pt x="24" y="7371"/>
                    <a:pt x="-243" y="6514"/>
                    <a:pt x="290" y="6086"/>
                  </a:cubicBezTo>
                  <a:cubicBezTo>
                    <a:pt x="824" y="5657"/>
                    <a:pt x="2157" y="5657"/>
                    <a:pt x="4824" y="5829"/>
                  </a:cubicBezTo>
                  <a:cubicBezTo>
                    <a:pt x="7490" y="6000"/>
                    <a:pt x="11490" y="6343"/>
                    <a:pt x="14024" y="6257"/>
                  </a:cubicBezTo>
                  <a:cubicBezTo>
                    <a:pt x="16557" y="6171"/>
                    <a:pt x="17624" y="5657"/>
                    <a:pt x="17890" y="4543"/>
                  </a:cubicBezTo>
                  <a:cubicBezTo>
                    <a:pt x="18157" y="3429"/>
                    <a:pt x="17624" y="1714"/>
                    <a:pt x="170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514600" y="2951033"/>
              <a:ext cx="355600" cy="5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4" fill="norm" stroke="1" extrusionOk="0">
                  <a:moveTo>
                    <a:pt x="0" y="20024"/>
                  </a:moveTo>
                  <a:cubicBezTo>
                    <a:pt x="3729" y="11384"/>
                    <a:pt x="7457" y="2744"/>
                    <a:pt x="10607" y="584"/>
                  </a:cubicBezTo>
                  <a:cubicBezTo>
                    <a:pt x="13757" y="-1576"/>
                    <a:pt x="16329" y="2744"/>
                    <a:pt x="18064" y="5624"/>
                  </a:cubicBezTo>
                  <a:cubicBezTo>
                    <a:pt x="19800" y="8504"/>
                    <a:pt x="20700" y="9944"/>
                    <a:pt x="21600" y="11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641599" y="2393950"/>
              <a:ext cx="69851" cy="42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0736"/>
                  </a:moveTo>
                  <a:cubicBezTo>
                    <a:pt x="19636" y="21168"/>
                    <a:pt x="17673" y="21600"/>
                    <a:pt x="15709" y="21438"/>
                  </a:cubicBezTo>
                  <a:cubicBezTo>
                    <a:pt x="13745" y="21276"/>
                    <a:pt x="11782" y="20520"/>
                    <a:pt x="9491" y="18360"/>
                  </a:cubicBezTo>
                  <a:cubicBezTo>
                    <a:pt x="7200" y="16200"/>
                    <a:pt x="4582" y="12636"/>
                    <a:pt x="2945" y="9342"/>
                  </a:cubicBezTo>
                  <a:cubicBezTo>
                    <a:pt x="1309" y="6048"/>
                    <a:pt x="655" y="302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540000" y="2215892"/>
              <a:ext cx="254000" cy="20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20990"/>
                  </a:moveTo>
                  <a:cubicBezTo>
                    <a:pt x="0" y="16755"/>
                    <a:pt x="0" y="12519"/>
                    <a:pt x="900" y="8814"/>
                  </a:cubicBezTo>
                  <a:cubicBezTo>
                    <a:pt x="1800" y="5108"/>
                    <a:pt x="3600" y="1931"/>
                    <a:pt x="6030" y="661"/>
                  </a:cubicBezTo>
                  <a:cubicBezTo>
                    <a:pt x="8460" y="-610"/>
                    <a:pt x="11520" y="25"/>
                    <a:pt x="14220" y="1931"/>
                  </a:cubicBezTo>
                  <a:cubicBezTo>
                    <a:pt x="16920" y="3837"/>
                    <a:pt x="19260" y="7014"/>
                    <a:pt x="21600" y="10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956299" y="6000492"/>
              <a:ext cx="107951" cy="330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3731"/>
                  </a:moveTo>
                  <a:cubicBezTo>
                    <a:pt x="424" y="6896"/>
                    <a:pt x="847" y="10060"/>
                    <a:pt x="1271" y="12330"/>
                  </a:cubicBezTo>
                  <a:cubicBezTo>
                    <a:pt x="1694" y="14600"/>
                    <a:pt x="2118" y="15976"/>
                    <a:pt x="2541" y="17008"/>
                  </a:cubicBezTo>
                  <a:cubicBezTo>
                    <a:pt x="2965" y="18040"/>
                    <a:pt x="3388" y="18727"/>
                    <a:pt x="4235" y="18659"/>
                  </a:cubicBezTo>
                  <a:cubicBezTo>
                    <a:pt x="5082" y="18590"/>
                    <a:pt x="6353" y="17764"/>
                    <a:pt x="7200" y="15494"/>
                  </a:cubicBezTo>
                  <a:cubicBezTo>
                    <a:pt x="8047" y="13224"/>
                    <a:pt x="8471" y="9510"/>
                    <a:pt x="8259" y="7308"/>
                  </a:cubicBezTo>
                  <a:cubicBezTo>
                    <a:pt x="8047" y="5107"/>
                    <a:pt x="7200" y="4419"/>
                    <a:pt x="6776" y="4488"/>
                  </a:cubicBezTo>
                  <a:cubicBezTo>
                    <a:pt x="6353" y="4557"/>
                    <a:pt x="6353" y="5382"/>
                    <a:pt x="6565" y="7652"/>
                  </a:cubicBezTo>
                  <a:cubicBezTo>
                    <a:pt x="6776" y="9922"/>
                    <a:pt x="7200" y="13637"/>
                    <a:pt x="7412" y="14118"/>
                  </a:cubicBezTo>
                  <a:cubicBezTo>
                    <a:pt x="7624" y="14600"/>
                    <a:pt x="7624" y="11848"/>
                    <a:pt x="7412" y="9785"/>
                  </a:cubicBezTo>
                  <a:cubicBezTo>
                    <a:pt x="7200" y="7721"/>
                    <a:pt x="6776" y="6345"/>
                    <a:pt x="6565" y="6001"/>
                  </a:cubicBezTo>
                  <a:cubicBezTo>
                    <a:pt x="6353" y="5657"/>
                    <a:pt x="6353" y="6345"/>
                    <a:pt x="6141" y="6896"/>
                  </a:cubicBezTo>
                  <a:cubicBezTo>
                    <a:pt x="5929" y="7446"/>
                    <a:pt x="5506" y="7859"/>
                    <a:pt x="5082" y="7033"/>
                  </a:cubicBezTo>
                  <a:cubicBezTo>
                    <a:pt x="4659" y="6208"/>
                    <a:pt x="4235" y="4144"/>
                    <a:pt x="4024" y="2631"/>
                  </a:cubicBezTo>
                  <a:cubicBezTo>
                    <a:pt x="3812" y="1117"/>
                    <a:pt x="3812" y="154"/>
                    <a:pt x="4024" y="17"/>
                  </a:cubicBezTo>
                  <a:cubicBezTo>
                    <a:pt x="4235" y="-121"/>
                    <a:pt x="4659" y="567"/>
                    <a:pt x="5506" y="2975"/>
                  </a:cubicBezTo>
                  <a:cubicBezTo>
                    <a:pt x="6353" y="5382"/>
                    <a:pt x="7624" y="9510"/>
                    <a:pt x="8259" y="11917"/>
                  </a:cubicBezTo>
                  <a:cubicBezTo>
                    <a:pt x="8894" y="14325"/>
                    <a:pt x="8894" y="15013"/>
                    <a:pt x="9106" y="15701"/>
                  </a:cubicBezTo>
                  <a:cubicBezTo>
                    <a:pt x="9318" y="16389"/>
                    <a:pt x="9741" y="17076"/>
                    <a:pt x="10165" y="17008"/>
                  </a:cubicBezTo>
                  <a:cubicBezTo>
                    <a:pt x="10588" y="16939"/>
                    <a:pt x="11012" y="16113"/>
                    <a:pt x="11224" y="13843"/>
                  </a:cubicBezTo>
                  <a:cubicBezTo>
                    <a:pt x="11435" y="11573"/>
                    <a:pt x="11435" y="7859"/>
                    <a:pt x="11435" y="5657"/>
                  </a:cubicBezTo>
                  <a:cubicBezTo>
                    <a:pt x="11435" y="3456"/>
                    <a:pt x="11435" y="2768"/>
                    <a:pt x="11224" y="2906"/>
                  </a:cubicBezTo>
                  <a:cubicBezTo>
                    <a:pt x="11012" y="3043"/>
                    <a:pt x="10588" y="4006"/>
                    <a:pt x="10165" y="5657"/>
                  </a:cubicBezTo>
                  <a:cubicBezTo>
                    <a:pt x="9741" y="7308"/>
                    <a:pt x="9318" y="9647"/>
                    <a:pt x="9106" y="11229"/>
                  </a:cubicBezTo>
                  <a:cubicBezTo>
                    <a:pt x="8894" y="12811"/>
                    <a:pt x="8894" y="13637"/>
                    <a:pt x="8894" y="13637"/>
                  </a:cubicBezTo>
                  <a:cubicBezTo>
                    <a:pt x="8894" y="13637"/>
                    <a:pt x="8894" y="12811"/>
                    <a:pt x="8894" y="11298"/>
                  </a:cubicBezTo>
                  <a:cubicBezTo>
                    <a:pt x="8894" y="9785"/>
                    <a:pt x="8894" y="7583"/>
                    <a:pt x="9318" y="5933"/>
                  </a:cubicBezTo>
                  <a:cubicBezTo>
                    <a:pt x="9741" y="4282"/>
                    <a:pt x="10588" y="3181"/>
                    <a:pt x="11224" y="2975"/>
                  </a:cubicBezTo>
                  <a:cubicBezTo>
                    <a:pt x="11859" y="2768"/>
                    <a:pt x="12282" y="3456"/>
                    <a:pt x="13129" y="5657"/>
                  </a:cubicBezTo>
                  <a:cubicBezTo>
                    <a:pt x="13976" y="7859"/>
                    <a:pt x="15247" y="11573"/>
                    <a:pt x="16729" y="14462"/>
                  </a:cubicBezTo>
                  <a:cubicBezTo>
                    <a:pt x="18212" y="17352"/>
                    <a:pt x="19906" y="19415"/>
                    <a:pt x="2160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753100" y="6487583"/>
              <a:ext cx="260350" cy="20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109"/>
                  </a:moveTo>
                  <a:cubicBezTo>
                    <a:pt x="527" y="5236"/>
                    <a:pt x="1054" y="4364"/>
                    <a:pt x="2459" y="4145"/>
                  </a:cubicBezTo>
                  <a:cubicBezTo>
                    <a:pt x="3863" y="3927"/>
                    <a:pt x="6146" y="4364"/>
                    <a:pt x="7639" y="6327"/>
                  </a:cubicBezTo>
                  <a:cubicBezTo>
                    <a:pt x="9132" y="8291"/>
                    <a:pt x="9834" y="11782"/>
                    <a:pt x="9571" y="14509"/>
                  </a:cubicBezTo>
                  <a:cubicBezTo>
                    <a:pt x="9307" y="17236"/>
                    <a:pt x="8078" y="19200"/>
                    <a:pt x="7024" y="20291"/>
                  </a:cubicBezTo>
                  <a:cubicBezTo>
                    <a:pt x="5971" y="21382"/>
                    <a:pt x="5093" y="21600"/>
                    <a:pt x="4741" y="21055"/>
                  </a:cubicBezTo>
                  <a:cubicBezTo>
                    <a:pt x="4390" y="20509"/>
                    <a:pt x="4566" y="19200"/>
                    <a:pt x="5971" y="16691"/>
                  </a:cubicBezTo>
                  <a:cubicBezTo>
                    <a:pt x="7376" y="14182"/>
                    <a:pt x="10010" y="10473"/>
                    <a:pt x="12029" y="7855"/>
                  </a:cubicBezTo>
                  <a:cubicBezTo>
                    <a:pt x="14049" y="5236"/>
                    <a:pt x="15454" y="3709"/>
                    <a:pt x="16420" y="2400"/>
                  </a:cubicBezTo>
                  <a:cubicBezTo>
                    <a:pt x="17385" y="1091"/>
                    <a:pt x="17912" y="0"/>
                    <a:pt x="17824" y="0"/>
                  </a:cubicBezTo>
                  <a:cubicBezTo>
                    <a:pt x="17737" y="0"/>
                    <a:pt x="17034" y="1091"/>
                    <a:pt x="16244" y="2836"/>
                  </a:cubicBezTo>
                  <a:cubicBezTo>
                    <a:pt x="15454" y="4582"/>
                    <a:pt x="14576" y="6982"/>
                    <a:pt x="14488" y="9491"/>
                  </a:cubicBezTo>
                  <a:cubicBezTo>
                    <a:pt x="14400" y="12000"/>
                    <a:pt x="15102" y="14618"/>
                    <a:pt x="16420" y="16145"/>
                  </a:cubicBezTo>
                  <a:cubicBezTo>
                    <a:pt x="17737" y="17673"/>
                    <a:pt x="19668" y="18109"/>
                    <a:pt x="21600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134100" y="65659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115050" y="66802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318250" y="6544733"/>
              <a:ext cx="342900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7439"/>
                    <a:pt x="4000" y="13277"/>
                    <a:pt x="5333" y="10007"/>
                  </a:cubicBezTo>
                  <a:cubicBezTo>
                    <a:pt x="6667" y="6738"/>
                    <a:pt x="7333" y="4360"/>
                    <a:pt x="7867" y="2675"/>
                  </a:cubicBezTo>
                  <a:cubicBezTo>
                    <a:pt x="8400" y="991"/>
                    <a:pt x="8800" y="0"/>
                    <a:pt x="9000" y="0"/>
                  </a:cubicBezTo>
                  <a:cubicBezTo>
                    <a:pt x="9200" y="0"/>
                    <a:pt x="9200" y="991"/>
                    <a:pt x="8933" y="3072"/>
                  </a:cubicBezTo>
                  <a:cubicBezTo>
                    <a:pt x="8667" y="5152"/>
                    <a:pt x="8133" y="8323"/>
                    <a:pt x="7800" y="10800"/>
                  </a:cubicBezTo>
                  <a:cubicBezTo>
                    <a:pt x="7467" y="13277"/>
                    <a:pt x="7333" y="15061"/>
                    <a:pt x="7400" y="16448"/>
                  </a:cubicBezTo>
                  <a:cubicBezTo>
                    <a:pt x="7467" y="17835"/>
                    <a:pt x="7733" y="18826"/>
                    <a:pt x="8200" y="19222"/>
                  </a:cubicBezTo>
                  <a:cubicBezTo>
                    <a:pt x="8667" y="19618"/>
                    <a:pt x="9333" y="19420"/>
                    <a:pt x="10667" y="17538"/>
                  </a:cubicBezTo>
                  <a:cubicBezTo>
                    <a:pt x="12000" y="15655"/>
                    <a:pt x="14000" y="12088"/>
                    <a:pt x="15333" y="9512"/>
                  </a:cubicBezTo>
                  <a:cubicBezTo>
                    <a:pt x="16667" y="6936"/>
                    <a:pt x="17333" y="5350"/>
                    <a:pt x="17733" y="3864"/>
                  </a:cubicBezTo>
                  <a:cubicBezTo>
                    <a:pt x="18133" y="2378"/>
                    <a:pt x="18267" y="991"/>
                    <a:pt x="18267" y="793"/>
                  </a:cubicBezTo>
                  <a:cubicBezTo>
                    <a:pt x="18267" y="594"/>
                    <a:pt x="18133" y="1585"/>
                    <a:pt x="18067" y="3567"/>
                  </a:cubicBezTo>
                  <a:cubicBezTo>
                    <a:pt x="18000" y="5549"/>
                    <a:pt x="18000" y="8521"/>
                    <a:pt x="18600" y="10800"/>
                  </a:cubicBezTo>
                  <a:cubicBezTo>
                    <a:pt x="19200" y="13079"/>
                    <a:pt x="20400" y="14664"/>
                    <a:pt x="21600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975350" y="57277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928488" y="4668967"/>
              <a:ext cx="146067" cy="14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919" fill="norm" stroke="1" extrusionOk="0">
                  <a:moveTo>
                    <a:pt x="3084" y="6142"/>
                  </a:moveTo>
                  <a:cubicBezTo>
                    <a:pt x="2476" y="4316"/>
                    <a:pt x="1868" y="2491"/>
                    <a:pt x="1411" y="2339"/>
                  </a:cubicBezTo>
                  <a:cubicBezTo>
                    <a:pt x="955" y="2187"/>
                    <a:pt x="651" y="3708"/>
                    <a:pt x="499" y="6142"/>
                  </a:cubicBezTo>
                  <a:cubicBezTo>
                    <a:pt x="346" y="8576"/>
                    <a:pt x="346" y="11922"/>
                    <a:pt x="1411" y="14660"/>
                  </a:cubicBezTo>
                  <a:cubicBezTo>
                    <a:pt x="2476" y="17398"/>
                    <a:pt x="4606" y="19528"/>
                    <a:pt x="6431" y="20440"/>
                  </a:cubicBezTo>
                  <a:cubicBezTo>
                    <a:pt x="8256" y="21353"/>
                    <a:pt x="9777" y="21049"/>
                    <a:pt x="11146" y="18767"/>
                  </a:cubicBezTo>
                  <a:cubicBezTo>
                    <a:pt x="12515" y="16485"/>
                    <a:pt x="13732" y="12226"/>
                    <a:pt x="14189" y="9184"/>
                  </a:cubicBezTo>
                  <a:cubicBezTo>
                    <a:pt x="14645" y="6142"/>
                    <a:pt x="14341" y="4316"/>
                    <a:pt x="12515" y="3099"/>
                  </a:cubicBezTo>
                  <a:cubicBezTo>
                    <a:pt x="10690" y="1883"/>
                    <a:pt x="7344" y="1274"/>
                    <a:pt x="5062" y="2491"/>
                  </a:cubicBezTo>
                  <a:cubicBezTo>
                    <a:pt x="2780" y="3708"/>
                    <a:pt x="1563" y="6750"/>
                    <a:pt x="955" y="9184"/>
                  </a:cubicBezTo>
                  <a:cubicBezTo>
                    <a:pt x="346" y="11618"/>
                    <a:pt x="346" y="13443"/>
                    <a:pt x="1868" y="14964"/>
                  </a:cubicBezTo>
                  <a:cubicBezTo>
                    <a:pt x="3389" y="16485"/>
                    <a:pt x="6431" y="17702"/>
                    <a:pt x="9169" y="16942"/>
                  </a:cubicBezTo>
                  <a:cubicBezTo>
                    <a:pt x="11907" y="16181"/>
                    <a:pt x="14341" y="13443"/>
                    <a:pt x="15406" y="10553"/>
                  </a:cubicBezTo>
                  <a:cubicBezTo>
                    <a:pt x="16470" y="7663"/>
                    <a:pt x="16166" y="4621"/>
                    <a:pt x="15406" y="2643"/>
                  </a:cubicBezTo>
                  <a:cubicBezTo>
                    <a:pt x="14645" y="666"/>
                    <a:pt x="13428" y="-247"/>
                    <a:pt x="11451" y="57"/>
                  </a:cubicBezTo>
                  <a:cubicBezTo>
                    <a:pt x="9473" y="361"/>
                    <a:pt x="6735" y="1883"/>
                    <a:pt x="5366" y="4468"/>
                  </a:cubicBezTo>
                  <a:cubicBezTo>
                    <a:pt x="3997" y="7054"/>
                    <a:pt x="3997" y="10705"/>
                    <a:pt x="4606" y="12987"/>
                  </a:cubicBezTo>
                  <a:cubicBezTo>
                    <a:pt x="5214" y="15268"/>
                    <a:pt x="6431" y="16181"/>
                    <a:pt x="8561" y="16333"/>
                  </a:cubicBezTo>
                  <a:cubicBezTo>
                    <a:pt x="10690" y="16485"/>
                    <a:pt x="13732" y="15877"/>
                    <a:pt x="15710" y="13899"/>
                  </a:cubicBezTo>
                  <a:cubicBezTo>
                    <a:pt x="17687" y="11922"/>
                    <a:pt x="18600" y="8576"/>
                    <a:pt x="17231" y="5990"/>
                  </a:cubicBezTo>
                  <a:cubicBezTo>
                    <a:pt x="15862" y="3404"/>
                    <a:pt x="12211" y="1578"/>
                    <a:pt x="9017" y="1730"/>
                  </a:cubicBezTo>
                  <a:cubicBezTo>
                    <a:pt x="5823" y="1883"/>
                    <a:pt x="3084" y="4012"/>
                    <a:pt x="1563" y="6750"/>
                  </a:cubicBezTo>
                  <a:cubicBezTo>
                    <a:pt x="42" y="9488"/>
                    <a:pt x="-262" y="12835"/>
                    <a:pt x="194" y="14964"/>
                  </a:cubicBezTo>
                  <a:cubicBezTo>
                    <a:pt x="651" y="17094"/>
                    <a:pt x="1868" y="18007"/>
                    <a:pt x="3845" y="18007"/>
                  </a:cubicBezTo>
                  <a:cubicBezTo>
                    <a:pt x="5823" y="18007"/>
                    <a:pt x="8561" y="17094"/>
                    <a:pt x="10538" y="14964"/>
                  </a:cubicBezTo>
                  <a:cubicBezTo>
                    <a:pt x="12515" y="12835"/>
                    <a:pt x="13732" y="9488"/>
                    <a:pt x="14341" y="7054"/>
                  </a:cubicBezTo>
                  <a:cubicBezTo>
                    <a:pt x="14949" y="4621"/>
                    <a:pt x="14949" y="3099"/>
                    <a:pt x="13884" y="2187"/>
                  </a:cubicBezTo>
                  <a:cubicBezTo>
                    <a:pt x="12820" y="1274"/>
                    <a:pt x="10690" y="970"/>
                    <a:pt x="9017" y="1426"/>
                  </a:cubicBezTo>
                  <a:cubicBezTo>
                    <a:pt x="7344" y="1883"/>
                    <a:pt x="6127" y="3099"/>
                    <a:pt x="5214" y="4468"/>
                  </a:cubicBezTo>
                  <a:cubicBezTo>
                    <a:pt x="4301" y="5838"/>
                    <a:pt x="3693" y="7359"/>
                    <a:pt x="3389" y="8880"/>
                  </a:cubicBezTo>
                  <a:cubicBezTo>
                    <a:pt x="3084" y="10401"/>
                    <a:pt x="3084" y="11922"/>
                    <a:pt x="3845" y="12835"/>
                  </a:cubicBezTo>
                  <a:cubicBezTo>
                    <a:pt x="4606" y="13747"/>
                    <a:pt x="6127" y="14052"/>
                    <a:pt x="8408" y="12987"/>
                  </a:cubicBezTo>
                  <a:cubicBezTo>
                    <a:pt x="10690" y="11922"/>
                    <a:pt x="13732" y="9488"/>
                    <a:pt x="15558" y="7359"/>
                  </a:cubicBezTo>
                  <a:cubicBezTo>
                    <a:pt x="17383" y="5229"/>
                    <a:pt x="17992" y="3404"/>
                    <a:pt x="17383" y="2491"/>
                  </a:cubicBezTo>
                  <a:cubicBezTo>
                    <a:pt x="16775" y="1578"/>
                    <a:pt x="14949" y="1578"/>
                    <a:pt x="12668" y="2795"/>
                  </a:cubicBezTo>
                  <a:cubicBezTo>
                    <a:pt x="10386" y="4012"/>
                    <a:pt x="7648" y="6446"/>
                    <a:pt x="5823" y="8423"/>
                  </a:cubicBezTo>
                  <a:cubicBezTo>
                    <a:pt x="3997" y="10401"/>
                    <a:pt x="3084" y="11922"/>
                    <a:pt x="3237" y="13139"/>
                  </a:cubicBezTo>
                  <a:cubicBezTo>
                    <a:pt x="3389" y="14356"/>
                    <a:pt x="4606" y="15268"/>
                    <a:pt x="7496" y="14508"/>
                  </a:cubicBezTo>
                  <a:cubicBezTo>
                    <a:pt x="10386" y="13747"/>
                    <a:pt x="14949" y="11314"/>
                    <a:pt x="17687" y="9184"/>
                  </a:cubicBezTo>
                  <a:cubicBezTo>
                    <a:pt x="20425" y="7054"/>
                    <a:pt x="21338" y="5229"/>
                    <a:pt x="20882" y="4621"/>
                  </a:cubicBezTo>
                  <a:cubicBezTo>
                    <a:pt x="20425" y="4012"/>
                    <a:pt x="18600" y="4621"/>
                    <a:pt x="16927" y="5381"/>
                  </a:cubicBezTo>
                  <a:cubicBezTo>
                    <a:pt x="15253" y="6142"/>
                    <a:pt x="13732" y="7054"/>
                    <a:pt x="12363" y="8119"/>
                  </a:cubicBezTo>
                  <a:cubicBezTo>
                    <a:pt x="10994" y="9184"/>
                    <a:pt x="9777" y="10401"/>
                    <a:pt x="9625" y="11618"/>
                  </a:cubicBezTo>
                  <a:cubicBezTo>
                    <a:pt x="9473" y="12835"/>
                    <a:pt x="10386" y="14052"/>
                    <a:pt x="11603" y="14204"/>
                  </a:cubicBezTo>
                  <a:cubicBezTo>
                    <a:pt x="12820" y="14356"/>
                    <a:pt x="14341" y="13443"/>
                    <a:pt x="15710" y="12074"/>
                  </a:cubicBezTo>
                  <a:cubicBezTo>
                    <a:pt x="17079" y="10705"/>
                    <a:pt x="18296" y="8880"/>
                    <a:pt x="19056" y="7207"/>
                  </a:cubicBezTo>
                  <a:cubicBezTo>
                    <a:pt x="19817" y="5533"/>
                    <a:pt x="20121" y="4012"/>
                    <a:pt x="19513" y="3556"/>
                  </a:cubicBezTo>
                  <a:cubicBezTo>
                    <a:pt x="18904" y="3099"/>
                    <a:pt x="17383" y="3708"/>
                    <a:pt x="16166" y="4621"/>
                  </a:cubicBezTo>
                  <a:cubicBezTo>
                    <a:pt x="14949" y="5533"/>
                    <a:pt x="14037" y="6750"/>
                    <a:pt x="13124" y="7967"/>
                  </a:cubicBezTo>
                  <a:cubicBezTo>
                    <a:pt x="12211" y="9184"/>
                    <a:pt x="11299" y="10401"/>
                    <a:pt x="11603" y="10705"/>
                  </a:cubicBezTo>
                  <a:cubicBezTo>
                    <a:pt x="11907" y="11009"/>
                    <a:pt x="13428" y="10401"/>
                    <a:pt x="14797" y="9032"/>
                  </a:cubicBezTo>
                  <a:cubicBezTo>
                    <a:pt x="16166" y="7663"/>
                    <a:pt x="17383" y="5533"/>
                    <a:pt x="17231" y="4621"/>
                  </a:cubicBezTo>
                  <a:cubicBezTo>
                    <a:pt x="17079" y="3708"/>
                    <a:pt x="15558" y="4012"/>
                    <a:pt x="13732" y="5533"/>
                  </a:cubicBezTo>
                  <a:cubicBezTo>
                    <a:pt x="11907" y="7054"/>
                    <a:pt x="9777" y="9792"/>
                    <a:pt x="8713" y="12074"/>
                  </a:cubicBezTo>
                  <a:cubicBezTo>
                    <a:pt x="7648" y="14356"/>
                    <a:pt x="7648" y="16181"/>
                    <a:pt x="8408" y="16638"/>
                  </a:cubicBezTo>
                  <a:cubicBezTo>
                    <a:pt x="9169" y="17094"/>
                    <a:pt x="10690" y="16181"/>
                    <a:pt x="11755" y="14964"/>
                  </a:cubicBezTo>
                  <a:cubicBezTo>
                    <a:pt x="12820" y="13747"/>
                    <a:pt x="13428" y="12226"/>
                    <a:pt x="13428" y="10705"/>
                  </a:cubicBezTo>
                  <a:cubicBezTo>
                    <a:pt x="13428" y="9184"/>
                    <a:pt x="12820" y="7663"/>
                    <a:pt x="11755" y="7207"/>
                  </a:cubicBezTo>
                  <a:cubicBezTo>
                    <a:pt x="10690" y="6750"/>
                    <a:pt x="9169" y="7359"/>
                    <a:pt x="7800" y="8423"/>
                  </a:cubicBezTo>
                  <a:cubicBezTo>
                    <a:pt x="6431" y="9488"/>
                    <a:pt x="5214" y="11009"/>
                    <a:pt x="4301" y="12987"/>
                  </a:cubicBezTo>
                  <a:cubicBezTo>
                    <a:pt x="3389" y="14964"/>
                    <a:pt x="2780" y="17398"/>
                    <a:pt x="3693" y="18007"/>
                  </a:cubicBezTo>
                  <a:cubicBezTo>
                    <a:pt x="4606" y="18615"/>
                    <a:pt x="7039" y="17398"/>
                    <a:pt x="9321" y="15421"/>
                  </a:cubicBezTo>
                  <a:cubicBezTo>
                    <a:pt x="11603" y="13443"/>
                    <a:pt x="13732" y="10705"/>
                    <a:pt x="14645" y="8576"/>
                  </a:cubicBezTo>
                  <a:cubicBezTo>
                    <a:pt x="15558" y="6446"/>
                    <a:pt x="15253" y="4925"/>
                    <a:pt x="14189" y="4164"/>
                  </a:cubicBezTo>
                  <a:cubicBezTo>
                    <a:pt x="13124" y="3404"/>
                    <a:pt x="11299" y="3404"/>
                    <a:pt x="9625" y="4164"/>
                  </a:cubicBezTo>
                  <a:cubicBezTo>
                    <a:pt x="7952" y="4925"/>
                    <a:pt x="6431" y="6446"/>
                    <a:pt x="5214" y="7815"/>
                  </a:cubicBezTo>
                  <a:cubicBezTo>
                    <a:pt x="3997" y="9184"/>
                    <a:pt x="3084" y="10401"/>
                    <a:pt x="2628" y="11770"/>
                  </a:cubicBezTo>
                  <a:cubicBezTo>
                    <a:pt x="2172" y="13139"/>
                    <a:pt x="2172" y="14660"/>
                    <a:pt x="3693" y="15573"/>
                  </a:cubicBezTo>
                  <a:cubicBezTo>
                    <a:pt x="5214" y="16485"/>
                    <a:pt x="8256" y="16790"/>
                    <a:pt x="10842" y="15725"/>
                  </a:cubicBezTo>
                  <a:cubicBezTo>
                    <a:pt x="13428" y="14660"/>
                    <a:pt x="15558" y="12226"/>
                    <a:pt x="16623" y="10249"/>
                  </a:cubicBezTo>
                  <a:cubicBezTo>
                    <a:pt x="17687" y="8271"/>
                    <a:pt x="17687" y="6750"/>
                    <a:pt x="16166" y="5533"/>
                  </a:cubicBezTo>
                  <a:cubicBezTo>
                    <a:pt x="14645" y="4316"/>
                    <a:pt x="11603" y="3404"/>
                    <a:pt x="8865" y="3860"/>
                  </a:cubicBezTo>
                  <a:cubicBezTo>
                    <a:pt x="6127" y="4316"/>
                    <a:pt x="3693" y="6142"/>
                    <a:pt x="2780" y="8423"/>
                  </a:cubicBezTo>
                  <a:cubicBezTo>
                    <a:pt x="1868" y="10705"/>
                    <a:pt x="2476" y="13443"/>
                    <a:pt x="4301" y="15116"/>
                  </a:cubicBezTo>
                  <a:cubicBezTo>
                    <a:pt x="6127" y="16790"/>
                    <a:pt x="9169" y="17398"/>
                    <a:pt x="11299" y="17246"/>
                  </a:cubicBezTo>
                  <a:cubicBezTo>
                    <a:pt x="13428" y="17094"/>
                    <a:pt x="14645" y="16181"/>
                    <a:pt x="15406" y="14204"/>
                  </a:cubicBezTo>
                  <a:cubicBezTo>
                    <a:pt x="16166" y="12226"/>
                    <a:pt x="16470" y="9184"/>
                    <a:pt x="15862" y="7359"/>
                  </a:cubicBezTo>
                  <a:cubicBezTo>
                    <a:pt x="15253" y="5533"/>
                    <a:pt x="13732" y="4925"/>
                    <a:pt x="11755" y="5381"/>
                  </a:cubicBezTo>
                  <a:cubicBezTo>
                    <a:pt x="9777" y="5838"/>
                    <a:pt x="7344" y="7359"/>
                    <a:pt x="5975" y="9032"/>
                  </a:cubicBezTo>
                  <a:cubicBezTo>
                    <a:pt x="4606" y="10705"/>
                    <a:pt x="4301" y="12530"/>
                    <a:pt x="5366" y="13595"/>
                  </a:cubicBezTo>
                  <a:cubicBezTo>
                    <a:pt x="6431" y="14660"/>
                    <a:pt x="8865" y="14964"/>
                    <a:pt x="10994" y="13595"/>
                  </a:cubicBezTo>
                  <a:cubicBezTo>
                    <a:pt x="13124" y="12226"/>
                    <a:pt x="14949" y="9184"/>
                    <a:pt x="16014" y="7207"/>
                  </a:cubicBezTo>
                  <a:cubicBezTo>
                    <a:pt x="17079" y="5229"/>
                    <a:pt x="17383" y="4316"/>
                    <a:pt x="17687" y="34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6106022" y="3695439"/>
              <a:ext cx="91578" cy="21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16" fill="norm" stroke="1" extrusionOk="0">
                  <a:moveTo>
                    <a:pt x="621" y="3171"/>
                  </a:moveTo>
                  <a:cubicBezTo>
                    <a:pt x="130" y="1703"/>
                    <a:pt x="-361" y="235"/>
                    <a:pt x="375" y="26"/>
                  </a:cubicBezTo>
                  <a:cubicBezTo>
                    <a:pt x="1112" y="-184"/>
                    <a:pt x="3075" y="865"/>
                    <a:pt x="5530" y="3905"/>
                  </a:cubicBezTo>
                  <a:cubicBezTo>
                    <a:pt x="7984" y="6946"/>
                    <a:pt x="10930" y="11979"/>
                    <a:pt x="13630" y="15230"/>
                  </a:cubicBezTo>
                  <a:cubicBezTo>
                    <a:pt x="16330" y="18480"/>
                    <a:pt x="18784" y="19948"/>
                    <a:pt x="21239" y="214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051550" y="3898900"/>
              <a:ext cx="4064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400"/>
                    <a:pt x="7200" y="15200"/>
                    <a:pt x="10800" y="11600"/>
                  </a:cubicBezTo>
                  <a:cubicBezTo>
                    <a:pt x="14400" y="8000"/>
                    <a:pt x="180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067788" y="4140199"/>
              <a:ext cx="193312" cy="16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356" fill="norm" stroke="1" extrusionOk="0">
                  <a:moveTo>
                    <a:pt x="7199" y="9257"/>
                  </a:moveTo>
                  <a:cubicBezTo>
                    <a:pt x="7429" y="12343"/>
                    <a:pt x="7658" y="15429"/>
                    <a:pt x="7199" y="17532"/>
                  </a:cubicBezTo>
                  <a:cubicBezTo>
                    <a:pt x="6739" y="19636"/>
                    <a:pt x="5590" y="20758"/>
                    <a:pt x="4326" y="21179"/>
                  </a:cubicBezTo>
                  <a:cubicBezTo>
                    <a:pt x="3063" y="21600"/>
                    <a:pt x="1684" y="21319"/>
                    <a:pt x="765" y="19777"/>
                  </a:cubicBezTo>
                  <a:cubicBezTo>
                    <a:pt x="-154" y="18234"/>
                    <a:pt x="-614" y="15429"/>
                    <a:pt x="1569" y="12483"/>
                  </a:cubicBezTo>
                  <a:cubicBezTo>
                    <a:pt x="3752" y="9538"/>
                    <a:pt x="8577" y="6452"/>
                    <a:pt x="12254" y="4348"/>
                  </a:cubicBezTo>
                  <a:cubicBezTo>
                    <a:pt x="15931" y="2244"/>
                    <a:pt x="18458" y="1122"/>
                    <a:pt x="209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239717" y="3954156"/>
              <a:ext cx="230934" cy="33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36" fill="norm" stroke="1" extrusionOk="0">
                  <a:moveTo>
                    <a:pt x="1395" y="17427"/>
                  </a:moveTo>
                  <a:cubicBezTo>
                    <a:pt x="2573" y="18500"/>
                    <a:pt x="3751" y="19574"/>
                    <a:pt x="4929" y="20312"/>
                  </a:cubicBezTo>
                  <a:cubicBezTo>
                    <a:pt x="6108" y="21050"/>
                    <a:pt x="7286" y="21452"/>
                    <a:pt x="7777" y="21117"/>
                  </a:cubicBezTo>
                  <a:cubicBezTo>
                    <a:pt x="8268" y="20781"/>
                    <a:pt x="8071" y="19708"/>
                    <a:pt x="6697" y="17159"/>
                  </a:cubicBezTo>
                  <a:cubicBezTo>
                    <a:pt x="5322" y="14610"/>
                    <a:pt x="2769" y="10585"/>
                    <a:pt x="1395" y="8237"/>
                  </a:cubicBezTo>
                  <a:cubicBezTo>
                    <a:pt x="20" y="5889"/>
                    <a:pt x="-176" y="5218"/>
                    <a:pt x="119" y="4682"/>
                  </a:cubicBezTo>
                  <a:cubicBezTo>
                    <a:pt x="413" y="4145"/>
                    <a:pt x="1199" y="3743"/>
                    <a:pt x="3849" y="2938"/>
                  </a:cubicBezTo>
                  <a:cubicBezTo>
                    <a:pt x="6500" y="2133"/>
                    <a:pt x="11017" y="925"/>
                    <a:pt x="14257" y="389"/>
                  </a:cubicBezTo>
                  <a:cubicBezTo>
                    <a:pt x="17497" y="-148"/>
                    <a:pt x="19460" y="-14"/>
                    <a:pt x="21424" y="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299200" y="4078581"/>
              <a:ext cx="165100" cy="13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2" fill="norm" stroke="1" extrusionOk="0">
                  <a:moveTo>
                    <a:pt x="0" y="3693"/>
                  </a:moveTo>
                  <a:cubicBezTo>
                    <a:pt x="831" y="2363"/>
                    <a:pt x="1662" y="1034"/>
                    <a:pt x="3600" y="370"/>
                  </a:cubicBezTo>
                  <a:cubicBezTo>
                    <a:pt x="5538" y="-295"/>
                    <a:pt x="8585" y="-295"/>
                    <a:pt x="10108" y="2363"/>
                  </a:cubicBezTo>
                  <a:cubicBezTo>
                    <a:pt x="11631" y="5022"/>
                    <a:pt x="11631" y="10339"/>
                    <a:pt x="11077" y="13994"/>
                  </a:cubicBezTo>
                  <a:cubicBezTo>
                    <a:pt x="10523" y="17650"/>
                    <a:pt x="9415" y="19643"/>
                    <a:pt x="9692" y="20474"/>
                  </a:cubicBezTo>
                  <a:cubicBezTo>
                    <a:pt x="9969" y="21305"/>
                    <a:pt x="11631" y="20973"/>
                    <a:pt x="13846" y="19311"/>
                  </a:cubicBezTo>
                  <a:cubicBezTo>
                    <a:pt x="16062" y="17650"/>
                    <a:pt x="18831" y="14659"/>
                    <a:pt x="21600" y="116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499406" y="405130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6000"/>
                    <a:pt x="-1582" y="12000"/>
                    <a:pt x="1118" y="15600"/>
                  </a:cubicBezTo>
                  <a:cubicBezTo>
                    <a:pt x="3818" y="19200"/>
                    <a:pt x="11918" y="20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540500" y="4102099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439385" y="4038599"/>
              <a:ext cx="1328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960" y="21600"/>
                  </a:moveTo>
                  <a:cubicBezTo>
                    <a:pt x="1272" y="20571"/>
                    <a:pt x="-415" y="19543"/>
                    <a:pt x="91" y="17486"/>
                  </a:cubicBezTo>
                  <a:cubicBezTo>
                    <a:pt x="597" y="15429"/>
                    <a:pt x="3297" y="12343"/>
                    <a:pt x="7179" y="9257"/>
                  </a:cubicBezTo>
                  <a:cubicBezTo>
                    <a:pt x="11060" y="6171"/>
                    <a:pt x="16123" y="3086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975350" y="4738011"/>
              <a:ext cx="3608917" cy="151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349"/>
                  </a:moveTo>
                  <a:cubicBezTo>
                    <a:pt x="38" y="228"/>
                    <a:pt x="76" y="108"/>
                    <a:pt x="203" y="47"/>
                  </a:cubicBezTo>
                  <a:cubicBezTo>
                    <a:pt x="329" y="-13"/>
                    <a:pt x="545" y="-13"/>
                    <a:pt x="760" y="32"/>
                  </a:cubicBezTo>
                  <a:cubicBezTo>
                    <a:pt x="975" y="77"/>
                    <a:pt x="1191" y="168"/>
                    <a:pt x="1438" y="318"/>
                  </a:cubicBezTo>
                  <a:cubicBezTo>
                    <a:pt x="1685" y="469"/>
                    <a:pt x="1964" y="680"/>
                    <a:pt x="2242" y="936"/>
                  </a:cubicBezTo>
                  <a:cubicBezTo>
                    <a:pt x="2521" y="1192"/>
                    <a:pt x="2800" y="1493"/>
                    <a:pt x="3021" y="1795"/>
                  </a:cubicBezTo>
                  <a:cubicBezTo>
                    <a:pt x="3243" y="2096"/>
                    <a:pt x="3408" y="2397"/>
                    <a:pt x="3585" y="2804"/>
                  </a:cubicBezTo>
                  <a:cubicBezTo>
                    <a:pt x="3763" y="3210"/>
                    <a:pt x="3953" y="3723"/>
                    <a:pt x="4155" y="4235"/>
                  </a:cubicBezTo>
                  <a:cubicBezTo>
                    <a:pt x="4358" y="4747"/>
                    <a:pt x="4573" y="5259"/>
                    <a:pt x="4751" y="5681"/>
                  </a:cubicBezTo>
                  <a:cubicBezTo>
                    <a:pt x="4928" y="6102"/>
                    <a:pt x="5067" y="6434"/>
                    <a:pt x="5232" y="6856"/>
                  </a:cubicBezTo>
                  <a:cubicBezTo>
                    <a:pt x="5397" y="7277"/>
                    <a:pt x="5587" y="7790"/>
                    <a:pt x="5745" y="8211"/>
                  </a:cubicBezTo>
                  <a:cubicBezTo>
                    <a:pt x="5904" y="8633"/>
                    <a:pt x="6030" y="8964"/>
                    <a:pt x="6189" y="9431"/>
                  </a:cubicBezTo>
                  <a:cubicBezTo>
                    <a:pt x="6347" y="9898"/>
                    <a:pt x="6537" y="10501"/>
                    <a:pt x="6702" y="10998"/>
                  </a:cubicBezTo>
                  <a:cubicBezTo>
                    <a:pt x="6866" y="11495"/>
                    <a:pt x="7006" y="11887"/>
                    <a:pt x="7221" y="12338"/>
                  </a:cubicBezTo>
                  <a:cubicBezTo>
                    <a:pt x="7436" y="12790"/>
                    <a:pt x="7728" y="13302"/>
                    <a:pt x="8038" y="13830"/>
                  </a:cubicBezTo>
                  <a:cubicBezTo>
                    <a:pt x="8349" y="14357"/>
                    <a:pt x="8678" y="14899"/>
                    <a:pt x="9045" y="15366"/>
                  </a:cubicBezTo>
                  <a:cubicBezTo>
                    <a:pt x="9413" y="15833"/>
                    <a:pt x="9818" y="16225"/>
                    <a:pt x="10186" y="16541"/>
                  </a:cubicBezTo>
                  <a:cubicBezTo>
                    <a:pt x="10553" y="16857"/>
                    <a:pt x="10882" y="17098"/>
                    <a:pt x="11180" y="17309"/>
                  </a:cubicBezTo>
                  <a:cubicBezTo>
                    <a:pt x="11478" y="17520"/>
                    <a:pt x="11744" y="17701"/>
                    <a:pt x="12067" y="17912"/>
                  </a:cubicBezTo>
                  <a:cubicBezTo>
                    <a:pt x="12390" y="18123"/>
                    <a:pt x="12770" y="18364"/>
                    <a:pt x="13099" y="18544"/>
                  </a:cubicBezTo>
                  <a:cubicBezTo>
                    <a:pt x="13429" y="18725"/>
                    <a:pt x="13707" y="18846"/>
                    <a:pt x="14030" y="18996"/>
                  </a:cubicBezTo>
                  <a:cubicBezTo>
                    <a:pt x="14354" y="19147"/>
                    <a:pt x="14721" y="19328"/>
                    <a:pt x="15050" y="19448"/>
                  </a:cubicBezTo>
                  <a:cubicBezTo>
                    <a:pt x="15380" y="19569"/>
                    <a:pt x="15671" y="19629"/>
                    <a:pt x="15975" y="19689"/>
                  </a:cubicBezTo>
                  <a:cubicBezTo>
                    <a:pt x="16279" y="19749"/>
                    <a:pt x="16596" y="19810"/>
                    <a:pt x="16900" y="19870"/>
                  </a:cubicBezTo>
                  <a:cubicBezTo>
                    <a:pt x="17204" y="19930"/>
                    <a:pt x="17495" y="19990"/>
                    <a:pt x="17761" y="20051"/>
                  </a:cubicBezTo>
                  <a:cubicBezTo>
                    <a:pt x="18027" y="20111"/>
                    <a:pt x="18268" y="20171"/>
                    <a:pt x="18528" y="20231"/>
                  </a:cubicBezTo>
                  <a:cubicBezTo>
                    <a:pt x="18788" y="20292"/>
                    <a:pt x="19066" y="20352"/>
                    <a:pt x="19339" y="20397"/>
                  </a:cubicBezTo>
                  <a:cubicBezTo>
                    <a:pt x="19611" y="20442"/>
                    <a:pt x="19877" y="20472"/>
                    <a:pt x="20213" y="20487"/>
                  </a:cubicBezTo>
                  <a:cubicBezTo>
                    <a:pt x="20549" y="20502"/>
                    <a:pt x="20954" y="20502"/>
                    <a:pt x="21188" y="20502"/>
                  </a:cubicBezTo>
                  <a:cubicBezTo>
                    <a:pt x="21423" y="20502"/>
                    <a:pt x="21486" y="20502"/>
                    <a:pt x="21530" y="20578"/>
                  </a:cubicBezTo>
                  <a:cubicBezTo>
                    <a:pt x="21575" y="20653"/>
                    <a:pt x="21600" y="20804"/>
                    <a:pt x="21600" y="20984"/>
                  </a:cubicBezTo>
                  <a:cubicBezTo>
                    <a:pt x="21600" y="21165"/>
                    <a:pt x="21575" y="21376"/>
                    <a:pt x="21549" y="21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47699" y="4705350"/>
              <a:ext cx="5239314" cy="153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21565" y="625"/>
                  </a:moveTo>
                  <a:cubicBezTo>
                    <a:pt x="21583" y="476"/>
                    <a:pt x="21600" y="327"/>
                    <a:pt x="21591" y="208"/>
                  </a:cubicBezTo>
                  <a:cubicBezTo>
                    <a:pt x="21583" y="89"/>
                    <a:pt x="21548" y="0"/>
                    <a:pt x="21513" y="0"/>
                  </a:cubicBezTo>
                  <a:cubicBezTo>
                    <a:pt x="21478" y="0"/>
                    <a:pt x="21443" y="89"/>
                    <a:pt x="21360" y="134"/>
                  </a:cubicBezTo>
                  <a:cubicBezTo>
                    <a:pt x="21277" y="179"/>
                    <a:pt x="21146" y="179"/>
                    <a:pt x="20994" y="253"/>
                  </a:cubicBezTo>
                  <a:cubicBezTo>
                    <a:pt x="20841" y="327"/>
                    <a:pt x="20667" y="476"/>
                    <a:pt x="20475" y="640"/>
                  </a:cubicBezTo>
                  <a:cubicBezTo>
                    <a:pt x="20283" y="803"/>
                    <a:pt x="20073" y="982"/>
                    <a:pt x="19908" y="1190"/>
                  </a:cubicBezTo>
                  <a:cubicBezTo>
                    <a:pt x="19742" y="1398"/>
                    <a:pt x="19620" y="1636"/>
                    <a:pt x="19489" y="1919"/>
                  </a:cubicBezTo>
                  <a:cubicBezTo>
                    <a:pt x="19358" y="2202"/>
                    <a:pt x="19218" y="2529"/>
                    <a:pt x="19096" y="2931"/>
                  </a:cubicBezTo>
                  <a:cubicBezTo>
                    <a:pt x="18974" y="3332"/>
                    <a:pt x="18869" y="3808"/>
                    <a:pt x="18791" y="4284"/>
                  </a:cubicBezTo>
                  <a:cubicBezTo>
                    <a:pt x="18712" y="4760"/>
                    <a:pt x="18660" y="5236"/>
                    <a:pt x="18608" y="5772"/>
                  </a:cubicBezTo>
                  <a:cubicBezTo>
                    <a:pt x="18555" y="6307"/>
                    <a:pt x="18503" y="6902"/>
                    <a:pt x="18433" y="7423"/>
                  </a:cubicBezTo>
                  <a:cubicBezTo>
                    <a:pt x="18363" y="7944"/>
                    <a:pt x="18276" y="8390"/>
                    <a:pt x="18172" y="8821"/>
                  </a:cubicBezTo>
                  <a:cubicBezTo>
                    <a:pt x="18067" y="9253"/>
                    <a:pt x="17945" y="9669"/>
                    <a:pt x="17788" y="10160"/>
                  </a:cubicBezTo>
                  <a:cubicBezTo>
                    <a:pt x="17631" y="10651"/>
                    <a:pt x="17439" y="11217"/>
                    <a:pt x="17299" y="11663"/>
                  </a:cubicBezTo>
                  <a:cubicBezTo>
                    <a:pt x="17160" y="12109"/>
                    <a:pt x="17072" y="12436"/>
                    <a:pt x="16963" y="12779"/>
                  </a:cubicBezTo>
                  <a:cubicBezTo>
                    <a:pt x="16854" y="13121"/>
                    <a:pt x="16723" y="13478"/>
                    <a:pt x="16558" y="13879"/>
                  </a:cubicBezTo>
                  <a:cubicBezTo>
                    <a:pt x="16392" y="14281"/>
                    <a:pt x="16191" y="14727"/>
                    <a:pt x="16008" y="15084"/>
                  </a:cubicBezTo>
                  <a:cubicBezTo>
                    <a:pt x="15825" y="15441"/>
                    <a:pt x="15659" y="15709"/>
                    <a:pt x="15537" y="15902"/>
                  </a:cubicBezTo>
                  <a:cubicBezTo>
                    <a:pt x="15415" y="16096"/>
                    <a:pt x="15336" y="16215"/>
                    <a:pt x="15232" y="16393"/>
                  </a:cubicBezTo>
                  <a:cubicBezTo>
                    <a:pt x="15127" y="16572"/>
                    <a:pt x="14996" y="16810"/>
                    <a:pt x="14822" y="17033"/>
                  </a:cubicBezTo>
                  <a:cubicBezTo>
                    <a:pt x="14647" y="17256"/>
                    <a:pt x="14429" y="17464"/>
                    <a:pt x="14176" y="17658"/>
                  </a:cubicBezTo>
                  <a:cubicBezTo>
                    <a:pt x="13923" y="17851"/>
                    <a:pt x="13635" y="18030"/>
                    <a:pt x="13387" y="18179"/>
                  </a:cubicBezTo>
                  <a:cubicBezTo>
                    <a:pt x="13138" y="18327"/>
                    <a:pt x="12929" y="18446"/>
                    <a:pt x="12719" y="18536"/>
                  </a:cubicBezTo>
                  <a:cubicBezTo>
                    <a:pt x="12510" y="18625"/>
                    <a:pt x="12300" y="18684"/>
                    <a:pt x="12039" y="18714"/>
                  </a:cubicBezTo>
                  <a:cubicBezTo>
                    <a:pt x="11777" y="18744"/>
                    <a:pt x="11463" y="18744"/>
                    <a:pt x="11140" y="18759"/>
                  </a:cubicBezTo>
                  <a:cubicBezTo>
                    <a:pt x="10817" y="18774"/>
                    <a:pt x="10486" y="18803"/>
                    <a:pt x="10172" y="18833"/>
                  </a:cubicBezTo>
                  <a:cubicBezTo>
                    <a:pt x="9858" y="18863"/>
                    <a:pt x="9561" y="18893"/>
                    <a:pt x="9278" y="18937"/>
                  </a:cubicBezTo>
                  <a:cubicBezTo>
                    <a:pt x="8994" y="18982"/>
                    <a:pt x="8724" y="19041"/>
                    <a:pt x="8449" y="19101"/>
                  </a:cubicBezTo>
                  <a:cubicBezTo>
                    <a:pt x="8174" y="19160"/>
                    <a:pt x="7895" y="19220"/>
                    <a:pt x="7603" y="19264"/>
                  </a:cubicBezTo>
                  <a:cubicBezTo>
                    <a:pt x="7311" y="19309"/>
                    <a:pt x="7005" y="19339"/>
                    <a:pt x="6682" y="19354"/>
                  </a:cubicBezTo>
                  <a:cubicBezTo>
                    <a:pt x="6360" y="19369"/>
                    <a:pt x="6019" y="19369"/>
                    <a:pt x="5701" y="19413"/>
                  </a:cubicBezTo>
                  <a:cubicBezTo>
                    <a:pt x="5383" y="19458"/>
                    <a:pt x="5086" y="19547"/>
                    <a:pt x="4794" y="19621"/>
                  </a:cubicBezTo>
                  <a:cubicBezTo>
                    <a:pt x="4501" y="19696"/>
                    <a:pt x="4214" y="19755"/>
                    <a:pt x="3926" y="19830"/>
                  </a:cubicBezTo>
                  <a:cubicBezTo>
                    <a:pt x="3638" y="19904"/>
                    <a:pt x="3350" y="19993"/>
                    <a:pt x="3062" y="20068"/>
                  </a:cubicBezTo>
                  <a:cubicBezTo>
                    <a:pt x="2774" y="20142"/>
                    <a:pt x="2486" y="20202"/>
                    <a:pt x="2203" y="20276"/>
                  </a:cubicBezTo>
                  <a:cubicBezTo>
                    <a:pt x="1919" y="20350"/>
                    <a:pt x="1640" y="20440"/>
                    <a:pt x="1348" y="20559"/>
                  </a:cubicBezTo>
                  <a:cubicBezTo>
                    <a:pt x="1056" y="20678"/>
                    <a:pt x="750" y="20826"/>
                    <a:pt x="523" y="21005"/>
                  </a:cubicBezTo>
                  <a:cubicBezTo>
                    <a:pt x="297" y="21183"/>
                    <a:pt x="148" y="213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1568450" y="3257550"/>
              <a:ext cx="4635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3" y="2618"/>
                    <a:pt x="5326" y="5236"/>
                    <a:pt x="8186" y="8509"/>
                  </a:cubicBezTo>
                  <a:cubicBezTo>
                    <a:pt x="11047" y="11782"/>
                    <a:pt x="14104" y="15709"/>
                    <a:pt x="16373" y="18000"/>
                  </a:cubicBezTo>
                  <a:cubicBezTo>
                    <a:pt x="18641" y="20291"/>
                    <a:pt x="20121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1511300" y="2946400"/>
              <a:ext cx="635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9286"/>
                    <a:pt x="7200" y="16971"/>
                    <a:pt x="3600" y="13371"/>
                  </a:cubicBezTo>
                  <a:cubicBezTo>
                    <a:pt x="0" y="9771"/>
                    <a:pt x="0" y="488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1689100" y="3048000"/>
              <a:ext cx="825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723" y="19523"/>
                    <a:pt x="13846" y="17446"/>
                    <a:pt x="10246" y="13846"/>
                  </a:cubicBezTo>
                  <a:cubicBezTo>
                    <a:pt x="6646" y="10246"/>
                    <a:pt x="3323" y="512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1583508" y="2749550"/>
              <a:ext cx="397693" cy="25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29" fill="norm" stroke="1" extrusionOk="0">
                  <a:moveTo>
                    <a:pt x="215" y="0"/>
                  </a:moveTo>
                  <a:cubicBezTo>
                    <a:pt x="-13" y="1756"/>
                    <a:pt x="-240" y="3512"/>
                    <a:pt x="556" y="5883"/>
                  </a:cubicBezTo>
                  <a:cubicBezTo>
                    <a:pt x="1352" y="8254"/>
                    <a:pt x="3171" y="11239"/>
                    <a:pt x="5842" y="13961"/>
                  </a:cubicBezTo>
                  <a:cubicBezTo>
                    <a:pt x="8514" y="16683"/>
                    <a:pt x="12038" y="19141"/>
                    <a:pt x="14368" y="20371"/>
                  </a:cubicBezTo>
                  <a:cubicBezTo>
                    <a:pt x="16699" y="21600"/>
                    <a:pt x="17836" y="21600"/>
                    <a:pt x="18802" y="20634"/>
                  </a:cubicBezTo>
                  <a:cubicBezTo>
                    <a:pt x="19768" y="19668"/>
                    <a:pt x="20564" y="17737"/>
                    <a:pt x="21360" y="158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758950" y="2647950"/>
              <a:ext cx="190500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3" fill="norm" stroke="1" extrusionOk="0">
                  <a:moveTo>
                    <a:pt x="0" y="19440"/>
                  </a:moveTo>
                  <a:cubicBezTo>
                    <a:pt x="237" y="18000"/>
                    <a:pt x="475" y="16560"/>
                    <a:pt x="2967" y="15480"/>
                  </a:cubicBezTo>
                  <a:cubicBezTo>
                    <a:pt x="5459" y="14400"/>
                    <a:pt x="10207" y="13680"/>
                    <a:pt x="13530" y="14280"/>
                  </a:cubicBezTo>
                  <a:cubicBezTo>
                    <a:pt x="16853" y="14880"/>
                    <a:pt x="18752" y="16800"/>
                    <a:pt x="19938" y="18360"/>
                  </a:cubicBezTo>
                  <a:cubicBezTo>
                    <a:pt x="21125" y="19920"/>
                    <a:pt x="21600" y="21120"/>
                    <a:pt x="21007" y="21360"/>
                  </a:cubicBezTo>
                  <a:cubicBezTo>
                    <a:pt x="20413" y="21600"/>
                    <a:pt x="18752" y="20880"/>
                    <a:pt x="16022" y="18120"/>
                  </a:cubicBezTo>
                  <a:cubicBezTo>
                    <a:pt x="13292" y="15360"/>
                    <a:pt x="9495" y="10560"/>
                    <a:pt x="7121" y="7800"/>
                  </a:cubicBezTo>
                  <a:cubicBezTo>
                    <a:pt x="4747" y="5040"/>
                    <a:pt x="3798" y="4320"/>
                    <a:pt x="3798" y="4320"/>
                  </a:cubicBezTo>
                  <a:cubicBezTo>
                    <a:pt x="3798" y="4320"/>
                    <a:pt x="4747" y="5040"/>
                    <a:pt x="6884" y="6120"/>
                  </a:cubicBezTo>
                  <a:cubicBezTo>
                    <a:pt x="9020" y="7200"/>
                    <a:pt x="12343" y="8640"/>
                    <a:pt x="14598" y="9240"/>
                  </a:cubicBezTo>
                  <a:cubicBezTo>
                    <a:pt x="16853" y="9840"/>
                    <a:pt x="18040" y="9600"/>
                    <a:pt x="18989" y="7920"/>
                  </a:cubicBezTo>
                  <a:cubicBezTo>
                    <a:pt x="19938" y="6240"/>
                    <a:pt x="20651" y="312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606137" y="2523575"/>
              <a:ext cx="406813" cy="11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720" fill="norm" stroke="1" extrusionOk="0">
                  <a:moveTo>
                    <a:pt x="2360" y="4225"/>
                  </a:moveTo>
                  <a:cubicBezTo>
                    <a:pt x="1358" y="4225"/>
                    <a:pt x="356" y="4225"/>
                    <a:pt x="77" y="3636"/>
                  </a:cubicBezTo>
                  <a:cubicBezTo>
                    <a:pt x="-201" y="3047"/>
                    <a:pt x="244" y="1869"/>
                    <a:pt x="1859" y="887"/>
                  </a:cubicBezTo>
                  <a:cubicBezTo>
                    <a:pt x="3473" y="-95"/>
                    <a:pt x="6257" y="-880"/>
                    <a:pt x="9430" y="2065"/>
                  </a:cubicBezTo>
                  <a:cubicBezTo>
                    <a:pt x="12603" y="5011"/>
                    <a:pt x="16166" y="11687"/>
                    <a:pt x="18226" y="15418"/>
                  </a:cubicBezTo>
                  <a:cubicBezTo>
                    <a:pt x="20286" y="19149"/>
                    <a:pt x="20842" y="19935"/>
                    <a:pt x="21399" y="20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860550" y="2038349"/>
              <a:ext cx="38100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10800" y="20426"/>
                  </a:moveTo>
                  <a:cubicBezTo>
                    <a:pt x="7200" y="21013"/>
                    <a:pt x="3600" y="21600"/>
                    <a:pt x="1800" y="21541"/>
                  </a:cubicBezTo>
                  <a:cubicBezTo>
                    <a:pt x="0" y="21483"/>
                    <a:pt x="0" y="20778"/>
                    <a:pt x="0" y="18607"/>
                  </a:cubicBezTo>
                  <a:cubicBezTo>
                    <a:pt x="0" y="16435"/>
                    <a:pt x="0" y="12796"/>
                    <a:pt x="3600" y="9450"/>
                  </a:cubicBezTo>
                  <a:cubicBezTo>
                    <a:pt x="7200" y="6104"/>
                    <a:pt x="14400" y="30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803400" y="1961971"/>
              <a:ext cx="254000" cy="1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720" y="16566"/>
                    <a:pt x="1440" y="11841"/>
                    <a:pt x="3150" y="7791"/>
                  </a:cubicBezTo>
                  <a:cubicBezTo>
                    <a:pt x="4860" y="3741"/>
                    <a:pt x="7560" y="366"/>
                    <a:pt x="10260" y="28"/>
                  </a:cubicBezTo>
                  <a:cubicBezTo>
                    <a:pt x="12960" y="-309"/>
                    <a:pt x="15660" y="2391"/>
                    <a:pt x="17550" y="6103"/>
                  </a:cubicBezTo>
                  <a:cubicBezTo>
                    <a:pt x="19440" y="9816"/>
                    <a:pt x="20520" y="14541"/>
                    <a:pt x="21600" y="192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0" y="6261570"/>
              <a:ext cx="533400" cy="3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4133"/>
                  </a:moveTo>
                  <a:cubicBezTo>
                    <a:pt x="2657" y="15333"/>
                    <a:pt x="5314" y="16533"/>
                    <a:pt x="8314" y="16533"/>
                  </a:cubicBezTo>
                  <a:cubicBezTo>
                    <a:pt x="11314" y="16533"/>
                    <a:pt x="14657" y="15333"/>
                    <a:pt x="16671" y="14733"/>
                  </a:cubicBezTo>
                  <a:cubicBezTo>
                    <a:pt x="18686" y="14133"/>
                    <a:pt x="19371" y="14133"/>
                    <a:pt x="19886" y="12333"/>
                  </a:cubicBezTo>
                  <a:cubicBezTo>
                    <a:pt x="20400" y="10533"/>
                    <a:pt x="20743" y="6933"/>
                    <a:pt x="20657" y="4533"/>
                  </a:cubicBezTo>
                  <a:cubicBezTo>
                    <a:pt x="20571" y="2133"/>
                    <a:pt x="20057" y="933"/>
                    <a:pt x="18300" y="333"/>
                  </a:cubicBezTo>
                  <a:cubicBezTo>
                    <a:pt x="16543" y="-267"/>
                    <a:pt x="13543" y="-267"/>
                    <a:pt x="10929" y="2133"/>
                  </a:cubicBezTo>
                  <a:cubicBezTo>
                    <a:pt x="8314" y="4533"/>
                    <a:pt x="6086" y="9333"/>
                    <a:pt x="4714" y="12933"/>
                  </a:cubicBezTo>
                  <a:cubicBezTo>
                    <a:pt x="3343" y="16533"/>
                    <a:pt x="2829" y="18933"/>
                    <a:pt x="2786" y="20133"/>
                  </a:cubicBezTo>
                  <a:cubicBezTo>
                    <a:pt x="2743" y="21333"/>
                    <a:pt x="3171" y="21333"/>
                    <a:pt x="5057" y="20733"/>
                  </a:cubicBezTo>
                  <a:cubicBezTo>
                    <a:pt x="6943" y="20133"/>
                    <a:pt x="10286" y="18933"/>
                    <a:pt x="12257" y="18333"/>
                  </a:cubicBezTo>
                  <a:cubicBezTo>
                    <a:pt x="14229" y="17733"/>
                    <a:pt x="14829" y="17733"/>
                    <a:pt x="14871" y="17733"/>
                  </a:cubicBezTo>
                  <a:cubicBezTo>
                    <a:pt x="14914" y="17733"/>
                    <a:pt x="14400" y="17733"/>
                    <a:pt x="13757" y="18333"/>
                  </a:cubicBezTo>
                  <a:cubicBezTo>
                    <a:pt x="13114" y="18933"/>
                    <a:pt x="12343" y="20133"/>
                    <a:pt x="12171" y="19533"/>
                  </a:cubicBezTo>
                  <a:cubicBezTo>
                    <a:pt x="12000" y="18933"/>
                    <a:pt x="12429" y="16533"/>
                    <a:pt x="14100" y="15333"/>
                  </a:cubicBezTo>
                  <a:cubicBezTo>
                    <a:pt x="15771" y="14133"/>
                    <a:pt x="18686" y="14133"/>
                    <a:pt x="21600" y="141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52400" y="3296179"/>
              <a:ext cx="11760200" cy="301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fill="norm" stroke="1" extrusionOk="0">
                  <a:moveTo>
                    <a:pt x="0" y="21596"/>
                  </a:moveTo>
                  <a:cubicBezTo>
                    <a:pt x="86" y="21551"/>
                    <a:pt x="171" y="21505"/>
                    <a:pt x="262" y="21475"/>
                  </a:cubicBezTo>
                  <a:cubicBezTo>
                    <a:pt x="354" y="21444"/>
                    <a:pt x="451" y="21429"/>
                    <a:pt x="550" y="21407"/>
                  </a:cubicBezTo>
                  <a:cubicBezTo>
                    <a:pt x="649" y="21384"/>
                    <a:pt x="750" y="21353"/>
                    <a:pt x="871" y="21338"/>
                  </a:cubicBezTo>
                  <a:cubicBezTo>
                    <a:pt x="991" y="21323"/>
                    <a:pt x="1131" y="21323"/>
                    <a:pt x="1260" y="21331"/>
                  </a:cubicBezTo>
                  <a:cubicBezTo>
                    <a:pt x="1388" y="21338"/>
                    <a:pt x="1505" y="21353"/>
                    <a:pt x="1619" y="21353"/>
                  </a:cubicBezTo>
                  <a:cubicBezTo>
                    <a:pt x="1734" y="21353"/>
                    <a:pt x="1847" y="21338"/>
                    <a:pt x="1959" y="21308"/>
                  </a:cubicBezTo>
                  <a:cubicBezTo>
                    <a:pt x="2072" y="21278"/>
                    <a:pt x="2185" y="21232"/>
                    <a:pt x="2288" y="21202"/>
                  </a:cubicBezTo>
                  <a:cubicBezTo>
                    <a:pt x="2391" y="21172"/>
                    <a:pt x="2484" y="21156"/>
                    <a:pt x="2579" y="21134"/>
                  </a:cubicBezTo>
                  <a:cubicBezTo>
                    <a:pt x="2675" y="21111"/>
                    <a:pt x="2772" y="21081"/>
                    <a:pt x="2867" y="21050"/>
                  </a:cubicBezTo>
                  <a:cubicBezTo>
                    <a:pt x="2962" y="21020"/>
                    <a:pt x="3056" y="20990"/>
                    <a:pt x="3145" y="20959"/>
                  </a:cubicBezTo>
                  <a:cubicBezTo>
                    <a:pt x="3235" y="20929"/>
                    <a:pt x="3320" y="20899"/>
                    <a:pt x="3406" y="20868"/>
                  </a:cubicBezTo>
                  <a:cubicBezTo>
                    <a:pt x="3491" y="20838"/>
                    <a:pt x="3577" y="20808"/>
                    <a:pt x="3678" y="20785"/>
                  </a:cubicBezTo>
                  <a:cubicBezTo>
                    <a:pt x="3779" y="20762"/>
                    <a:pt x="3895" y="20747"/>
                    <a:pt x="3998" y="20724"/>
                  </a:cubicBezTo>
                  <a:cubicBezTo>
                    <a:pt x="4102" y="20702"/>
                    <a:pt x="4191" y="20671"/>
                    <a:pt x="4282" y="20641"/>
                  </a:cubicBezTo>
                  <a:cubicBezTo>
                    <a:pt x="4374" y="20611"/>
                    <a:pt x="4467" y="20580"/>
                    <a:pt x="4568" y="20527"/>
                  </a:cubicBezTo>
                  <a:cubicBezTo>
                    <a:pt x="4669" y="20474"/>
                    <a:pt x="4778" y="20399"/>
                    <a:pt x="4887" y="20338"/>
                  </a:cubicBezTo>
                  <a:cubicBezTo>
                    <a:pt x="4996" y="20277"/>
                    <a:pt x="5105" y="20232"/>
                    <a:pt x="5225" y="20179"/>
                  </a:cubicBezTo>
                  <a:cubicBezTo>
                    <a:pt x="5346" y="20126"/>
                    <a:pt x="5478" y="20065"/>
                    <a:pt x="5592" y="20012"/>
                  </a:cubicBezTo>
                  <a:cubicBezTo>
                    <a:pt x="5707" y="19959"/>
                    <a:pt x="5804" y="19913"/>
                    <a:pt x="5892" y="19860"/>
                  </a:cubicBezTo>
                  <a:cubicBezTo>
                    <a:pt x="5979" y="19807"/>
                    <a:pt x="6057" y="19747"/>
                    <a:pt x="6152" y="19663"/>
                  </a:cubicBezTo>
                  <a:cubicBezTo>
                    <a:pt x="6248" y="19580"/>
                    <a:pt x="6360" y="19474"/>
                    <a:pt x="6477" y="19375"/>
                  </a:cubicBezTo>
                  <a:cubicBezTo>
                    <a:pt x="6594" y="19277"/>
                    <a:pt x="6714" y="19186"/>
                    <a:pt x="6827" y="19087"/>
                  </a:cubicBezTo>
                  <a:cubicBezTo>
                    <a:pt x="6940" y="18989"/>
                    <a:pt x="7044" y="18883"/>
                    <a:pt x="7169" y="18739"/>
                  </a:cubicBezTo>
                  <a:cubicBezTo>
                    <a:pt x="7293" y="18595"/>
                    <a:pt x="7437" y="18413"/>
                    <a:pt x="7571" y="18193"/>
                  </a:cubicBezTo>
                  <a:cubicBezTo>
                    <a:pt x="7705" y="17973"/>
                    <a:pt x="7830" y="17716"/>
                    <a:pt x="7950" y="17465"/>
                  </a:cubicBezTo>
                  <a:cubicBezTo>
                    <a:pt x="8071" y="17215"/>
                    <a:pt x="8187" y="16973"/>
                    <a:pt x="8298" y="16700"/>
                  </a:cubicBezTo>
                  <a:cubicBezTo>
                    <a:pt x="8409" y="16427"/>
                    <a:pt x="8514" y="16124"/>
                    <a:pt x="8609" y="15851"/>
                  </a:cubicBezTo>
                  <a:cubicBezTo>
                    <a:pt x="8705" y="15578"/>
                    <a:pt x="8790" y="15336"/>
                    <a:pt x="8872" y="15124"/>
                  </a:cubicBezTo>
                  <a:cubicBezTo>
                    <a:pt x="8953" y="14911"/>
                    <a:pt x="9031" y="14729"/>
                    <a:pt x="9117" y="14525"/>
                  </a:cubicBezTo>
                  <a:cubicBezTo>
                    <a:pt x="9202" y="14320"/>
                    <a:pt x="9295" y="14093"/>
                    <a:pt x="9383" y="13888"/>
                  </a:cubicBezTo>
                  <a:cubicBezTo>
                    <a:pt x="9470" y="13684"/>
                    <a:pt x="9552" y="13502"/>
                    <a:pt x="9636" y="13320"/>
                  </a:cubicBezTo>
                  <a:cubicBezTo>
                    <a:pt x="9719" y="13138"/>
                    <a:pt x="9805" y="12956"/>
                    <a:pt x="9908" y="12698"/>
                  </a:cubicBezTo>
                  <a:cubicBezTo>
                    <a:pt x="10011" y="12441"/>
                    <a:pt x="10131" y="12107"/>
                    <a:pt x="10248" y="11774"/>
                  </a:cubicBezTo>
                  <a:cubicBezTo>
                    <a:pt x="10365" y="11440"/>
                    <a:pt x="10477" y="11107"/>
                    <a:pt x="10563" y="10826"/>
                  </a:cubicBezTo>
                  <a:cubicBezTo>
                    <a:pt x="10648" y="10546"/>
                    <a:pt x="10707" y="10319"/>
                    <a:pt x="10779" y="10053"/>
                  </a:cubicBezTo>
                  <a:cubicBezTo>
                    <a:pt x="10851" y="9788"/>
                    <a:pt x="10936" y="9485"/>
                    <a:pt x="11025" y="9204"/>
                  </a:cubicBezTo>
                  <a:cubicBezTo>
                    <a:pt x="11115" y="8924"/>
                    <a:pt x="11208" y="8666"/>
                    <a:pt x="11307" y="8393"/>
                  </a:cubicBezTo>
                  <a:cubicBezTo>
                    <a:pt x="11406" y="8121"/>
                    <a:pt x="11511" y="7833"/>
                    <a:pt x="11605" y="7567"/>
                  </a:cubicBezTo>
                  <a:cubicBezTo>
                    <a:pt x="11698" y="7302"/>
                    <a:pt x="11780" y="7060"/>
                    <a:pt x="11873" y="6779"/>
                  </a:cubicBezTo>
                  <a:cubicBezTo>
                    <a:pt x="11966" y="6499"/>
                    <a:pt x="12071" y="6180"/>
                    <a:pt x="12167" y="5892"/>
                  </a:cubicBezTo>
                  <a:cubicBezTo>
                    <a:pt x="12262" y="5604"/>
                    <a:pt x="12347" y="5347"/>
                    <a:pt x="12439" y="5081"/>
                  </a:cubicBezTo>
                  <a:cubicBezTo>
                    <a:pt x="12530" y="4816"/>
                    <a:pt x="12627" y="4543"/>
                    <a:pt x="12721" y="4271"/>
                  </a:cubicBezTo>
                  <a:cubicBezTo>
                    <a:pt x="12814" y="3998"/>
                    <a:pt x="12903" y="3725"/>
                    <a:pt x="12983" y="3513"/>
                  </a:cubicBezTo>
                  <a:cubicBezTo>
                    <a:pt x="13063" y="3300"/>
                    <a:pt x="13133" y="3149"/>
                    <a:pt x="13210" y="2975"/>
                  </a:cubicBezTo>
                  <a:cubicBezTo>
                    <a:pt x="13288" y="2800"/>
                    <a:pt x="13374" y="2603"/>
                    <a:pt x="13475" y="2399"/>
                  </a:cubicBezTo>
                  <a:cubicBezTo>
                    <a:pt x="13576" y="2194"/>
                    <a:pt x="13692" y="1982"/>
                    <a:pt x="13803" y="1800"/>
                  </a:cubicBezTo>
                  <a:cubicBezTo>
                    <a:pt x="13914" y="1618"/>
                    <a:pt x="14019" y="1466"/>
                    <a:pt x="14126" y="1322"/>
                  </a:cubicBezTo>
                  <a:cubicBezTo>
                    <a:pt x="14233" y="1178"/>
                    <a:pt x="14342" y="1042"/>
                    <a:pt x="14460" y="913"/>
                  </a:cubicBezTo>
                  <a:cubicBezTo>
                    <a:pt x="14579" y="784"/>
                    <a:pt x="14707" y="663"/>
                    <a:pt x="14820" y="557"/>
                  </a:cubicBezTo>
                  <a:cubicBezTo>
                    <a:pt x="14933" y="451"/>
                    <a:pt x="15030" y="360"/>
                    <a:pt x="15121" y="299"/>
                  </a:cubicBezTo>
                  <a:cubicBezTo>
                    <a:pt x="15213" y="239"/>
                    <a:pt x="15298" y="208"/>
                    <a:pt x="15389" y="178"/>
                  </a:cubicBezTo>
                  <a:cubicBezTo>
                    <a:pt x="15481" y="148"/>
                    <a:pt x="15578" y="117"/>
                    <a:pt x="15669" y="87"/>
                  </a:cubicBezTo>
                  <a:cubicBezTo>
                    <a:pt x="15761" y="57"/>
                    <a:pt x="15846" y="26"/>
                    <a:pt x="15969" y="11"/>
                  </a:cubicBezTo>
                  <a:cubicBezTo>
                    <a:pt x="16091" y="-4"/>
                    <a:pt x="16251" y="-4"/>
                    <a:pt x="16400" y="11"/>
                  </a:cubicBezTo>
                  <a:cubicBezTo>
                    <a:pt x="16550" y="26"/>
                    <a:pt x="16690" y="57"/>
                    <a:pt x="16806" y="87"/>
                  </a:cubicBezTo>
                  <a:cubicBezTo>
                    <a:pt x="16923" y="117"/>
                    <a:pt x="17016" y="148"/>
                    <a:pt x="17108" y="185"/>
                  </a:cubicBezTo>
                  <a:cubicBezTo>
                    <a:pt x="17199" y="223"/>
                    <a:pt x="17289" y="269"/>
                    <a:pt x="17380" y="299"/>
                  </a:cubicBezTo>
                  <a:cubicBezTo>
                    <a:pt x="17471" y="329"/>
                    <a:pt x="17565" y="345"/>
                    <a:pt x="17668" y="360"/>
                  </a:cubicBezTo>
                  <a:cubicBezTo>
                    <a:pt x="17771" y="375"/>
                    <a:pt x="17883" y="390"/>
                    <a:pt x="18016" y="405"/>
                  </a:cubicBezTo>
                  <a:cubicBezTo>
                    <a:pt x="18148" y="420"/>
                    <a:pt x="18299" y="436"/>
                    <a:pt x="18437" y="451"/>
                  </a:cubicBezTo>
                  <a:cubicBezTo>
                    <a:pt x="18575" y="466"/>
                    <a:pt x="18700" y="481"/>
                    <a:pt x="18814" y="504"/>
                  </a:cubicBezTo>
                  <a:cubicBezTo>
                    <a:pt x="18929" y="527"/>
                    <a:pt x="19034" y="557"/>
                    <a:pt x="19147" y="580"/>
                  </a:cubicBezTo>
                  <a:cubicBezTo>
                    <a:pt x="19260" y="602"/>
                    <a:pt x="19380" y="617"/>
                    <a:pt x="19506" y="633"/>
                  </a:cubicBezTo>
                  <a:cubicBezTo>
                    <a:pt x="19633" y="648"/>
                    <a:pt x="19765" y="663"/>
                    <a:pt x="19895" y="678"/>
                  </a:cubicBezTo>
                  <a:cubicBezTo>
                    <a:pt x="20025" y="693"/>
                    <a:pt x="20154" y="708"/>
                    <a:pt x="20282" y="724"/>
                  </a:cubicBezTo>
                  <a:cubicBezTo>
                    <a:pt x="20410" y="739"/>
                    <a:pt x="20539" y="754"/>
                    <a:pt x="20681" y="761"/>
                  </a:cubicBezTo>
                  <a:cubicBezTo>
                    <a:pt x="20822" y="769"/>
                    <a:pt x="20978" y="769"/>
                    <a:pt x="21100" y="761"/>
                  </a:cubicBezTo>
                  <a:cubicBezTo>
                    <a:pt x="21223" y="754"/>
                    <a:pt x="21312" y="739"/>
                    <a:pt x="21376" y="754"/>
                  </a:cubicBezTo>
                  <a:cubicBezTo>
                    <a:pt x="21441" y="769"/>
                    <a:pt x="21479" y="815"/>
                    <a:pt x="21513" y="890"/>
                  </a:cubicBezTo>
                  <a:cubicBezTo>
                    <a:pt x="21546" y="966"/>
                    <a:pt x="21573" y="1072"/>
                    <a:pt x="21600" y="11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2007850" y="3028949"/>
              <a:ext cx="69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032"/>
                    <a:pt x="13745" y="6063"/>
                    <a:pt x="10145" y="9663"/>
                  </a:cubicBezTo>
                  <a:cubicBezTo>
                    <a:pt x="6545" y="13263"/>
                    <a:pt x="3273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2" name="Drawing"/>
          <p:cNvGrpSpPr/>
          <p:nvPr/>
        </p:nvGrpSpPr>
        <p:grpSpPr>
          <a:xfrm>
            <a:off x="388281" y="1066800"/>
            <a:ext cx="11435420" cy="6899487"/>
            <a:chOff x="0" y="0"/>
            <a:chExt cx="11435418" cy="6899486"/>
          </a:xfrm>
        </p:grpSpPr>
        <p:sp>
          <p:nvSpPr>
            <p:cNvPr id="1371" name="Line"/>
            <p:cNvSpPr/>
            <p:nvPr/>
          </p:nvSpPr>
          <p:spPr>
            <a:xfrm>
              <a:off x="1379526" y="550256"/>
              <a:ext cx="124493" cy="73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87" fill="norm" stroke="1" extrusionOk="0">
                  <a:moveTo>
                    <a:pt x="21173" y="4864"/>
                  </a:moveTo>
                  <a:cubicBezTo>
                    <a:pt x="20093" y="3449"/>
                    <a:pt x="19013" y="2033"/>
                    <a:pt x="17933" y="1203"/>
                  </a:cubicBezTo>
                  <a:cubicBezTo>
                    <a:pt x="16853" y="372"/>
                    <a:pt x="15773" y="126"/>
                    <a:pt x="14333" y="33"/>
                  </a:cubicBezTo>
                  <a:cubicBezTo>
                    <a:pt x="12893" y="-59"/>
                    <a:pt x="11093" y="3"/>
                    <a:pt x="8573" y="741"/>
                  </a:cubicBezTo>
                  <a:cubicBezTo>
                    <a:pt x="6053" y="1479"/>
                    <a:pt x="2813" y="2895"/>
                    <a:pt x="1193" y="4679"/>
                  </a:cubicBezTo>
                  <a:cubicBezTo>
                    <a:pt x="-427" y="6464"/>
                    <a:pt x="-427" y="8618"/>
                    <a:pt x="1373" y="10833"/>
                  </a:cubicBezTo>
                  <a:cubicBezTo>
                    <a:pt x="3173" y="13049"/>
                    <a:pt x="6773" y="15326"/>
                    <a:pt x="9473" y="16956"/>
                  </a:cubicBezTo>
                  <a:cubicBezTo>
                    <a:pt x="12173" y="18587"/>
                    <a:pt x="13973" y="19572"/>
                    <a:pt x="15053" y="20279"/>
                  </a:cubicBezTo>
                  <a:cubicBezTo>
                    <a:pt x="16133" y="20987"/>
                    <a:pt x="16493" y="21418"/>
                    <a:pt x="15593" y="21479"/>
                  </a:cubicBezTo>
                  <a:cubicBezTo>
                    <a:pt x="14693" y="21541"/>
                    <a:pt x="12533" y="21233"/>
                    <a:pt x="10373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325786" y="1060450"/>
              <a:ext cx="19728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3457" y="21600"/>
                  </a:moveTo>
                  <a:cubicBezTo>
                    <a:pt x="2320" y="20160"/>
                    <a:pt x="1184" y="18720"/>
                    <a:pt x="501" y="17100"/>
                  </a:cubicBezTo>
                  <a:cubicBezTo>
                    <a:pt x="-181" y="15480"/>
                    <a:pt x="-408" y="13680"/>
                    <a:pt x="1411" y="11340"/>
                  </a:cubicBezTo>
                  <a:cubicBezTo>
                    <a:pt x="3230" y="9000"/>
                    <a:pt x="7095" y="6120"/>
                    <a:pt x="10733" y="4140"/>
                  </a:cubicBezTo>
                  <a:cubicBezTo>
                    <a:pt x="14371" y="2160"/>
                    <a:pt x="17781" y="1080"/>
                    <a:pt x="211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711881" y="685336"/>
              <a:ext cx="90588" cy="55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536" fill="norm" stroke="1" extrusionOk="0">
                  <a:moveTo>
                    <a:pt x="21009" y="760"/>
                  </a:moveTo>
                  <a:cubicBezTo>
                    <a:pt x="19045" y="431"/>
                    <a:pt x="17082" y="101"/>
                    <a:pt x="14873" y="18"/>
                  </a:cubicBezTo>
                  <a:cubicBezTo>
                    <a:pt x="12664" y="-64"/>
                    <a:pt x="10209" y="101"/>
                    <a:pt x="7509" y="1255"/>
                  </a:cubicBezTo>
                  <a:cubicBezTo>
                    <a:pt x="4809" y="2409"/>
                    <a:pt x="1864" y="4553"/>
                    <a:pt x="636" y="7191"/>
                  </a:cubicBezTo>
                  <a:cubicBezTo>
                    <a:pt x="-591" y="9829"/>
                    <a:pt x="-100" y="12962"/>
                    <a:pt x="2600" y="15435"/>
                  </a:cubicBezTo>
                  <a:cubicBezTo>
                    <a:pt x="5300" y="17909"/>
                    <a:pt x="10209" y="19722"/>
                    <a:pt x="1511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806373" y="845718"/>
              <a:ext cx="364396" cy="25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92" fill="norm" stroke="1" extrusionOk="0">
                  <a:moveTo>
                    <a:pt x="144" y="7220"/>
                  </a:moveTo>
                  <a:cubicBezTo>
                    <a:pt x="19" y="5827"/>
                    <a:pt x="-106" y="4433"/>
                    <a:pt x="144" y="3649"/>
                  </a:cubicBezTo>
                  <a:cubicBezTo>
                    <a:pt x="393" y="2865"/>
                    <a:pt x="1018" y="2691"/>
                    <a:pt x="2266" y="3301"/>
                  </a:cubicBezTo>
                  <a:cubicBezTo>
                    <a:pt x="3515" y="3911"/>
                    <a:pt x="5388" y="5304"/>
                    <a:pt x="6574" y="7830"/>
                  </a:cubicBezTo>
                  <a:cubicBezTo>
                    <a:pt x="7760" y="10356"/>
                    <a:pt x="8259" y="14014"/>
                    <a:pt x="8384" y="16278"/>
                  </a:cubicBezTo>
                  <a:cubicBezTo>
                    <a:pt x="8509" y="18543"/>
                    <a:pt x="8259" y="19414"/>
                    <a:pt x="7885" y="20111"/>
                  </a:cubicBezTo>
                  <a:cubicBezTo>
                    <a:pt x="7510" y="20807"/>
                    <a:pt x="7011" y="21330"/>
                    <a:pt x="6761" y="20982"/>
                  </a:cubicBezTo>
                  <a:cubicBezTo>
                    <a:pt x="6511" y="20633"/>
                    <a:pt x="6511" y="19414"/>
                    <a:pt x="7198" y="16627"/>
                  </a:cubicBezTo>
                  <a:cubicBezTo>
                    <a:pt x="7885" y="13840"/>
                    <a:pt x="9258" y="9485"/>
                    <a:pt x="10257" y="6698"/>
                  </a:cubicBezTo>
                  <a:cubicBezTo>
                    <a:pt x="11256" y="3911"/>
                    <a:pt x="11880" y="2691"/>
                    <a:pt x="12504" y="1646"/>
                  </a:cubicBezTo>
                  <a:cubicBezTo>
                    <a:pt x="13129" y="601"/>
                    <a:pt x="13753" y="-270"/>
                    <a:pt x="14065" y="78"/>
                  </a:cubicBezTo>
                  <a:cubicBezTo>
                    <a:pt x="14377" y="427"/>
                    <a:pt x="14377" y="1995"/>
                    <a:pt x="14252" y="4695"/>
                  </a:cubicBezTo>
                  <a:cubicBezTo>
                    <a:pt x="14128" y="7395"/>
                    <a:pt x="13878" y="11227"/>
                    <a:pt x="14252" y="13840"/>
                  </a:cubicBezTo>
                  <a:cubicBezTo>
                    <a:pt x="14627" y="16453"/>
                    <a:pt x="15626" y="17846"/>
                    <a:pt x="16937" y="17933"/>
                  </a:cubicBezTo>
                  <a:cubicBezTo>
                    <a:pt x="18248" y="18020"/>
                    <a:pt x="19871" y="16801"/>
                    <a:pt x="21494" y="15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2251040" y="622300"/>
              <a:ext cx="112273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9" h="21600" fill="norm" stroke="1" extrusionOk="0">
                  <a:moveTo>
                    <a:pt x="1572" y="0"/>
                  </a:moveTo>
                  <a:cubicBezTo>
                    <a:pt x="415" y="335"/>
                    <a:pt x="-742" y="670"/>
                    <a:pt x="608" y="1716"/>
                  </a:cubicBezTo>
                  <a:cubicBezTo>
                    <a:pt x="1958" y="2763"/>
                    <a:pt x="5815" y="4521"/>
                    <a:pt x="9479" y="6405"/>
                  </a:cubicBezTo>
                  <a:cubicBezTo>
                    <a:pt x="13144" y="8288"/>
                    <a:pt x="16615" y="10298"/>
                    <a:pt x="18544" y="12684"/>
                  </a:cubicBezTo>
                  <a:cubicBezTo>
                    <a:pt x="20472" y="15070"/>
                    <a:pt x="20858" y="17833"/>
                    <a:pt x="20087" y="19381"/>
                  </a:cubicBezTo>
                  <a:cubicBezTo>
                    <a:pt x="19315" y="20930"/>
                    <a:pt x="17387" y="21265"/>
                    <a:pt x="15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2608918" y="89535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2659718" y="1060450"/>
              <a:ext cx="279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19200"/>
                    <a:pt x="6218" y="16800"/>
                    <a:pt x="9818" y="13200"/>
                  </a:cubicBezTo>
                  <a:cubicBezTo>
                    <a:pt x="13418" y="9600"/>
                    <a:pt x="1750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3866218" y="406400"/>
              <a:ext cx="63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013"/>
                    <a:pt x="10080" y="8026"/>
                    <a:pt x="13680" y="11626"/>
                  </a:cubicBezTo>
                  <a:cubicBezTo>
                    <a:pt x="17280" y="15226"/>
                    <a:pt x="19440" y="184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3713818" y="860155"/>
              <a:ext cx="76200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21127"/>
                  </a:moveTo>
                  <a:cubicBezTo>
                    <a:pt x="1620" y="18586"/>
                    <a:pt x="3240" y="16045"/>
                    <a:pt x="5100" y="12868"/>
                  </a:cubicBezTo>
                  <a:cubicBezTo>
                    <a:pt x="6960" y="9692"/>
                    <a:pt x="9060" y="5880"/>
                    <a:pt x="11370" y="3339"/>
                  </a:cubicBezTo>
                  <a:cubicBezTo>
                    <a:pt x="13680" y="798"/>
                    <a:pt x="16200" y="-473"/>
                    <a:pt x="17940" y="162"/>
                  </a:cubicBezTo>
                  <a:cubicBezTo>
                    <a:pt x="19680" y="798"/>
                    <a:pt x="20640" y="3339"/>
                    <a:pt x="21600" y="5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628007" y="1302113"/>
              <a:ext cx="320762" cy="156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014" fill="norm" stroke="1" extrusionOk="0">
                  <a:moveTo>
                    <a:pt x="2777" y="5920"/>
                  </a:moveTo>
                  <a:cubicBezTo>
                    <a:pt x="3346" y="5067"/>
                    <a:pt x="3914" y="4214"/>
                    <a:pt x="4340" y="4499"/>
                  </a:cubicBezTo>
                  <a:cubicBezTo>
                    <a:pt x="4767" y="4783"/>
                    <a:pt x="5051" y="6204"/>
                    <a:pt x="5122" y="8620"/>
                  </a:cubicBezTo>
                  <a:cubicBezTo>
                    <a:pt x="5193" y="11035"/>
                    <a:pt x="5051" y="14446"/>
                    <a:pt x="4767" y="16720"/>
                  </a:cubicBezTo>
                  <a:cubicBezTo>
                    <a:pt x="4482" y="18993"/>
                    <a:pt x="4056" y="20130"/>
                    <a:pt x="3488" y="20699"/>
                  </a:cubicBezTo>
                  <a:cubicBezTo>
                    <a:pt x="2919" y="21267"/>
                    <a:pt x="2209" y="21267"/>
                    <a:pt x="1498" y="18993"/>
                  </a:cubicBezTo>
                  <a:cubicBezTo>
                    <a:pt x="788" y="16720"/>
                    <a:pt x="77" y="12172"/>
                    <a:pt x="6" y="9330"/>
                  </a:cubicBezTo>
                  <a:cubicBezTo>
                    <a:pt x="-65" y="6488"/>
                    <a:pt x="503" y="5351"/>
                    <a:pt x="2919" y="3930"/>
                  </a:cubicBezTo>
                  <a:cubicBezTo>
                    <a:pt x="5335" y="2509"/>
                    <a:pt x="9598" y="804"/>
                    <a:pt x="13009" y="235"/>
                  </a:cubicBezTo>
                  <a:cubicBezTo>
                    <a:pt x="16419" y="-333"/>
                    <a:pt x="18977" y="235"/>
                    <a:pt x="21535" y="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980518" y="1039283"/>
              <a:ext cx="495301" cy="497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16566"/>
                  </a:moveTo>
                  <a:cubicBezTo>
                    <a:pt x="277" y="17481"/>
                    <a:pt x="554" y="18397"/>
                    <a:pt x="831" y="19175"/>
                  </a:cubicBezTo>
                  <a:cubicBezTo>
                    <a:pt x="1108" y="19953"/>
                    <a:pt x="1385" y="20593"/>
                    <a:pt x="1754" y="21005"/>
                  </a:cubicBezTo>
                  <a:cubicBezTo>
                    <a:pt x="2123" y="21417"/>
                    <a:pt x="2585" y="21600"/>
                    <a:pt x="2862" y="21463"/>
                  </a:cubicBezTo>
                  <a:cubicBezTo>
                    <a:pt x="3138" y="21325"/>
                    <a:pt x="3231" y="20868"/>
                    <a:pt x="3277" y="18900"/>
                  </a:cubicBezTo>
                  <a:cubicBezTo>
                    <a:pt x="3323" y="16932"/>
                    <a:pt x="3323" y="13454"/>
                    <a:pt x="3231" y="10617"/>
                  </a:cubicBezTo>
                  <a:cubicBezTo>
                    <a:pt x="3138" y="7780"/>
                    <a:pt x="2954" y="5583"/>
                    <a:pt x="2815" y="4119"/>
                  </a:cubicBezTo>
                  <a:cubicBezTo>
                    <a:pt x="2677" y="2654"/>
                    <a:pt x="2585" y="1922"/>
                    <a:pt x="2723" y="1419"/>
                  </a:cubicBezTo>
                  <a:cubicBezTo>
                    <a:pt x="2862" y="915"/>
                    <a:pt x="3231" y="641"/>
                    <a:pt x="4846" y="412"/>
                  </a:cubicBezTo>
                  <a:cubicBezTo>
                    <a:pt x="6462" y="183"/>
                    <a:pt x="9323" y="0"/>
                    <a:pt x="12323" y="0"/>
                  </a:cubicBezTo>
                  <a:cubicBezTo>
                    <a:pt x="15323" y="0"/>
                    <a:pt x="18462" y="183"/>
                    <a:pt x="21600" y="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193976" y="1210647"/>
              <a:ext cx="161193" cy="22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64" fill="norm" stroke="1" extrusionOk="0">
                  <a:moveTo>
                    <a:pt x="1166" y="3150"/>
                  </a:moveTo>
                  <a:cubicBezTo>
                    <a:pt x="3690" y="2168"/>
                    <a:pt x="6215" y="1187"/>
                    <a:pt x="8319" y="597"/>
                  </a:cubicBezTo>
                  <a:cubicBezTo>
                    <a:pt x="10423" y="8"/>
                    <a:pt x="12106" y="-188"/>
                    <a:pt x="13508" y="205"/>
                  </a:cubicBezTo>
                  <a:cubicBezTo>
                    <a:pt x="14911" y="597"/>
                    <a:pt x="16033" y="1579"/>
                    <a:pt x="15051" y="3936"/>
                  </a:cubicBezTo>
                  <a:cubicBezTo>
                    <a:pt x="14069" y="6292"/>
                    <a:pt x="10984" y="10023"/>
                    <a:pt x="8459" y="12576"/>
                  </a:cubicBezTo>
                  <a:cubicBezTo>
                    <a:pt x="5934" y="15128"/>
                    <a:pt x="3971" y="16503"/>
                    <a:pt x="2428" y="17779"/>
                  </a:cubicBezTo>
                  <a:cubicBezTo>
                    <a:pt x="885" y="19056"/>
                    <a:pt x="-237" y="20234"/>
                    <a:pt x="44" y="20823"/>
                  </a:cubicBezTo>
                  <a:cubicBezTo>
                    <a:pt x="324" y="21412"/>
                    <a:pt x="2007" y="21412"/>
                    <a:pt x="5794" y="20823"/>
                  </a:cubicBezTo>
                  <a:cubicBezTo>
                    <a:pt x="9581" y="20234"/>
                    <a:pt x="15472" y="19056"/>
                    <a:pt x="21363" y="1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463118" y="1282699"/>
              <a:ext cx="635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571068" y="127635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27"/>
                    <a:pt x="14400" y="7855"/>
                    <a:pt x="10800" y="11455"/>
                  </a:cubicBezTo>
                  <a:cubicBezTo>
                    <a:pt x="7200" y="15055"/>
                    <a:pt x="36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456768" y="1231900"/>
              <a:ext cx="304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097174" y="779077"/>
              <a:ext cx="470845" cy="32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835" fill="norm" stroke="1" extrusionOk="0">
                  <a:moveTo>
                    <a:pt x="2635" y="6967"/>
                  </a:moveTo>
                  <a:cubicBezTo>
                    <a:pt x="4075" y="7504"/>
                    <a:pt x="5515" y="8040"/>
                    <a:pt x="6955" y="7772"/>
                  </a:cubicBezTo>
                  <a:cubicBezTo>
                    <a:pt x="8395" y="7504"/>
                    <a:pt x="9835" y="6430"/>
                    <a:pt x="10651" y="5089"/>
                  </a:cubicBezTo>
                  <a:cubicBezTo>
                    <a:pt x="11467" y="3747"/>
                    <a:pt x="11659" y="2137"/>
                    <a:pt x="11035" y="1064"/>
                  </a:cubicBezTo>
                  <a:cubicBezTo>
                    <a:pt x="10411" y="-9"/>
                    <a:pt x="8971" y="-546"/>
                    <a:pt x="6955" y="796"/>
                  </a:cubicBezTo>
                  <a:cubicBezTo>
                    <a:pt x="4939" y="2137"/>
                    <a:pt x="2347" y="5357"/>
                    <a:pt x="1051" y="8107"/>
                  </a:cubicBezTo>
                  <a:cubicBezTo>
                    <a:pt x="-245" y="10858"/>
                    <a:pt x="-245" y="13138"/>
                    <a:pt x="523" y="15084"/>
                  </a:cubicBezTo>
                  <a:cubicBezTo>
                    <a:pt x="1291" y="17029"/>
                    <a:pt x="2827" y="18639"/>
                    <a:pt x="5083" y="19645"/>
                  </a:cubicBezTo>
                  <a:cubicBezTo>
                    <a:pt x="7339" y="20652"/>
                    <a:pt x="10315" y="21054"/>
                    <a:pt x="13147" y="20719"/>
                  </a:cubicBezTo>
                  <a:cubicBezTo>
                    <a:pt x="15979" y="20383"/>
                    <a:pt x="18667" y="19310"/>
                    <a:pt x="21355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5498168" y="393699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4400"/>
                    <a:pt x="9730" y="7200"/>
                    <a:pt x="13330" y="3600"/>
                  </a:cubicBezTo>
                  <a:cubicBezTo>
                    <a:pt x="16930" y="0"/>
                    <a:pt x="192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5858998" y="139808"/>
              <a:ext cx="77321" cy="29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440" fill="norm" stroke="1" extrusionOk="0">
                  <a:moveTo>
                    <a:pt x="20764" y="4099"/>
                  </a:moveTo>
                  <a:cubicBezTo>
                    <a:pt x="20764" y="3339"/>
                    <a:pt x="20764" y="2578"/>
                    <a:pt x="20480" y="1817"/>
                  </a:cubicBezTo>
                  <a:cubicBezTo>
                    <a:pt x="20196" y="1057"/>
                    <a:pt x="19627" y="296"/>
                    <a:pt x="17922" y="68"/>
                  </a:cubicBezTo>
                  <a:cubicBezTo>
                    <a:pt x="16217" y="-160"/>
                    <a:pt x="13375" y="144"/>
                    <a:pt x="9680" y="1589"/>
                  </a:cubicBezTo>
                  <a:cubicBezTo>
                    <a:pt x="5985" y="3034"/>
                    <a:pt x="1438" y="5620"/>
                    <a:pt x="301" y="8967"/>
                  </a:cubicBezTo>
                  <a:cubicBezTo>
                    <a:pt x="-836" y="12313"/>
                    <a:pt x="1438" y="16420"/>
                    <a:pt x="3996" y="18626"/>
                  </a:cubicBezTo>
                  <a:cubicBezTo>
                    <a:pt x="6553" y="20832"/>
                    <a:pt x="9396" y="21136"/>
                    <a:pt x="12238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942668" y="199392"/>
              <a:ext cx="171451" cy="1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4752"/>
                  </a:moveTo>
                  <a:cubicBezTo>
                    <a:pt x="267" y="3072"/>
                    <a:pt x="533" y="1392"/>
                    <a:pt x="1333" y="552"/>
                  </a:cubicBezTo>
                  <a:cubicBezTo>
                    <a:pt x="2133" y="-288"/>
                    <a:pt x="3467" y="-288"/>
                    <a:pt x="5733" y="1392"/>
                  </a:cubicBezTo>
                  <a:cubicBezTo>
                    <a:pt x="8000" y="3072"/>
                    <a:pt x="11200" y="6432"/>
                    <a:pt x="12533" y="9312"/>
                  </a:cubicBezTo>
                  <a:cubicBezTo>
                    <a:pt x="13867" y="12192"/>
                    <a:pt x="13333" y="14592"/>
                    <a:pt x="12667" y="16272"/>
                  </a:cubicBezTo>
                  <a:cubicBezTo>
                    <a:pt x="12000" y="17952"/>
                    <a:pt x="11200" y="18912"/>
                    <a:pt x="10133" y="19392"/>
                  </a:cubicBezTo>
                  <a:cubicBezTo>
                    <a:pt x="9067" y="19872"/>
                    <a:pt x="7733" y="19872"/>
                    <a:pt x="7200" y="18912"/>
                  </a:cubicBezTo>
                  <a:cubicBezTo>
                    <a:pt x="6667" y="17952"/>
                    <a:pt x="6933" y="16032"/>
                    <a:pt x="8533" y="13032"/>
                  </a:cubicBezTo>
                  <a:cubicBezTo>
                    <a:pt x="10133" y="10032"/>
                    <a:pt x="13067" y="5952"/>
                    <a:pt x="15067" y="3552"/>
                  </a:cubicBezTo>
                  <a:cubicBezTo>
                    <a:pt x="17067" y="1152"/>
                    <a:pt x="18133" y="432"/>
                    <a:pt x="18400" y="1032"/>
                  </a:cubicBezTo>
                  <a:cubicBezTo>
                    <a:pt x="18667" y="1632"/>
                    <a:pt x="18133" y="3552"/>
                    <a:pt x="17467" y="6432"/>
                  </a:cubicBezTo>
                  <a:cubicBezTo>
                    <a:pt x="16800" y="9312"/>
                    <a:pt x="16000" y="13152"/>
                    <a:pt x="16667" y="15792"/>
                  </a:cubicBezTo>
                  <a:cubicBezTo>
                    <a:pt x="17333" y="18432"/>
                    <a:pt x="19467" y="19872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209368" y="2921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418918" y="183019"/>
              <a:ext cx="27940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2455" y="15350"/>
                    <a:pt x="4909" y="9213"/>
                    <a:pt x="6218" y="5409"/>
                  </a:cubicBezTo>
                  <a:cubicBezTo>
                    <a:pt x="7527" y="1604"/>
                    <a:pt x="7691" y="131"/>
                    <a:pt x="7609" y="9"/>
                  </a:cubicBezTo>
                  <a:cubicBezTo>
                    <a:pt x="7527" y="-114"/>
                    <a:pt x="7200" y="1113"/>
                    <a:pt x="6709" y="3568"/>
                  </a:cubicBezTo>
                  <a:cubicBezTo>
                    <a:pt x="6218" y="6022"/>
                    <a:pt x="5564" y="9704"/>
                    <a:pt x="5236" y="12281"/>
                  </a:cubicBezTo>
                  <a:cubicBezTo>
                    <a:pt x="4909" y="14859"/>
                    <a:pt x="4909" y="16331"/>
                    <a:pt x="5645" y="17313"/>
                  </a:cubicBezTo>
                  <a:cubicBezTo>
                    <a:pt x="6382" y="18295"/>
                    <a:pt x="7855" y="18786"/>
                    <a:pt x="9164" y="17927"/>
                  </a:cubicBezTo>
                  <a:cubicBezTo>
                    <a:pt x="10473" y="17068"/>
                    <a:pt x="11618" y="14859"/>
                    <a:pt x="12355" y="13141"/>
                  </a:cubicBezTo>
                  <a:cubicBezTo>
                    <a:pt x="13091" y="11422"/>
                    <a:pt x="13418" y="10195"/>
                    <a:pt x="13909" y="9091"/>
                  </a:cubicBezTo>
                  <a:cubicBezTo>
                    <a:pt x="14400" y="7986"/>
                    <a:pt x="15055" y="7004"/>
                    <a:pt x="15627" y="7250"/>
                  </a:cubicBezTo>
                  <a:cubicBezTo>
                    <a:pt x="16200" y="7495"/>
                    <a:pt x="16691" y="8968"/>
                    <a:pt x="17673" y="10686"/>
                  </a:cubicBezTo>
                  <a:cubicBezTo>
                    <a:pt x="18655" y="12404"/>
                    <a:pt x="20127" y="14368"/>
                    <a:pt x="21600" y="1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761818" y="152400"/>
              <a:ext cx="3369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7624" y="5760"/>
                    <a:pt x="15247" y="11520"/>
                    <a:pt x="18424" y="15017"/>
                  </a:cubicBezTo>
                  <a:cubicBezTo>
                    <a:pt x="21600" y="18514"/>
                    <a:pt x="20329" y="19749"/>
                    <a:pt x="16518" y="20469"/>
                  </a:cubicBezTo>
                  <a:cubicBezTo>
                    <a:pt x="12706" y="21189"/>
                    <a:pt x="6353" y="213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850718" y="0"/>
              <a:ext cx="952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6720" y="554"/>
                  </a:cubicBezTo>
                  <a:cubicBezTo>
                    <a:pt x="8640" y="1108"/>
                    <a:pt x="10080" y="2215"/>
                    <a:pt x="10080" y="4015"/>
                  </a:cubicBezTo>
                  <a:cubicBezTo>
                    <a:pt x="10080" y="5815"/>
                    <a:pt x="8640" y="8308"/>
                    <a:pt x="6720" y="10246"/>
                  </a:cubicBezTo>
                  <a:cubicBezTo>
                    <a:pt x="4800" y="12185"/>
                    <a:pt x="2400" y="13569"/>
                    <a:pt x="1440" y="14954"/>
                  </a:cubicBezTo>
                  <a:cubicBezTo>
                    <a:pt x="480" y="16338"/>
                    <a:pt x="960" y="17723"/>
                    <a:pt x="4560" y="18831"/>
                  </a:cubicBezTo>
                  <a:cubicBezTo>
                    <a:pt x="8160" y="19938"/>
                    <a:pt x="1488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929968" y="494736"/>
              <a:ext cx="698501" cy="3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20609"/>
                  </a:moveTo>
                  <a:cubicBezTo>
                    <a:pt x="2356" y="17909"/>
                    <a:pt x="4713" y="15209"/>
                    <a:pt x="7396" y="11159"/>
                  </a:cubicBezTo>
                  <a:cubicBezTo>
                    <a:pt x="10080" y="7109"/>
                    <a:pt x="13091" y="1709"/>
                    <a:pt x="15513" y="359"/>
                  </a:cubicBezTo>
                  <a:cubicBezTo>
                    <a:pt x="17935" y="-991"/>
                    <a:pt x="19767" y="1709"/>
                    <a:pt x="21600" y="4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082368" y="632588"/>
              <a:ext cx="209551" cy="12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3532"/>
                  </a:moveTo>
                  <a:cubicBezTo>
                    <a:pt x="1964" y="2139"/>
                    <a:pt x="3927" y="745"/>
                    <a:pt x="5455" y="223"/>
                  </a:cubicBezTo>
                  <a:cubicBezTo>
                    <a:pt x="6982" y="-300"/>
                    <a:pt x="8073" y="48"/>
                    <a:pt x="8945" y="1790"/>
                  </a:cubicBezTo>
                  <a:cubicBezTo>
                    <a:pt x="9818" y="3532"/>
                    <a:pt x="10473" y="6668"/>
                    <a:pt x="9818" y="9455"/>
                  </a:cubicBezTo>
                  <a:cubicBezTo>
                    <a:pt x="9164" y="12242"/>
                    <a:pt x="7200" y="14681"/>
                    <a:pt x="5891" y="16597"/>
                  </a:cubicBezTo>
                  <a:cubicBezTo>
                    <a:pt x="4582" y="18513"/>
                    <a:pt x="3927" y="19906"/>
                    <a:pt x="4691" y="20603"/>
                  </a:cubicBezTo>
                  <a:cubicBezTo>
                    <a:pt x="5455" y="21300"/>
                    <a:pt x="7636" y="21300"/>
                    <a:pt x="10691" y="20777"/>
                  </a:cubicBezTo>
                  <a:cubicBezTo>
                    <a:pt x="13745" y="20255"/>
                    <a:pt x="17673" y="19210"/>
                    <a:pt x="21600" y="18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283051" y="708522"/>
              <a:ext cx="256518" cy="8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565" fill="norm" stroke="1" extrusionOk="0">
                  <a:moveTo>
                    <a:pt x="6584" y="5543"/>
                  </a:moveTo>
                  <a:cubicBezTo>
                    <a:pt x="5345" y="9323"/>
                    <a:pt x="4105" y="13103"/>
                    <a:pt x="3043" y="16073"/>
                  </a:cubicBezTo>
                  <a:cubicBezTo>
                    <a:pt x="1981" y="19043"/>
                    <a:pt x="1095" y="21203"/>
                    <a:pt x="564" y="20393"/>
                  </a:cubicBezTo>
                  <a:cubicBezTo>
                    <a:pt x="33" y="19583"/>
                    <a:pt x="-144" y="15803"/>
                    <a:pt x="122" y="12833"/>
                  </a:cubicBezTo>
                  <a:cubicBezTo>
                    <a:pt x="387" y="9863"/>
                    <a:pt x="1095" y="7703"/>
                    <a:pt x="4282" y="5543"/>
                  </a:cubicBezTo>
                  <a:cubicBezTo>
                    <a:pt x="7469" y="3383"/>
                    <a:pt x="13135" y="1223"/>
                    <a:pt x="16410" y="413"/>
                  </a:cubicBezTo>
                  <a:cubicBezTo>
                    <a:pt x="19686" y="-397"/>
                    <a:pt x="20571" y="143"/>
                    <a:pt x="21456" y="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488768" y="553445"/>
              <a:ext cx="209551" cy="11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976"/>
                  </a:moveTo>
                  <a:cubicBezTo>
                    <a:pt x="2618" y="204"/>
                    <a:pt x="5236" y="-567"/>
                    <a:pt x="7200" y="590"/>
                  </a:cubicBezTo>
                  <a:cubicBezTo>
                    <a:pt x="9164" y="1747"/>
                    <a:pt x="10473" y="4833"/>
                    <a:pt x="11127" y="7340"/>
                  </a:cubicBezTo>
                  <a:cubicBezTo>
                    <a:pt x="11782" y="9847"/>
                    <a:pt x="11782" y="11776"/>
                    <a:pt x="11345" y="13512"/>
                  </a:cubicBezTo>
                  <a:cubicBezTo>
                    <a:pt x="10909" y="15247"/>
                    <a:pt x="10036" y="16790"/>
                    <a:pt x="10036" y="18140"/>
                  </a:cubicBezTo>
                  <a:cubicBezTo>
                    <a:pt x="10036" y="19490"/>
                    <a:pt x="10909" y="20647"/>
                    <a:pt x="12982" y="20840"/>
                  </a:cubicBezTo>
                  <a:cubicBezTo>
                    <a:pt x="15055" y="21033"/>
                    <a:pt x="18327" y="20262"/>
                    <a:pt x="21600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941989" y="2580054"/>
              <a:ext cx="140002" cy="8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25" fill="norm" stroke="1" extrusionOk="0">
                  <a:moveTo>
                    <a:pt x="8229" y="3957"/>
                  </a:moveTo>
                  <a:cubicBezTo>
                    <a:pt x="9841" y="3957"/>
                    <a:pt x="11453" y="3957"/>
                    <a:pt x="13548" y="3707"/>
                  </a:cubicBezTo>
                  <a:cubicBezTo>
                    <a:pt x="15644" y="3456"/>
                    <a:pt x="18223" y="2955"/>
                    <a:pt x="19674" y="2426"/>
                  </a:cubicBezTo>
                  <a:cubicBezTo>
                    <a:pt x="21125" y="1897"/>
                    <a:pt x="21447" y="1341"/>
                    <a:pt x="21286" y="923"/>
                  </a:cubicBezTo>
                  <a:cubicBezTo>
                    <a:pt x="21125" y="506"/>
                    <a:pt x="20480" y="227"/>
                    <a:pt x="19351" y="88"/>
                  </a:cubicBezTo>
                  <a:cubicBezTo>
                    <a:pt x="18223" y="-51"/>
                    <a:pt x="16611" y="-51"/>
                    <a:pt x="14193" y="283"/>
                  </a:cubicBezTo>
                  <a:cubicBezTo>
                    <a:pt x="11775" y="617"/>
                    <a:pt x="8551" y="1285"/>
                    <a:pt x="5650" y="2482"/>
                  </a:cubicBezTo>
                  <a:cubicBezTo>
                    <a:pt x="2748" y="3679"/>
                    <a:pt x="169" y="5405"/>
                    <a:pt x="8" y="7158"/>
                  </a:cubicBezTo>
                  <a:cubicBezTo>
                    <a:pt x="-153" y="8912"/>
                    <a:pt x="2104" y="10693"/>
                    <a:pt x="5166" y="12503"/>
                  </a:cubicBezTo>
                  <a:cubicBezTo>
                    <a:pt x="8229" y="14312"/>
                    <a:pt x="12098" y="16149"/>
                    <a:pt x="14193" y="17429"/>
                  </a:cubicBezTo>
                  <a:cubicBezTo>
                    <a:pt x="16289" y="18710"/>
                    <a:pt x="16611" y="19434"/>
                    <a:pt x="16450" y="19962"/>
                  </a:cubicBezTo>
                  <a:cubicBezTo>
                    <a:pt x="16289" y="20491"/>
                    <a:pt x="15644" y="20825"/>
                    <a:pt x="14677" y="21076"/>
                  </a:cubicBezTo>
                  <a:cubicBezTo>
                    <a:pt x="13710" y="21326"/>
                    <a:pt x="12420" y="21493"/>
                    <a:pt x="10969" y="21521"/>
                  </a:cubicBezTo>
                  <a:cubicBezTo>
                    <a:pt x="9519" y="21549"/>
                    <a:pt x="7907" y="21438"/>
                    <a:pt x="7262" y="21298"/>
                  </a:cubicBezTo>
                  <a:cubicBezTo>
                    <a:pt x="6617" y="21159"/>
                    <a:pt x="6940" y="20992"/>
                    <a:pt x="7262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811868" y="372110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Shape"/>
            <p:cNvSpPr/>
            <p:nvPr/>
          </p:nvSpPr>
          <p:spPr>
            <a:xfrm>
              <a:off x="1069307" y="3612630"/>
              <a:ext cx="199762" cy="14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19" fill="norm" stroke="1" extrusionOk="0">
                  <a:moveTo>
                    <a:pt x="9862" y="2894"/>
                  </a:moveTo>
                  <a:cubicBezTo>
                    <a:pt x="8953" y="6964"/>
                    <a:pt x="8043" y="11034"/>
                    <a:pt x="7247" y="14007"/>
                  </a:cubicBezTo>
                  <a:cubicBezTo>
                    <a:pt x="6452" y="16981"/>
                    <a:pt x="5770" y="18860"/>
                    <a:pt x="4860" y="19955"/>
                  </a:cubicBezTo>
                  <a:cubicBezTo>
                    <a:pt x="3951" y="21051"/>
                    <a:pt x="2814" y="21364"/>
                    <a:pt x="1904" y="19329"/>
                  </a:cubicBezTo>
                  <a:cubicBezTo>
                    <a:pt x="995" y="17294"/>
                    <a:pt x="313" y="12912"/>
                    <a:pt x="85" y="9938"/>
                  </a:cubicBezTo>
                  <a:cubicBezTo>
                    <a:pt x="-142" y="6964"/>
                    <a:pt x="85" y="5399"/>
                    <a:pt x="767" y="4460"/>
                  </a:cubicBezTo>
                  <a:cubicBezTo>
                    <a:pt x="1450" y="3521"/>
                    <a:pt x="2586" y="3207"/>
                    <a:pt x="3951" y="4460"/>
                  </a:cubicBezTo>
                  <a:cubicBezTo>
                    <a:pt x="5315" y="5712"/>
                    <a:pt x="6906" y="8529"/>
                    <a:pt x="8725" y="11190"/>
                  </a:cubicBezTo>
                  <a:cubicBezTo>
                    <a:pt x="10544" y="13851"/>
                    <a:pt x="12591" y="16355"/>
                    <a:pt x="14523" y="17607"/>
                  </a:cubicBezTo>
                  <a:cubicBezTo>
                    <a:pt x="16456" y="18860"/>
                    <a:pt x="18275" y="18860"/>
                    <a:pt x="19525" y="17451"/>
                  </a:cubicBezTo>
                  <a:cubicBezTo>
                    <a:pt x="20776" y="16042"/>
                    <a:pt x="21458" y="13225"/>
                    <a:pt x="21458" y="10251"/>
                  </a:cubicBezTo>
                  <a:cubicBezTo>
                    <a:pt x="21458" y="7277"/>
                    <a:pt x="20776" y="4147"/>
                    <a:pt x="19184" y="2268"/>
                  </a:cubicBezTo>
                  <a:cubicBezTo>
                    <a:pt x="17593" y="390"/>
                    <a:pt x="15092" y="-236"/>
                    <a:pt x="13386" y="77"/>
                  </a:cubicBezTo>
                  <a:cubicBezTo>
                    <a:pt x="11681" y="390"/>
                    <a:pt x="10772" y="1642"/>
                    <a:pt x="9862" y="2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65583" y="2353805"/>
              <a:ext cx="197943" cy="12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684" fill="norm" stroke="1" extrusionOk="0">
                  <a:moveTo>
                    <a:pt x="11965" y="6502"/>
                  </a:moveTo>
                  <a:cubicBezTo>
                    <a:pt x="10828" y="7188"/>
                    <a:pt x="9691" y="7874"/>
                    <a:pt x="8327" y="10102"/>
                  </a:cubicBezTo>
                  <a:cubicBezTo>
                    <a:pt x="6962" y="12331"/>
                    <a:pt x="5371" y="16102"/>
                    <a:pt x="4007" y="18331"/>
                  </a:cubicBezTo>
                  <a:cubicBezTo>
                    <a:pt x="2642" y="20559"/>
                    <a:pt x="1506" y="21245"/>
                    <a:pt x="823" y="20216"/>
                  </a:cubicBezTo>
                  <a:cubicBezTo>
                    <a:pt x="141" y="19188"/>
                    <a:pt x="-86" y="16445"/>
                    <a:pt x="28" y="13874"/>
                  </a:cubicBezTo>
                  <a:cubicBezTo>
                    <a:pt x="141" y="11302"/>
                    <a:pt x="596" y="8902"/>
                    <a:pt x="1278" y="7188"/>
                  </a:cubicBezTo>
                  <a:cubicBezTo>
                    <a:pt x="1960" y="5474"/>
                    <a:pt x="2870" y="4445"/>
                    <a:pt x="4461" y="5645"/>
                  </a:cubicBezTo>
                  <a:cubicBezTo>
                    <a:pt x="6053" y="6845"/>
                    <a:pt x="8327" y="10274"/>
                    <a:pt x="10487" y="12674"/>
                  </a:cubicBezTo>
                  <a:cubicBezTo>
                    <a:pt x="12647" y="15074"/>
                    <a:pt x="14693" y="16445"/>
                    <a:pt x="16285" y="17131"/>
                  </a:cubicBezTo>
                  <a:cubicBezTo>
                    <a:pt x="17876" y="17816"/>
                    <a:pt x="19013" y="17816"/>
                    <a:pt x="19922" y="16445"/>
                  </a:cubicBezTo>
                  <a:cubicBezTo>
                    <a:pt x="20832" y="15074"/>
                    <a:pt x="21514" y="12331"/>
                    <a:pt x="21173" y="9416"/>
                  </a:cubicBezTo>
                  <a:cubicBezTo>
                    <a:pt x="20832" y="6502"/>
                    <a:pt x="19468" y="3416"/>
                    <a:pt x="17535" y="1702"/>
                  </a:cubicBezTo>
                  <a:cubicBezTo>
                    <a:pt x="15602" y="-12"/>
                    <a:pt x="13101" y="-355"/>
                    <a:pt x="11396" y="331"/>
                  </a:cubicBezTo>
                  <a:cubicBezTo>
                    <a:pt x="9691" y="1016"/>
                    <a:pt x="8781" y="2731"/>
                    <a:pt x="7872" y="4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764368" y="2400300"/>
              <a:ext cx="47907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0" y="0"/>
                  </a:moveTo>
                  <a:cubicBezTo>
                    <a:pt x="5635" y="3009"/>
                    <a:pt x="11270" y="6018"/>
                    <a:pt x="15026" y="9296"/>
                  </a:cubicBezTo>
                  <a:cubicBezTo>
                    <a:pt x="18783" y="12573"/>
                    <a:pt x="20661" y="16119"/>
                    <a:pt x="21130" y="18215"/>
                  </a:cubicBezTo>
                  <a:cubicBezTo>
                    <a:pt x="21600" y="20310"/>
                    <a:pt x="20661" y="20955"/>
                    <a:pt x="197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523068" y="2892155"/>
              <a:ext cx="781051" cy="1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530" fill="norm" stroke="1" extrusionOk="0">
                  <a:moveTo>
                    <a:pt x="0" y="16475"/>
                  </a:moveTo>
                  <a:cubicBezTo>
                    <a:pt x="1873" y="18635"/>
                    <a:pt x="3746" y="20795"/>
                    <a:pt x="5678" y="18635"/>
                  </a:cubicBezTo>
                  <a:cubicBezTo>
                    <a:pt x="7610" y="16475"/>
                    <a:pt x="9600" y="9995"/>
                    <a:pt x="11854" y="5675"/>
                  </a:cubicBezTo>
                  <a:cubicBezTo>
                    <a:pt x="14107" y="1355"/>
                    <a:pt x="16624" y="-805"/>
                    <a:pt x="18293" y="275"/>
                  </a:cubicBezTo>
                  <a:cubicBezTo>
                    <a:pt x="19961" y="1355"/>
                    <a:pt x="20780" y="5675"/>
                    <a:pt x="21600" y="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508124" y="3204480"/>
              <a:ext cx="332445" cy="19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77" fill="norm" stroke="1" extrusionOk="0">
                  <a:moveTo>
                    <a:pt x="5442" y="2365"/>
                  </a:moveTo>
                  <a:cubicBezTo>
                    <a:pt x="4898" y="6121"/>
                    <a:pt x="4355" y="9878"/>
                    <a:pt x="4015" y="12695"/>
                  </a:cubicBezTo>
                  <a:cubicBezTo>
                    <a:pt x="3676" y="15512"/>
                    <a:pt x="3540" y="17391"/>
                    <a:pt x="3268" y="18799"/>
                  </a:cubicBezTo>
                  <a:cubicBezTo>
                    <a:pt x="2996" y="20208"/>
                    <a:pt x="2589" y="21147"/>
                    <a:pt x="2113" y="21265"/>
                  </a:cubicBezTo>
                  <a:cubicBezTo>
                    <a:pt x="1638" y="21382"/>
                    <a:pt x="1094" y="20678"/>
                    <a:pt x="619" y="19034"/>
                  </a:cubicBezTo>
                  <a:cubicBezTo>
                    <a:pt x="144" y="17391"/>
                    <a:pt x="-264" y="14808"/>
                    <a:pt x="211" y="11521"/>
                  </a:cubicBezTo>
                  <a:cubicBezTo>
                    <a:pt x="687" y="8234"/>
                    <a:pt x="2045" y="4243"/>
                    <a:pt x="4627" y="2130"/>
                  </a:cubicBezTo>
                  <a:cubicBezTo>
                    <a:pt x="7208" y="17"/>
                    <a:pt x="11011" y="-218"/>
                    <a:pt x="14000" y="134"/>
                  </a:cubicBezTo>
                  <a:cubicBezTo>
                    <a:pt x="16989" y="486"/>
                    <a:pt x="19162" y="1425"/>
                    <a:pt x="21336" y="2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808818" y="3000520"/>
              <a:ext cx="361951" cy="48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7024"/>
                  </a:moveTo>
                  <a:cubicBezTo>
                    <a:pt x="126" y="17947"/>
                    <a:pt x="253" y="18870"/>
                    <a:pt x="505" y="19517"/>
                  </a:cubicBezTo>
                  <a:cubicBezTo>
                    <a:pt x="758" y="20163"/>
                    <a:pt x="1137" y="20532"/>
                    <a:pt x="1642" y="20855"/>
                  </a:cubicBezTo>
                  <a:cubicBezTo>
                    <a:pt x="2147" y="21178"/>
                    <a:pt x="2779" y="21455"/>
                    <a:pt x="3158" y="21317"/>
                  </a:cubicBezTo>
                  <a:cubicBezTo>
                    <a:pt x="3537" y="21178"/>
                    <a:pt x="3663" y="20624"/>
                    <a:pt x="3600" y="18824"/>
                  </a:cubicBezTo>
                  <a:cubicBezTo>
                    <a:pt x="3537" y="17024"/>
                    <a:pt x="3284" y="13978"/>
                    <a:pt x="2716" y="11347"/>
                  </a:cubicBezTo>
                  <a:cubicBezTo>
                    <a:pt x="2147" y="8717"/>
                    <a:pt x="1263" y="6501"/>
                    <a:pt x="758" y="5117"/>
                  </a:cubicBezTo>
                  <a:cubicBezTo>
                    <a:pt x="253" y="3732"/>
                    <a:pt x="126" y="3178"/>
                    <a:pt x="316" y="2763"/>
                  </a:cubicBezTo>
                  <a:cubicBezTo>
                    <a:pt x="505" y="2347"/>
                    <a:pt x="1011" y="2070"/>
                    <a:pt x="3474" y="1563"/>
                  </a:cubicBezTo>
                  <a:cubicBezTo>
                    <a:pt x="5937" y="1055"/>
                    <a:pt x="10358" y="317"/>
                    <a:pt x="13705" y="86"/>
                  </a:cubicBezTo>
                  <a:cubicBezTo>
                    <a:pt x="17053" y="-145"/>
                    <a:pt x="19326" y="132"/>
                    <a:pt x="21600" y="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961218" y="3176179"/>
              <a:ext cx="165101" cy="16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4000"/>
                  </a:moveTo>
                  <a:cubicBezTo>
                    <a:pt x="2492" y="2615"/>
                    <a:pt x="4985" y="1231"/>
                    <a:pt x="6923" y="538"/>
                  </a:cubicBezTo>
                  <a:cubicBezTo>
                    <a:pt x="8862" y="-154"/>
                    <a:pt x="10246" y="-154"/>
                    <a:pt x="11354" y="400"/>
                  </a:cubicBezTo>
                  <a:cubicBezTo>
                    <a:pt x="12462" y="954"/>
                    <a:pt x="13292" y="2061"/>
                    <a:pt x="12738" y="4415"/>
                  </a:cubicBezTo>
                  <a:cubicBezTo>
                    <a:pt x="12185" y="6769"/>
                    <a:pt x="10246" y="10369"/>
                    <a:pt x="8723" y="12584"/>
                  </a:cubicBezTo>
                  <a:cubicBezTo>
                    <a:pt x="7200" y="14800"/>
                    <a:pt x="6092" y="15631"/>
                    <a:pt x="4846" y="16877"/>
                  </a:cubicBezTo>
                  <a:cubicBezTo>
                    <a:pt x="3600" y="18123"/>
                    <a:pt x="2215" y="19784"/>
                    <a:pt x="2215" y="20615"/>
                  </a:cubicBezTo>
                  <a:cubicBezTo>
                    <a:pt x="2215" y="21446"/>
                    <a:pt x="3600" y="21446"/>
                    <a:pt x="7062" y="20892"/>
                  </a:cubicBezTo>
                  <a:cubicBezTo>
                    <a:pt x="10523" y="20338"/>
                    <a:pt x="16062" y="19231"/>
                    <a:pt x="2160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195605" y="3206750"/>
              <a:ext cx="6406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212" y="2880"/>
                    <a:pt x="11334" y="5760"/>
                    <a:pt x="7502" y="8640"/>
                  </a:cubicBezTo>
                  <a:cubicBezTo>
                    <a:pt x="3670" y="11520"/>
                    <a:pt x="883" y="14400"/>
                    <a:pt x="186" y="16560"/>
                  </a:cubicBezTo>
                  <a:cubicBezTo>
                    <a:pt x="-511" y="18720"/>
                    <a:pt x="883" y="20160"/>
                    <a:pt x="2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259668" y="3244849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179234" y="3162300"/>
              <a:ext cx="23918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9" y="21600"/>
                  </a:moveTo>
                  <a:cubicBezTo>
                    <a:pt x="765" y="19543"/>
                    <a:pt x="0" y="17486"/>
                    <a:pt x="0" y="15429"/>
                  </a:cubicBezTo>
                  <a:cubicBezTo>
                    <a:pt x="0" y="13371"/>
                    <a:pt x="765" y="11314"/>
                    <a:pt x="4014" y="8743"/>
                  </a:cubicBezTo>
                  <a:cubicBezTo>
                    <a:pt x="7264" y="6171"/>
                    <a:pt x="12998" y="3086"/>
                    <a:pt x="16343" y="1543"/>
                  </a:cubicBezTo>
                  <a:cubicBezTo>
                    <a:pt x="19688" y="0"/>
                    <a:pt x="206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2589868" y="28956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899545" y="2751565"/>
              <a:ext cx="350724" cy="27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1" fill="norm" stroke="1" extrusionOk="0">
                  <a:moveTo>
                    <a:pt x="2030" y="7699"/>
                  </a:moveTo>
                  <a:cubicBezTo>
                    <a:pt x="1771" y="8680"/>
                    <a:pt x="1512" y="9662"/>
                    <a:pt x="1706" y="10235"/>
                  </a:cubicBezTo>
                  <a:cubicBezTo>
                    <a:pt x="1900" y="10808"/>
                    <a:pt x="2547" y="10971"/>
                    <a:pt x="4229" y="10399"/>
                  </a:cubicBezTo>
                  <a:cubicBezTo>
                    <a:pt x="5910" y="9826"/>
                    <a:pt x="8626" y="8517"/>
                    <a:pt x="10566" y="7044"/>
                  </a:cubicBezTo>
                  <a:cubicBezTo>
                    <a:pt x="12506" y="5571"/>
                    <a:pt x="13671" y="3935"/>
                    <a:pt x="14253" y="2708"/>
                  </a:cubicBezTo>
                  <a:cubicBezTo>
                    <a:pt x="14835" y="1480"/>
                    <a:pt x="14835" y="662"/>
                    <a:pt x="14511" y="253"/>
                  </a:cubicBezTo>
                  <a:cubicBezTo>
                    <a:pt x="14188" y="-156"/>
                    <a:pt x="13541" y="-156"/>
                    <a:pt x="11536" y="908"/>
                  </a:cubicBezTo>
                  <a:cubicBezTo>
                    <a:pt x="9532" y="1971"/>
                    <a:pt x="6169" y="4099"/>
                    <a:pt x="3841" y="6717"/>
                  </a:cubicBezTo>
                  <a:cubicBezTo>
                    <a:pt x="1512" y="9335"/>
                    <a:pt x="219" y="12444"/>
                    <a:pt x="25" y="14817"/>
                  </a:cubicBezTo>
                  <a:cubicBezTo>
                    <a:pt x="-169" y="17189"/>
                    <a:pt x="736" y="18826"/>
                    <a:pt x="3323" y="19889"/>
                  </a:cubicBezTo>
                  <a:cubicBezTo>
                    <a:pt x="5910" y="20953"/>
                    <a:pt x="10178" y="21444"/>
                    <a:pt x="13477" y="21362"/>
                  </a:cubicBezTo>
                  <a:cubicBezTo>
                    <a:pt x="16775" y="21280"/>
                    <a:pt x="19103" y="20626"/>
                    <a:pt x="21431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983568" y="23114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3266906" y="2068877"/>
              <a:ext cx="135763" cy="31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1" fill="norm" stroke="1" extrusionOk="0">
                  <a:moveTo>
                    <a:pt x="21314" y="519"/>
                  </a:moveTo>
                  <a:cubicBezTo>
                    <a:pt x="18988" y="229"/>
                    <a:pt x="16662" y="-61"/>
                    <a:pt x="14668" y="11"/>
                  </a:cubicBezTo>
                  <a:cubicBezTo>
                    <a:pt x="12674" y="84"/>
                    <a:pt x="11012" y="519"/>
                    <a:pt x="8686" y="2331"/>
                  </a:cubicBezTo>
                  <a:cubicBezTo>
                    <a:pt x="6360" y="4143"/>
                    <a:pt x="3369" y="7332"/>
                    <a:pt x="1708" y="10304"/>
                  </a:cubicBezTo>
                  <a:cubicBezTo>
                    <a:pt x="46" y="13276"/>
                    <a:pt x="-286" y="16030"/>
                    <a:pt x="212" y="17770"/>
                  </a:cubicBezTo>
                  <a:cubicBezTo>
                    <a:pt x="711" y="19509"/>
                    <a:pt x="2040" y="20234"/>
                    <a:pt x="3536" y="20742"/>
                  </a:cubicBezTo>
                  <a:cubicBezTo>
                    <a:pt x="5031" y="21249"/>
                    <a:pt x="6692" y="21539"/>
                    <a:pt x="8022" y="21394"/>
                  </a:cubicBezTo>
                  <a:cubicBezTo>
                    <a:pt x="9351" y="21249"/>
                    <a:pt x="10348" y="20669"/>
                    <a:pt x="11345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3370918" y="2149330"/>
              <a:ext cx="139701" cy="17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1" fill="norm" stroke="1" extrusionOk="0">
                  <a:moveTo>
                    <a:pt x="0" y="4114"/>
                  </a:moveTo>
                  <a:cubicBezTo>
                    <a:pt x="327" y="2624"/>
                    <a:pt x="655" y="1135"/>
                    <a:pt x="1636" y="1135"/>
                  </a:cubicBezTo>
                  <a:cubicBezTo>
                    <a:pt x="2618" y="1135"/>
                    <a:pt x="4255" y="2624"/>
                    <a:pt x="5727" y="5107"/>
                  </a:cubicBezTo>
                  <a:cubicBezTo>
                    <a:pt x="7200" y="7590"/>
                    <a:pt x="8509" y="11066"/>
                    <a:pt x="8673" y="13921"/>
                  </a:cubicBezTo>
                  <a:cubicBezTo>
                    <a:pt x="8836" y="16776"/>
                    <a:pt x="7855" y="19011"/>
                    <a:pt x="6545" y="20128"/>
                  </a:cubicBezTo>
                  <a:cubicBezTo>
                    <a:pt x="5236" y="21245"/>
                    <a:pt x="3600" y="21245"/>
                    <a:pt x="2782" y="20624"/>
                  </a:cubicBezTo>
                  <a:cubicBezTo>
                    <a:pt x="1964" y="20004"/>
                    <a:pt x="1964" y="18762"/>
                    <a:pt x="3273" y="15411"/>
                  </a:cubicBezTo>
                  <a:cubicBezTo>
                    <a:pt x="4582" y="12059"/>
                    <a:pt x="7200" y="6597"/>
                    <a:pt x="9164" y="3493"/>
                  </a:cubicBezTo>
                  <a:cubicBezTo>
                    <a:pt x="11127" y="390"/>
                    <a:pt x="12436" y="-355"/>
                    <a:pt x="13091" y="142"/>
                  </a:cubicBezTo>
                  <a:cubicBezTo>
                    <a:pt x="13745" y="638"/>
                    <a:pt x="13745" y="2376"/>
                    <a:pt x="13582" y="4735"/>
                  </a:cubicBezTo>
                  <a:cubicBezTo>
                    <a:pt x="13418" y="7093"/>
                    <a:pt x="13091" y="10073"/>
                    <a:pt x="14400" y="12555"/>
                  </a:cubicBezTo>
                  <a:cubicBezTo>
                    <a:pt x="15709" y="15038"/>
                    <a:pt x="18655" y="17024"/>
                    <a:pt x="21600" y="19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3599518" y="2235200"/>
              <a:ext cx="82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732868" y="2107069"/>
              <a:ext cx="23495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21486"/>
                  </a:moveTo>
                  <a:cubicBezTo>
                    <a:pt x="584" y="19277"/>
                    <a:pt x="1168" y="17068"/>
                    <a:pt x="2335" y="14000"/>
                  </a:cubicBezTo>
                  <a:cubicBezTo>
                    <a:pt x="3503" y="10931"/>
                    <a:pt x="5254" y="7004"/>
                    <a:pt x="6032" y="4304"/>
                  </a:cubicBezTo>
                  <a:cubicBezTo>
                    <a:pt x="6811" y="1604"/>
                    <a:pt x="6616" y="131"/>
                    <a:pt x="6422" y="9"/>
                  </a:cubicBezTo>
                  <a:cubicBezTo>
                    <a:pt x="6227" y="-114"/>
                    <a:pt x="6032" y="1113"/>
                    <a:pt x="5838" y="3322"/>
                  </a:cubicBezTo>
                  <a:cubicBezTo>
                    <a:pt x="5643" y="5531"/>
                    <a:pt x="5449" y="8722"/>
                    <a:pt x="5741" y="10931"/>
                  </a:cubicBezTo>
                  <a:cubicBezTo>
                    <a:pt x="6032" y="13141"/>
                    <a:pt x="6811" y="14368"/>
                    <a:pt x="7686" y="14981"/>
                  </a:cubicBezTo>
                  <a:cubicBezTo>
                    <a:pt x="8562" y="15595"/>
                    <a:pt x="9535" y="15595"/>
                    <a:pt x="10605" y="14491"/>
                  </a:cubicBezTo>
                  <a:cubicBezTo>
                    <a:pt x="11676" y="13386"/>
                    <a:pt x="12843" y="11177"/>
                    <a:pt x="14108" y="8600"/>
                  </a:cubicBezTo>
                  <a:cubicBezTo>
                    <a:pt x="15373" y="6022"/>
                    <a:pt x="16735" y="3077"/>
                    <a:pt x="17514" y="2218"/>
                  </a:cubicBezTo>
                  <a:cubicBezTo>
                    <a:pt x="18292" y="1359"/>
                    <a:pt x="18486" y="2586"/>
                    <a:pt x="19070" y="4550"/>
                  </a:cubicBezTo>
                  <a:cubicBezTo>
                    <a:pt x="19654" y="6513"/>
                    <a:pt x="20627" y="9213"/>
                    <a:pt x="21600" y="11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999568" y="2032000"/>
              <a:ext cx="8579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600" fill="norm" stroke="1" extrusionOk="0">
                  <a:moveTo>
                    <a:pt x="0" y="0"/>
                  </a:moveTo>
                  <a:cubicBezTo>
                    <a:pt x="7200" y="2914"/>
                    <a:pt x="14400" y="5829"/>
                    <a:pt x="18000" y="8314"/>
                  </a:cubicBezTo>
                  <a:cubicBezTo>
                    <a:pt x="21600" y="10800"/>
                    <a:pt x="21600" y="12857"/>
                    <a:pt x="19029" y="15000"/>
                  </a:cubicBezTo>
                  <a:cubicBezTo>
                    <a:pt x="16457" y="17143"/>
                    <a:pt x="11314" y="19371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4101168" y="1871238"/>
              <a:ext cx="146051" cy="13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4175"/>
                  </a:moveTo>
                  <a:cubicBezTo>
                    <a:pt x="1878" y="2563"/>
                    <a:pt x="3757" y="952"/>
                    <a:pt x="5478" y="307"/>
                  </a:cubicBezTo>
                  <a:cubicBezTo>
                    <a:pt x="7200" y="-338"/>
                    <a:pt x="8765" y="-16"/>
                    <a:pt x="9704" y="1758"/>
                  </a:cubicBezTo>
                  <a:cubicBezTo>
                    <a:pt x="10643" y="3531"/>
                    <a:pt x="10957" y="6755"/>
                    <a:pt x="10643" y="9011"/>
                  </a:cubicBezTo>
                  <a:cubicBezTo>
                    <a:pt x="10330" y="11268"/>
                    <a:pt x="9391" y="12558"/>
                    <a:pt x="8296" y="13847"/>
                  </a:cubicBezTo>
                  <a:cubicBezTo>
                    <a:pt x="7200" y="15137"/>
                    <a:pt x="5948" y="16426"/>
                    <a:pt x="5791" y="17716"/>
                  </a:cubicBezTo>
                  <a:cubicBezTo>
                    <a:pt x="5635" y="19005"/>
                    <a:pt x="6574" y="20295"/>
                    <a:pt x="9391" y="20778"/>
                  </a:cubicBezTo>
                  <a:cubicBezTo>
                    <a:pt x="12209" y="21262"/>
                    <a:pt x="16904" y="20940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351868" y="2418127"/>
              <a:ext cx="628651" cy="3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1120"/>
                  </a:moveTo>
                  <a:cubicBezTo>
                    <a:pt x="2473" y="16573"/>
                    <a:pt x="4945" y="12025"/>
                    <a:pt x="7564" y="8046"/>
                  </a:cubicBezTo>
                  <a:cubicBezTo>
                    <a:pt x="10182" y="4067"/>
                    <a:pt x="12945" y="657"/>
                    <a:pt x="15309" y="88"/>
                  </a:cubicBezTo>
                  <a:cubicBezTo>
                    <a:pt x="17673" y="-480"/>
                    <a:pt x="19636" y="1794"/>
                    <a:pt x="21600" y="4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526439" y="2520899"/>
              <a:ext cx="142930" cy="14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25" fill="norm" stroke="1" extrusionOk="0">
                  <a:moveTo>
                    <a:pt x="1437" y="907"/>
                  </a:moveTo>
                  <a:cubicBezTo>
                    <a:pt x="4614" y="307"/>
                    <a:pt x="7790" y="-293"/>
                    <a:pt x="10331" y="157"/>
                  </a:cubicBezTo>
                  <a:cubicBezTo>
                    <a:pt x="12873" y="607"/>
                    <a:pt x="14778" y="2107"/>
                    <a:pt x="14461" y="4957"/>
                  </a:cubicBezTo>
                  <a:cubicBezTo>
                    <a:pt x="14143" y="7807"/>
                    <a:pt x="11602" y="12007"/>
                    <a:pt x="9537" y="14557"/>
                  </a:cubicBezTo>
                  <a:cubicBezTo>
                    <a:pt x="7473" y="17107"/>
                    <a:pt x="5884" y="18007"/>
                    <a:pt x="3978" y="18907"/>
                  </a:cubicBezTo>
                  <a:cubicBezTo>
                    <a:pt x="2073" y="19807"/>
                    <a:pt x="-151" y="20707"/>
                    <a:pt x="8" y="21007"/>
                  </a:cubicBezTo>
                  <a:cubicBezTo>
                    <a:pt x="167" y="21307"/>
                    <a:pt x="2708" y="21007"/>
                    <a:pt x="6678" y="20407"/>
                  </a:cubicBezTo>
                  <a:cubicBezTo>
                    <a:pt x="10649" y="19807"/>
                    <a:pt x="16049" y="18907"/>
                    <a:pt x="21449" y="18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699595" y="2578100"/>
              <a:ext cx="217424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86" fill="norm" stroke="1" extrusionOk="0">
                  <a:moveTo>
                    <a:pt x="5757" y="0"/>
                  </a:moveTo>
                  <a:cubicBezTo>
                    <a:pt x="5757" y="4752"/>
                    <a:pt x="5757" y="9504"/>
                    <a:pt x="5342" y="12960"/>
                  </a:cubicBezTo>
                  <a:cubicBezTo>
                    <a:pt x="4926" y="16416"/>
                    <a:pt x="4096" y="18576"/>
                    <a:pt x="3161" y="19872"/>
                  </a:cubicBezTo>
                  <a:cubicBezTo>
                    <a:pt x="2226" y="21168"/>
                    <a:pt x="1188" y="21600"/>
                    <a:pt x="565" y="20736"/>
                  </a:cubicBezTo>
                  <a:cubicBezTo>
                    <a:pt x="-58" y="19872"/>
                    <a:pt x="-266" y="17712"/>
                    <a:pt x="461" y="14904"/>
                  </a:cubicBezTo>
                  <a:cubicBezTo>
                    <a:pt x="1188" y="12096"/>
                    <a:pt x="2849" y="8640"/>
                    <a:pt x="6484" y="6264"/>
                  </a:cubicBezTo>
                  <a:cubicBezTo>
                    <a:pt x="10119" y="3888"/>
                    <a:pt x="15726" y="2592"/>
                    <a:pt x="21334" y="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974168" y="2458629"/>
              <a:ext cx="158751" cy="10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4846"/>
                  </a:moveTo>
                  <a:cubicBezTo>
                    <a:pt x="1152" y="3152"/>
                    <a:pt x="2304" y="1458"/>
                    <a:pt x="3600" y="611"/>
                  </a:cubicBezTo>
                  <a:cubicBezTo>
                    <a:pt x="4896" y="-236"/>
                    <a:pt x="6336" y="-236"/>
                    <a:pt x="7344" y="823"/>
                  </a:cubicBezTo>
                  <a:cubicBezTo>
                    <a:pt x="8352" y="1882"/>
                    <a:pt x="8928" y="3999"/>
                    <a:pt x="8640" y="6964"/>
                  </a:cubicBezTo>
                  <a:cubicBezTo>
                    <a:pt x="8352" y="9929"/>
                    <a:pt x="7200" y="13740"/>
                    <a:pt x="5904" y="16282"/>
                  </a:cubicBezTo>
                  <a:cubicBezTo>
                    <a:pt x="4608" y="18823"/>
                    <a:pt x="3168" y="20093"/>
                    <a:pt x="3312" y="20729"/>
                  </a:cubicBezTo>
                  <a:cubicBezTo>
                    <a:pt x="3456" y="21364"/>
                    <a:pt x="5184" y="21364"/>
                    <a:pt x="8496" y="20940"/>
                  </a:cubicBezTo>
                  <a:cubicBezTo>
                    <a:pt x="11808" y="20517"/>
                    <a:pt x="16704" y="19670"/>
                    <a:pt x="21600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456768" y="3067050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745639" y="2545031"/>
              <a:ext cx="466780" cy="63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7" fill="norm" stroke="1" extrusionOk="0">
                  <a:moveTo>
                    <a:pt x="8359" y="17267"/>
                  </a:moveTo>
                  <a:cubicBezTo>
                    <a:pt x="7871" y="16478"/>
                    <a:pt x="7382" y="15688"/>
                    <a:pt x="6258" y="15509"/>
                  </a:cubicBezTo>
                  <a:cubicBezTo>
                    <a:pt x="5134" y="15330"/>
                    <a:pt x="3375" y="15760"/>
                    <a:pt x="2104" y="16693"/>
                  </a:cubicBezTo>
                  <a:cubicBezTo>
                    <a:pt x="834" y="17626"/>
                    <a:pt x="52" y="19061"/>
                    <a:pt x="3" y="20030"/>
                  </a:cubicBezTo>
                  <a:cubicBezTo>
                    <a:pt x="-46" y="20999"/>
                    <a:pt x="638" y="21501"/>
                    <a:pt x="1811" y="21465"/>
                  </a:cubicBezTo>
                  <a:cubicBezTo>
                    <a:pt x="2984" y="21429"/>
                    <a:pt x="4645" y="20855"/>
                    <a:pt x="6111" y="19384"/>
                  </a:cubicBezTo>
                  <a:cubicBezTo>
                    <a:pt x="7578" y="17913"/>
                    <a:pt x="8848" y="15545"/>
                    <a:pt x="9777" y="12961"/>
                  </a:cubicBezTo>
                  <a:cubicBezTo>
                    <a:pt x="10705" y="10378"/>
                    <a:pt x="11292" y="7579"/>
                    <a:pt x="11634" y="5570"/>
                  </a:cubicBezTo>
                  <a:cubicBezTo>
                    <a:pt x="11976" y="3561"/>
                    <a:pt x="12073" y="2341"/>
                    <a:pt x="12073" y="1516"/>
                  </a:cubicBezTo>
                  <a:cubicBezTo>
                    <a:pt x="12073" y="690"/>
                    <a:pt x="11976" y="260"/>
                    <a:pt x="11683" y="80"/>
                  </a:cubicBezTo>
                  <a:cubicBezTo>
                    <a:pt x="11389" y="-99"/>
                    <a:pt x="10901" y="-27"/>
                    <a:pt x="10265" y="798"/>
                  </a:cubicBezTo>
                  <a:cubicBezTo>
                    <a:pt x="9630" y="1623"/>
                    <a:pt x="8848" y="3202"/>
                    <a:pt x="8262" y="5462"/>
                  </a:cubicBezTo>
                  <a:cubicBezTo>
                    <a:pt x="7675" y="7723"/>
                    <a:pt x="7284" y="10665"/>
                    <a:pt x="7138" y="13213"/>
                  </a:cubicBezTo>
                  <a:cubicBezTo>
                    <a:pt x="6991" y="15760"/>
                    <a:pt x="7089" y="17913"/>
                    <a:pt x="7187" y="19169"/>
                  </a:cubicBezTo>
                  <a:cubicBezTo>
                    <a:pt x="7284" y="20425"/>
                    <a:pt x="7382" y="20783"/>
                    <a:pt x="7578" y="20783"/>
                  </a:cubicBezTo>
                  <a:cubicBezTo>
                    <a:pt x="7773" y="20783"/>
                    <a:pt x="8066" y="20425"/>
                    <a:pt x="8848" y="19133"/>
                  </a:cubicBezTo>
                  <a:cubicBezTo>
                    <a:pt x="9630" y="17841"/>
                    <a:pt x="10901" y="15617"/>
                    <a:pt x="11683" y="14361"/>
                  </a:cubicBezTo>
                  <a:cubicBezTo>
                    <a:pt x="12464" y="13105"/>
                    <a:pt x="12758" y="12818"/>
                    <a:pt x="13197" y="12603"/>
                  </a:cubicBezTo>
                  <a:cubicBezTo>
                    <a:pt x="13637" y="12387"/>
                    <a:pt x="14224" y="12244"/>
                    <a:pt x="14615" y="12351"/>
                  </a:cubicBezTo>
                  <a:cubicBezTo>
                    <a:pt x="15006" y="12459"/>
                    <a:pt x="15201" y="12818"/>
                    <a:pt x="15103" y="13823"/>
                  </a:cubicBezTo>
                  <a:cubicBezTo>
                    <a:pt x="15006" y="14827"/>
                    <a:pt x="14615" y="16478"/>
                    <a:pt x="14126" y="17554"/>
                  </a:cubicBezTo>
                  <a:cubicBezTo>
                    <a:pt x="13637" y="18631"/>
                    <a:pt x="13051" y="19133"/>
                    <a:pt x="12513" y="19456"/>
                  </a:cubicBezTo>
                  <a:cubicBezTo>
                    <a:pt x="11976" y="19779"/>
                    <a:pt x="11487" y="19922"/>
                    <a:pt x="11243" y="19779"/>
                  </a:cubicBezTo>
                  <a:cubicBezTo>
                    <a:pt x="10998" y="19635"/>
                    <a:pt x="10998" y="19205"/>
                    <a:pt x="11731" y="18236"/>
                  </a:cubicBezTo>
                  <a:cubicBezTo>
                    <a:pt x="12464" y="17267"/>
                    <a:pt x="13930" y="15760"/>
                    <a:pt x="14859" y="14863"/>
                  </a:cubicBezTo>
                  <a:cubicBezTo>
                    <a:pt x="15787" y="13966"/>
                    <a:pt x="16178" y="13679"/>
                    <a:pt x="16765" y="13356"/>
                  </a:cubicBezTo>
                  <a:cubicBezTo>
                    <a:pt x="17351" y="13033"/>
                    <a:pt x="18133" y="12674"/>
                    <a:pt x="18573" y="12674"/>
                  </a:cubicBezTo>
                  <a:cubicBezTo>
                    <a:pt x="19013" y="12674"/>
                    <a:pt x="19111" y="13033"/>
                    <a:pt x="18964" y="13858"/>
                  </a:cubicBezTo>
                  <a:cubicBezTo>
                    <a:pt x="18817" y="14684"/>
                    <a:pt x="18426" y="15975"/>
                    <a:pt x="18573" y="17088"/>
                  </a:cubicBezTo>
                  <a:cubicBezTo>
                    <a:pt x="18720" y="18200"/>
                    <a:pt x="19404" y="19133"/>
                    <a:pt x="19990" y="19635"/>
                  </a:cubicBezTo>
                  <a:cubicBezTo>
                    <a:pt x="20577" y="20138"/>
                    <a:pt x="21065" y="20209"/>
                    <a:pt x="21554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6158568" y="2967151"/>
              <a:ext cx="2667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457" y="3953"/>
                    <a:pt x="8914" y="-1447"/>
                    <a:pt x="12514" y="353"/>
                  </a:cubicBezTo>
                  <a:cubicBezTo>
                    <a:pt x="16114" y="2153"/>
                    <a:pt x="18857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6158568" y="3130549"/>
              <a:ext cx="285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80" y="10800"/>
                    <a:pt x="4160" y="21600"/>
                    <a:pt x="7760" y="21600"/>
                  </a:cubicBezTo>
                  <a:cubicBezTo>
                    <a:pt x="11360" y="21600"/>
                    <a:pt x="1648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787218" y="2844800"/>
              <a:ext cx="698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941"/>
                    <a:pt x="15055" y="5882"/>
                    <a:pt x="11782" y="9127"/>
                  </a:cubicBezTo>
                  <a:cubicBezTo>
                    <a:pt x="8509" y="12372"/>
                    <a:pt x="5236" y="15921"/>
                    <a:pt x="3273" y="18051"/>
                  </a:cubicBezTo>
                  <a:cubicBezTo>
                    <a:pt x="1309" y="20180"/>
                    <a:pt x="655" y="208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227668" y="3003550"/>
              <a:ext cx="444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320"/>
                    <a:pt x="14400" y="8640"/>
                    <a:pt x="18000" y="12240"/>
                  </a:cubicBezTo>
                  <a:cubicBezTo>
                    <a:pt x="21600" y="15840"/>
                    <a:pt x="21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234018" y="28257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0" y="3022600"/>
              <a:ext cx="15781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12499" y="0"/>
                  </a:moveTo>
                  <a:cubicBezTo>
                    <a:pt x="8853" y="189"/>
                    <a:pt x="5206" y="379"/>
                    <a:pt x="2821" y="1516"/>
                  </a:cubicBezTo>
                  <a:cubicBezTo>
                    <a:pt x="437" y="2653"/>
                    <a:pt x="-685" y="4737"/>
                    <a:pt x="437" y="7674"/>
                  </a:cubicBezTo>
                  <a:cubicBezTo>
                    <a:pt x="1559" y="10611"/>
                    <a:pt x="4925" y="14400"/>
                    <a:pt x="8712" y="16863"/>
                  </a:cubicBezTo>
                  <a:cubicBezTo>
                    <a:pt x="12499" y="19326"/>
                    <a:pt x="16707" y="20463"/>
                    <a:pt x="20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399118" y="2832100"/>
              <a:ext cx="7478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3647"/>
                    <a:pt x="14400" y="7294"/>
                    <a:pt x="18000" y="10660"/>
                  </a:cubicBezTo>
                  <a:cubicBezTo>
                    <a:pt x="21600" y="14026"/>
                    <a:pt x="21600" y="17112"/>
                    <a:pt x="20700" y="18888"/>
                  </a:cubicBezTo>
                  <a:cubicBezTo>
                    <a:pt x="19800" y="20665"/>
                    <a:pt x="18000" y="2113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8077062" y="5006922"/>
              <a:ext cx="297657" cy="49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2" fill="norm" stroke="1" extrusionOk="0">
                  <a:moveTo>
                    <a:pt x="4079" y="9833"/>
                  </a:moveTo>
                  <a:cubicBezTo>
                    <a:pt x="3313" y="9925"/>
                    <a:pt x="2547" y="10018"/>
                    <a:pt x="2088" y="10341"/>
                  </a:cubicBezTo>
                  <a:cubicBezTo>
                    <a:pt x="1628" y="10664"/>
                    <a:pt x="1475" y="11218"/>
                    <a:pt x="1552" y="12602"/>
                  </a:cubicBezTo>
                  <a:cubicBezTo>
                    <a:pt x="1628" y="13987"/>
                    <a:pt x="1934" y="16202"/>
                    <a:pt x="2088" y="17541"/>
                  </a:cubicBezTo>
                  <a:cubicBezTo>
                    <a:pt x="2241" y="18879"/>
                    <a:pt x="2241" y="19341"/>
                    <a:pt x="2317" y="19987"/>
                  </a:cubicBezTo>
                  <a:cubicBezTo>
                    <a:pt x="2394" y="20633"/>
                    <a:pt x="2547" y="21464"/>
                    <a:pt x="2547" y="21510"/>
                  </a:cubicBezTo>
                  <a:cubicBezTo>
                    <a:pt x="2547" y="21556"/>
                    <a:pt x="2394" y="20818"/>
                    <a:pt x="1934" y="19018"/>
                  </a:cubicBezTo>
                  <a:cubicBezTo>
                    <a:pt x="1475" y="17218"/>
                    <a:pt x="709" y="14356"/>
                    <a:pt x="326" y="11818"/>
                  </a:cubicBezTo>
                  <a:cubicBezTo>
                    <a:pt x="-57" y="9279"/>
                    <a:pt x="-57" y="7064"/>
                    <a:pt x="96" y="5679"/>
                  </a:cubicBezTo>
                  <a:cubicBezTo>
                    <a:pt x="249" y="4294"/>
                    <a:pt x="556" y="3741"/>
                    <a:pt x="939" y="3279"/>
                  </a:cubicBezTo>
                  <a:cubicBezTo>
                    <a:pt x="1322" y="2818"/>
                    <a:pt x="1781" y="2448"/>
                    <a:pt x="2394" y="2310"/>
                  </a:cubicBezTo>
                  <a:cubicBezTo>
                    <a:pt x="3007" y="2171"/>
                    <a:pt x="3773" y="2264"/>
                    <a:pt x="4998" y="3279"/>
                  </a:cubicBezTo>
                  <a:cubicBezTo>
                    <a:pt x="6224" y="4294"/>
                    <a:pt x="7909" y="6233"/>
                    <a:pt x="9671" y="8541"/>
                  </a:cubicBezTo>
                  <a:cubicBezTo>
                    <a:pt x="11432" y="10848"/>
                    <a:pt x="13271" y="13525"/>
                    <a:pt x="14573" y="15371"/>
                  </a:cubicBezTo>
                  <a:cubicBezTo>
                    <a:pt x="15875" y="17218"/>
                    <a:pt x="16641" y="18233"/>
                    <a:pt x="17483" y="18787"/>
                  </a:cubicBezTo>
                  <a:cubicBezTo>
                    <a:pt x="18326" y="19341"/>
                    <a:pt x="19245" y="19433"/>
                    <a:pt x="19858" y="19248"/>
                  </a:cubicBezTo>
                  <a:cubicBezTo>
                    <a:pt x="20471" y="19064"/>
                    <a:pt x="20777" y="18602"/>
                    <a:pt x="20930" y="16664"/>
                  </a:cubicBezTo>
                  <a:cubicBezTo>
                    <a:pt x="21083" y="14725"/>
                    <a:pt x="21083" y="11310"/>
                    <a:pt x="20930" y="8494"/>
                  </a:cubicBezTo>
                  <a:cubicBezTo>
                    <a:pt x="20777" y="5679"/>
                    <a:pt x="20471" y="3464"/>
                    <a:pt x="20164" y="2033"/>
                  </a:cubicBezTo>
                  <a:cubicBezTo>
                    <a:pt x="19858" y="602"/>
                    <a:pt x="19552" y="-44"/>
                    <a:pt x="19398" y="2"/>
                  </a:cubicBezTo>
                  <a:cubicBezTo>
                    <a:pt x="19245" y="48"/>
                    <a:pt x="19245" y="787"/>
                    <a:pt x="19628" y="1525"/>
                  </a:cubicBezTo>
                  <a:cubicBezTo>
                    <a:pt x="20011" y="2264"/>
                    <a:pt x="20777" y="3002"/>
                    <a:pt x="21543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473475" y="5208563"/>
              <a:ext cx="109637" cy="177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342" fill="norm" stroke="1" extrusionOk="0">
                  <a:moveTo>
                    <a:pt x="12537" y="6374"/>
                  </a:moveTo>
                  <a:cubicBezTo>
                    <a:pt x="11337" y="4432"/>
                    <a:pt x="10137" y="2490"/>
                    <a:pt x="8537" y="1277"/>
                  </a:cubicBezTo>
                  <a:cubicBezTo>
                    <a:pt x="6937" y="63"/>
                    <a:pt x="4937" y="-422"/>
                    <a:pt x="3337" y="427"/>
                  </a:cubicBezTo>
                  <a:cubicBezTo>
                    <a:pt x="1737" y="1277"/>
                    <a:pt x="537" y="3461"/>
                    <a:pt x="137" y="6738"/>
                  </a:cubicBezTo>
                  <a:cubicBezTo>
                    <a:pt x="-263" y="10014"/>
                    <a:pt x="137" y="14382"/>
                    <a:pt x="2337" y="17174"/>
                  </a:cubicBezTo>
                  <a:cubicBezTo>
                    <a:pt x="4537" y="19965"/>
                    <a:pt x="8537" y="21178"/>
                    <a:pt x="12337" y="19722"/>
                  </a:cubicBezTo>
                  <a:cubicBezTo>
                    <a:pt x="16137" y="18266"/>
                    <a:pt x="19737" y="14140"/>
                    <a:pt x="20537" y="10863"/>
                  </a:cubicBezTo>
                  <a:cubicBezTo>
                    <a:pt x="21337" y="7587"/>
                    <a:pt x="19337" y="5160"/>
                    <a:pt x="17537" y="3582"/>
                  </a:cubicBezTo>
                  <a:cubicBezTo>
                    <a:pt x="15737" y="2005"/>
                    <a:pt x="14137" y="1277"/>
                    <a:pt x="12737" y="1398"/>
                  </a:cubicBezTo>
                  <a:cubicBezTo>
                    <a:pt x="11337" y="1520"/>
                    <a:pt x="10137" y="2490"/>
                    <a:pt x="8937" y="3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603318" y="5137149"/>
              <a:ext cx="133351" cy="21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5133"/>
                  </a:moveTo>
                  <a:cubicBezTo>
                    <a:pt x="1371" y="4063"/>
                    <a:pt x="2743" y="2994"/>
                    <a:pt x="4286" y="2673"/>
                  </a:cubicBezTo>
                  <a:cubicBezTo>
                    <a:pt x="5829" y="2352"/>
                    <a:pt x="7543" y="2780"/>
                    <a:pt x="9771" y="4491"/>
                  </a:cubicBezTo>
                  <a:cubicBezTo>
                    <a:pt x="12000" y="6202"/>
                    <a:pt x="14743" y="9196"/>
                    <a:pt x="16114" y="12190"/>
                  </a:cubicBezTo>
                  <a:cubicBezTo>
                    <a:pt x="17486" y="15184"/>
                    <a:pt x="17486" y="18178"/>
                    <a:pt x="16629" y="19782"/>
                  </a:cubicBezTo>
                  <a:cubicBezTo>
                    <a:pt x="15771" y="21386"/>
                    <a:pt x="14057" y="21600"/>
                    <a:pt x="13029" y="20958"/>
                  </a:cubicBezTo>
                  <a:cubicBezTo>
                    <a:pt x="12000" y="20317"/>
                    <a:pt x="11657" y="18820"/>
                    <a:pt x="11829" y="16147"/>
                  </a:cubicBezTo>
                  <a:cubicBezTo>
                    <a:pt x="12000" y="13473"/>
                    <a:pt x="12686" y="9624"/>
                    <a:pt x="14400" y="6737"/>
                  </a:cubicBezTo>
                  <a:cubicBezTo>
                    <a:pt x="16114" y="3850"/>
                    <a:pt x="18857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825568" y="5108485"/>
              <a:ext cx="298451" cy="14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5783"/>
                  </a:moveTo>
                  <a:cubicBezTo>
                    <a:pt x="766" y="12588"/>
                    <a:pt x="1532" y="19394"/>
                    <a:pt x="1915" y="19838"/>
                  </a:cubicBezTo>
                  <a:cubicBezTo>
                    <a:pt x="2298" y="20281"/>
                    <a:pt x="2298" y="14364"/>
                    <a:pt x="2374" y="10665"/>
                  </a:cubicBezTo>
                  <a:cubicBezTo>
                    <a:pt x="2451" y="6966"/>
                    <a:pt x="2604" y="5487"/>
                    <a:pt x="2987" y="4303"/>
                  </a:cubicBezTo>
                  <a:cubicBezTo>
                    <a:pt x="3370" y="3120"/>
                    <a:pt x="3983" y="2232"/>
                    <a:pt x="4443" y="2528"/>
                  </a:cubicBezTo>
                  <a:cubicBezTo>
                    <a:pt x="4902" y="2824"/>
                    <a:pt x="5209" y="4303"/>
                    <a:pt x="5591" y="6079"/>
                  </a:cubicBezTo>
                  <a:cubicBezTo>
                    <a:pt x="5974" y="7854"/>
                    <a:pt x="6434" y="9925"/>
                    <a:pt x="6817" y="10221"/>
                  </a:cubicBezTo>
                  <a:cubicBezTo>
                    <a:pt x="7200" y="10517"/>
                    <a:pt x="7506" y="9038"/>
                    <a:pt x="7813" y="7410"/>
                  </a:cubicBezTo>
                  <a:cubicBezTo>
                    <a:pt x="8119" y="5783"/>
                    <a:pt x="8426" y="4007"/>
                    <a:pt x="8809" y="2528"/>
                  </a:cubicBezTo>
                  <a:cubicBezTo>
                    <a:pt x="9191" y="1049"/>
                    <a:pt x="9651" y="-135"/>
                    <a:pt x="10264" y="13"/>
                  </a:cubicBezTo>
                  <a:cubicBezTo>
                    <a:pt x="10877" y="161"/>
                    <a:pt x="11643" y="1640"/>
                    <a:pt x="12409" y="5043"/>
                  </a:cubicBezTo>
                  <a:cubicBezTo>
                    <a:pt x="13174" y="8446"/>
                    <a:pt x="13940" y="13772"/>
                    <a:pt x="14553" y="17027"/>
                  </a:cubicBezTo>
                  <a:cubicBezTo>
                    <a:pt x="15166" y="20281"/>
                    <a:pt x="15626" y="21465"/>
                    <a:pt x="16774" y="20577"/>
                  </a:cubicBezTo>
                  <a:cubicBezTo>
                    <a:pt x="17923" y="19690"/>
                    <a:pt x="19762" y="16731"/>
                    <a:pt x="21600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9065280" y="4798458"/>
              <a:ext cx="280989" cy="40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3" fill="norm" stroke="1" extrusionOk="0">
                  <a:moveTo>
                    <a:pt x="4957" y="19718"/>
                  </a:moveTo>
                  <a:cubicBezTo>
                    <a:pt x="5280" y="18278"/>
                    <a:pt x="5602" y="16838"/>
                    <a:pt x="5441" y="15952"/>
                  </a:cubicBezTo>
                  <a:cubicBezTo>
                    <a:pt x="5280" y="15066"/>
                    <a:pt x="4635" y="14734"/>
                    <a:pt x="3909" y="14623"/>
                  </a:cubicBezTo>
                  <a:cubicBezTo>
                    <a:pt x="3184" y="14512"/>
                    <a:pt x="2378" y="14623"/>
                    <a:pt x="1733" y="14900"/>
                  </a:cubicBezTo>
                  <a:cubicBezTo>
                    <a:pt x="1089" y="15177"/>
                    <a:pt x="605" y="15620"/>
                    <a:pt x="283" y="16118"/>
                  </a:cubicBezTo>
                  <a:cubicBezTo>
                    <a:pt x="-40" y="16617"/>
                    <a:pt x="-201" y="17171"/>
                    <a:pt x="444" y="17669"/>
                  </a:cubicBezTo>
                  <a:cubicBezTo>
                    <a:pt x="1089" y="18167"/>
                    <a:pt x="2539" y="18611"/>
                    <a:pt x="3587" y="18611"/>
                  </a:cubicBezTo>
                  <a:cubicBezTo>
                    <a:pt x="4635" y="18611"/>
                    <a:pt x="5280" y="18167"/>
                    <a:pt x="5844" y="17614"/>
                  </a:cubicBezTo>
                  <a:cubicBezTo>
                    <a:pt x="6408" y="17060"/>
                    <a:pt x="6892" y="16395"/>
                    <a:pt x="7053" y="16395"/>
                  </a:cubicBezTo>
                  <a:cubicBezTo>
                    <a:pt x="7214" y="16395"/>
                    <a:pt x="7053" y="17060"/>
                    <a:pt x="6972" y="17835"/>
                  </a:cubicBezTo>
                  <a:cubicBezTo>
                    <a:pt x="6892" y="18611"/>
                    <a:pt x="6892" y="19497"/>
                    <a:pt x="7214" y="20106"/>
                  </a:cubicBezTo>
                  <a:cubicBezTo>
                    <a:pt x="7536" y="20715"/>
                    <a:pt x="8181" y="21047"/>
                    <a:pt x="8987" y="21158"/>
                  </a:cubicBezTo>
                  <a:cubicBezTo>
                    <a:pt x="9793" y="21269"/>
                    <a:pt x="10760" y="21158"/>
                    <a:pt x="11808" y="20217"/>
                  </a:cubicBezTo>
                  <a:cubicBezTo>
                    <a:pt x="12856" y="19275"/>
                    <a:pt x="13984" y="17503"/>
                    <a:pt x="14871" y="14900"/>
                  </a:cubicBezTo>
                  <a:cubicBezTo>
                    <a:pt x="15757" y="12297"/>
                    <a:pt x="16402" y="8863"/>
                    <a:pt x="16644" y="6260"/>
                  </a:cubicBezTo>
                  <a:cubicBezTo>
                    <a:pt x="16886" y="3657"/>
                    <a:pt x="16724" y="1884"/>
                    <a:pt x="16241" y="887"/>
                  </a:cubicBezTo>
                  <a:cubicBezTo>
                    <a:pt x="15757" y="-109"/>
                    <a:pt x="14951" y="-331"/>
                    <a:pt x="13742" y="555"/>
                  </a:cubicBezTo>
                  <a:cubicBezTo>
                    <a:pt x="12533" y="1441"/>
                    <a:pt x="10921" y="3435"/>
                    <a:pt x="10277" y="5706"/>
                  </a:cubicBezTo>
                  <a:cubicBezTo>
                    <a:pt x="9632" y="7977"/>
                    <a:pt x="9954" y="10524"/>
                    <a:pt x="11969" y="12684"/>
                  </a:cubicBezTo>
                  <a:cubicBezTo>
                    <a:pt x="13984" y="14844"/>
                    <a:pt x="17692" y="16617"/>
                    <a:pt x="21399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558866" y="4769375"/>
              <a:ext cx="143003" cy="38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69" fill="norm" stroke="1" extrusionOk="0">
                  <a:moveTo>
                    <a:pt x="11758" y="2083"/>
                  </a:moveTo>
                  <a:cubicBezTo>
                    <a:pt x="11445" y="1144"/>
                    <a:pt x="11132" y="205"/>
                    <a:pt x="10349" y="29"/>
                  </a:cubicBezTo>
                  <a:cubicBezTo>
                    <a:pt x="9566" y="-147"/>
                    <a:pt x="8314" y="440"/>
                    <a:pt x="6436" y="2436"/>
                  </a:cubicBezTo>
                  <a:cubicBezTo>
                    <a:pt x="4558" y="4431"/>
                    <a:pt x="2053" y="7836"/>
                    <a:pt x="801" y="10829"/>
                  </a:cubicBezTo>
                  <a:cubicBezTo>
                    <a:pt x="-451" y="13823"/>
                    <a:pt x="-451" y="16405"/>
                    <a:pt x="2366" y="18166"/>
                  </a:cubicBezTo>
                  <a:cubicBezTo>
                    <a:pt x="5184" y="19927"/>
                    <a:pt x="10819" y="20866"/>
                    <a:pt x="14419" y="21160"/>
                  </a:cubicBezTo>
                  <a:cubicBezTo>
                    <a:pt x="18019" y="21453"/>
                    <a:pt x="19584" y="21101"/>
                    <a:pt x="21149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727631" y="4795199"/>
              <a:ext cx="272688" cy="23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5" fill="norm" stroke="1" extrusionOk="0">
                  <a:moveTo>
                    <a:pt x="470" y="5167"/>
                  </a:moveTo>
                  <a:cubicBezTo>
                    <a:pt x="137" y="3999"/>
                    <a:pt x="-195" y="2832"/>
                    <a:pt x="137" y="1859"/>
                  </a:cubicBezTo>
                  <a:cubicBezTo>
                    <a:pt x="470" y="886"/>
                    <a:pt x="1467" y="108"/>
                    <a:pt x="3211" y="10"/>
                  </a:cubicBezTo>
                  <a:cubicBezTo>
                    <a:pt x="4956" y="-87"/>
                    <a:pt x="7448" y="497"/>
                    <a:pt x="8611" y="2929"/>
                  </a:cubicBezTo>
                  <a:cubicBezTo>
                    <a:pt x="9774" y="5362"/>
                    <a:pt x="9608" y="9643"/>
                    <a:pt x="9027" y="12659"/>
                  </a:cubicBezTo>
                  <a:cubicBezTo>
                    <a:pt x="8445" y="15675"/>
                    <a:pt x="7448" y="17427"/>
                    <a:pt x="6700" y="18691"/>
                  </a:cubicBezTo>
                  <a:cubicBezTo>
                    <a:pt x="5953" y="19956"/>
                    <a:pt x="5454" y="20735"/>
                    <a:pt x="5620" y="21124"/>
                  </a:cubicBezTo>
                  <a:cubicBezTo>
                    <a:pt x="5787" y="21513"/>
                    <a:pt x="6617" y="21513"/>
                    <a:pt x="9359" y="21124"/>
                  </a:cubicBezTo>
                  <a:cubicBezTo>
                    <a:pt x="12100" y="20735"/>
                    <a:pt x="16753" y="19956"/>
                    <a:pt x="21405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0076518" y="50101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11"/>
                    <a:pt x="7200" y="6821"/>
                    <a:pt x="3600" y="10421"/>
                  </a:cubicBezTo>
                  <a:cubicBezTo>
                    <a:pt x="0" y="14021"/>
                    <a:pt x="0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0336369" y="4679068"/>
              <a:ext cx="203700" cy="28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47" fill="norm" stroke="1" extrusionOk="0">
                  <a:moveTo>
                    <a:pt x="14082" y="3907"/>
                  </a:moveTo>
                  <a:cubicBezTo>
                    <a:pt x="13636" y="2627"/>
                    <a:pt x="13191" y="1347"/>
                    <a:pt x="11187" y="627"/>
                  </a:cubicBezTo>
                  <a:cubicBezTo>
                    <a:pt x="9183" y="-93"/>
                    <a:pt x="5620" y="-253"/>
                    <a:pt x="3393" y="467"/>
                  </a:cubicBezTo>
                  <a:cubicBezTo>
                    <a:pt x="1166" y="1187"/>
                    <a:pt x="275" y="2787"/>
                    <a:pt x="53" y="4467"/>
                  </a:cubicBezTo>
                  <a:cubicBezTo>
                    <a:pt x="-170" y="6147"/>
                    <a:pt x="275" y="7907"/>
                    <a:pt x="2168" y="8867"/>
                  </a:cubicBezTo>
                  <a:cubicBezTo>
                    <a:pt x="4061" y="9827"/>
                    <a:pt x="7401" y="9987"/>
                    <a:pt x="9628" y="9667"/>
                  </a:cubicBezTo>
                  <a:cubicBezTo>
                    <a:pt x="11855" y="9347"/>
                    <a:pt x="12968" y="8547"/>
                    <a:pt x="13748" y="7587"/>
                  </a:cubicBezTo>
                  <a:cubicBezTo>
                    <a:pt x="14527" y="6627"/>
                    <a:pt x="14972" y="5507"/>
                    <a:pt x="15084" y="5347"/>
                  </a:cubicBezTo>
                  <a:cubicBezTo>
                    <a:pt x="15195" y="5187"/>
                    <a:pt x="14972" y="5987"/>
                    <a:pt x="15195" y="8547"/>
                  </a:cubicBezTo>
                  <a:cubicBezTo>
                    <a:pt x="15418" y="11107"/>
                    <a:pt x="16086" y="15427"/>
                    <a:pt x="16865" y="17987"/>
                  </a:cubicBezTo>
                  <a:cubicBezTo>
                    <a:pt x="17644" y="20547"/>
                    <a:pt x="18535" y="21347"/>
                    <a:pt x="19315" y="21347"/>
                  </a:cubicBezTo>
                  <a:cubicBezTo>
                    <a:pt x="20094" y="21347"/>
                    <a:pt x="20762" y="20547"/>
                    <a:pt x="21430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0578168" y="4571999"/>
              <a:ext cx="14809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0" y="0"/>
                  </a:moveTo>
                  <a:cubicBezTo>
                    <a:pt x="4500" y="1440"/>
                    <a:pt x="9000" y="2880"/>
                    <a:pt x="12750" y="5220"/>
                  </a:cubicBezTo>
                  <a:cubicBezTo>
                    <a:pt x="16500" y="7560"/>
                    <a:pt x="19500" y="10800"/>
                    <a:pt x="20550" y="13365"/>
                  </a:cubicBezTo>
                  <a:cubicBezTo>
                    <a:pt x="21600" y="15930"/>
                    <a:pt x="20700" y="17820"/>
                    <a:pt x="18600" y="19080"/>
                  </a:cubicBezTo>
                  <a:cubicBezTo>
                    <a:pt x="16500" y="20340"/>
                    <a:pt x="13200" y="20970"/>
                    <a:pt x="9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047818" y="5803899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14"/>
                    <a:pt x="0" y="8229"/>
                    <a:pt x="3600" y="11829"/>
                  </a:cubicBezTo>
                  <a:cubicBezTo>
                    <a:pt x="7200" y="15429"/>
                    <a:pt x="144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806518" y="6108649"/>
              <a:ext cx="800101" cy="10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1194"/>
                  </a:moveTo>
                  <a:cubicBezTo>
                    <a:pt x="1943" y="19117"/>
                    <a:pt x="3886" y="17040"/>
                    <a:pt x="5800" y="14340"/>
                  </a:cubicBezTo>
                  <a:cubicBezTo>
                    <a:pt x="7714" y="11640"/>
                    <a:pt x="9600" y="8317"/>
                    <a:pt x="11571" y="5617"/>
                  </a:cubicBezTo>
                  <a:cubicBezTo>
                    <a:pt x="13543" y="2917"/>
                    <a:pt x="15600" y="840"/>
                    <a:pt x="17286" y="217"/>
                  </a:cubicBezTo>
                  <a:cubicBezTo>
                    <a:pt x="18971" y="-406"/>
                    <a:pt x="20286" y="425"/>
                    <a:pt x="21600" y="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793818" y="6480439"/>
              <a:ext cx="169359" cy="22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4" fill="norm" stroke="1" extrusionOk="0">
                  <a:moveTo>
                    <a:pt x="0" y="3306"/>
                  </a:moveTo>
                  <a:cubicBezTo>
                    <a:pt x="0" y="2296"/>
                    <a:pt x="0" y="1287"/>
                    <a:pt x="667" y="681"/>
                  </a:cubicBezTo>
                  <a:cubicBezTo>
                    <a:pt x="1333" y="76"/>
                    <a:pt x="2667" y="-126"/>
                    <a:pt x="4800" y="76"/>
                  </a:cubicBezTo>
                  <a:cubicBezTo>
                    <a:pt x="6933" y="278"/>
                    <a:pt x="9867" y="883"/>
                    <a:pt x="11600" y="1691"/>
                  </a:cubicBezTo>
                  <a:cubicBezTo>
                    <a:pt x="13333" y="2498"/>
                    <a:pt x="13867" y="3508"/>
                    <a:pt x="14133" y="4618"/>
                  </a:cubicBezTo>
                  <a:cubicBezTo>
                    <a:pt x="14400" y="5728"/>
                    <a:pt x="14400" y="6939"/>
                    <a:pt x="14000" y="7949"/>
                  </a:cubicBezTo>
                  <a:cubicBezTo>
                    <a:pt x="13600" y="8958"/>
                    <a:pt x="12800" y="9766"/>
                    <a:pt x="13067" y="10472"/>
                  </a:cubicBezTo>
                  <a:cubicBezTo>
                    <a:pt x="13333" y="11179"/>
                    <a:pt x="14667" y="11784"/>
                    <a:pt x="16267" y="12794"/>
                  </a:cubicBezTo>
                  <a:cubicBezTo>
                    <a:pt x="17867" y="13803"/>
                    <a:pt x="19733" y="15216"/>
                    <a:pt x="20667" y="16427"/>
                  </a:cubicBezTo>
                  <a:cubicBezTo>
                    <a:pt x="21600" y="17638"/>
                    <a:pt x="21600" y="18648"/>
                    <a:pt x="20400" y="19556"/>
                  </a:cubicBezTo>
                  <a:cubicBezTo>
                    <a:pt x="19200" y="20465"/>
                    <a:pt x="16800" y="21272"/>
                    <a:pt x="14667" y="21373"/>
                  </a:cubicBezTo>
                  <a:cubicBezTo>
                    <a:pt x="12533" y="21474"/>
                    <a:pt x="10667" y="20868"/>
                    <a:pt x="8800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073255" y="6313724"/>
              <a:ext cx="279364" cy="39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33" fill="norm" stroke="1" extrusionOk="0">
                  <a:moveTo>
                    <a:pt x="485" y="16790"/>
                  </a:moveTo>
                  <a:cubicBezTo>
                    <a:pt x="1134" y="17939"/>
                    <a:pt x="1784" y="19088"/>
                    <a:pt x="2596" y="19950"/>
                  </a:cubicBezTo>
                  <a:cubicBezTo>
                    <a:pt x="3408" y="20812"/>
                    <a:pt x="4382" y="21386"/>
                    <a:pt x="4788" y="21329"/>
                  </a:cubicBezTo>
                  <a:cubicBezTo>
                    <a:pt x="5194" y="21271"/>
                    <a:pt x="5032" y="20582"/>
                    <a:pt x="4220" y="18571"/>
                  </a:cubicBezTo>
                  <a:cubicBezTo>
                    <a:pt x="3408" y="16560"/>
                    <a:pt x="1946" y="13229"/>
                    <a:pt x="1053" y="10758"/>
                  </a:cubicBezTo>
                  <a:cubicBezTo>
                    <a:pt x="160" y="8288"/>
                    <a:pt x="-165" y="6680"/>
                    <a:pt x="79" y="5646"/>
                  </a:cubicBezTo>
                  <a:cubicBezTo>
                    <a:pt x="322" y="4612"/>
                    <a:pt x="1134" y="4152"/>
                    <a:pt x="3652" y="3233"/>
                  </a:cubicBezTo>
                  <a:cubicBezTo>
                    <a:pt x="6169" y="2314"/>
                    <a:pt x="10391" y="935"/>
                    <a:pt x="13640" y="360"/>
                  </a:cubicBezTo>
                  <a:cubicBezTo>
                    <a:pt x="16888" y="-214"/>
                    <a:pt x="19161" y="16"/>
                    <a:pt x="21435" y="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181168" y="6516470"/>
              <a:ext cx="127001" cy="10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608"/>
                  </a:moveTo>
                  <a:cubicBezTo>
                    <a:pt x="1800" y="2312"/>
                    <a:pt x="3600" y="1016"/>
                    <a:pt x="5580" y="368"/>
                  </a:cubicBezTo>
                  <a:cubicBezTo>
                    <a:pt x="7560" y="-280"/>
                    <a:pt x="9720" y="-280"/>
                    <a:pt x="10980" y="2096"/>
                  </a:cubicBezTo>
                  <a:cubicBezTo>
                    <a:pt x="12240" y="4472"/>
                    <a:pt x="12600" y="9224"/>
                    <a:pt x="12060" y="12248"/>
                  </a:cubicBezTo>
                  <a:cubicBezTo>
                    <a:pt x="11520" y="15272"/>
                    <a:pt x="10080" y="16568"/>
                    <a:pt x="8460" y="17864"/>
                  </a:cubicBezTo>
                  <a:cubicBezTo>
                    <a:pt x="6840" y="19160"/>
                    <a:pt x="5040" y="20456"/>
                    <a:pt x="6120" y="20888"/>
                  </a:cubicBezTo>
                  <a:cubicBezTo>
                    <a:pt x="7200" y="21320"/>
                    <a:pt x="11160" y="20888"/>
                    <a:pt x="14220" y="20240"/>
                  </a:cubicBezTo>
                  <a:cubicBezTo>
                    <a:pt x="17280" y="19592"/>
                    <a:pt x="19440" y="18728"/>
                    <a:pt x="21600" y="17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371668" y="65214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422468" y="654050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327218" y="648335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5120"/>
                    <a:pt x="11917" y="8640"/>
                    <a:pt x="15517" y="5040"/>
                  </a:cubicBezTo>
                  <a:cubicBezTo>
                    <a:pt x="19117" y="1440"/>
                    <a:pt x="2035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887547" y="5934339"/>
              <a:ext cx="322322" cy="258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08" fill="norm" stroke="1" extrusionOk="0">
                  <a:moveTo>
                    <a:pt x="1154" y="4456"/>
                  </a:moveTo>
                  <a:cubicBezTo>
                    <a:pt x="1572" y="5334"/>
                    <a:pt x="1990" y="6212"/>
                    <a:pt x="3035" y="6739"/>
                  </a:cubicBezTo>
                  <a:cubicBezTo>
                    <a:pt x="4080" y="7266"/>
                    <a:pt x="5753" y="7441"/>
                    <a:pt x="7216" y="6739"/>
                  </a:cubicBezTo>
                  <a:cubicBezTo>
                    <a:pt x="8679" y="6036"/>
                    <a:pt x="9933" y="4456"/>
                    <a:pt x="10560" y="3227"/>
                  </a:cubicBezTo>
                  <a:cubicBezTo>
                    <a:pt x="11187" y="1997"/>
                    <a:pt x="11187" y="1119"/>
                    <a:pt x="10839" y="592"/>
                  </a:cubicBezTo>
                  <a:cubicBezTo>
                    <a:pt x="10491" y="66"/>
                    <a:pt x="9794" y="-110"/>
                    <a:pt x="8679" y="66"/>
                  </a:cubicBezTo>
                  <a:cubicBezTo>
                    <a:pt x="7564" y="241"/>
                    <a:pt x="6031" y="768"/>
                    <a:pt x="4359" y="2963"/>
                  </a:cubicBezTo>
                  <a:cubicBezTo>
                    <a:pt x="2687" y="5158"/>
                    <a:pt x="875" y="9022"/>
                    <a:pt x="248" y="12095"/>
                  </a:cubicBezTo>
                  <a:cubicBezTo>
                    <a:pt x="-379" y="15168"/>
                    <a:pt x="178" y="17451"/>
                    <a:pt x="1990" y="19031"/>
                  </a:cubicBezTo>
                  <a:cubicBezTo>
                    <a:pt x="3802" y="20612"/>
                    <a:pt x="6867" y="21490"/>
                    <a:pt x="10282" y="21402"/>
                  </a:cubicBezTo>
                  <a:cubicBezTo>
                    <a:pt x="13696" y="21314"/>
                    <a:pt x="17458" y="20261"/>
                    <a:pt x="21221" y="19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152718" y="558800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388067" y="5441950"/>
              <a:ext cx="12025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20799" y="1054"/>
                  </a:moveTo>
                  <a:cubicBezTo>
                    <a:pt x="19335" y="527"/>
                    <a:pt x="17870" y="0"/>
                    <a:pt x="15857" y="0"/>
                  </a:cubicBezTo>
                  <a:cubicBezTo>
                    <a:pt x="13843" y="0"/>
                    <a:pt x="11280" y="527"/>
                    <a:pt x="8535" y="2107"/>
                  </a:cubicBezTo>
                  <a:cubicBezTo>
                    <a:pt x="5789" y="3688"/>
                    <a:pt x="2860" y="6322"/>
                    <a:pt x="1213" y="9044"/>
                  </a:cubicBezTo>
                  <a:cubicBezTo>
                    <a:pt x="-435" y="11766"/>
                    <a:pt x="-801" y="14576"/>
                    <a:pt x="2677" y="16683"/>
                  </a:cubicBezTo>
                  <a:cubicBezTo>
                    <a:pt x="6155" y="18790"/>
                    <a:pt x="13477" y="20195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533718" y="5482912"/>
              <a:ext cx="196851" cy="15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304"/>
                  </a:moveTo>
                  <a:cubicBezTo>
                    <a:pt x="929" y="463"/>
                    <a:pt x="1858" y="-379"/>
                    <a:pt x="3716" y="182"/>
                  </a:cubicBezTo>
                  <a:cubicBezTo>
                    <a:pt x="5574" y="743"/>
                    <a:pt x="8361" y="2707"/>
                    <a:pt x="9523" y="6073"/>
                  </a:cubicBezTo>
                  <a:cubicBezTo>
                    <a:pt x="10684" y="9439"/>
                    <a:pt x="10219" y="14208"/>
                    <a:pt x="9174" y="17153"/>
                  </a:cubicBezTo>
                  <a:cubicBezTo>
                    <a:pt x="8129" y="20099"/>
                    <a:pt x="6503" y="21221"/>
                    <a:pt x="5806" y="21081"/>
                  </a:cubicBezTo>
                  <a:cubicBezTo>
                    <a:pt x="5110" y="20940"/>
                    <a:pt x="5342" y="19538"/>
                    <a:pt x="6619" y="16873"/>
                  </a:cubicBezTo>
                  <a:cubicBezTo>
                    <a:pt x="7897" y="14208"/>
                    <a:pt x="10219" y="10281"/>
                    <a:pt x="11729" y="7616"/>
                  </a:cubicBezTo>
                  <a:cubicBezTo>
                    <a:pt x="13239" y="4951"/>
                    <a:pt x="13935" y="3548"/>
                    <a:pt x="14865" y="2426"/>
                  </a:cubicBezTo>
                  <a:cubicBezTo>
                    <a:pt x="15794" y="1304"/>
                    <a:pt x="16955" y="463"/>
                    <a:pt x="17187" y="1024"/>
                  </a:cubicBezTo>
                  <a:cubicBezTo>
                    <a:pt x="17419" y="1585"/>
                    <a:pt x="16723" y="3548"/>
                    <a:pt x="16374" y="5792"/>
                  </a:cubicBezTo>
                  <a:cubicBezTo>
                    <a:pt x="16026" y="8037"/>
                    <a:pt x="16026" y="10561"/>
                    <a:pt x="16955" y="13086"/>
                  </a:cubicBezTo>
                  <a:cubicBezTo>
                    <a:pt x="17884" y="15611"/>
                    <a:pt x="19742" y="18135"/>
                    <a:pt x="21600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838518" y="55181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035368" y="5370159"/>
              <a:ext cx="165101" cy="177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0" y="3998"/>
                  </a:moveTo>
                  <a:cubicBezTo>
                    <a:pt x="831" y="2742"/>
                    <a:pt x="1662" y="1486"/>
                    <a:pt x="3046" y="733"/>
                  </a:cubicBezTo>
                  <a:cubicBezTo>
                    <a:pt x="4431" y="-21"/>
                    <a:pt x="6369" y="-272"/>
                    <a:pt x="7615" y="356"/>
                  </a:cubicBezTo>
                  <a:cubicBezTo>
                    <a:pt x="8862" y="984"/>
                    <a:pt x="9415" y="2491"/>
                    <a:pt x="9277" y="5379"/>
                  </a:cubicBezTo>
                  <a:cubicBezTo>
                    <a:pt x="9138" y="8268"/>
                    <a:pt x="8308" y="12537"/>
                    <a:pt x="7477" y="15175"/>
                  </a:cubicBezTo>
                  <a:cubicBezTo>
                    <a:pt x="6646" y="17812"/>
                    <a:pt x="5815" y="18816"/>
                    <a:pt x="6092" y="19695"/>
                  </a:cubicBezTo>
                  <a:cubicBezTo>
                    <a:pt x="6369" y="20575"/>
                    <a:pt x="7754" y="21328"/>
                    <a:pt x="9969" y="20951"/>
                  </a:cubicBezTo>
                  <a:cubicBezTo>
                    <a:pt x="12185" y="20575"/>
                    <a:pt x="15231" y="19068"/>
                    <a:pt x="17308" y="17812"/>
                  </a:cubicBezTo>
                  <a:cubicBezTo>
                    <a:pt x="19385" y="16556"/>
                    <a:pt x="20492" y="15551"/>
                    <a:pt x="21600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194118" y="5321300"/>
              <a:ext cx="13343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0" y="0"/>
                  </a:moveTo>
                  <a:cubicBezTo>
                    <a:pt x="4320" y="823"/>
                    <a:pt x="8640" y="1646"/>
                    <a:pt x="12462" y="3909"/>
                  </a:cubicBezTo>
                  <a:cubicBezTo>
                    <a:pt x="16283" y="6171"/>
                    <a:pt x="19606" y="9874"/>
                    <a:pt x="20603" y="12857"/>
                  </a:cubicBezTo>
                  <a:cubicBezTo>
                    <a:pt x="21600" y="15840"/>
                    <a:pt x="20271" y="18103"/>
                    <a:pt x="18775" y="19440"/>
                  </a:cubicBezTo>
                  <a:cubicBezTo>
                    <a:pt x="17280" y="20777"/>
                    <a:pt x="15618" y="21189"/>
                    <a:pt x="13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257618" y="5142280"/>
              <a:ext cx="177801" cy="14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5732"/>
                  </a:moveTo>
                  <a:cubicBezTo>
                    <a:pt x="514" y="4189"/>
                    <a:pt x="1029" y="2646"/>
                    <a:pt x="2571" y="1566"/>
                  </a:cubicBezTo>
                  <a:cubicBezTo>
                    <a:pt x="4114" y="486"/>
                    <a:pt x="6686" y="-131"/>
                    <a:pt x="8486" y="23"/>
                  </a:cubicBezTo>
                  <a:cubicBezTo>
                    <a:pt x="10286" y="178"/>
                    <a:pt x="11314" y="1103"/>
                    <a:pt x="11571" y="3418"/>
                  </a:cubicBezTo>
                  <a:cubicBezTo>
                    <a:pt x="11829" y="5732"/>
                    <a:pt x="11314" y="9435"/>
                    <a:pt x="10286" y="12520"/>
                  </a:cubicBezTo>
                  <a:cubicBezTo>
                    <a:pt x="9257" y="15606"/>
                    <a:pt x="7714" y="18075"/>
                    <a:pt x="8100" y="19309"/>
                  </a:cubicBezTo>
                  <a:cubicBezTo>
                    <a:pt x="8486" y="20543"/>
                    <a:pt x="10800" y="20543"/>
                    <a:pt x="13371" y="20698"/>
                  </a:cubicBezTo>
                  <a:cubicBezTo>
                    <a:pt x="15943" y="20852"/>
                    <a:pt x="18771" y="21160"/>
                    <a:pt x="2160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0489268" y="5645150"/>
              <a:ext cx="806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7" y="21257"/>
                    <a:pt x="3515" y="20914"/>
                    <a:pt x="5386" y="19029"/>
                  </a:cubicBezTo>
                  <a:cubicBezTo>
                    <a:pt x="7257" y="17143"/>
                    <a:pt x="9241" y="13714"/>
                    <a:pt x="11282" y="10457"/>
                  </a:cubicBezTo>
                  <a:cubicBezTo>
                    <a:pt x="13323" y="7200"/>
                    <a:pt x="15420" y="4114"/>
                    <a:pt x="17150" y="2400"/>
                  </a:cubicBezTo>
                  <a:cubicBezTo>
                    <a:pt x="18879" y="686"/>
                    <a:pt x="20239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857568" y="5797550"/>
              <a:ext cx="69851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0"/>
                  </a:moveTo>
                  <a:cubicBezTo>
                    <a:pt x="2618" y="5082"/>
                    <a:pt x="5236" y="10165"/>
                    <a:pt x="7200" y="13818"/>
                  </a:cubicBezTo>
                  <a:cubicBezTo>
                    <a:pt x="9164" y="17471"/>
                    <a:pt x="10473" y="19694"/>
                    <a:pt x="12764" y="20647"/>
                  </a:cubicBezTo>
                  <a:cubicBezTo>
                    <a:pt x="15055" y="21600"/>
                    <a:pt x="18327" y="21282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974954" y="5746699"/>
              <a:ext cx="87931" cy="205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78" fill="norm" stroke="1" extrusionOk="0">
                  <a:moveTo>
                    <a:pt x="12830" y="660"/>
                  </a:moveTo>
                  <a:cubicBezTo>
                    <a:pt x="10319" y="223"/>
                    <a:pt x="7807" y="-213"/>
                    <a:pt x="5296" y="114"/>
                  </a:cubicBezTo>
                  <a:cubicBezTo>
                    <a:pt x="2784" y="442"/>
                    <a:pt x="272" y="1532"/>
                    <a:pt x="21" y="3169"/>
                  </a:cubicBezTo>
                  <a:cubicBezTo>
                    <a:pt x="-230" y="4805"/>
                    <a:pt x="1779" y="6987"/>
                    <a:pt x="5044" y="9496"/>
                  </a:cubicBezTo>
                  <a:cubicBezTo>
                    <a:pt x="8310" y="12005"/>
                    <a:pt x="12830" y="14842"/>
                    <a:pt x="14840" y="16805"/>
                  </a:cubicBezTo>
                  <a:cubicBezTo>
                    <a:pt x="16849" y="18769"/>
                    <a:pt x="16347" y="19860"/>
                    <a:pt x="14840" y="20514"/>
                  </a:cubicBezTo>
                  <a:cubicBezTo>
                    <a:pt x="13333" y="21169"/>
                    <a:pt x="10821" y="21387"/>
                    <a:pt x="9063" y="20951"/>
                  </a:cubicBezTo>
                  <a:cubicBezTo>
                    <a:pt x="7305" y="20514"/>
                    <a:pt x="6300" y="19423"/>
                    <a:pt x="6551" y="17896"/>
                  </a:cubicBezTo>
                  <a:cubicBezTo>
                    <a:pt x="6803" y="16369"/>
                    <a:pt x="8310" y="14405"/>
                    <a:pt x="10821" y="12442"/>
                  </a:cubicBezTo>
                  <a:cubicBezTo>
                    <a:pt x="13333" y="10478"/>
                    <a:pt x="16849" y="8514"/>
                    <a:pt x="18858" y="6987"/>
                  </a:cubicBezTo>
                  <a:cubicBezTo>
                    <a:pt x="20868" y="5460"/>
                    <a:pt x="21370" y="4369"/>
                    <a:pt x="20365" y="3496"/>
                  </a:cubicBezTo>
                  <a:cubicBezTo>
                    <a:pt x="19361" y="2623"/>
                    <a:pt x="16849" y="1969"/>
                    <a:pt x="13584" y="1532"/>
                  </a:cubicBezTo>
                  <a:cubicBezTo>
                    <a:pt x="10319" y="1096"/>
                    <a:pt x="6300" y="878"/>
                    <a:pt x="2282" y="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636065" y="6139200"/>
              <a:ext cx="1029820" cy="76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432" fill="norm" stroke="1" extrusionOk="0">
                  <a:moveTo>
                    <a:pt x="18208" y="4510"/>
                  </a:moveTo>
                  <a:cubicBezTo>
                    <a:pt x="18253" y="3914"/>
                    <a:pt x="18297" y="3317"/>
                    <a:pt x="18097" y="2750"/>
                  </a:cubicBezTo>
                  <a:cubicBezTo>
                    <a:pt x="17898" y="2183"/>
                    <a:pt x="17454" y="1646"/>
                    <a:pt x="16878" y="1199"/>
                  </a:cubicBezTo>
                  <a:cubicBezTo>
                    <a:pt x="16301" y="751"/>
                    <a:pt x="15591" y="393"/>
                    <a:pt x="14616" y="185"/>
                  </a:cubicBezTo>
                  <a:cubicBezTo>
                    <a:pt x="13640" y="-24"/>
                    <a:pt x="12398" y="-84"/>
                    <a:pt x="11156" y="155"/>
                  </a:cubicBezTo>
                  <a:cubicBezTo>
                    <a:pt x="9914" y="393"/>
                    <a:pt x="8672" y="930"/>
                    <a:pt x="7386" y="1497"/>
                  </a:cubicBezTo>
                  <a:cubicBezTo>
                    <a:pt x="6100" y="2064"/>
                    <a:pt x="4769" y="2661"/>
                    <a:pt x="3638" y="3407"/>
                  </a:cubicBezTo>
                  <a:cubicBezTo>
                    <a:pt x="2507" y="4152"/>
                    <a:pt x="1576" y="5047"/>
                    <a:pt x="955" y="6062"/>
                  </a:cubicBezTo>
                  <a:cubicBezTo>
                    <a:pt x="334" y="7076"/>
                    <a:pt x="23" y="8210"/>
                    <a:pt x="1" y="9582"/>
                  </a:cubicBezTo>
                  <a:cubicBezTo>
                    <a:pt x="-21" y="10955"/>
                    <a:pt x="245" y="12566"/>
                    <a:pt x="689" y="14028"/>
                  </a:cubicBezTo>
                  <a:cubicBezTo>
                    <a:pt x="1132" y="15489"/>
                    <a:pt x="1753" y="16802"/>
                    <a:pt x="2485" y="17846"/>
                  </a:cubicBezTo>
                  <a:cubicBezTo>
                    <a:pt x="3217" y="18891"/>
                    <a:pt x="4059" y="19666"/>
                    <a:pt x="5235" y="20263"/>
                  </a:cubicBezTo>
                  <a:cubicBezTo>
                    <a:pt x="6410" y="20860"/>
                    <a:pt x="7918" y="21277"/>
                    <a:pt x="9471" y="21397"/>
                  </a:cubicBezTo>
                  <a:cubicBezTo>
                    <a:pt x="11023" y="21516"/>
                    <a:pt x="12620" y="21337"/>
                    <a:pt x="13972" y="20860"/>
                  </a:cubicBezTo>
                  <a:cubicBezTo>
                    <a:pt x="15325" y="20382"/>
                    <a:pt x="16434" y="19607"/>
                    <a:pt x="17543" y="18562"/>
                  </a:cubicBezTo>
                  <a:cubicBezTo>
                    <a:pt x="18652" y="17518"/>
                    <a:pt x="19761" y="16206"/>
                    <a:pt x="20492" y="14863"/>
                  </a:cubicBezTo>
                  <a:cubicBezTo>
                    <a:pt x="21224" y="13520"/>
                    <a:pt x="21579" y="12148"/>
                    <a:pt x="21579" y="10746"/>
                  </a:cubicBezTo>
                  <a:cubicBezTo>
                    <a:pt x="21579" y="9344"/>
                    <a:pt x="21224" y="7912"/>
                    <a:pt x="20625" y="6718"/>
                  </a:cubicBezTo>
                  <a:cubicBezTo>
                    <a:pt x="20027" y="5525"/>
                    <a:pt x="19184" y="4570"/>
                    <a:pt x="18452" y="4123"/>
                  </a:cubicBezTo>
                  <a:cubicBezTo>
                    <a:pt x="17720" y="3675"/>
                    <a:pt x="17099" y="3735"/>
                    <a:pt x="16478" y="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489" name="Drawing"/>
          <p:cNvGrpSpPr/>
          <p:nvPr/>
        </p:nvGrpSpPr>
        <p:grpSpPr>
          <a:xfrm>
            <a:off x="2463800" y="6198821"/>
            <a:ext cx="3835400" cy="2761030"/>
            <a:chOff x="0" y="0"/>
            <a:chExt cx="3835400" cy="2761028"/>
          </a:xfrm>
        </p:grpSpPr>
        <p:sp>
          <p:nvSpPr>
            <p:cNvPr id="1463" name="Line"/>
            <p:cNvSpPr/>
            <p:nvPr/>
          </p:nvSpPr>
          <p:spPr>
            <a:xfrm>
              <a:off x="488950" y="646273"/>
              <a:ext cx="184150" cy="69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363"/>
                  </a:moveTo>
                  <a:cubicBezTo>
                    <a:pt x="19366" y="1643"/>
                    <a:pt x="17131" y="923"/>
                    <a:pt x="14897" y="465"/>
                  </a:cubicBezTo>
                  <a:cubicBezTo>
                    <a:pt x="12662" y="6"/>
                    <a:pt x="10428" y="-190"/>
                    <a:pt x="8193" y="235"/>
                  </a:cubicBezTo>
                  <a:cubicBezTo>
                    <a:pt x="5959" y="661"/>
                    <a:pt x="3724" y="1708"/>
                    <a:pt x="2855" y="3377"/>
                  </a:cubicBezTo>
                  <a:cubicBezTo>
                    <a:pt x="1986" y="5046"/>
                    <a:pt x="2483" y="7337"/>
                    <a:pt x="4593" y="9726"/>
                  </a:cubicBezTo>
                  <a:cubicBezTo>
                    <a:pt x="6703" y="12115"/>
                    <a:pt x="10428" y="14603"/>
                    <a:pt x="12538" y="16174"/>
                  </a:cubicBezTo>
                  <a:cubicBezTo>
                    <a:pt x="14648" y="17745"/>
                    <a:pt x="15145" y="18399"/>
                    <a:pt x="14276" y="18955"/>
                  </a:cubicBezTo>
                  <a:cubicBezTo>
                    <a:pt x="13407" y="19512"/>
                    <a:pt x="11172" y="19970"/>
                    <a:pt x="9186" y="20232"/>
                  </a:cubicBezTo>
                  <a:cubicBezTo>
                    <a:pt x="7200" y="20494"/>
                    <a:pt x="5462" y="20559"/>
                    <a:pt x="3972" y="20592"/>
                  </a:cubicBezTo>
                  <a:cubicBezTo>
                    <a:pt x="2483" y="20625"/>
                    <a:pt x="1241" y="20625"/>
                    <a:pt x="621" y="20755"/>
                  </a:cubicBezTo>
                  <a:cubicBezTo>
                    <a:pt x="0" y="20886"/>
                    <a:pt x="0" y="21148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09550" y="1573578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4400"/>
                    <a:pt x="8441" y="7200"/>
                    <a:pt x="12041" y="3600"/>
                  </a:cubicBezTo>
                  <a:cubicBezTo>
                    <a:pt x="15641" y="0"/>
                    <a:pt x="186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0116" y="1497378"/>
              <a:ext cx="22884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3353" y="0"/>
                  </a:moveTo>
                  <a:cubicBezTo>
                    <a:pt x="10800" y="5143"/>
                    <a:pt x="8247" y="10286"/>
                    <a:pt x="6676" y="13543"/>
                  </a:cubicBezTo>
                  <a:cubicBezTo>
                    <a:pt x="5105" y="16800"/>
                    <a:pt x="4516" y="18171"/>
                    <a:pt x="3829" y="19371"/>
                  </a:cubicBezTo>
                  <a:cubicBezTo>
                    <a:pt x="3142" y="20571"/>
                    <a:pt x="2356" y="21600"/>
                    <a:pt x="1571" y="21600"/>
                  </a:cubicBezTo>
                  <a:cubicBezTo>
                    <a:pt x="785" y="21600"/>
                    <a:pt x="0" y="20571"/>
                    <a:pt x="0" y="17829"/>
                  </a:cubicBezTo>
                  <a:cubicBezTo>
                    <a:pt x="0" y="15086"/>
                    <a:pt x="785" y="10629"/>
                    <a:pt x="1767" y="8229"/>
                  </a:cubicBezTo>
                  <a:cubicBezTo>
                    <a:pt x="2749" y="5829"/>
                    <a:pt x="3927" y="5486"/>
                    <a:pt x="5989" y="7714"/>
                  </a:cubicBezTo>
                  <a:cubicBezTo>
                    <a:pt x="8051" y="9943"/>
                    <a:pt x="10996" y="14743"/>
                    <a:pt x="12960" y="17486"/>
                  </a:cubicBezTo>
                  <a:cubicBezTo>
                    <a:pt x="14924" y="20229"/>
                    <a:pt x="15905" y="20914"/>
                    <a:pt x="17280" y="20400"/>
                  </a:cubicBezTo>
                  <a:cubicBezTo>
                    <a:pt x="18655" y="19886"/>
                    <a:pt x="20422" y="18171"/>
                    <a:pt x="21011" y="15257"/>
                  </a:cubicBezTo>
                  <a:cubicBezTo>
                    <a:pt x="21600" y="12343"/>
                    <a:pt x="21011" y="8229"/>
                    <a:pt x="19145" y="6343"/>
                  </a:cubicBezTo>
                  <a:cubicBezTo>
                    <a:pt x="17280" y="4457"/>
                    <a:pt x="14138" y="4800"/>
                    <a:pt x="12076" y="5657"/>
                  </a:cubicBezTo>
                  <a:cubicBezTo>
                    <a:pt x="10015" y="6514"/>
                    <a:pt x="9033" y="7886"/>
                    <a:pt x="8051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379167" y="417878"/>
              <a:ext cx="252378" cy="12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95" fill="norm" stroke="1" extrusionOk="0">
                  <a:moveTo>
                    <a:pt x="8187" y="0"/>
                  </a:moveTo>
                  <a:cubicBezTo>
                    <a:pt x="8544" y="3960"/>
                    <a:pt x="8901" y="7920"/>
                    <a:pt x="8366" y="11520"/>
                  </a:cubicBezTo>
                  <a:cubicBezTo>
                    <a:pt x="7830" y="15120"/>
                    <a:pt x="6402" y="18360"/>
                    <a:pt x="5242" y="19980"/>
                  </a:cubicBezTo>
                  <a:cubicBezTo>
                    <a:pt x="4081" y="21600"/>
                    <a:pt x="3189" y="21600"/>
                    <a:pt x="2296" y="19980"/>
                  </a:cubicBezTo>
                  <a:cubicBezTo>
                    <a:pt x="1404" y="18360"/>
                    <a:pt x="511" y="15120"/>
                    <a:pt x="154" y="12600"/>
                  </a:cubicBezTo>
                  <a:cubicBezTo>
                    <a:pt x="-203" y="10080"/>
                    <a:pt x="-24" y="8280"/>
                    <a:pt x="1582" y="7560"/>
                  </a:cubicBezTo>
                  <a:cubicBezTo>
                    <a:pt x="3189" y="6840"/>
                    <a:pt x="6223" y="7200"/>
                    <a:pt x="9169" y="9000"/>
                  </a:cubicBezTo>
                  <a:cubicBezTo>
                    <a:pt x="12114" y="10800"/>
                    <a:pt x="14971" y="14040"/>
                    <a:pt x="16934" y="15660"/>
                  </a:cubicBezTo>
                  <a:cubicBezTo>
                    <a:pt x="18898" y="17280"/>
                    <a:pt x="19969" y="17280"/>
                    <a:pt x="20594" y="16380"/>
                  </a:cubicBezTo>
                  <a:cubicBezTo>
                    <a:pt x="21218" y="15480"/>
                    <a:pt x="21397" y="13680"/>
                    <a:pt x="21218" y="11160"/>
                  </a:cubicBezTo>
                  <a:cubicBezTo>
                    <a:pt x="21040" y="8640"/>
                    <a:pt x="20504" y="5400"/>
                    <a:pt x="19344" y="3600"/>
                  </a:cubicBezTo>
                  <a:cubicBezTo>
                    <a:pt x="18184" y="1800"/>
                    <a:pt x="16399" y="1440"/>
                    <a:pt x="14435" y="2520"/>
                  </a:cubicBezTo>
                  <a:cubicBezTo>
                    <a:pt x="12471" y="3600"/>
                    <a:pt x="10329" y="6120"/>
                    <a:pt x="8187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45424" y="819064"/>
              <a:ext cx="396026" cy="29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194" fill="norm" stroke="1" extrusionOk="0">
                  <a:moveTo>
                    <a:pt x="1148" y="8589"/>
                  </a:moveTo>
                  <a:cubicBezTo>
                    <a:pt x="3876" y="7980"/>
                    <a:pt x="6605" y="7372"/>
                    <a:pt x="8481" y="6383"/>
                  </a:cubicBezTo>
                  <a:cubicBezTo>
                    <a:pt x="10356" y="5394"/>
                    <a:pt x="11379" y="4025"/>
                    <a:pt x="11948" y="2960"/>
                  </a:cubicBezTo>
                  <a:cubicBezTo>
                    <a:pt x="12516" y="1896"/>
                    <a:pt x="12630" y="1135"/>
                    <a:pt x="12403" y="603"/>
                  </a:cubicBezTo>
                  <a:cubicBezTo>
                    <a:pt x="12175" y="70"/>
                    <a:pt x="11607" y="-234"/>
                    <a:pt x="10129" y="222"/>
                  </a:cubicBezTo>
                  <a:cubicBezTo>
                    <a:pt x="8651" y="679"/>
                    <a:pt x="6264" y="1896"/>
                    <a:pt x="4274" y="4329"/>
                  </a:cubicBezTo>
                  <a:cubicBezTo>
                    <a:pt x="2285" y="6763"/>
                    <a:pt x="693" y="10414"/>
                    <a:pt x="182" y="13304"/>
                  </a:cubicBezTo>
                  <a:cubicBezTo>
                    <a:pt x="-330" y="16194"/>
                    <a:pt x="238" y="18324"/>
                    <a:pt x="1887" y="19617"/>
                  </a:cubicBezTo>
                  <a:cubicBezTo>
                    <a:pt x="3535" y="20910"/>
                    <a:pt x="6264" y="21366"/>
                    <a:pt x="9674" y="21138"/>
                  </a:cubicBezTo>
                  <a:cubicBezTo>
                    <a:pt x="13085" y="20910"/>
                    <a:pt x="17177" y="19997"/>
                    <a:pt x="21270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295400" y="440285"/>
              <a:ext cx="1905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585523" y="276955"/>
              <a:ext cx="116277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528" fill="norm" stroke="1" extrusionOk="0">
                  <a:moveTo>
                    <a:pt x="20817" y="608"/>
                  </a:moveTo>
                  <a:cubicBezTo>
                    <a:pt x="18543" y="268"/>
                    <a:pt x="16270" y="-72"/>
                    <a:pt x="14375" y="13"/>
                  </a:cubicBezTo>
                  <a:cubicBezTo>
                    <a:pt x="12480" y="98"/>
                    <a:pt x="10964" y="608"/>
                    <a:pt x="8312" y="2734"/>
                  </a:cubicBezTo>
                  <a:cubicBezTo>
                    <a:pt x="5659" y="4860"/>
                    <a:pt x="1870" y="8602"/>
                    <a:pt x="543" y="11578"/>
                  </a:cubicBezTo>
                  <a:cubicBezTo>
                    <a:pt x="-783" y="14555"/>
                    <a:pt x="354" y="16766"/>
                    <a:pt x="3575" y="18297"/>
                  </a:cubicBezTo>
                  <a:cubicBezTo>
                    <a:pt x="6796" y="19827"/>
                    <a:pt x="12101" y="20678"/>
                    <a:pt x="17406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746250" y="341678"/>
              <a:ext cx="190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0"/>
                  </a:moveTo>
                  <a:cubicBezTo>
                    <a:pt x="1680" y="0"/>
                    <a:pt x="3360" y="0"/>
                    <a:pt x="5040" y="2371"/>
                  </a:cubicBezTo>
                  <a:cubicBezTo>
                    <a:pt x="6720" y="4741"/>
                    <a:pt x="8400" y="9483"/>
                    <a:pt x="8520" y="12907"/>
                  </a:cubicBezTo>
                  <a:cubicBezTo>
                    <a:pt x="8640" y="16332"/>
                    <a:pt x="7200" y="18439"/>
                    <a:pt x="5880" y="19756"/>
                  </a:cubicBezTo>
                  <a:cubicBezTo>
                    <a:pt x="4560" y="21073"/>
                    <a:pt x="3360" y="21600"/>
                    <a:pt x="2880" y="21205"/>
                  </a:cubicBezTo>
                  <a:cubicBezTo>
                    <a:pt x="2400" y="20810"/>
                    <a:pt x="2640" y="19493"/>
                    <a:pt x="4200" y="16990"/>
                  </a:cubicBezTo>
                  <a:cubicBezTo>
                    <a:pt x="5760" y="14488"/>
                    <a:pt x="8640" y="10800"/>
                    <a:pt x="10560" y="8298"/>
                  </a:cubicBezTo>
                  <a:cubicBezTo>
                    <a:pt x="12480" y="5795"/>
                    <a:pt x="13440" y="4478"/>
                    <a:pt x="14640" y="3424"/>
                  </a:cubicBezTo>
                  <a:cubicBezTo>
                    <a:pt x="15840" y="2371"/>
                    <a:pt x="17280" y="1580"/>
                    <a:pt x="18000" y="1844"/>
                  </a:cubicBezTo>
                  <a:cubicBezTo>
                    <a:pt x="18720" y="2107"/>
                    <a:pt x="18720" y="3424"/>
                    <a:pt x="18240" y="5795"/>
                  </a:cubicBezTo>
                  <a:cubicBezTo>
                    <a:pt x="17760" y="8166"/>
                    <a:pt x="16800" y="11590"/>
                    <a:pt x="16440" y="13961"/>
                  </a:cubicBezTo>
                  <a:cubicBezTo>
                    <a:pt x="16080" y="16332"/>
                    <a:pt x="16320" y="17649"/>
                    <a:pt x="17280" y="18702"/>
                  </a:cubicBezTo>
                  <a:cubicBezTo>
                    <a:pt x="18240" y="19756"/>
                    <a:pt x="19920" y="20546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032000" y="424228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2228850" y="279358"/>
              <a:ext cx="209550" cy="17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943"/>
                  </a:moveTo>
                  <a:cubicBezTo>
                    <a:pt x="655" y="1914"/>
                    <a:pt x="1309" y="886"/>
                    <a:pt x="2291" y="371"/>
                  </a:cubicBezTo>
                  <a:cubicBezTo>
                    <a:pt x="3273" y="-143"/>
                    <a:pt x="4582" y="-143"/>
                    <a:pt x="6218" y="500"/>
                  </a:cubicBezTo>
                  <a:cubicBezTo>
                    <a:pt x="7855" y="1143"/>
                    <a:pt x="9818" y="2428"/>
                    <a:pt x="10473" y="4357"/>
                  </a:cubicBezTo>
                  <a:cubicBezTo>
                    <a:pt x="11127" y="6286"/>
                    <a:pt x="10473" y="8857"/>
                    <a:pt x="9382" y="11300"/>
                  </a:cubicBezTo>
                  <a:cubicBezTo>
                    <a:pt x="8291" y="13743"/>
                    <a:pt x="6764" y="16057"/>
                    <a:pt x="5673" y="17728"/>
                  </a:cubicBezTo>
                  <a:cubicBezTo>
                    <a:pt x="4582" y="19400"/>
                    <a:pt x="3927" y="20428"/>
                    <a:pt x="4582" y="20943"/>
                  </a:cubicBezTo>
                  <a:cubicBezTo>
                    <a:pt x="5236" y="21457"/>
                    <a:pt x="7200" y="21457"/>
                    <a:pt x="10255" y="20943"/>
                  </a:cubicBezTo>
                  <a:cubicBezTo>
                    <a:pt x="13309" y="20428"/>
                    <a:pt x="17455" y="19400"/>
                    <a:pt x="21600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2470150" y="278178"/>
              <a:ext cx="8925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240" y="1620"/>
                    <a:pt x="12480" y="3240"/>
                    <a:pt x="16320" y="6030"/>
                  </a:cubicBezTo>
                  <a:cubicBezTo>
                    <a:pt x="20160" y="8820"/>
                    <a:pt x="21600" y="12780"/>
                    <a:pt x="18720" y="15570"/>
                  </a:cubicBezTo>
                  <a:cubicBezTo>
                    <a:pt x="15840" y="18360"/>
                    <a:pt x="8640" y="19980"/>
                    <a:pt x="1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590800" y="0"/>
              <a:ext cx="222250" cy="16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332"/>
                  </a:moveTo>
                  <a:cubicBezTo>
                    <a:pt x="2469" y="1502"/>
                    <a:pt x="4937" y="671"/>
                    <a:pt x="6686" y="255"/>
                  </a:cubicBezTo>
                  <a:cubicBezTo>
                    <a:pt x="8434" y="-160"/>
                    <a:pt x="9463" y="-160"/>
                    <a:pt x="10389" y="948"/>
                  </a:cubicBezTo>
                  <a:cubicBezTo>
                    <a:pt x="11314" y="2055"/>
                    <a:pt x="12137" y="4271"/>
                    <a:pt x="11314" y="7317"/>
                  </a:cubicBezTo>
                  <a:cubicBezTo>
                    <a:pt x="10491" y="10363"/>
                    <a:pt x="8023" y="14240"/>
                    <a:pt x="6171" y="16594"/>
                  </a:cubicBezTo>
                  <a:cubicBezTo>
                    <a:pt x="4320" y="18948"/>
                    <a:pt x="3086" y="19778"/>
                    <a:pt x="2983" y="20194"/>
                  </a:cubicBezTo>
                  <a:cubicBezTo>
                    <a:pt x="2880" y="20609"/>
                    <a:pt x="3909" y="20609"/>
                    <a:pt x="7200" y="20748"/>
                  </a:cubicBezTo>
                  <a:cubicBezTo>
                    <a:pt x="10491" y="20886"/>
                    <a:pt x="16046" y="21163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644650" y="595678"/>
              <a:ext cx="901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4" y="20000"/>
                    <a:pt x="3448" y="18400"/>
                    <a:pt x="5172" y="16000"/>
                  </a:cubicBezTo>
                  <a:cubicBezTo>
                    <a:pt x="6896" y="13600"/>
                    <a:pt x="8620" y="10400"/>
                    <a:pt x="10369" y="8400"/>
                  </a:cubicBezTo>
                  <a:cubicBezTo>
                    <a:pt x="12118" y="6400"/>
                    <a:pt x="13893" y="5600"/>
                    <a:pt x="15769" y="4400"/>
                  </a:cubicBezTo>
                  <a:cubicBezTo>
                    <a:pt x="17645" y="3200"/>
                    <a:pt x="1962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006600" y="741728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29"/>
                    <a:pt x="3600" y="11657"/>
                    <a:pt x="7200" y="15257"/>
                  </a:cubicBezTo>
                  <a:cubicBezTo>
                    <a:pt x="10800" y="18857"/>
                    <a:pt x="162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091895" y="712095"/>
              <a:ext cx="166971" cy="192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98" fill="norm" stroke="1" extrusionOk="0">
                  <a:moveTo>
                    <a:pt x="10054" y="470"/>
                  </a:moveTo>
                  <a:cubicBezTo>
                    <a:pt x="8721" y="235"/>
                    <a:pt x="7387" y="0"/>
                    <a:pt x="5654" y="0"/>
                  </a:cubicBezTo>
                  <a:cubicBezTo>
                    <a:pt x="3921" y="0"/>
                    <a:pt x="1787" y="235"/>
                    <a:pt x="721" y="939"/>
                  </a:cubicBezTo>
                  <a:cubicBezTo>
                    <a:pt x="-346" y="1643"/>
                    <a:pt x="-346" y="2817"/>
                    <a:pt x="1521" y="4813"/>
                  </a:cubicBezTo>
                  <a:cubicBezTo>
                    <a:pt x="3387" y="6809"/>
                    <a:pt x="7121" y="9626"/>
                    <a:pt x="9254" y="11622"/>
                  </a:cubicBezTo>
                  <a:cubicBezTo>
                    <a:pt x="11387" y="13617"/>
                    <a:pt x="11921" y="14791"/>
                    <a:pt x="11254" y="16317"/>
                  </a:cubicBezTo>
                  <a:cubicBezTo>
                    <a:pt x="10587" y="17843"/>
                    <a:pt x="8721" y="19722"/>
                    <a:pt x="7121" y="20661"/>
                  </a:cubicBezTo>
                  <a:cubicBezTo>
                    <a:pt x="5521" y="21600"/>
                    <a:pt x="4187" y="21600"/>
                    <a:pt x="3254" y="20896"/>
                  </a:cubicBezTo>
                  <a:cubicBezTo>
                    <a:pt x="2321" y="20191"/>
                    <a:pt x="1787" y="18783"/>
                    <a:pt x="2054" y="17609"/>
                  </a:cubicBezTo>
                  <a:cubicBezTo>
                    <a:pt x="2321" y="16435"/>
                    <a:pt x="3387" y="15496"/>
                    <a:pt x="6454" y="13383"/>
                  </a:cubicBezTo>
                  <a:cubicBezTo>
                    <a:pt x="9521" y="11270"/>
                    <a:pt x="14587" y="7983"/>
                    <a:pt x="17521" y="5870"/>
                  </a:cubicBezTo>
                  <a:cubicBezTo>
                    <a:pt x="20454" y="3757"/>
                    <a:pt x="21254" y="2817"/>
                    <a:pt x="20987" y="2113"/>
                  </a:cubicBezTo>
                  <a:cubicBezTo>
                    <a:pt x="20721" y="1409"/>
                    <a:pt x="19387" y="939"/>
                    <a:pt x="16987" y="1174"/>
                  </a:cubicBezTo>
                  <a:cubicBezTo>
                    <a:pt x="14587" y="1409"/>
                    <a:pt x="11121" y="2348"/>
                    <a:pt x="7654" y="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067703" y="719418"/>
              <a:ext cx="475597" cy="464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43" fill="norm" stroke="1" extrusionOk="0">
                  <a:moveTo>
                    <a:pt x="7139" y="17955"/>
                  </a:moveTo>
                  <a:cubicBezTo>
                    <a:pt x="6279" y="16982"/>
                    <a:pt x="5418" y="16009"/>
                    <a:pt x="4463" y="15669"/>
                  </a:cubicBezTo>
                  <a:cubicBezTo>
                    <a:pt x="3507" y="15328"/>
                    <a:pt x="2456" y="15620"/>
                    <a:pt x="1643" y="16252"/>
                  </a:cubicBezTo>
                  <a:cubicBezTo>
                    <a:pt x="831" y="16885"/>
                    <a:pt x="257" y="17858"/>
                    <a:pt x="66" y="18879"/>
                  </a:cubicBezTo>
                  <a:cubicBezTo>
                    <a:pt x="-125" y="19901"/>
                    <a:pt x="66" y="20971"/>
                    <a:pt x="1070" y="21263"/>
                  </a:cubicBezTo>
                  <a:cubicBezTo>
                    <a:pt x="2073" y="21555"/>
                    <a:pt x="3889" y="21069"/>
                    <a:pt x="5323" y="19463"/>
                  </a:cubicBezTo>
                  <a:cubicBezTo>
                    <a:pt x="6756" y="17858"/>
                    <a:pt x="7808" y="15133"/>
                    <a:pt x="8381" y="12117"/>
                  </a:cubicBezTo>
                  <a:cubicBezTo>
                    <a:pt x="8955" y="9101"/>
                    <a:pt x="9050" y="5793"/>
                    <a:pt x="9050" y="3896"/>
                  </a:cubicBezTo>
                  <a:cubicBezTo>
                    <a:pt x="9050" y="1998"/>
                    <a:pt x="8955" y="1512"/>
                    <a:pt x="8716" y="1025"/>
                  </a:cubicBezTo>
                  <a:cubicBezTo>
                    <a:pt x="8477" y="539"/>
                    <a:pt x="8094" y="52"/>
                    <a:pt x="7760" y="4"/>
                  </a:cubicBezTo>
                  <a:cubicBezTo>
                    <a:pt x="7425" y="-45"/>
                    <a:pt x="7139" y="344"/>
                    <a:pt x="6900" y="2144"/>
                  </a:cubicBezTo>
                  <a:cubicBezTo>
                    <a:pt x="6661" y="3944"/>
                    <a:pt x="6470" y="7155"/>
                    <a:pt x="6517" y="9831"/>
                  </a:cubicBezTo>
                  <a:cubicBezTo>
                    <a:pt x="6565" y="12506"/>
                    <a:pt x="6852" y="14647"/>
                    <a:pt x="7091" y="16252"/>
                  </a:cubicBezTo>
                  <a:cubicBezTo>
                    <a:pt x="7330" y="17858"/>
                    <a:pt x="7521" y="18928"/>
                    <a:pt x="7760" y="19220"/>
                  </a:cubicBezTo>
                  <a:cubicBezTo>
                    <a:pt x="7999" y="19512"/>
                    <a:pt x="8286" y="19025"/>
                    <a:pt x="8763" y="18052"/>
                  </a:cubicBezTo>
                  <a:cubicBezTo>
                    <a:pt x="9241" y="17079"/>
                    <a:pt x="9910" y="15620"/>
                    <a:pt x="10436" y="14696"/>
                  </a:cubicBezTo>
                  <a:cubicBezTo>
                    <a:pt x="10962" y="13771"/>
                    <a:pt x="11344" y="13382"/>
                    <a:pt x="11774" y="13285"/>
                  </a:cubicBezTo>
                  <a:cubicBezTo>
                    <a:pt x="12204" y="13187"/>
                    <a:pt x="12682" y="13382"/>
                    <a:pt x="12969" y="13771"/>
                  </a:cubicBezTo>
                  <a:cubicBezTo>
                    <a:pt x="13256" y="14160"/>
                    <a:pt x="13351" y="14744"/>
                    <a:pt x="13256" y="15863"/>
                  </a:cubicBezTo>
                  <a:cubicBezTo>
                    <a:pt x="13160" y="16982"/>
                    <a:pt x="12873" y="18636"/>
                    <a:pt x="12539" y="19706"/>
                  </a:cubicBezTo>
                  <a:cubicBezTo>
                    <a:pt x="12204" y="20777"/>
                    <a:pt x="11822" y="21263"/>
                    <a:pt x="11631" y="21263"/>
                  </a:cubicBezTo>
                  <a:cubicBezTo>
                    <a:pt x="11440" y="21263"/>
                    <a:pt x="11440" y="20777"/>
                    <a:pt x="12109" y="19560"/>
                  </a:cubicBezTo>
                  <a:cubicBezTo>
                    <a:pt x="12778" y="18344"/>
                    <a:pt x="14116" y="16398"/>
                    <a:pt x="15119" y="14987"/>
                  </a:cubicBezTo>
                  <a:cubicBezTo>
                    <a:pt x="16123" y="13577"/>
                    <a:pt x="16792" y="12701"/>
                    <a:pt x="17222" y="12020"/>
                  </a:cubicBezTo>
                  <a:cubicBezTo>
                    <a:pt x="17652" y="11339"/>
                    <a:pt x="17843" y="10852"/>
                    <a:pt x="17748" y="10755"/>
                  </a:cubicBezTo>
                  <a:cubicBezTo>
                    <a:pt x="17652" y="10658"/>
                    <a:pt x="17270" y="10950"/>
                    <a:pt x="16792" y="11923"/>
                  </a:cubicBezTo>
                  <a:cubicBezTo>
                    <a:pt x="16314" y="12896"/>
                    <a:pt x="15740" y="14550"/>
                    <a:pt x="16505" y="16106"/>
                  </a:cubicBezTo>
                  <a:cubicBezTo>
                    <a:pt x="17270" y="17663"/>
                    <a:pt x="19372" y="19123"/>
                    <a:pt x="21475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0200" y="1615912"/>
              <a:ext cx="3505201" cy="46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" y="21305"/>
                    <a:pt x="652" y="21011"/>
                    <a:pt x="1083" y="20471"/>
                  </a:cubicBezTo>
                  <a:cubicBezTo>
                    <a:pt x="1513" y="19931"/>
                    <a:pt x="2048" y="19145"/>
                    <a:pt x="2530" y="18458"/>
                  </a:cubicBezTo>
                  <a:cubicBezTo>
                    <a:pt x="3013" y="17771"/>
                    <a:pt x="3443" y="17182"/>
                    <a:pt x="3933" y="16544"/>
                  </a:cubicBezTo>
                  <a:cubicBezTo>
                    <a:pt x="4422" y="15905"/>
                    <a:pt x="4970" y="15218"/>
                    <a:pt x="5478" y="14580"/>
                  </a:cubicBezTo>
                  <a:cubicBezTo>
                    <a:pt x="5987" y="13942"/>
                    <a:pt x="6457" y="13353"/>
                    <a:pt x="6972" y="12764"/>
                  </a:cubicBezTo>
                  <a:cubicBezTo>
                    <a:pt x="7487" y="12175"/>
                    <a:pt x="8048" y="11585"/>
                    <a:pt x="8543" y="11095"/>
                  </a:cubicBezTo>
                  <a:cubicBezTo>
                    <a:pt x="9039" y="10604"/>
                    <a:pt x="9470" y="10211"/>
                    <a:pt x="9920" y="9818"/>
                  </a:cubicBezTo>
                  <a:cubicBezTo>
                    <a:pt x="10370" y="9425"/>
                    <a:pt x="10839" y="9033"/>
                    <a:pt x="11309" y="8640"/>
                  </a:cubicBezTo>
                  <a:cubicBezTo>
                    <a:pt x="11778" y="8247"/>
                    <a:pt x="12248" y="7855"/>
                    <a:pt x="12724" y="7413"/>
                  </a:cubicBezTo>
                  <a:cubicBezTo>
                    <a:pt x="13200" y="6971"/>
                    <a:pt x="13683" y="6480"/>
                    <a:pt x="14146" y="6038"/>
                  </a:cubicBezTo>
                  <a:cubicBezTo>
                    <a:pt x="14609" y="5596"/>
                    <a:pt x="15052" y="5204"/>
                    <a:pt x="15509" y="4762"/>
                  </a:cubicBezTo>
                  <a:cubicBezTo>
                    <a:pt x="15965" y="4320"/>
                    <a:pt x="16435" y="3829"/>
                    <a:pt x="16937" y="3338"/>
                  </a:cubicBezTo>
                  <a:cubicBezTo>
                    <a:pt x="17439" y="2847"/>
                    <a:pt x="17974" y="2356"/>
                    <a:pt x="18502" y="1865"/>
                  </a:cubicBezTo>
                  <a:cubicBezTo>
                    <a:pt x="19030" y="1375"/>
                    <a:pt x="19552" y="884"/>
                    <a:pt x="20002" y="540"/>
                  </a:cubicBezTo>
                  <a:cubicBezTo>
                    <a:pt x="20452" y="196"/>
                    <a:pt x="20830" y="0"/>
                    <a:pt x="21085" y="0"/>
                  </a:cubicBezTo>
                  <a:cubicBezTo>
                    <a:pt x="21339" y="0"/>
                    <a:pt x="21470" y="196"/>
                    <a:pt x="21600" y="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0" y="1764078"/>
              <a:ext cx="359410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" y="20880"/>
                    <a:pt x="1018" y="20160"/>
                    <a:pt x="1533" y="19560"/>
                  </a:cubicBezTo>
                  <a:cubicBezTo>
                    <a:pt x="2048" y="18960"/>
                    <a:pt x="2570" y="18480"/>
                    <a:pt x="3053" y="17960"/>
                  </a:cubicBezTo>
                  <a:cubicBezTo>
                    <a:pt x="3536" y="17440"/>
                    <a:pt x="3982" y="16880"/>
                    <a:pt x="4459" y="16320"/>
                  </a:cubicBezTo>
                  <a:cubicBezTo>
                    <a:pt x="4936" y="15760"/>
                    <a:pt x="5445" y="15200"/>
                    <a:pt x="5928" y="14680"/>
                  </a:cubicBezTo>
                  <a:cubicBezTo>
                    <a:pt x="6411" y="14160"/>
                    <a:pt x="6869" y="13680"/>
                    <a:pt x="7334" y="13240"/>
                  </a:cubicBezTo>
                  <a:cubicBezTo>
                    <a:pt x="7798" y="12800"/>
                    <a:pt x="8269" y="12400"/>
                    <a:pt x="8765" y="11920"/>
                  </a:cubicBezTo>
                  <a:cubicBezTo>
                    <a:pt x="9261" y="11440"/>
                    <a:pt x="9782" y="10880"/>
                    <a:pt x="10304" y="10360"/>
                  </a:cubicBezTo>
                  <a:cubicBezTo>
                    <a:pt x="10825" y="9840"/>
                    <a:pt x="11347" y="9360"/>
                    <a:pt x="11888" y="8880"/>
                  </a:cubicBezTo>
                  <a:cubicBezTo>
                    <a:pt x="12428" y="8400"/>
                    <a:pt x="12988" y="7920"/>
                    <a:pt x="13529" y="7480"/>
                  </a:cubicBezTo>
                  <a:cubicBezTo>
                    <a:pt x="14069" y="7040"/>
                    <a:pt x="14591" y="6640"/>
                    <a:pt x="15093" y="6280"/>
                  </a:cubicBezTo>
                  <a:cubicBezTo>
                    <a:pt x="15596" y="5920"/>
                    <a:pt x="16079" y="5600"/>
                    <a:pt x="16543" y="5280"/>
                  </a:cubicBezTo>
                  <a:cubicBezTo>
                    <a:pt x="17008" y="4960"/>
                    <a:pt x="17453" y="4640"/>
                    <a:pt x="17936" y="4280"/>
                  </a:cubicBezTo>
                  <a:cubicBezTo>
                    <a:pt x="18420" y="3920"/>
                    <a:pt x="18941" y="3520"/>
                    <a:pt x="19463" y="3080"/>
                  </a:cubicBezTo>
                  <a:cubicBezTo>
                    <a:pt x="19984" y="2640"/>
                    <a:pt x="20506" y="2160"/>
                    <a:pt x="20862" y="1640"/>
                  </a:cubicBezTo>
                  <a:cubicBezTo>
                    <a:pt x="21218" y="1120"/>
                    <a:pt x="21409" y="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644650" y="2545128"/>
              <a:ext cx="266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612900" y="2716578"/>
              <a:ext cx="266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429"/>
                    <a:pt x="10971" y="9257"/>
                    <a:pt x="14571" y="5657"/>
                  </a:cubicBezTo>
                  <a:cubicBezTo>
                    <a:pt x="18171" y="2057"/>
                    <a:pt x="1988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2457450" y="2393736"/>
              <a:ext cx="163986" cy="27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82" fill="norm" stroke="1" extrusionOk="0">
                  <a:moveTo>
                    <a:pt x="0" y="2394"/>
                  </a:moveTo>
                  <a:cubicBezTo>
                    <a:pt x="554" y="1570"/>
                    <a:pt x="1108" y="745"/>
                    <a:pt x="2077" y="333"/>
                  </a:cubicBezTo>
                  <a:cubicBezTo>
                    <a:pt x="3046" y="-79"/>
                    <a:pt x="4431" y="-79"/>
                    <a:pt x="6369" y="168"/>
                  </a:cubicBezTo>
                  <a:cubicBezTo>
                    <a:pt x="8308" y="416"/>
                    <a:pt x="10800" y="910"/>
                    <a:pt x="12600" y="1405"/>
                  </a:cubicBezTo>
                  <a:cubicBezTo>
                    <a:pt x="14400" y="1900"/>
                    <a:pt x="15508" y="2394"/>
                    <a:pt x="15231" y="3713"/>
                  </a:cubicBezTo>
                  <a:cubicBezTo>
                    <a:pt x="14954" y="5032"/>
                    <a:pt x="13292" y="7176"/>
                    <a:pt x="11769" y="8495"/>
                  </a:cubicBezTo>
                  <a:cubicBezTo>
                    <a:pt x="10246" y="9814"/>
                    <a:pt x="8862" y="10309"/>
                    <a:pt x="9000" y="10556"/>
                  </a:cubicBezTo>
                  <a:cubicBezTo>
                    <a:pt x="9138" y="10803"/>
                    <a:pt x="10800" y="10803"/>
                    <a:pt x="12877" y="11298"/>
                  </a:cubicBezTo>
                  <a:cubicBezTo>
                    <a:pt x="14954" y="11793"/>
                    <a:pt x="17446" y="12782"/>
                    <a:pt x="18969" y="13689"/>
                  </a:cubicBezTo>
                  <a:cubicBezTo>
                    <a:pt x="20492" y="14596"/>
                    <a:pt x="21046" y="15420"/>
                    <a:pt x="21323" y="16327"/>
                  </a:cubicBezTo>
                  <a:cubicBezTo>
                    <a:pt x="21600" y="17234"/>
                    <a:pt x="21600" y="18223"/>
                    <a:pt x="19662" y="19213"/>
                  </a:cubicBezTo>
                  <a:cubicBezTo>
                    <a:pt x="17723" y="20202"/>
                    <a:pt x="13846" y="21191"/>
                    <a:pt x="11492" y="21356"/>
                  </a:cubicBezTo>
                  <a:cubicBezTo>
                    <a:pt x="9138" y="21521"/>
                    <a:pt x="8308" y="20861"/>
                    <a:pt x="7477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699255" y="2198209"/>
              <a:ext cx="380496" cy="503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00" fill="norm" stroke="1" extrusionOk="0">
                  <a:moveTo>
                    <a:pt x="691" y="18261"/>
                  </a:moveTo>
                  <a:cubicBezTo>
                    <a:pt x="1411" y="19161"/>
                    <a:pt x="2131" y="20061"/>
                    <a:pt x="2731" y="20646"/>
                  </a:cubicBezTo>
                  <a:cubicBezTo>
                    <a:pt x="3331" y="21231"/>
                    <a:pt x="3811" y="21501"/>
                    <a:pt x="4111" y="21366"/>
                  </a:cubicBezTo>
                  <a:cubicBezTo>
                    <a:pt x="4411" y="21231"/>
                    <a:pt x="4531" y="20691"/>
                    <a:pt x="4111" y="19116"/>
                  </a:cubicBezTo>
                  <a:cubicBezTo>
                    <a:pt x="3691" y="17541"/>
                    <a:pt x="2731" y="14931"/>
                    <a:pt x="1951" y="12591"/>
                  </a:cubicBezTo>
                  <a:cubicBezTo>
                    <a:pt x="1171" y="10251"/>
                    <a:pt x="571" y="8181"/>
                    <a:pt x="271" y="6921"/>
                  </a:cubicBezTo>
                  <a:cubicBezTo>
                    <a:pt x="-29" y="5661"/>
                    <a:pt x="-29" y="5211"/>
                    <a:pt x="31" y="4761"/>
                  </a:cubicBezTo>
                  <a:cubicBezTo>
                    <a:pt x="91" y="4311"/>
                    <a:pt x="211" y="3861"/>
                    <a:pt x="1591" y="3276"/>
                  </a:cubicBezTo>
                  <a:cubicBezTo>
                    <a:pt x="2971" y="2691"/>
                    <a:pt x="5611" y="1971"/>
                    <a:pt x="8731" y="1341"/>
                  </a:cubicBezTo>
                  <a:cubicBezTo>
                    <a:pt x="11851" y="711"/>
                    <a:pt x="15451" y="171"/>
                    <a:pt x="17671" y="36"/>
                  </a:cubicBezTo>
                  <a:cubicBezTo>
                    <a:pt x="19891" y="-99"/>
                    <a:pt x="20731" y="171"/>
                    <a:pt x="21571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829983" y="2404913"/>
              <a:ext cx="160868" cy="16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989" y="2465"/>
                  </a:moveTo>
                  <a:cubicBezTo>
                    <a:pt x="3126" y="1398"/>
                    <a:pt x="4263" y="331"/>
                    <a:pt x="6679" y="65"/>
                  </a:cubicBezTo>
                  <a:cubicBezTo>
                    <a:pt x="9095" y="-202"/>
                    <a:pt x="12789" y="331"/>
                    <a:pt x="14353" y="2065"/>
                  </a:cubicBezTo>
                  <a:cubicBezTo>
                    <a:pt x="15916" y="3798"/>
                    <a:pt x="15347" y="6731"/>
                    <a:pt x="13074" y="9665"/>
                  </a:cubicBezTo>
                  <a:cubicBezTo>
                    <a:pt x="10800" y="12598"/>
                    <a:pt x="6821" y="15531"/>
                    <a:pt x="4121" y="17531"/>
                  </a:cubicBezTo>
                  <a:cubicBezTo>
                    <a:pt x="1421" y="19531"/>
                    <a:pt x="0" y="20598"/>
                    <a:pt x="0" y="20998"/>
                  </a:cubicBezTo>
                  <a:cubicBezTo>
                    <a:pt x="0" y="21398"/>
                    <a:pt x="1421" y="21131"/>
                    <a:pt x="5258" y="20331"/>
                  </a:cubicBezTo>
                  <a:cubicBezTo>
                    <a:pt x="9095" y="19531"/>
                    <a:pt x="15347" y="18198"/>
                    <a:pt x="21600" y="16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3047999" y="2456228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3136900" y="2449878"/>
              <a:ext cx="19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3016249" y="2411778"/>
              <a:ext cx="171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2" name="Drawing"/>
          <p:cNvGrpSpPr/>
          <p:nvPr/>
        </p:nvGrpSpPr>
        <p:grpSpPr>
          <a:xfrm>
            <a:off x="652639" y="1516187"/>
            <a:ext cx="10574161" cy="5972580"/>
            <a:chOff x="0" y="0"/>
            <a:chExt cx="10574161" cy="5972579"/>
          </a:xfrm>
        </p:grpSpPr>
        <p:sp>
          <p:nvSpPr>
            <p:cNvPr id="1491" name="Line"/>
            <p:cNvSpPr/>
            <p:nvPr/>
          </p:nvSpPr>
          <p:spPr>
            <a:xfrm>
              <a:off x="255411" y="636462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223661" y="503112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50661" y="623762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337961" y="4967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71311" y="490412"/>
              <a:ext cx="9292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6" h="21600" fill="norm" stroke="1" extrusionOk="0">
                  <a:moveTo>
                    <a:pt x="0" y="0"/>
                  </a:moveTo>
                  <a:cubicBezTo>
                    <a:pt x="5055" y="785"/>
                    <a:pt x="10111" y="1571"/>
                    <a:pt x="14247" y="3796"/>
                  </a:cubicBezTo>
                  <a:cubicBezTo>
                    <a:pt x="18383" y="6022"/>
                    <a:pt x="21600" y="9687"/>
                    <a:pt x="19532" y="12895"/>
                  </a:cubicBezTo>
                  <a:cubicBezTo>
                    <a:pt x="17464" y="16102"/>
                    <a:pt x="10111" y="18851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0494" y="576569"/>
              <a:ext cx="152368" cy="29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64" fill="norm" stroke="1" extrusionOk="0">
                  <a:moveTo>
                    <a:pt x="18139" y="1110"/>
                  </a:moveTo>
                  <a:cubicBezTo>
                    <a:pt x="16987" y="654"/>
                    <a:pt x="15835" y="197"/>
                    <a:pt x="14539" y="45"/>
                  </a:cubicBezTo>
                  <a:cubicBezTo>
                    <a:pt x="13243" y="-107"/>
                    <a:pt x="11803" y="45"/>
                    <a:pt x="9499" y="1794"/>
                  </a:cubicBezTo>
                  <a:cubicBezTo>
                    <a:pt x="7195" y="3544"/>
                    <a:pt x="4027" y="6890"/>
                    <a:pt x="2011" y="10085"/>
                  </a:cubicBezTo>
                  <a:cubicBezTo>
                    <a:pt x="-5" y="13279"/>
                    <a:pt x="-869" y="16321"/>
                    <a:pt x="1147" y="18223"/>
                  </a:cubicBezTo>
                  <a:cubicBezTo>
                    <a:pt x="3163" y="20124"/>
                    <a:pt x="8059" y="20885"/>
                    <a:pt x="11803" y="21189"/>
                  </a:cubicBezTo>
                  <a:cubicBezTo>
                    <a:pt x="15547" y="21493"/>
                    <a:pt x="18139" y="21341"/>
                    <a:pt x="20731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199756" y="376091"/>
              <a:ext cx="268506" cy="49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6" fill="norm" stroke="1" extrusionOk="0">
                  <a:moveTo>
                    <a:pt x="21406" y="1362"/>
                  </a:moveTo>
                  <a:cubicBezTo>
                    <a:pt x="20900" y="999"/>
                    <a:pt x="20393" y="636"/>
                    <a:pt x="19043" y="364"/>
                  </a:cubicBezTo>
                  <a:cubicBezTo>
                    <a:pt x="17694" y="92"/>
                    <a:pt x="15500" y="-90"/>
                    <a:pt x="12969" y="46"/>
                  </a:cubicBezTo>
                  <a:cubicBezTo>
                    <a:pt x="10437" y="182"/>
                    <a:pt x="7569" y="636"/>
                    <a:pt x="5290" y="1725"/>
                  </a:cubicBezTo>
                  <a:cubicBezTo>
                    <a:pt x="3012" y="2814"/>
                    <a:pt x="1325" y="4539"/>
                    <a:pt x="565" y="7034"/>
                  </a:cubicBezTo>
                  <a:cubicBezTo>
                    <a:pt x="-194" y="9530"/>
                    <a:pt x="-25" y="12797"/>
                    <a:pt x="144" y="14976"/>
                  </a:cubicBezTo>
                  <a:cubicBezTo>
                    <a:pt x="312" y="17154"/>
                    <a:pt x="481" y="18243"/>
                    <a:pt x="734" y="19060"/>
                  </a:cubicBezTo>
                  <a:cubicBezTo>
                    <a:pt x="987" y="19876"/>
                    <a:pt x="1325" y="20421"/>
                    <a:pt x="1831" y="20829"/>
                  </a:cubicBezTo>
                  <a:cubicBezTo>
                    <a:pt x="2337" y="21238"/>
                    <a:pt x="3012" y="21510"/>
                    <a:pt x="5797" y="21328"/>
                  </a:cubicBezTo>
                  <a:cubicBezTo>
                    <a:pt x="8581" y="21147"/>
                    <a:pt x="13475" y="20512"/>
                    <a:pt x="18368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220611" y="661862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6364"/>
                    <a:pt x="5673" y="11127"/>
                    <a:pt x="9273" y="7527"/>
                  </a:cubicBezTo>
                  <a:cubicBezTo>
                    <a:pt x="12873" y="3927"/>
                    <a:pt x="1723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710066" y="346871"/>
              <a:ext cx="202696" cy="57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40" fill="norm" stroke="1" extrusionOk="0">
                  <a:moveTo>
                    <a:pt x="20196" y="2255"/>
                  </a:moveTo>
                  <a:cubicBezTo>
                    <a:pt x="17271" y="1472"/>
                    <a:pt x="14346" y="690"/>
                    <a:pt x="12208" y="298"/>
                  </a:cubicBezTo>
                  <a:cubicBezTo>
                    <a:pt x="10071" y="-93"/>
                    <a:pt x="8721" y="-93"/>
                    <a:pt x="7259" y="259"/>
                  </a:cubicBezTo>
                  <a:cubicBezTo>
                    <a:pt x="5796" y="611"/>
                    <a:pt x="4221" y="1316"/>
                    <a:pt x="3209" y="2568"/>
                  </a:cubicBezTo>
                  <a:cubicBezTo>
                    <a:pt x="2196" y="3820"/>
                    <a:pt x="1746" y="5620"/>
                    <a:pt x="1409" y="7890"/>
                  </a:cubicBezTo>
                  <a:cubicBezTo>
                    <a:pt x="1071" y="10159"/>
                    <a:pt x="846" y="12898"/>
                    <a:pt x="621" y="14933"/>
                  </a:cubicBezTo>
                  <a:cubicBezTo>
                    <a:pt x="396" y="16968"/>
                    <a:pt x="171" y="18298"/>
                    <a:pt x="59" y="19277"/>
                  </a:cubicBezTo>
                  <a:cubicBezTo>
                    <a:pt x="-54" y="20255"/>
                    <a:pt x="-54" y="20881"/>
                    <a:pt x="509" y="21194"/>
                  </a:cubicBezTo>
                  <a:cubicBezTo>
                    <a:pt x="1071" y="21507"/>
                    <a:pt x="2196" y="21507"/>
                    <a:pt x="5796" y="21272"/>
                  </a:cubicBezTo>
                  <a:cubicBezTo>
                    <a:pt x="9396" y="21037"/>
                    <a:pt x="15471" y="20568"/>
                    <a:pt x="21546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1988961" y="541212"/>
              <a:ext cx="241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957"/>
                    <a:pt x="7579" y="5914"/>
                    <a:pt x="11179" y="9514"/>
                  </a:cubicBezTo>
                  <a:cubicBezTo>
                    <a:pt x="14779" y="13114"/>
                    <a:pt x="18189" y="17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077861" y="585662"/>
              <a:ext cx="152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650" y="623"/>
                  </a:cubicBezTo>
                  <a:cubicBezTo>
                    <a:pt x="14700" y="1246"/>
                    <a:pt x="12300" y="2492"/>
                    <a:pt x="9450" y="4638"/>
                  </a:cubicBezTo>
                  <a:cubicBezTo>
                    <a:pt x="6600" y="6785"/>
                    <a:pt x="3300" y="9831"/>
                    <a:pt x="1650" y="12808"/>
                  </a:cubicBezTo>
                  <a:cubicBezTo>
                    <a:pt x="0" y="15785"/>
                    <a:pt x="0" y="18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268361" y="388146"/>
              <a:ext cx="274276" cy="5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8" fill="norm" stroke="1" extrusionOk="0">
                  <a:moveTo>
                    <a:pt x="0" y="1449"/>
                  </a:moveTo>
                  <a:cubicBezTo>
                    <a:pt x="1828" y="975"/>
                    <a:pt x="3655" y="500"/>
                    <a:pt x="5898" y="223"/>
                  </a:cubicBezTo>
                  <a:cubicBezTo>
                    <a:pt x="8142" y="-54"/>
                    <a:pt x="10800" y="-133"/>
                    <a:pt x="13043" y="342"/>
                  </a:cubicBezTo>
                  <a:cubicBezTo>
                    <a:pt x="15286" y="816"/>
                    <a:pt x="17114" y="1845"/>
                    <a:pt x="18360" y="3269"/>
                  </a:cubicBezTo>
                  <a:cubicBezTo>
                    <a:pt x="19606" y="4693"/>
                    <a:pt x="20271" y="6513"/>
                    <a:pt x="20603" y="8808"/>
                  </a:cubicBezTo>
                  <a:cubicBezTo>
                    <a:pt x="20935" y="11102"/>
                    <a:pt x="20935" y="13871"/>
                    <a:pt x="21102" y="15849"/>
                  </a:cubicBezTo>
                  <a:cubicBezTo>
                    <a:pt x="21268" y="17827"/>
                    <a:pt x="21600" y="19014"/>
                    <a:pt x="21517" y="19766"/>
                  </a:cubicBezTo>
                  <a:cubicBezTo>
                    <a:pt x="21434" y="20518"/>
                    <a:pt x="20935" y="20834"/>
                    <a:pt x="19855" y="21071"/>
                  </a:cubicBezTo>
                  <a:cubicBezTo>
                    <a:pt x="18775" y="21309"/>
                    <a:pt x="17114" y="21467"/>
                    <a:pt x="15868" y="21348"/>
                  </a:cubicBezTo>
                  <a:cubicBezTo>
                    <a:pt x="14622" y="21230"/>
                    <a:pt x="13791" y="20834"/>
                    <a:pt x="1296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890661" y="657843"/>
              <a:ext cx="1460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252" y="2735"/>
                    <a:pt x="2504" y="-1585"/>
                    <a:pt x="6104" y="575"/>
                  </a:cubicBezTo>
                  <a:cubicBezTo>
                    <a:pt x="9704" y="2735"/>
                    <a:pt x="1565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922411" y="814262"/>
              <a:ext cx="336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6200"/>
                    <a:pt x="8966" y="10800"/>
                    <a:pt x="12566" y="7200"/>
                  </a:cubicBezTo>
                  <a:cubicBezTo>
                    <a:pt x="16166" y="3600"/>
                    <a:pt x="1888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3868561" y="406613"/>
              <a:ext cx="209551" cy="99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2904"/>
                  </a:moveTo>
                  <a:cubicBezTo>
                    <a:pt x="20945" y="2219"/>
                    <a:pt x="20291" y="1534"/>
                    <a:pt x="19636" y="1055"/>
                  </a:cubicBezTo>
                  <a:cubicBezTo>
                    <a:pt x="18982" y="575"/>
                    <a:pt x="18327" y="301"/>
                    <a:pt x="17455" y="141"/>
                  </a:cubicBezTo>
                  <a:cubicBezTo>
                    <a:pt x="16582" y="-18"/>
                    <a:pt x="15491" y="-64"/>
                    <a:pt x="14073" y="119"/>
                  </a:cubicBezTo>
                  <a:cubicBezTo>
                    <a:pt x="12655" y="301"/>
                    <a:pt x="10909" y="712"/>
                    <a:pt x="8945" y="1694"/>
                  </a:cubicBezTo>
                  <a:cubicBezTo>
                    <a:pt x="6982" y="2676"/>
                    <a:pt x="4800" y="4229"/>
                    <a:pt x="4036" y="5850"/>
                  </a:cubicBezTo>
                  <a:cubicBezTo>
                    <a:pt x="3273" y="7471"/>
                    <a:pt x="3927" y="9161"/>
                    <a:pt x="5345" y="10713"/>
                  </a:cubicBezTo>
                  <a:cubicBezTo>
                    <a:pt x="6764" y="12266"/>
                    <a:pt x="8945" y="13681"/>
                    <a:pt x="11018" y="15051"/>
                  </a:cubicBezTo>
                  <a:cubicBezTo>
                    <a:pt x="13091" y="16421"/>
                    <a:pt x="15055" y="17746"/>
                    <a:pt x="15709" y="18705"/>
                  </a:cubicBezTo>
                  <a:cubicBezTo>
                    <a:pt x="16364" y="19664"/>
                    <a:pt x="15709" y="20257"/>
                    <a:pt x="14073" y="20646"/>
                  </a:cubicBezTo>
                  <a:cubicBezTo>
                    <a:pt x="12436" y="21034"/>
                    <a:pt x="9818" y="21216"/>
                    <a:pt x="7309" y="21331"/>
                  </a:cubicBezTo>
                  <a:cubicBezTo>
                    <a:pt x="4800" y="21445"/>
                    <a:pt x="2400" y="21490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697111" y="164611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200"/>
                    <a:pt x="8139" y="10800"/>
                    <a:pt x="11739" y="7200"/>
                  </a:cubicBezTo>
                  <a:cubicBezTo>
                    <a:pt x="15339" y="3600"/>
                    <a:pt x="1847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932486" y="1550862"/>
              <a:ext cx="232832" cy="9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34" fill="norm" stroke="1" extrusionOk="0">
                  <a:moveTo>
                    <a:pt x="9302" y="0"/>
                  </a:moveTo>
                  <a:cubicBezTo>
                    <a:pt x="8134" y="4226"/>
                    <a:pt x="6966" y="8452"/>
                    <a:pt x="5993" y="11739"/>
                  </a:cubicBezTo>
                  <a:cubicBezTo>
                    <a:pt x="5020" y="15026"/>
                    <a:pt x="4242" y="17374"/>
                    <a:pt x="3366" y="19017"/>
                  </a:cubicBezTo>
                  <a:cubicBezTo>
                    <a:pt x="2491" y="20661"/>
                    <a:pt x="1518" y="21600"/>
                    <a:pt x="934" y="20661"/>
                  </a:cubicBezTo>
                  <a:cubicBezTo>
                    <a:pt x="350" y="19722"/>
                    <a:pt x="156" y="16904"/>
                    <a:pt x="58" y="14322"/>
                  </a:cubicBezTo>
                  <a:cubicBezTo>
                    <a:pt x="-39" y="11739"/>
                    <a:pt x="-39" y="9391"/>
                    <a:pt x="253" y="7278"/>
                  </a:cubicBezTo>
                  <a:cubicBezTo>
                    <a:pt x="545" y="5165"/>
                    <a:pt x="1129" y="3287"/>
                    <a:pt x="2491" y="3991"/>
                  </a:cubicBezTo>
                  <a:cubicBezTo>
                    <a:pt x="3853" y="4696"/>
                    <a:pt x="5993" y="7983"/>
                    <a:pt x="8037" y="11504"/>
                  </a:cubicBezTo>
                  <a:cubicBezTo>
                    <a:pt x="10080" y="15026"/>
                    <a:pt x="12026" y="18783"/>
                    <a:pt x="13972" y="20191"/>
                  </a:cubicBezTo>
                  <a:cubicBezTo>
                    <a:pt x="15918" y="21600"/>
                    <a:pt x="17864" y="20661"/>
                    <a:pt x="19129" y="19252"/>
                  </a:cubicBezTo>
                  <a:cubicBezTo>
                    <a:pt x="20393" y="17843"/>
                    <a:pt x="20977" y="15965"/>
                    <a:pt x="21269" y="13852"/>
                  </a:cubicBezTo>
                  <a:cubicBezTo>
                    <a:pt x="21561" y="11739"/>
                    <a:pt x="21561" y="9391"/>
                    <a:pt x="19420" y="7513"/>
                  </a:cubicBezTo>
                  <a:cubicBezTo>
                    <a:pt x="17280" y="5635"/>
                    <a:pt x="12999" y="4226"/>
                    <a:pt x="871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825758" y="128462"/>
              <a:ext cx="209017" cy="1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20" fill="norm" stroke="1" extrusionOk="0">
                  <a:moveTo>
                    <a:pt x="11383" y="7436"/>
                  </a:moveTo>
                  <a:cubicBezTo>
                    <a:pt x="10527" y="10623"/>
                    <a:pt x="9672" y="13810"/>
                    <a:pt x="8175" y="15934"/>
                  </a:cubicBezTo>
                  <a:cubicBezTo>
                    <a:pt x="6678" y="18059"/>
                    <a:pt x="4539" y="19121"/>
                    <a:pt x="3042" y="19121"/>
                  </a:cubicBezTo>
                  <a:cubicBezTo>
                    <a:pt x="1545" y="19121"/>
                    <a:pt x="689" y="18059"/>
                    <a:pt x="262" y="16643"/>
                  </a:cubicBezTo>
                  <a:cubicBezTo>
                    <a:pt x="-166" y="15226"/>
                    <a:pt x="-166" y="13456"/>
                    <a:pt x="1010" y="12216"/>
                  </a:cubicBezTo>
                  <a:cubicBezTo>
                    <a:pt x="2186" y="10977"/>
                    <a:pt x="4539" y="10269"/>
                    <a:pt x="7212" y="11685"/>
                  </a:cubicBezTo>
                  <a:cubicBezTo>
                    <a:pt x="9885" y="13102"/>
                    <a:pt x="12880" y="16643"/>
                    <a:pt x="15018" y="18767"/>
                  </a:cubicBezTo>
                  <a:cubicBezTo>
                    <a:pt x="17157" y="20892"/>
                    <a:pt x="18440" y="21600"/>
                    <a:pt x="19509" y="20184"/>
                  </a:cubicBezTo>
                  <a:cubicBezTo>
                    <a:pt x="20579" y="18767"/>
                    <a:pt x="21434" y="15226"/>
                    <a:pt x="21006" y="12039"/>
                  </a:cubicBezTo>
                  <a:cubicBezTo>
                    <a:pt x="20579" y="8852"/>
                    <a:pt x="18868" y="6020"/>
                    <a:pt x="16408" y="4072"/>
                  </a:cubicBezTo>
                  <a:cubicBezTo>
                    <a:pt x="13949" y="2125"/>
                    <a:pt x="10741" y="1062"/>
                    <a:pt x="7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4382911" y="768681"/>
              <a:ext cx="279401" cy="2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120"/>
                  </a:moveTo>
                  <a:cubicBezTo>
                    <a:pt x="1964" y="606"/>
                    <a:pt x="3927" y="91"/>
                    <a:pt x="5809" y="949"/>
                  </a:cubicBezTo>
                  <a:cubicBezTo>
                    <a:pt x="7691" y="1806"/>
                    <a:pt x="9491" y="4034"/>
                    <a:pt x="10227" y="7120"/>
                  </a:cubicBezTo>
                  <a:cubicBezTo>
                    <a:pt x="10964" y="10206"/>
                    <a:pt x="10636" y="14149"/>
                    <a:pt x="9982" y="16634"/>
                  </a:cubicBezTo>
                  <a:cubicBezTo>
                    <a:pt x="9327" y="19120"/>
                    <a:pt x="8345" y="20149"/>
                    <a:pt x="7445" y="20749"/>
                  </a:cubicBezTo>
                  <a:cubicBezTo>
                    <a:pt x="6545" y="21349"/>
                    <a:pt x="5727" y="21520"/>
                    <a:pt x="5236" y="21091"/>
                  </a:cubicBezTo>
                  <a:cubicBezTo>
                    <a:pt x="4745" y="20663"/>
                    <a:pt x="4582" y="19634"/>
                    <a:pt x="5727" y="17234"/>
                  </a:cubicBezTo>
                  <a:cubicBezTo>
                    <a:pt x="6873" y="14834"/>
                    <a:pt x="9327" y="11063"/>
                    <a:pt x="11291" y="8234"/>
                  </a:cubicBezTo>
                  <a:cubicBezTo>
                    <a:pt x="13255" y="5406"/>
                    <a:pt x="14727" y="3520"/>
                    <a:pt x="15873" y="2149"/>
                  </a:cubicBezTo>
                  <a:cubicBezTo>
                    <a:pt x="17018" y="777"/>
                    <a:pt x="17836" y="-80"/>
                    <a:pt x="18082" y="6"/>
                  </a:cubicBezTo>
                  <a:cubicBezTo>
                    <a:pt x="18327" y="91"/>
                    <a:pt x="18000" y="1120"/>
                    <a:pt x="17427" y="3177"/>
                  </a:cubicBezTo>
                  <a:cubicBezTo>
                    <a:pt x="16855" y="5234"/>
                    <a:pt x="16036" y="8320"/>
                    <a:pt x="16691" y="11063"/>
                  </a:cubicBezTo>
                  <a:cubicBezTo>
                    <a:pt x="17345" y="13806"/>
                    <a:pt x="19473" y="16206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4897261" y="93491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5468761" y="543894"/>
              <a:ext cx="44451" cy="33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458"/>
                  </a:moveTo>
                  <a:cubicBezTo>
                    <a:pt x="0" y="643"/>
                    <a:pt x="0" y="-172"/>
                    <a:pt x="1029" y="32"/>
                  </a:cubicBezTo>
                  <a:cubicBezTo>
                    <a:pt x="2057" y="236"/>
                    <a:pt x="4114" y="1458"/>
                    <a:pt x="7200" y="4175"/>
                  </a:cubicBezTo>
                  <a:cubicBezTo>
                    <a:pt x="10286" y="6892"/>
                    <a:pt x="14400" y="11103"/>
                    <a:pt x="16971" y="14228"/>
                  </a:cubicBezTo>
                  <a:cubicBezTo>
                    <a:pt x="19543" y="17353"/>
                    <a:pt x="20571" y="19390"/>
                    <a:pt x="2160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5329061" y="1018552"/>
              <a:ext cx="64770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471" y="6582"/>
                    <a:pt x="4941" y="2982"/>
                    <a:pt x="7624" y="1182"/>
                  </a:cubicBezTo>
                  <a:cubicBezTo>
                    <a:pt x="10306" y="-618"/>
                    <a:pt x="13200" y="-618"/>
                    <a:pt x="15565" y="2982"/>
                  </a:cubicBezTo>
                  <a:cubicBezTo>
                    <a:pt x="17929" y="6582"/>
                    <a:pt x="19765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299300" y="1322262"/>
              <a:ext cx="340912" cy="11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018" fill="norm" stroke="1" extrusionOk="0">
                  <a:moveTo>
                    <a:pt x="7075" y="3352"/>
                  </a:moveTo>
                  <a:cubicBezTo>
                    <a:pt x="6542" y="8193"/>
                    <a:pt x="6008" y="13034"/>
                    <a:pt x="5075" y="16386"/>
                  </a:cubicBezTo>
                  <a:cubicBezTo>
                    <a:pt x="4142" y="19738"/>
                    <a:pt x="2808" y="21600"/>
                    <a:pt x="1875" y="20855"/>
                  </a:cubicBezTo>
                  <a:cubicBezTo>
                    <a:pt x="942" y="20110"/>
                    <a:pt x="408" y="16759"/>
                    <a:pt x="142" y="13966"/>
                  </a:cubicBezTo>
                  <a:cubicBezTo>
                    <a:pt x="-125" y="11172"/>
                    <a:pt x="-125" y="8938"/>
                    <a:pt x="1142" y="6703"/>
                  </a:cubicBezTo>
                  <a:cubicBezTo>
                    <a:pt x="2408" y="4469"/>
                    <a:pt x="4942" y="2234"/>
                    <a:pt x="8542" y="1117"/>
                  </a:cubicBezTo>
                  <a:cubicBezTo>
                    <a:pt x="12142" y="0"/>
                    <a:pt x="16808" y="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633861" y="1135083"/>
              <a:ext cx="361951" cy="36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16936"/>
                  </a:moveTo>
                  <a:cubicBezTo>
                    <a:pt x="0" y="17557"/>
                    <a:pt x="0" y="18177"/>
                    <a:pt x="126" y="19046"/>
                  </a:cubicBezTo>
                  <a:cubicBezTo>
                    <a:pt x="253" y="19915"/>
                    <a:pt x="505" y="21033"/>
                    <a:pt x="821" y="21219"/>
                  </a:cubicBezTo>
                  <a:cubicBezTo>
                    <a:pt x="1137" y="21405"/>
                    <a:pt x="1516" y="20660"/>
                    <a:pt x="1705" y="18674"/>
                  </a:cubicBezTo>
                  <a:cubicBezTo>
                    <a:pt x="1895" y="16688"/>
                    <a:pt x="1895" y="13460"/>
                    <a:pt x="1832" y="10853"/>
                  </a:cubicBezTo>
                  <a:cubicBezTo>
                    <a:pt x="1768" y="8246"/>
                    <a:pt x="1642" y="6260"/>
                    <a:pt x="1642" y="4957"/>
                  </a:cubicBezTo>
                  <a:cubicBezTo>
                    <a:pt x="1642" y="3653"/>
                    <a:pt x="1768" y="3033"/>
                    <a:pt x="3032" y="2226"/>
                  </a:cubicBezTo>
                  <a:cubicBezTo>
                    <a:pt x="4295" y="1419"/>
                    <a:pt x="6695" y="426"/>
                    <a:pt x="9979" y="115"/>
                  </a:cubicBezTo>
                  <a:cubicBezTo>
                    <a:pt x="13263" y="-195"/>
                    <a:pt x="17432" y="177"/>
                    <a:pt x="21600" y="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746044" y="1309925"/>
              <a:ext cx="173568" cy="105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3424" y="1198"/>
                  </a:moveTo>
                  <a:cubicBezTo>
                    <a:pt x="4741" y="351"/>
                    <a:pt x="6059" y="-496"/>
                    <a:pt x="8034" y="351"/>
                  </a:cubicBezTo>
                  <a:cubicBezTo>
                    <a:pt x="10010" y="1198"/>
                    <a:pt x="12644" y="3739"/>
                    <a:pt x="12512" y="7128"/>
                  </a:cubicBezTo>
                  <a:cubicBezTo>
                    <a:pt x="12380" y="10516"/>
                    <a:pt x="9483" y="14751"/>
                    <a:pt x="7376" y="17080"/>
                  </a:cubicBezTo>
                  <a:cubicBezTo>
                    <a:pt x="5268" y="19410"/>
                    <a:pt x="3951" y="19833"/>
                    <a:pt x="2634" y="20257"/>
                  </a:cubicBezTo>
                  <a:cubicBezTo>
                    <a:pt x="1317" y="20680"/>
                    <a:pt x="0" y="21104"/>
                    <a:pt x="0" y="21104"/>
                  </a:cubicBezTo>
                  <a:cubicBezTo>
                    <a:pt x="0" y="21104"/>
                    <a:pt x="1317" y="20680"/>
                    <a:pt x="5137" y="19410"/>
                  </a:cubicBezTo>
                  <a:cubicBezTo>
                    <a:pt x="8956" y="18139"/>
                    <a:pt x="15278" y="16022"/>
                    <a:pt x="21600" y="13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951361" y="1334962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6002161" y="1341312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5906911" y="1303212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6000"/>
                    <a:pt x="8047" y="10400"/>
                    <a:pt x="11647" y="6800"/>
                  </a:cubicBezTo>
                  <a:cubicBezTo>
                    <a:pt x="15247" y="3200"/>
                    <a:pt x="1842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6484761" y="819519"/>
              <a:ext cx="387351" cy="19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7164"/>
                  </a:moveTo>
                  <a:cubicBezTo>
                    <a:pt x="236" y="8338"/>
                    <a:pt x="472" y="9512"/>
                    <a:pt x="1889" y="9747"/>
                  </a:cubicBezTo>
                  <a:cubicBezTo>
                    <a:pt x="3305" y="9982"/>
                    <a:pt x="5902" y="9277"/>
                    <a:pt x="7495" y="8338"/>
                  </a:cubicBezTo>
                  <a:cubicBezTo>
                    <a:pt x="9089" y="7399"/>
                    <a:pt x="9679" y="6225"/>
                    <a:pt x="9738" y="4347"/>
                  </a:cubicBezTo>
                  <a:cubicBezTo>
                    <a:pt x="9797" y="2469"/>
                    <a:pt x="9325" y="-114"/>
                    <a:pt x="7731" y="3"/>
                  </a:cubicBezTo>
                  <a:cubicBezTo>
                    <a:pt x="6138" y="121"/>
                    <a:pt x="3423" y="2938"/>
                    <a:pt x="1889" y="5873"/>
                  </a:cubicBezTo>
                  <a:cubicBezTo>
                    <a:pt x="354" y="8808"/>
                    <a:pt x="0" y="11860"/>
                    <a:pt x="531" y="14325"/>
                  </a:cubicBezTo>
                  <a:cubicBezTo>
                    <a:pt x="1062" y="16790"/>
                    <a:pt x="2479" y="18669"/>
                    <a:pt x="5489" y="19843"/>
                  </a:cubicBezTo>
                  <a:cubicBezTo>
                    <a:pt x="8498" y="21016"/>
                    <a:pt x="13102" y="21486"/>
                    <a:pt x="16052" y="21369"/>
                  </a:cubicBezTo>
                  <a:cubicBezTo>
                    <a:pt x="19003" y="21251"/>
                    <a:pt x="20302" y="20547"/>
                    <a:pt x="21600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6586361" y="312612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6823427" y="145776"/>
              <a:ext cx="112185" cy="26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2215"/>
                  </a:moveTo>
                  <a:cubicBezTo>
                    <a:pt x="20377" y="1351"/>
                    <a:pt x="19155" y="487"/>
                    <a:pt x="16506" y="142"/>
                  </a:cubicBezTo>
                  <a:cubicBezTo>
                    <a:pt x="13857" y="-204"/>
                    <a:pt x="9781" y="-31"/>
                    <a:pt x="6317" y="1956"/>
                  </a:cubicBezTo>
                  <a:cubicBezTo>
                    <a:pt x="2853" y="3943"/>
                    <a:pt x="0" y="7745"/>
                    <a:pt x="0" y="11201"/>
                  </a:cubicBezTo>
                  <a:cubicBezTo>
                    <a:pt x="0" y="14657"/>
                    <a:pt x="2853" y="17767"/>
                    <a:pt x="5502" y="19409"/>
                  </a:cubicBezTo>
                  <a:cubicBezTo>
                    <a:pt x="8151" y="21050"/>
                    <a:pt x="10596" y="21223"/>
                    <a:pt x="13042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6967361" y="192325"/>
              <a:ext cx="165101" cy="16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745"/>
                  </a:moveTo>
                  <a:cubicBezTo>
                    <a:pt x="1385" y="218"/>
                    <a:pt x="2769" y="-309"/>
                    <a:pt x="4154" y="218"/>
                  </a:cubicBezTo>
                  <a:cubicBezTo>
                    <a:pt x="5538" y="745"/>
                    <a:pt x="6923" y="2325"/>
                    <a:pt x="8031" y="5223"/>
                  </a:cubicBezTo>
                  <a:cubicBezTo>
                    <a:pt x="9138" y="8120"/>
                    <a:pt x="9969" y="12335"/>
                    <a:pt x="9969" y="14969"/>
                  </a:cubicBezTo>
                  <a:cubicBezTo>
                    <a:pt x="9969" y="17603"/>
                    <a:pt x="9138" y="18657"/>
                    <a:pt x="8169" y="19579"/>
                  </a:cubicBezTo>
                  <a:cubicBezTo>
                    <a:pt x="7200" y="20501"/>
                    <a:pt x="6092" y="21291"/>
                    <a:pt x="5262" y="21028"/>
                  </a:cubicBezTo>
                  <a:cubicBezTo>
                    <a:pt x="4431" y="20764"/>
                    <a:pt x="3877" y="19447"/>
                    <a:pt x="4708" y="16550"/>
                  </a:cubicBezTo>
                  <a:cubicBezTo>
                    <a:pt x="5538" y="13652"/>
                    <a:pt x="7754" y="9174"/>
                    <a:pt x="9969" y="5750"/>
                  </a:cubicBezTo>
                  <a:cubicBezTo>
                    <a:pt x="12185" y="2325"/>
                    <a:pt x="14400" y="-46"/>
                    <a:pt x="14954" y="86"/>
                  </a:cubicBezTo>
                  <a:cubicBezTo>
                    <a:pt x="15508" y="218"/>
                    <a:pt x="14400" y="2852"/>
                    <a:pt x="13846" y="5354"/>
                  </a:cubicBezTo>
                  <a:cubicBezTo>
                    <a:pt x="13292" y="7857"/>
                    <a:pt x="13292" y="10228"/>
                    <a:pt x="14677" y="12203"/>
                  </a:cubicBezTo>
                  <a:cubicBezTo>
                    <a:pt x="16062" y="14179"/>
                    <a:pt x="18831" y="15759"/>
                    <a:pt x="21600" y="1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7234061" y="287212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7399161" y="147250"/>
              <a:ext cx="215901" cy="17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8546"/>
                  </a:moveTo>
                  <a:cubicBezTo>
                    <a:pt x="2118" y="13146"/>
                    <a:pt x="4235" y="7746"/>
                    <a:pt x="5612" y="4404"/>
                  </a:cubicBezTo>
                  <a:cubicBezTo>
                    <a:pt x="6988" y="1061"/>
                    <a:pt x="7624" y="-225"/>
                    <a:pt x="7729" y="32"/>
                  </a:cubicBezTo>
                  <a:cubicBezTo>
                    <a:pt x="7835" y="289"/>
                    <a:pt x="7412" y="2089"/>
                    <a:pt x="6882" y="5304"/>
                  </a:cubicBezTo>
                  <a:cubicBezTo>
                    <a:pt x="6353" y="8518"/>
                    <a:pt x="5718" y="13146"/>
                    <a:pt x="5506" y="16104"/>
                  </a:cubicBezTo>
                  <a:cubicBezTo>
                    <a:pt x="5294" y="19061"/>
                    <a:pt x="5506" y="20346"/>
                    <a:pt x="6141" y="20861"/>
                  </a:cubicBezTo>
                  <a:cubicBezTo>
                    <a:pt x="6776" y="21375"/>
                    <a:pt x="7835" y="21118"/>
                    <a:pt x="9318" y="19318"/>
                  </a:cubicBezTo>
                  <a:cubicBezTo>
                    <a:pt x="10800" y="17518"/>
                    <a:pt x="12706" y="14175"/>
                    <a:pt x="14082" y="11989"/>
                  </a:cubicBezTo>
                  <a:cubicBezTo>
                    <a:pt x="15459" y="9804"/>
                    <a:pt x="16306" y="8775"/>
                    <a:pt x="17153" y="9289"/>
                  </a:cubicBezTo>
                  <a:cubicBezTo>
                    <a:pt x="18000" y="9804"/>
                    <a:pt x="18847" y="11861"/>
                    <a:pt x="19588" y="13404"/>
                  </a:cubicBezTo>
                  <a:cubicBezTo>
                    <a:pt x="20329" y="14946"/>
                    <a:pt x="20965" y="15975"/>
                    <a:pt x="21600" y="17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665861" y="122112"/>
              <a:ext cx="5482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16800" y="0"/>
                  </a:moveTo>
                  <a:cubicBezTo>
                    <a:pt x="19200" y="3927"/>
                    <a:pt x="21600" y="7855"/>
                    <a:pt x="20400" y="11236"/>
                  </a:cubicBezTo>
                  <a:cubicBezTo>
                    <a:pt x="19200" y="14618"/>
                    <a:pt x="14400" y="17455"/>
                    <a:pt x="10400" y="19091"/>
                  </a:cubicBezTo>
                  <a:cubicBezTo>
                    <a:pt x="6400" y="20727"/>
                    <a:pt x="320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729361" y="0"/>
              <a:ext cx="139701" cy="17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3302"/>
                  </a:moveTo>
                  <a:cubicBezTo>
                    <a:pt x="982" y="2261"/>
                    <a:pt x="1964" y="1220"/>
                    <a:pt x="3927" y="570"/>
                  </a:cubicBezTo>
                  <a:cubicBezTo>
                    <a:pt x="5891" y="-81"/>
                    <a:pt x="8836" y="-341"/>
                    <a:pt x="10800" y="700"/>
                  </a:cubicBezTo>
                  <a:cubicBezTo>
                    <a:pt x="12764" y="1741"/>
                    <a:pt x="13745" y="4083"/>
                    <a:pt x="13255" y="6295"/>
                  </a:cubicBezTo>
                  <a:cubicBezTo>
                    <a:pt x="12764" y="8507"/>
                    <a:pt x="10800" y="10589"/>
                    <a:pt x="9491" y="12411"/>
                  </a:cubicBezTo>
                  <a:cubicBezTo>
                    <a:pt x="8182" y="14232"/>
                    <a:pt x="7527" y="15794"/>
                    <a:pt x="9655" y="17225"/>
                  </a:cubicBezTo>
                  <a:cubicBezTo>
                    <a:pt x="11782" y="18657"/>
                    <a:pt x="16691" y="19958"/>
                    <a:pt x="21600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986411" y="490412"/>
              <a:ext cx="584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9" y="17280"/>
                    <a:pt x="5478" y="12960"/>
                    <a:pt x="8491" y="9360"/>
                  </a:cubicBezTo>
                  <a:cubicBezTo>
                    <a:pt x="11504" y="5760"/>
                    <a:pt x="14791" y="2880"/>
                    <a:pt x="17022" y="1440"/>
                  </a:cubicBezTo>
                  <a:cubicBezTo>
                    <a:pt x="19252" y="0"/>
                    <a:pt x="2042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132461" y="599584"/>
              <a:ext cx="152401" cy="11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3248"/>
                  </a:moveTo>
                  <a:cubicBezTo>
                    <a:pt x="1200" y="2091"/>
                    <a:pt x="2400" y="934"/>
                    <a:pt x="3750" y="356"/>
                  </a:cubicBezTo>
                  <a:cubicBezTo>
                    <a:pt x="5100" y="-223"/>
                    <a:pt x="6600" y="-223"/>
                    <a:pt x="8250" y="1320"/>
                  </a:cubicBezTo>
                  <a:cubicBezTo>
                    <a:pt x="9900" y="2863"/>
                    <a:pt x="11700" y="5948"/>
                    <a:pt x="11400" y="8841"/>
                  </a:cubicBezTo>
                  <a:cubicBezTo>
                    <a:pt x="11100" y="11734"/>
                    <a:pt x="8700" y="14434"/>
                    <a:pt x="6900" y="16363"/>
                  </a:cubicBezTo>
                  <a:cubicBezTo>
                    <a:pt x="5100" y="18291"/>
                    <a:pt x="3900" y="19448"/>
                    <a:pt x="4050" y="20220"/>
                  </a:cubicBezTo>
                  <a:cubicBezTo>
                    <a:pt x="4200" y="20991"/>
                    <a:pt x="5700" y="21377"/>
                    <a:pt x="8850" y="20991"/>
                  </a:cubicBezTo>
                  <a:cubicBezTo>
                    <a:pt x="12000" y="20606"/>
                    <a:pt x="16800" y="19448"/>
                    <a:pt x="21600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286511" y="668212"/>
              <a:ext cx="207901" cy="6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614" fill="norm" stroke="1" extrusionOk="0">
                  <a:moveTo>
                    <a:pt x="9648" y="1906"/>
                  </a:moveTo>
                  <a:cubicBezTo>
                    <a:pt x="8121" y="6353"/>
                    <a:pt x="6594" y="10800"/>
                    <a:pt x="4957" y="14612"/>
                  </a:cubicBezTo>
                  <a:cubicBezTo>
                    <a:pt x="3321" y="18424"/>
                    <a:pt x="1575" y="21600"/>
                    <a:pt x="703" y="20329"/>
                  </a:cubicBezTo>
                  <a:cubicBezTo>
                    <a:pt x="-170" y="19059"/>
                    <a:pt x="-170" y="13341"/>
                    <a:pt x="375" y="9529"/>
                  </a:cubicBezTo>
                  <a:cubicBezTo>
                    <a:pt x="921" y="5718"/>
                    <a:pt x="2012" y="3812"/>
                    <a:pt x="5612" y="2541"/>
                  </a:cubicBezTo>
                  <a:cubicBezTo>
                    <a:pt x="9212" y="1271"/>
                    <a:pt x="15321" y="635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7532511" y="544569"/>
              <a:ext cx="107951" cy="11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545"/>
                  </a:moveTo>
                  <a:cubicBezTo>
                    <a:pt x="2118" y="160"/>
                    <a:pt x="4235" y="-226"/>
                    <a:pt x="6141" y="160"/>
                  </a:cubicBezTo>
                  <a:cubicBezTo>
                    <a:pt x="8047" y="545"/>
                    <a:pt x="9741" y="1703"/>
                    <a:pt x="11012" y="3824"/>
                  </a:cubicBezTo>
                  <a:cubicBezTo>
                    <a:pt x="12282" y="5945"/>
                    <a:pt x="13129" y="9031"/>
                    <a:pt x="12706" y="11153"/>
                  </a:cubicBezTo>
                  <a:cubicBezTo>
                    <a:pt x="12282" y="13274"/>
                    <a:pt x="10588" y="14431"/>
                    <a:pt x="8471" y="15974"/>
                  </a:cubicBezTo>
                  <a:cubicBezTo>
                    <a:pt x="6353" y="17517"/>
                    <a:pt x="3812" y="19445"/>
                    <a:pt x="3600" y="20410"/>
                  </a:cubicBezTo>
                  <a:cubicBezTo>
                    <a:pt x="3388" y="21374"/>
                    <a:pt x="5506" y="21374"/>
                    <a:pt x="8894" y="21181"/>
                  </a:cubicBezTo>
                  <a:cubicBezTo>
                    <a:pt x="12282" y="20988"/>
                    <a:pt x="16941" y="20603"/>
                    <a:pt x="21600" y="2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830961" y="1017462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206556" y="645258"/>
              <a:ext cx="443556" cy="54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39" fill="norm" stroke="1" extrusionOk="0">
                  <a:moveTo>
                    <a:pt x="6125" y="16417"/>
                  </a:moveTo>
                  <a:cubicBezTo>
                    <a:pt x="6125" y="15583"/>
                    <a:pt x="6125" y="14749"/>
                    <a:pt x="6125" y="14123"/>
                  </a:cubicBezTo>
                  <a:cubicBezTo>
                    <a:pt x="6125" y="13498"/>
                    <a:pt x="6125" y="13081"/>
                    <a:pt x="5817" y="12872"/>
                  </a:cubicBezTo>
                  <a:cubicBezTo>
                    <a:pt x="5508" y="12664"/>
                    <a:pt x="4891" y="12664"/>
                    <a:pt x="3965" y="13248"/>
                  </a:cubicBezTo>
                  <a:cubicBezTo>
                    <a:pt x="3040" y="13831"/>
                    <a:pt x="1805" y="14999"/>
                    <a:pt x="1034" y="16125"/>
                  </a:cubicBezTo>
                  <a:cubicBezTo>
                    <a:pt x="263" y="17251"/>
                    <a:pt x="-46" y="18335"/>
                    <a:pt x="5" y="19252"/>
                  </a:cubicBezTo>
                  <a:cubicBezTo>
                    <a:pt x="57" y="20170"/>
                    <a:pt x="468" y="20920"/>
                    <a:pt x="983" y="21212"/>
                  </a:cubicBezTo>
                  <a:cubicBezTo>
                    <a:pt x="1497" y="21504"/>
                    <a:pt x="2114" y="21337"/>
                    <a:pt x="3245" y="20253"/>
                  </a:cubicBezTo>
                  <a:cubicBezTo>
                    <a:pt x="4377" y="19169"/>
                    <a:pt x="6023" y="17167"/>
                    <a:pt x="7205" y="14665"/>
                  </a:cubicBezTo>
                  <a:cubicBezTo>
                    <a:pt x="8388" y="12163"/>
                    <a:pt x="9108" y="9161"/>
                    <a:pt x="9417" y="6826"/>
                  </a:cubicBezTo>
                  <a:cubicBezTo>
                    <a:pt x="9725" y="4491"/>
                    <a:pt x="9623" y="2823"/>
                    <a:pt x="9417" y="1739"/>
                  </a:cubicBezTo>
                  <a:cubicBezTo>
                    <a:pt x="9211" y="655"/>
                    <a:pt x="8903" y="154"/>
                    <a:pt x="8543" y="29"/>
                  </a:cubicBezTo>
                  <a:cubicBezTo>
                    <a:pt x="8183" y="-96"/>
                    <a:pt x="7771" y="154"/>
                    <a:pt x="7154" y="1447"/>
                  </a:cubicBezTo>
                  <a:cubicBezTo>
                    <a:pt x="6537" y="2740"/>
                    <a:pt x="5714" y="5075"/>
                    <a:pt x="5251" y="7493"/>
                  </a:cubicBezTo>
                  <a:cubicBezTo>
                    <a:pt x="4788" y="9912"/>
                    <a:pt x="4685" y="12414"/>
                    <a:pt x="4685" y="14165"/>
                  </a:cubicBezTo>
                  <a:cubicBezTo>
                    <a:pt x="4685" y="15916"/>
                    <a:pt x="4788" y="16917"/>
                    <a:pt x="4943" y="17626"/>
                  </a:cubicBezTo>
                  <a:cubicBezTo>
                    <a:pt x="5097" y="18335"/>
                    <a:pt x="5303" y="18752"/>
                    <a:pt x="5560" y="18794"/>
                  </a:cubicBezTo>
                  <a:cubicBezTo>
                    <a:pt x="5817" y="18835"/>
                    <a:pt x="6125" y="18502"/>
                    <a:pt x="6948" y="17668"/>
                  </a:cubicBezTo>
                  <a:cubicBezTo>
                    <a:pt x="7771" y="16834"/>
                    <a:pt x="9108" y="15499"/>
                    <a:pt x="10240" y="14749"/>
                  </a:cubicBezTo>
                  <a:cubicBezTo>
                    <a:pt x="11371" y="13998"/>
                    <a:pt x="12297" y="13831"/>
                    <a:pt x="12811" y="13957"/>
                  </a:cubicBezTo>
                  <a:cubicBezTo>
                    <a:pt x="13325" y="14082"/>
                    <a:pt x="13428" y="14499"/>
                    <a:pt x="13223" y="15583"/>
                  </a:cubicBezTo>
                  <a:cubicBezTo>
                    <a:pt x="13017" y="16667"/>
                    <a:pt x="12503" y="18418"/>
                    <a:pt x="12040" y="19502"/>
                  </a:cubicBezTo>
                  <a:cubicBezTo>
                    <a:pt x="11577" y="20587"/>
                    <a:pt x="11165" y="21004"/>
                    <a:pt x="10960" y="20962"/>
                  </a:cubicBezTo>
                  <a:cubicBezTo>
                    <a:pt x="10754" y="20920"/>
                    <a:pt x="10754" y="20420"/>
                    <a:pt x="11680" y="19044"/>
                  </a:cubicBezTo>
                  <a:cubicBezTo>
                    <a:pt x="12605" y="17668"/>
                    <a:pt x="14457" y="15416"/>
                    <a:pt x="15588" y="14123"/>
                  </a:cubicBezTo>
                  <a:cubicBezTo>
                    <a:pt x="16720" y="12831"/>
                    <a:pt x="17131" y="12497"/>
                    <a:pt x="17491" y="12163"/>
                  </a:cubicBezTo>
                  <a:cubicBezTo>
                    <a:pt x="17851" y="11830"/>
                    <a:pt x="18160" y="11496"/>
                    <a:pt x="18108" y="11455"/>
                  </a:cubicBezTo>
                  <a:cubicBezTo>
                    <a:pt x="18057" y="11413"/>
                    <a:pt x="17645" y="11663"/>
                    <a:pt x="17131" y="12539"/>
                  </a:cubicBezTo>
                  <a:cubicBezTo>
                    <a:pt x="16617" y="13414"/>
                    <a:pt x="16000" y="14916"/>
                    <a:pt x="16103" y="16167"/>
                  </a:cubicBezTo>
                  <a:cubicBezTo>
                    <a:pt x="16205" y="17418"/>
                    <a:pt x="17028" y="18418"/>
                    <a:pt x="18057" y="19002"/>
                  </a:cubicBezTo>
                  <a:cubicBezTo>
                    <a:pt x="19085" y="19586"/>
                    <a:pt x="20320" y="19753"/>
                    <a:pt x="21554" y="19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9291461" y="1080962"/>
              <a:ext cx="279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45" y="7200"/>
                    <a:pt x="9491" y="14400"/>
                    <a:pt x="13091" y="18000"/>
                  </a:cubicBezTo>
                  <a:cubicBezTo>
                    <a:pt x="16691" y="21600"/>
                    <a:pt x="1914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9342261" y="1214312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920111" y="879006"/>
              <a:ext cx="654051" cy="66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21491"/>
                  </a:moveTo>
                  <a:cubicBezTo>
                    <a:pt x="1188" y="19919"/>
                    <a:pt x="2377" y="18347"/>
                    <a:pt x="3495" y="16330"/>
                  </a:cubicBezTo>
                  <a:cubicBezTo>
                    <a:pt x="4614" y="14314"/>
                    <a:pt x="5662" y="11853"/>
                    <a:pt x="6606" y="9461"/>
                  </a:cubicBezTo>
                  <a:cubicBezTo>
                    <a:pt x="7550" y="7068"/>
                    <a:pt x="8388" y="4744"/>
                    <a:pt x="8843" y="3411"/>
                  </a:cubicBezTo>
                  <a:cubicBezTo>
                    <a:pt x="9297" y="2078"/>
                    <a:pt x="9367" y="1737"/>
                    <a:pt x="9402" y="1258"/>
                  </a:cubicBezTo>
                  <a:cubicBezTo>
                    <a:pt x="9437" y="780"/>
                    <a:pt x="9437" y="164"/>
                    <a:pt x="9402" y="28"/>
                  </a:cubicBezTo>
                  <a:cubicBezTo>
                    <a:pt x="9367" y="-109"/>
                    <a:pt x="9297" y="233"/>
                    <a:pt x="8983" y="1463"/>
                  </a:cubicBezTo>
                  <a:cubicBezTo>
                    <a:pt x="8668" y="2694"/>
                    <a:pt x="8109" y="4813"/>
                    <a:pt x="7864" y="6624"/>
                  </a:cubicBezTo>
                  <a:cubicBezTo>
                    <a:pt x="7619" y="8435"/>
                    <a:pt x="7689" y="9939"/>
                    <a:pt x="7829" y="10964"/>
                  </a:cubicBezTo>
                  <a:cubicBezTo>
                    <a:pt x="7969" y="11990"/>
                    <a:pt x="8179" y="12537"/>
                    <a:pt x="8458" y="12844"/>
                  </a:cubicBezTo>
                  <a:cubicBezTo>
                    <a:pt x="8738" y="13152"/>
                    <a:pt x="9087" y="13220"/>
                    <a:pt x="9856" y="12913"/>
                  </a:cubicBezTo>
                  <a:cubicBezTo>
                    <a:pt x="10625" y="12605"/>
                    <a:pt x="11814" y="11921"/>
                    <a:pt x="12967" y="10520"/>
                  </a:cubicBezTo>
                  <a:cubicBezTo>
                    <a:pt x="14120" y="9119"/>
                    <a:pt x="15239" y="7000"/>
                    <a:pt x="16008" y="5359"/>
                  </a:cubicBezTo>
                  <a:cubicBezTo>
                    <a:pt x="16777" y="3719"/>
                    <a:pt x="17196" y="2557"/>
                    <a:pt x="17476" y="1805"/>
                  </a:cubicBezTo>
                  <a:cubicBezTo>
                    <a:pt x="17755" y="1053"/>
                    <a:pt x="17895" y="711"/>
                    <a:pt x="17895" y="711"/>
                  </a:cubicBezTo>
                  <a:cubicBezTo>
                    <a:pt x="17895" y="711"/>
                    <a:pt x="17755" y="1053"/>
                    <a:pt x="17441" y="2249"/>
                  </a:cubicBezTo>
                  <a:cubicBezTo>
                    <a:pt x="17126" y="3445"/>
                    <a:pt x="16637" y="5496"/>
                    <a:pt x="16847" y="7102"/>
                  </a:cubicBezTo>
                  <a:cubicBezTo>
                    <a:pt x="17056" y="8709"/>
                    <a:pt x="17965" y="9871"/>
                    <a:pt x="18874" y="10520"/>
                  </a:cubicBezTo>
                  <a:cubicBezTo>
                    <a:pt x="19783" y="11169"/>
                    <a:pt x="20691" y="11306"/>
                    <a:pt x="21600" y="1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160161" y="3373312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160161" y="3252662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287161" y="3347912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61761" y="3278062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363361" y="3303462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62"/>
                    <a:pt x="5760" y="10523"/>
                    <a:pt x="9360" y="14123"/>
                  </a:cubicBezTo>
                  <a:cubicBezTo>
                    <a:pt x="12960" y="17723"/>
                    <a:pt x="17280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357011" y="323996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52261" y="3233612"/>
              <a:ext cx="8888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4418" y="0"/>
                  </a:moveTo>
                  <a:cubicBezTo>
                    <a:pt x="10309" y="3067"/>
                    <a:pt x="16200" y="6133"/>
                    <a:pt x="18900" y="8867"/>
                  </a:cubicBezTo>
                  <a:cubicBezTo>
                    <a:pt x="21600" y="11600"/>
                    <a:pt x="21109" y="14000"/>
                    <a:pt x="17427" y="16067"/>
                  </a:cubicBezTo>
                  <a:cubicBezTo>
                    <a:pt x="13745" y="18133"/>
                    <a:pt x="6873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0" y="3320396"/>
              <a:ext cx="172862" cy="30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95" fill="norm" stroke="1" extrusionOk="0">
                  <a:moveTo>
                    <a:pt x="954" y="3750"/>
                  </a:moveTo>
                  <a:cubicBezTo>
                    <a:pt x="954" y="3000"/>
                    <a:pt x="954" y="2250"/>
                    <a:pt x="954" y="1500"/>
                  </a:cubicBezTo>
                  <a:cubicBezTo>
                    <a:pt x="954" y="750"/>
                    <a:pt x="954" y="0"/>
                    <a:pt x="824" y="0"/>
                  </a:cubicBezTo>
                  <a:cubicBezTo>
                    <a:pt x="694" y="0"/>
                    <a:pt x="434" y="750"/>
                    <a:pt x="173" y="3075"/>
                  </a:cubicBezTo>
                  <a:cubicBezTo>
                    <a:pt x="-87" y="5400"/>
                    <a:pt x="-347" y="9300"/>
                    <a:pt x="1735" y="12675"/>
                  </a:cubicBezTo>
                  <a:cubicBezTo>
                    <a:pt x="3817" y="16050"/>
                    <a:pt x="8241" y="18900"/>
                    <a:pt x="11884" y="20250"/>
                  </a:cubicBezTo>
                  <a:cubicBezTo>
                    <a:pt x="15528" y="21600"/>
                    <a:pt x="18390" y="21450"/>
                    <a:pt x="2125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15760" y="3172443"/>
              <a:ext cx="260402" cy="43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36" fill="norm" stroke="1" extrusionOk="0">
                  <a:moveTo>
                    <a:pt x="527" y="5862"/>
                  </a:moveTo>
                  <a:cubicBezTo>
                    <a:pt x="178" y="5337"/>
                    <a:pt x="-170" y="4813"/>
                    <a:pt x="91" y="4866"/>
                  </a:cubicBezTo>
                  <a:cubicBezTo>
                    <a:pt x="353" y="4918"/>
                    <a:pt x="1224" y="5547"/>
                    <a:pt x="2791" y="7330"/>
                  </a:cubicBezTo>
                  <a:cubicBezTo>
                    <a:pt x="4359" y="9112"/>
                    <a:pt x="6624" y="12048"/>
                    <a:pt x="8365" y="14460"/>
                  </a:cubicBezTo>
                  <a:cubicBezTo>
                    <a:pt x="10107" y="16871"/>
                    <a:pt x="11327" y="18759"/>
                    <a:pt x="12285" y="19912"/>
                  </a:cubicBezTo>
                  <a:cubicBezTo>
                    <a:pt x="13243" y="21066"/>
                    <a:pt x="13940" y="21485"/>
                    <a:pt x="14462" y="21433"/>
                  </a:cubicBezTo>
                  <a:cubicBezTo>
                    <a:pt x="14985" y="21380"/>
                    <a:pt x="15333" y="20856"/>
                    <a:pt x="15943" y="18864"/>
                  </a:cubicBezTo>
                  <a:cubicBezTo>
                    <a:pt x="16553" y="16871"/>
                    <a:pt x="17424" y="13411"/>
                    <a:pt x="18033" y="10266"/>
                  </a:cubicBezTo>
                  <a:cubicBezTo>
                    <a:pt x="18643" y="7120"/>
                    <a:pt x="18991" y="4289"/>
                    <a:pt x="19340" y="2559"/>
                  </a:cubicBezTo>
                  <a:cubicBezTo>
                    <a:pt x="19688" y="829"/>
                    <a:pt x="20036" y="200"/>
                    <a:pt x="20385" y="42"/>
                  </a:cubicBezTo>
                  <a:cubicBezTo>
                    <a:pt x="20733" y="-115"/>
                    <a:pt x="21082" y="200"/>
                    <a:pt x="21430" y="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231194" y="3436972"/>
              <a:ext cx="173568" cy="19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0" fill="norm" stroke="1" extrusionOk="0">
                  <a:moveTo>
                    <a:pt x="13698" y="11579"/>
                  </a:moveTo>
                  <a:cubicBezTo>
                    <a:pt x="12380" y="9077"/>
                    <a:pt x="11063" y="6576"/>
                    <a:pt x="9878" y="4644"/>
                  </a:cubicBezTo>
                  <a:cubicBezTo>
                    <a:pt x="8693" y="2711"/>
                    <a:pt x="7639" y="1347"/>
                    <a:pt x="6454" y="551"/>
                  </a:cubicBezTo>
                  <a:cubicBezTo>
                    <a:pt x="5268" y="-245"/>
                    <a:pt x="3951" y="-472"/>
                    <a:pt x="2634" y="1915"/>
                  </a:cubicBezTo>
                  <a:cubicBezTo>
                    <a:pt x="1317" y="4303"/>
                    <a:pt x="0" y="9305"/>
                    <a:pt x="0" y="12943"/>
                  </a:cubicBezTo>
                  <a:cubicBezTo>
                    <a:pt x="0" y="16581"/>
                    <a:pt x="1317" y="18854"/>
                    <a:pt x="2898" y="19991"/>
                  </a:cubicBezTo>
                  <a:cubicBezTo>
                    <a:pt x="4478" y="21128"/>
                    <a:pt x="6322" y="21128"/>
                    <a:pt x="8166" y="19877"/>
                  </a:cubicBezTo>
                  <a:cubicBezTo>
                    <a:pt x="10010" y="18627"/>
                    <a:pt x="11854" y="16126"/>
                    <a:pt x="13039" y="14307"/>
                  </a:cubicBezTo>
                  <a:cubicBezTo>
                    <a:pt x="14224" y="12488"/>
                    <a:pt x="14751" y="11351"/>
                    <a:pt x="15541" y="11237"/>
                  </a:cubicBezTo>
                  <a:cubicBezTo>
                    <a:pt x="16332" y="11124"/>
                    <a:pt x="17385" y="12033"/>
                    <a:pt x="18439" y="13170"/>
                  </a:cubicBezTo>
                  <a:cubicBezTo>
                    <a:pt x="19493" y="14307"/>
                    <a:pt x="20546" y="15671"/>
                    <a:pt x="21600" y="1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417461" y="3392362"/>
              <a:ext cx="171451" cy="2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877"/>
                  </a:moveTo>
                  <a:cubicBezTo>
                    <a:pt x="1333" y="3508"/>
                    <a:pt x="2667" y="3138"/>
                    <a:pt x="4533" y="3600"/>
                  </a:cubicBezTo>
                  <a:cubicBezTo>
                    <a:pt x="6400" y="4062"/>
                    <a:pt x="8800" y="5354"/>
                    <a:pt x="11200" y="7754"/>
                  </a:cubicBezTo>
                  <a:cubicBezTo>
                    <a:pt x="13600" y="10154"/>
                    <a:pt x="16000" y="13662"/>
                    <a:pt x="17200" y="15969"/>
                  </a:cubicBezTo>
                  <a:cubicBezTo>
                    <a:pt x="18400" y="18277"/>
                    <a:pt x="18400" y="19385"/>
                    <a:pt x="17867" y="20215"/>
                  </a:cubicBezTo>
                  <a:cubicBezTo>
                    <a:pt x="17333" y="21046"/>
                    <a:pt x="16267" y="21600"/>
                    <a:pt x="15333" y="21415"/>
                  </a:cubicBezTo>
                  <a:cubicBezTo>
                    <a:pt x="14400" y="21231"/>
                    <a:pt x="13600" y="20308"/>
                    <a:pt x="13200" y="17815"/>
                  </a:cubicBezTo>
                  <a:cubicBezTo>
                    <a:pt x="12800" y="15323"/>
                    <a:pt x="12800" y="11262"/>
                    <a:pt x="14267" y="8031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800253" y="3184401"/>
              <a:ext cx="163309" cy="487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30" fill="norm" stroke="1" extrusionOk="0">
                  <a:moveTo>
                    <a:pt x="17814" y="1052"/>
                  </a:moveTo>
                  <a:cubicBezTo>
                    <a:pt x="16720" y="678"/>
                    <a:pt x="15627" y="304"/>
                    <a:pt x="14260" y="117"/>
                  </a:cubicBezTo>
                  <a:cubicBezTo>
                    <a:pt x="12892" y="-70"/>
                    <a:pt x="11252" y="-70"/>
                    <a:pt x="9201" y="398"/>
                  </a:cubicBezTo>
                  <a:cubicBezTo>
                    <a:pt x="7151" y="865"/>
                    <a:pt x="4690" y="1800"/>
                    <a:pt x="2776" y="3624"/>
                  </a:cubicBezTo>
                  <a:cubicBezTo>
                    <a:pt x="862" y="5447"/>
                    <a:pt x="-505" y="8159"/>
                    <a:pt x="179" y="11011"/>
                  </a:cubicBezTo>
                  <a:cubicBezTo>
                    <a:pt x="862" y="13862"/>
                    <a:pt x="3596" y="16855"/>
                    <a:pt x="7424" y="18631"/>
                  </a:cubicBezTo>
                  <a:cubicBezTo>
                    <a:pt x="11252" y="20408"/>
                    <a:pt x="16173" y="20969"/>
                    <a:pt x="21095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2008011" y="3354262"/>
              <a:ext cx="2032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75" y="3812"/>
                    <a:pt x="10350" y="7624"/>
                    <a:pt x="13950" y="11224"/>
                  </a:cubicBezTo>
                  <a:cubicBezTo>
                    <a:pt x="17550" y="14824"/>
                    <a:pt x="19575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2065161" y="3345707"/>
              <a:ext cx="133351" cy="326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399"/>
                  </a:moveTo>
                  <a:cubicBezTo>
                    <a:pt x="20229" y="841"/>
                    <a:pt x="18857" y="284"/>
                    <a:pt x="17314" y="75"/>
                  </a:cubicBezTo>
                  <a:cubicBezTo>
                    <a:pt x="15771" y="-134"/>
                    <a:pt x="14057" y="5"/>
                    <a:pt x="11143" y="1608"/>
                  </a:cubicBezTo>
                  <a:cubicBezTo>
                    <a:pt x="8229" y="3211"/>
                    <a:pt x="4114" y="6276"/>
                    <a:pt x="2057" y="9830"/>
                  </a:cubicBezTo>
                  <a:cubicBezTo>
                    <a:pt x="0" y="13383"/>
                    <a:pt x="0" y="17425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2300111" y="3182812"/>
              <a:ext cx="92166" cy="5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3" fill="norm" stroke="1" extrusionOk="0">
                  <a:moveTo>
                    <a:pt x="0" y="0"/>
                  </a:moveTo>
                  <a:cubicBezTo>
                    <a:pt x="5400" y="1742"/>
                    <a:pt x="10800" y="3484"/>
                    <a:pt x="14727" y="5923"/>
                  </a:cubicBezTo>
                  <a:cubicBezTo>
                    <a:pt x="18655" y="8361"/>
                    <a:pt x="21109" y="11497"/>
                    <a:pt x="21355" y="13935"/>
                  </a:cubicBezTo>
                  <a:cubicBezTo>
                    <a:pt x="21600" y="16374"/>
                    <a:pt x="19636" y="18116"/>
                    <a:pt x="17918" y="19292"/>
                  </a:cubicBezTo>
                  <a:cubicBezTo>
                    <a:pt x="16200" y="20468"/>
                    <a:pt x="14727" y="21077"/>
                    <a:pt x="12764" y="21339"/>
                  </a:cubicBezTo>
                  <a:cubicBezTo>
                    <a:pt x="10800" y="21600"/>
                    <a:pt x="8345" y="21513"/>
                    <a:pt x="589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560461" y="3441939"/>
              <a:ext cx="152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611261" y="3576512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316706" y="3204886"/>
              <a:ext cx="285156" cy="49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89" fill="norm" stroke="1" extrusionOk="0">
                  <a:moveTo>
                    <a:pt x="21555" y="1523"/>
                  </a:moveTo>
                  <a:cubicBezTo>
                    <a:pt x="19955" y="880"/>
                    <a:pt x="18355" y="237"/>
                    <a:pt x="16515" y="53"/>
                  </a:cubicBezTo>
                  <a:cubicBezTo>
                    <a:pt x="14675" y="-131"/>
                    <a:pt x="12595" y="145"/>
                    <a:pt x="10355" y="1248"/>
                  </a:cubicBezTo>
                  <a:cubicBezTo>
                    <a:pt x="8115" y="2351"/>
                    <a:pt x="5715" y="4281"/>
                    <a:pt x="4035" y="6579"/>
                  </a:cubicBezTo>
                  <a:cubicBezTo>
                    <a:pt x="2355" y="8877"/>
                    <a:pt x="1395" y="11542"/>
                    <a:pt x="835" y="13702"/>
                  </a:cubicBezTo>
                  <a:cubicBezTo>
                    <a:pt x="275" y="15862"/>
                    <a:pt x="115" y="17517"/>
                    <a:pt x="35" y="18574"/>
                  </a:cubicBezTo>
                  <a:cubicBezTo>
                    <a:pt x="-45" y="19631"/>
                    <a:pt x="-45" y="20090"/>
                    <a:pt x="675" y="20550"/>
                  </a:cubicBezTo>
                  <a:cubicBezTo>
                    <a:pt x="1395" y="21009"/>
                    <a:pt x="2835" y="21469"/>
                    <a:pt x="6035" y="21377"/>
                  </a:cubicBezTo>
                  <a:cubicBezTo>
                    <a:pt x="9235" y="21285"/>
                    <a:pt x="14195" y="20642"/>
                    <a:pt x="19155" y="1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322461" y="3506662"/>
              <a:ext cx="146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682021" y="3179493"/>
              <a:ext cx="332591" cy="52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5" fill="norm" stroke="1" extrusionOk="0">
                  <a:moveTo>
                    <a:pt x="21481" y="2706"/>
                  </a:moveTo>
                  <a:cubicBezTo>
                    <a:pt x="21344" y="2277"/>
                    <a:pt x="21208" y="1848"/>
                    <a:pt x="19977" y="1334"/>
                  </a:cubicBezTo>
                  <a:cubicBezTo>
                    <a:pt x="18747" y="820"/>
                    <a:pt x="16423" y="220"/>
                    <a:pt x="14577" y="48"/>
                  </a:cubicBezTo>
                  <a:cubicBezTo>
                    <a:pt x="12732" y="-123"/>
                    <a:pt x="11365" y="134"/>
                    <a:pt x="9861" y="1206"/>
                  </a:cubicBezTo>
                  <a:cubicBezTo>
                    <a:pt x="8357" y="2277"/>
                    <a:pt x="6716" y="4163"/>
                    <a:pt x="5759" y="6306"/>
                  </a:cubicBezTo>
                  <a:cubicBezTo>
                    <a:pt x="4803" y="8448"/>
                    <a:pt x="4529" y="10848"/>
                    <a:pt x="3709" y="13034"/>
                  </a:cubicBezTo>
                  <a:cubicBezTo>
                    <a:pt x="2889" y="15220"/>
                    <a:pt x="1522" y="17191"/>
                    <a:pt x="770" y="18434"/>
                  </a:cubicBezTo>
                  <a:cubicBezTo>
                    <a:pt x="18" y="19677"/>
                    <a:pt x="-119" y="20191"/>
                    <a:pt x="86" y="20577"/>
                  </a:cubicBezTo>
                  <a:cubicBezTo>
                    <a:pt x="291" y="20963"/>
                    <a:pt x="838" y="21220"/>
                    <a:pt x="2615" y="21348"/>
                  </a:cubicBezTo>
                  <a:cubicBezTo>
                    <a:pt x="4392" y="21477"/>
                    <a:pt x="7400" y="21477"/>
                    <a:pt x="9519" y="21348"/>
                  </a:cubicBezTo>
                  <a:cubicBezTo>
                    <a:pt x="11638" y="21220"/>
                    <a:pt x="12868" y="20963"/>
                    <a:pt x="14099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989211" y="3411412"/>
              <a:ext cx="196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4529" y="1543"/>
                  </a:cubicBezTo>
                  <a:cubicBezTo>
                    <a:pt x="6735" y="3086"/>
                    <a:pt x="9987" y="6171"/>
                    <a:pt x="13006" y="9771"/>
                  </a:cubicBezTo>
                  <a:cubicBezTo>
                    <a:pt x="16026" y="13371"/>
                    <a:pt x="18813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4033610" y="3417762"/>
              <a:ext cx="152452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1311" y="0"/>
                  </a:moveTo>
                  <a:cubicBezTo>
                    <a:pt x="15393" y="3684"/>
                    <a:pt x="9475" y="7367"/>
                    <a:pt x="5777" y="10130"/>
                  </a:cubicBezTo>
                  <a:cubicBezTo>
                    <a:pt x="2078" y="12893"/>
                    <a:pt x="599" y="14735"/>
                    <a:pt x="155" y="16493"/>
                  </a:cubicBezTo>
                  <a:cubicBezTo>
                    <a:pt x="-289" y="18251"/>
                    <a:pt x="303" y="19926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4192411" y="3212012"/>
              <a:ext cx="114301" cy="12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736"/>
                  </a:moveTo>
                  <a:cubicBezTo>
                    <a:pt x="1200" y="2272"/>
                    <a:pt x="2400" y="807"/>
                    <a:pt x="4200" y="258"/>
                  </a:cubicBezTo>
                  <a:cubicBezTo>
                    <a:pt x="6000" y="-291"/>
                    <a:pt x="8400" y="75"/>
                    <a:pt x="10200" y="990"/>
                  </a:cubicBezTo>
                  <a:cubicBezTo>
                    <a:pt x="12000" y="1906"/>
                    <a:pt x="13200" y="3370"/>
                    <a:pt x="13400" y="5933"/>
                  </a:cubicBezTo>
                  <a:cubicBezTo>
                    <a:pt x="13600" y="8495"/>
                    <a:pt x="12800" y="12156"/>
                    <a:pt x="11600" y="14719"/>
                  </a:cubicBezTo>
                  <a:cubicBezTo>
                    <a:pt x="10400" y="17282"/>
                    <a:pt x="8800" y="18746"/>
                    <a:pt x="9200" y="19662"/>
                  </a:cubicBezTo>
                  <a:cubicBezTo>
                    <a:pt x="9600" y="20577"/>
                    <a:pt x="12000" y="20943"/>
                    <a:pt x="14400" y="21126"/>
                  </a:cubicBezTo>
                  <a:cubicBezTo>
                    <a:pt x="16800" y="21309"/>
                    <a:pt x="19200" y="21309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370211" y="3153179"/>
              <a:ext cx="212130" cy="62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59" fill="norm" stroke="1" extrusionOk="0">
                  <a:moveTo>
                    <a:pt x="0" y="1678"/>
                  </a:moveTo>
                  <a:cubicBezTo>
                    <a:pt x="424" y="1314"/>
                    <a:pt x="847" y="949"/>
                    <a:pt x="2753" y="620"/>
                  </a:cubicBezTo>
                  <a:cubicBezTo>
                    <a:pt x="4659" y="292"/>
                    <a:pt x="8047" y="0"/>
                    <a:pt x="10059" y="0"/>
                  </a:cubicBezTo>
                  <a:cubicBezTo>
                    <a:pt x="12071" y="0"/>
                    <a:pt x="12706" y="292"/>
                    <a:pt x="13659" y="1532"/>
                  </a:cubicBezTo>
                  <a:cubicBezTo>
                    <a:pt x="14612" y="2773"/>
                    <a:pt x="15882" y="4962"/>
                    <a:pt x="16518" y="7443"/>
                  </a:cubicBezTo>
                  <a:cubicBezTo>
                    <a:pt x="17153" y="9924"/>
                    <a:pt x="17153" y="12697"/>
                    <a:pt x="17682" y="14923"/>
                  </a:cubicBezTo>
                  <a:cubicBezTo>
                    <a:pt x="18212" y="17149"/>
                    <a:pt x="19271" y="18827"/>
                    <a:pt x="20118" y="19849"/>
                  </a:cubicBezTo>
                  <a:cubicBezTo>
                    <a:pt x="20965" y="20870"/>
                    <a:pt x="21600" y="21235"/>
                    <a:pt x="20965" y="21418"/>
                  </a:cubicBezTo>
                  <a:cubicBezTo>
                    <a:pt x="20329" y="21600"/>
                    <a:pt x="18424" y="21600"/>
                    <a:pt x="15988" y="21454"/>
                  </a:cubicBezTo>
                  <a:cubicBezTo>
                    <a:pt x="13553" y="21308"/>
                    <a:pt x="10588" y="21016"/>
                    <a:pt x="7624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011561" y="3468562"/>
              <a:ext cx="317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21600"/>
                    <a:pt x="5760" y="21600"/>
                    <a:pt x="9360" y="18000"/>
                  </a:cubicBezTo>
                  <a:cubicBezTo>
                    <a:pt x="12960" y="14400"/>
                    <a:pt x="1728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5572866" y="3184223"/>
              <a:ext cx="207046" cy="60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49" fill="norm" stroke="1" extrusionOk="0">
                  <a:moveTo>
                    <a:pt x="21128" y="631"/>
                  </a:moveTo>
                  <a:cubicBezTo>
                    <a:pt x="20264" y="404"/>
                    <a:pt x="19400" y="176"/>
                    <a:pt x="18428" y="63"/>
                  </a:cubicBezTo>
                  <a:cubicBezTo>
                    <a:pt x="17456" y="-51"/>
                    <a:pt x="16376" y="-51"/>
                    <a:pt x="14324" y="404"/>
                  </a:cubicBezTo>
                  <a:cubicBezTo>
                    <a:pt x="12272" y="858"/>
                    <a:pt x="9248" y="1768"/>
                    <a:pt x="6548" y="3132"/>
                  </a:cubicBezTo>
                  <a:cubicBezTo>
                    <a:pt x="3848" y="4496"/>
                    <a:pt x="1472" y="6315"/>
                    <a:pt x="500" y="8627"/>
                  </a:cubicBezTo>
                  <a:cubicBezTo>
                    <a:pt x="-472" y="10938"/>
                    <a:pt x="-40" y="13743"/>
                    <a:pt x="1904" y="15903"/>
                  </a:cubicBezTo>
                  <a:cubicBezTo>
                    <a:pt x="3848" y="18063"/>
                    <a:pt x="7304" y="19578"/>
                    <a:pt x="9572" y="20412"/>
                  </a:cubicBezTo>
                  <a:cubicBezTo>
                    <a:pt x="11840" y="21246"/>
                    <a:pt x="12920" y="21397"/>
                    <a:pt x="140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5902785" y="3273829"/>
              <a:ext cx="251777" cy="41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08" fill="norm" stroke="1" extrusionOk="0">
                  <a:moveTo>
                    <a:pt x="21411" y="2496"/>
                  </a:moveTo>
                  <a:cubicBezTo>
                    <a:pt x="21231" y="1954"/>
                    <a:pt x="21051" y="1411"/>
                    <a:pt x="20061" y="923"/>
                  </a:cubicBezTo>
                  <a:cubicBezTo>
                    <a:pt x="19071" y="434"/>
                    <a:pt x="17271" y="0"/>
                    <a:pt x="14841" y="0"/>
                  </a:cubicBezTo>
                  <a:cubicBezTo>
                    <a:pt x="12411" y="0"/>
                    <a:pt x="9351" y="434"/>
                    <a:pt x="7191" y="1574"/>
                  </a:cubicBezTo>
                  <a:cubicBezTo>
                    <a:pt x="5031" y="2714"/>
                    <a:pt x="3771" y="4559"/>
                    <a:pt x="2691" y="7164"/>
                  </a:cubicBezTo>
                  <a:cubicBezTo>
                    <a:pt x="1611" y="9769"/>
                    <a:pt x="711" y="13134"/>
                    <a:pt x="261" y="15413"/>
                  </a:cubicBezTo>
                  <a:cubicBezTo>
                    <a:pt x="-189" y="17692"/>
                    <a:pt x="-189" y="18886"/>
                    <a:pt x="1341" y="19755"/>
                  </a:cubicBezTo>
                  <a:cubicBezTo>
                    <a:pt x="2871" y="20623"/>
                    <a:pt x="5931" y="21166"/>
                    <a:pt x="8631" y="21383"/>
                  </a:cubicBezTo>
                  <a:cubicBezTo>
                    <a:pt x="11331" y="21600"/>
                    <a:pt x="13671" y="21491"/>
                    <a:pt x="16011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5900561" y="3474912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8000"/>
                    <a:pt x="823" y="14400"/>
                    <a:pt x="4423" y="10800"/>
                  </a:cubicBezTo>
                  <a:cubicBezTo>
                    <a:pt x="8023" y="7200"/>
                    <a:pt x="148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6190216" y="3250075"/>
              <a:ext cx="275496" cy="45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2" fill="norm" stroke="1" extrusionOk="0">
                  <a:moveTo>
                    <a:pt x="21461" y="2522"/>
                  </a:moveTo>
                  <a:cubicBezTo>
                    <a:pt x="21461" y="2022"/>
                    <a:pt x="21461" y="1522"/>
                    <a:pt x="21049" y="1122"/>
                  </a:cubicBezTo>
                  <a:cubicBezTo>
                    <a:pt x="20637" y="722"/>
                    <a:pt x="19812" y="422"/>
                    <a:pt x="18081" y="222"/>
                  </a:cubicBezTo>
                  <a:cubicBezTo>
                    <a:pt x="16350" y="22"/>
                    <a:pt x="13711" y="-78"/>
                    <a:pt x="12145" y="72"/>
                  </a:cubicBezTo>
                  <a:cubicBezTo>
                    <a:pt x="10579" y="222"/>
                    <a:pt x="10084" y="622"/>
                    <a:pt x="9177" y="2022"/>
                  </a:cubicBezTo>
                  <a:cubicBezTo>
                    <a:pt x="8270" y="3422"/>
                    <a:pt x="6951" y="5822"/>
                    <a:pt x="5467" y="8422"/>
                  </a:cubicBezTo>
                  <a:cubicBezTo>
                    <a:pt x="3983" y="11022"/>
                    <a:pt x="2334" y="13822"/>
                    <a:pt x="1427" y="15522"/>
                  </a:cubicBezTo>
                  <a:cubicBezTo>
                    <a:pt x="521" y="17222"/>
                    <a:pt x="356" y="17822"/>
                    <a:pt x="191" y="18572"/>
                  </a:cubicBezTo>
                  <a:cubicBezTo>
                    <a:pt x="26" y="19322"/>
                    <a:pt x="-139" y="20222"/>
                    <a:pt x="191" y="20772"/>
                  </a:cubicBezTo>
                  <a:cubicBezTo>
                    <a:pt x="521" y="21322"/>
                    <a:pt x="1345" y="21522"/>
                    <a:pt x="4066" y="21522"/>
                  </a:cubicBezTo>
                  <a:cubicBezTo>
                    <a:pt x="6786" y="21522"/>
                    <a:pt x="11403" y="21322"/>
                    <a:pt x="16020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6465711" y="3386012"/>
              <a:ext cx="171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33" y="3370"/>
                    <a:pt x="5867" y="6740"/>
                    <a:pt x="9467" y="10340"/>
                  </a:cubicBezTo>
                  <a:cubicBezTo>
                    <a:pt x="13067" y="13940"/>
                    <a:pt x="17333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6465711" y="3424112"/>
              <a:ext cx="158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28" y="2847"/>
                    <a:pt x="10656" y="5693"/>
                    <a:pt x="7056" y="9293"/>
                  </a:cubicBezTo>
                  <a:cubicBezTo>
                    <a:pt x="3456" y="12893"/>
                    <a:pt x="1728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6691633" y="3264143"/>
              <a:ext cx="182681" cy="47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24" fill="norm" stroke="1" extrusionOk="0">
                  <a:moveTo>
                    <a:pt x="311" y="2922"/>
                  </a:moveTo>
                  <a:cubicBezTo>
                    <a:pt x="65" y="2444"/>
                    <a:pt x="-180" y="1966"/>
                    <a:pt x="188" y="1584"/>
                  </a:cubicBezTo>
                  <a:cubicBezTo>
                    <a:pt x="556" y="1201"/>
                    <a:pt x="1538" y="915"/>
                    <a:pt x="4484" y="628"/>
                  </a:cubicBezTo>
                  <a:cubicBezTo>
                    <a:pt x="7429" y="341"/>
                    <a:pt x="12338" y="55"/>
                    <a:pt x="15406" y="7"/>
                  </a:cubicBezTo>
                  <a:cubicBezTo>
                    <a:pt x="18475" y="-41"/>
                    <a:pt x="19702" y="150"/>
                    <a:pt x="20438" y="485"/>
                  </a:cubicBezTo>
                  <a:cubicBezTo>
                    <a:pt x="21175" y="819"/>
                    <a:pt x="21420" y="1297"/>
                    <a:pt x="20929" y="2587"/>
                  </a:cubicBezTo>
                  <a:cubicBezTo>
                    <a:pt x="20438" y="3878"/>
                    <a:pt x="19211" y="5980"/>
                    <a:pt x="18106" y="8609"/>
                  </a:cubicBezTo>
                  <a:cubicBezTo>
                    <a:pt x="17002" y="11237"/>
                    <a:pt x="16020" y="14391"/>
                    <a:pt x="15897" y="16494"/>
                  </a:cubicBezTo>
                  <a:cubicBezTo>
                    <a:pt x="15775" y="18596"/>
                    <a:pt x="16511" y="19647"/>
                    <a:pt x="17370" y="20317"/>
                  </a:cubicBezTo>
                  <a:cubicBezTo>
                    <a:pt x="18229" y="20986"/>
                    <a:pt x="19211" y="21272"/>
                    <a:pt x="19088" y="21416"/>
                  </a:cubicBezTo>
                  <a:cubicBezTo>
                    <a:pt x="18965" y="21559"/>
                    <a:pt x="17738" y="21559"/>
                    <a:pt x="15529" y="21416"/>
                  </a:cubicBezTo>
                  <a:cubicBezTo>
                    <a:pt x="13320" y="21272"/>
                    <a:pt x="10129" y="20986"/>
                    <a:pt x="6938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967361" y="3182812"/>
              <a:ext cx="137378" cy="56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92" fill="norm" stroke="1" extrusionOk="0">
                  <a:moveTo>
                    <a:pt x="0" y="0"/>
                  </a:moveTo>
                  <a:cubicBezTo>
                    <a:pt x="2901" y="482"/>
                    <a:pt x="5803" y="964"/>
                    <a:pt x="9188" y="2650"/>
                  </a:cubicBezTo>
                  <a:cubicBezTo>
                    <a:pt x="12573" y="4336"/>
                    <a:pt x="16442" y="7227"/>
                    <a:pt x="18699" y="9877"/>
                  </a:cubicBezTo>
                  <a:cubicBezTo>
                    <a:pt x="20955" y="12526"/>
                    <a:pt x="21600" y="14935"/>
                    <a:pt x="20149" y="16862"/>
                  </a:cubicBezTo>
                  <a:cubicBezTo>
                    <a:pt x="18699" y="18790"/>
                    <a:pt x="15152" y="20235"/>
                    <a:pt x="12251" y="20917"/>
                  </a:cubicBezTo>
                  <a:cubicBezTo>
                    <a:pt x="9349" y="21600"/>
                    <a:pt x="7093" y="21520"/>
                    <a:pt x="4836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132461" y="2911718"/>
              <a:ext cx="196851" cy="2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5074"/>
                  </a:moveTo>
                  <a:cubicBezTo>
                    <a:pt x="0" y="4101"/>
                    <a:pt x="0" y="3128"/>
                    <a:pt x="1277" y="2252"/>
                  </a:cubicBezTo>
                  <a:cubicBezTo>
                    <a:pt x="2555" y="1377"/>
                    <a:pt x="5110" y="598"/>
                    <a:pt x="6968" y="209"/>
                  </a:cubicBezTo>
                  <a:cubicBezTo>
                    <a:pt x="8826" y="-180"/>
                    <a:pt x="9987" y="-180"/>
                    <a:pt x="10800" y="1571"/>
                  </a:cubicBezTo>
                  <a:cubicBezTo>
                    <a:pt x="11613" y="3323"/>
                    <a:pt x="12077" y="6825"/>
                    <a:pt x="10684" y="9939"/>
                  </a:cubicBezTo>
                  <a:cubicBezTo>
                    <a:pt x="9290" y="13052"/>
                    <a:pt x="6039" y="15777"/>
                    <a:pt x="3948" y="17528"/>
                  </a:cubicBezTo>
                  <a:cubicBezTo>
                    <a:pt x="1858" y="19279"/>
                    <a:pt x="929" y="20058"/>
                    <a:pt x="1161" y="20447"/>
                  </a:cubicBezTo>
                  <a:cubicBezTo>
                    <a:pt x="1394" y="20836"/>
                    <a:pt x="2787" y="20836"/>
                    <a:pt x="6387" y="20934"/>
                  </a:cubicBezTo>
                  <a:cubicBezTo>
                    <a:pt x="9987" y="21031"/>
                    <a:pt x="15794" y="21225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7691261" y="3520304"/>
              <a:ext cx="330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015" y="10932"/>
                    <a:pt x="8031" y="1332"/>
                    <a:pt x="11631" y="132"/>
                  </a:cubicBezTo>
                  <a:cubicBezTo>
                    <a:pt x="15231" y="-1068"/>
                    <a:pt x="1841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7786511" y="3633662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8441333" y="3472235"/>
              <a:ext cx="456429" cy="19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29" fill="norm" stroke="1" extrusionOk="0">
                  <a:moveTo>
                    <a:pt x="6769" y="2384"/>
                  </a:moveTo>
                  <a:cubicBezTo>
                    <a:pt x="6276" y="7958"/>
                    <a:pt x="5783" y="13532"/>
                    <a:pt x="5191" y="16900"/>
                  </a:cubicBezTo>
                  <a:cubicBezTo>
                    <a:pt x="4600" y="20268"/>
                    <a:pt x="3909" y="21429"/>
                    <a:pt x="3071" y="21429"/>
                  </a:cubicBezTo>
                  <a:cubicBezTo>
                    <a:pt x="2232" y="21429"/>
                    <a:pt x="1246" y="20268"/>
                    <a:pt x="605" y="18177"/>
                  </a:cubicBezTo>
                  <a:cubicBezTo>
                    <a:pt x="-36" y="16087"/>
                    <a:pt x="-332" y="13068"/>
                    <a:pt x="556" y="10281"/>
                  </a:cubicBezTo>
                  <a:cubicBezTo>
                    <a:pt x="1443" y="7494"/>
                    <a:pt x="3515" y="4939"/>
                    <a:pt x="6326" y="3197"/>
                  </a:cubicBezTo>
                  <a:cubicBezTo>
                    <a:pt x="9136" y="1455"/>
                    <a:pt x="12687" y="526"/>
                    <a:pt x="15301" y="177"/>
                  </a:cubicBezTo>
                  <a:cubicBezTo>
                    <a:pt x="17915" y="-171"/>
                    <a:pt x="19591" y="61"/>
                    <a:pt x="21268" y="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8897761" y="3149321"/>
              <a:ext cx="260351" cy="17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713"/>
                  </a:moveTo>
                  <a:cubicBezTo>
                    <a:pt x="702" y="709"/>
                    <a:pt x="1405" y="-296"/>
                    <a:pt x="3073" y="81"/>
                  </a:cubicBezTo>
                  <a:cubicBezTo>
                    <a:pt x="4741" y="457"/>
                    <a:pt x="7376" y="2216"/>
                    <a:pt x="8693" y="3848"/>
                  </a:cubicBezTo>
                  <a:cubicBezTo>
                    <a:pt x="10010" y="5481"/>
                    <a:pt x="10010" y="6988"/>
                    <a:pt x="9307" y="8746"/>
                  </a:cubicBezTo>
                  <a:cubicBezTo>
                    <a:pt x="8605" y="10504"/>
                    <a:pt x="7200" y="12513"/>
                    <a:pt x="6059" y="14271"/>
                  </a:cubicBezTo>
                  <a:cubicBezTo>
                    <a:pt x="4917" y="16030"/>
                    <a:pt x="4039" y="17537"/>
                    <a:pt x="4039" y="18541"/>
                  </a:cubicBezTo>
                  <a:cubicBezTo>
                    <a:pt x="4039" y="19546"/>
                    <a:pt x="4917" y="20048"/>
                    <a:pt x="7990" y="20425"/>
                  </a:cubicBezTo>
                  <a:cubicBezTo>
                    <a:pt x="11063" y="20802"/>
                    <a:pt x="16332" y="21053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722261" y="5010481"/>
              <a:ext cx="298451" cy="44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460" y="6779"/>
                  </a:moveTo>
                  <a:cubicBezTo>
                    <a:pt x="460" y="10447"/>
                    <a:pt x="460" y="14115"/>
                    <a:pt x="460" y="16000"/>
                  </a:cubicBezTo>
                  <a:cubicBezTo>
                    <a:pt x="460" y="17885"/>
                    <a:pt x="460" y="17987"/>
                    <a:pt x="383" y="15949"/>
                  </a:cubicBezTo>
                  <a:cubicBezTo>
                    <a:pt x="306" y="13911"/>
                    <a:pt x="153" y="9734"/>
                    <a:pt x="77" y="7238"/>
                  </a:cubicBezTo>
                  <a:cubicBezTo>
                    <a:pt x="0" y="4742"/>
                    <a:pt x="0" y="3927"/>
                    <a:pt x="0" y="3264"/>
                  </a:cubicBezTo>
                  <a:cubicBezTo>
                    <a:pt x="0" y="2602"/>
                    <a:pt x="0" y="2093"/>
                    <a:pt x="383" y="2042"/>
                  </a:cubicBezTo>
                  <a:cubicBezTo>
                    <a:pt x="766" y="1991"/>
                    <a:pt x="1532" y="2398"/>
                    <a:pt x="3064" y="4283"/>
                  </a:cubicBezTo>
                  <a:cubicBezTo>
                    <a:pt x="4596" y="6168"/>
                    <a:pt x="6894" y="9530"/>
                    <a:pt x="8885" y="12281"/>
                  </a:cubicBezTo>
                  <a:cubicBezTo>
                    <a:pt x="10877" y="15032"/>
                    <a:pt x="12562" y="17172"/>
                    <a:pt x="13787" y="18547"/>
                  </a:cubicBezTo>
                  <a:cubicBezTo>
                    <a:pt x="15013" y="19923"/>
                    <a:pt x="15779" y="20534"/>
                    <a:pt x="16545" y="20942"/>
                  </a:cubicBezTo>
                  <a:cubicBezTo>
                    <a:pt x="17311" y="21349"/>
                    <a:pt x="18077" y="21553"/>
                    <a:pt x="18613" y="21298"/>
                  </a:cubicBezTo>
                  <a:cubicBezTo>
                    <a:pt x="19149" y="21044"/>
                    <a:pt x="19455" y="20330"/>
                    <a:pt x="19762" y="18191"/>
                  </a:cubicBezTo>
                  <a:cubicBezTo>
                    <a:pt x="20068" y="16051"/>
                    <a:pt x="20374" y="12485"/>
                    <a:pt x="20298" y="9428"/>
                  </a:cubicBezTo>
                  <a:cubicBezTo>
                    <a:pt x="20221" y="6372"/>
                    <a:pt x="19762" y="3825"/>
                    <a:pt x="19455" y="2245"/>
                  </a:cubicBezTo>
                  <a:cubicBezTo>
                    <a:pt x="19149" y="666"/>
                    <a:pt x="18996" y="55"/>
                    <a:pt x="18996" y="4"/>
                  </a:cubicBezTo>
                  <a:cubicBezTo>
                    <a:pt x="18996" y="-47"/>
                    <a:pt x="19149" y="462"/>
                    <a:pt x="19609" y="1278"/>
                  </a:cubicBezTo>
                  <a:cubicBezTo>
                    <a:pt x="20068" y="2093"/>
                    <a:pt x="20834" y="3213"/>
                    <a:pt x="21600" y="4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2085154" y="5217064"/>
              <a:ext cx="103923" cy="181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0538" fill="norm" stroke="1" extrusionOk="0">
                  <a:moveTo>
                    <a:pt x="8880" y="4065"/>
                  </a:moveTo>
                  <a:cubicBezTo>
                    <a:pt x="8880" y="2625"/>
                    <a:pt x="8880" y="1185"/>
                    <a:pt x="7800" y="465"/>
                  </a:cubicBezTo>
                  <a:cubicBezTo>
                    <a:pt x="6720" y="-255"/>
                    <a:pt x="4560" y="-255"/>
                    <a:pt x="2832" y="1305"/>
                  </a:cubicBezTo>
                  <a:cubicBezTo>
                    <a:pt x="1104" y="2865"/>
                    <a:pt x="-192" y="5985"/>
                    <a:pt x="24" y="9345"/>
                  </a:cubicBezTo>
                  <a:cubicBezTo>
                    <a:pt x="240" y="12705"/>
                    <a:pt x="1968" y="16305"/>
                    <a:pt x="4992" y="18465"/>
                  </a:cubicBezTo>
                  <a:cubicBezTo>
                    <a:pt x="8016" y="20625"/>
                    <a:pt x="12336" y="21345"/>
                    <a:pt x="15576" y="19425"/>
                  </a:cubicBezTo>
                  <a:cubicBezTo>
                    <a:pt x="18816" y="17505"/>
                    <a:pt x="20976" y="12945"/>
                    <a:pt x="21192" y="9945"/>
                  </a:cubicBezTo>
                  <a:cubicBezTo>
                    <a:pt x="21408" y="6945"/>
                    <a:pt x="19680" y="5505"/>
                    <a:pt x="18168" y="4305"/>
                  </a:cubicBezTo>
                  <a:cubicBezTo>
                    <a:pt x="16656" y="3105"/>
                    <a:pt x="15360" y="2145"/>
                    <a:pt x="13848" y="1785"/>
                  </a:cubicBezTo>
                  <a:cubicBezTo>
                    <a:pt x="12336" y="1425"/>
                    <a:pt x="10608" y="1665"/>
                    <a:pt x="8880" y="1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204861" y="5189412"/>
              <a:ext cx="158751" cy="17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3904"/>
                  </a:moveTo>
                  <a:cubicBezTo>
                    <a:pt x="864" y="2602"/>
                    <a:pt x="1728" y="1301"/>
                    <a:pt x="2880" y="651"/>
                  </a:cubicBezTo>
                  <a:cubicBezTo>
                    <a:pt x="4032" y="0"/>
                    <a:pt x="5472" y="0"/>
                    <a:pt x="7776" y="2212"/>
                  </a:cubicBezTo>
                  <a:cubicBezTo>
                    <a:pt x="10080" y="4424"/>
                    <a:pt x="13248" y="8848"/>
                    <a:pt x="14832" y="12101"/>
                  </a:cubicBezTo>
                  <a:cubicBezTo>
                    <a:pt x="16416" y="15354"/>
                    <a:pt x="16416" y="17436"/>
                    <a:pt x="15696" y="18998"/>
                  </a:cubicBezTo>
                  <a:cubicBezTo>
                    <a:pt x="14976" y="20559"/>
                    <a:pt x="13536" y="21600"/>
                    <a:pt x="12528" y="21340"/>
                  </a:cubicBezTo>
                  <a:cubicBezTo>
                    <a:pt x="11520" y="21080"/>
                    <a:pt x="10944" y="19518"/>
                    <a:pt x="11232" y="16135"/>
                  </a:cubicBezTo>
                  <a:cubicBezTo>
                    <a:pt x="11520" y="12752"/>
                    <a:pt x="12672" y="7547"/>
                    <a:pt x="13824" y="4554"/>
                  </a:cubicBezTo>
                  <a:cubicBezTo>
                    <a:pt x="14976" y="1561"/>
                    <a:pt x="16128" y="781"/>
                    <a:pt x="17424" y="39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2414411" y="5157155"/>
              <a:ext cx="298451" cy="21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5084"/>
                  </a:moveTo>
                  <a:cubicBezTo>
                    <a:pt x="613" y="4245"/>
                    <a:pt x="1226" y="3406"/>
                    <a:pt x="1762" y="3616"/>
                  </a:cubicBezTo>
                  <a:cubicBezTo>
                    <a:pt x="2298" y="3825"/>
                    <a:pt x="2757" y="5084"/>
                    <a:pt x="2987" y="7495"/>
                  </a:cubicBezTo>
                  <a:cubicBezTo>
                    <a:pt x="3217" y="9907"/>
                    <a:pt x="3217" y="13472"/>
                    <a:pt x="3140" y="15779"/>
                  </a:cubicBezTo>
                  <a:cubicBezTo>
                    <a:pt x="3064" y="18086"/>
                    <a:pt x="2911" y="19134"/>
                    <a:pt x="2757" y="19029"/>
                  </a:cubicBezTo>
                  <a:cubicBezTo>
                    <a:pt x="2604" y="18924"/>
                    <a:pt x="2451" y="17666"/>
                    <a:pt x="2757" y="15150"/>
                  </a:cubicBezTo>
                  <a:cubicBezTo>
                    <a:pt x="3064" y="12633"/>
                    <a:pt x="3830" y="8858"/>
                    <a:pt x="4519" y="6552"/>
                  </a:cubicBezTo>
                  <a:cubicBezTo>
                    <a:pt x="5209" y="4245"/>
                    <a:pt x="5821" y="3406"/>
                    <a:pt x="6511" y="3091"/>
                  </a:cubicBezTo>
                  <a:cubicBezTo>
                    <a:pt x="7200" y="2777"/>
                    <a:pt x="7966" y="2987"/>
                    <a:pt x="8579" y="3930"/>
                  </a:cubicBezTo>
                  <a:cubicBezTo>
                    <a:pt x="9191" y="4874"/>
                    <a:pt x="9651" y="6552"/>
                    <a:pt x="9881" y="7915"/>
                  </a:cubicBezTo>
                  <a:cubicBezTo>
                    <a:pt x="10111" y="9278"/>
                    <a:pt x="10111" y="10326"/>
                    <a:pt x="10340" y="10431"/>
                  </a:cubicBezTo>
                  <a:cubicBezTo>
                    <a:pt x="10570" y="10536"/>
                    <a:pt x="11030" y="9697"/>
                    <a:pt x="11949" y="7915"/>
                  </a:cubicBezTo>
                  <a:cubicBezTo>
                    <a:pt x="12868" y="6132"/>
                    <a:pt x="14247" y="3406"/>
                    <a:pt x="15472" y="1833"/>
                  </a:cubicBezTo>
                  <a:cubicBezTo>
                    <a:pt x="16698" y="260"/>
                    <a:pt x="17770" y="-159"/>
                    <a:pt x="18536" y="51"/>
                  </a:cubicBezTo>
                  <a:cubicBezTo>
                    <a:pt x="19302" y="260"/>
                    <a:pt x="19762" y="1099"/>
                    <a:pt x="20068" y="3616"/>
                  </a:cubicBezTo>
                  <a:cubicBezTo>
                    <a:pt x="20374" y="6132"/>
                    <a:pt x="20528" y="10326"/>
                    <a:pt x="20757" y="13577"/>
                  </a:cubicBezTo>
                  <a:cubicBezTo>
                    <a:pt x="20987" y="16827"/>
                    <a:pt x="21294" y="19134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2771457" y="4913098"/>
              <a:ext cx="297005" cy="39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7" fill="norm" stroke="1" extrusionOk="0">
                  <a:moveTo>
                    <a:pt x="9546" y="17066"/>
                  </a:moveTo>
                  <a:cubicBezTo>
                    <a:pt x="9393" y="16492"/>
                    <a:pt x="9240" y="15917"/>
                    <a:pt x="8780" y="15573"/>
                  </a:cubicBezTo>
                  <a:cubicBezTo>
                    <a:pt x="8321" y="15228"/>
                    <a:pt x="7555" y="15113"/>
                    <a:pt x="6406" y="15228"/>
                  </a:cubicBezTo>
                  <a:cubicBezTo>
                    <a:pt x="5257" y="15343"/>
                    <a:pt x="3725" y="15687"/>
                    <a:pt x="2576" y="16262"/>
                  </a:cubicBezTo>
                  <a:cubicBezTo>
                    <a:pt x="1427" y="16836"/>
                    <a:pt x="661" y="17641"/>
                    <a:pt x="278" y="18330"/>
                  </a:cubicBezTo>
                  <a:cubicBezTo>
                    <a:pt x="-105" y="19019"/>
                    <a:pt x="-105" y="19594"/>
                    <a:pt x="355" y="19938"/>
                  </a:cubicBezTo>
                  <a:cubicBezTo>
                    <a:pt x="814" y="20283"/>
                    <a:pt x="1733" y="20398"/>
                    <a:pt x="2959" y="20168"/>
                  </a:cubicBezTo>
                  <a:cubicBezTo>
                    <a:pt x="4184" y="19938"/>
                    <a:pt x="5716" y="19364"/>
                    <a:pt x="6865" y="18904"/>
                  </a:cubicBezTo>
                  <a:cubicBezTo>
                    <a:pt x="8014" y="18445"/>
                    <a:pt x="8780" y="18100"/>
                    <a:pt x="9163" y="18215"/>
                  </a:cubicBezTo>
                  <a:cubicBezTo>
                    <a:pt x="9546" y="18330"/>
                    <a:pt x="9546" y="18904"/>
                    <a:pt x="9929" y="19307"/>
                  </a:cubicBezTo>
                  <a:cubicBezTo>
                    <a:pt x="10312" y="19709"/>
                    <a:pt x="11078" y="19938"/>
                    <a:pt x="11844" y="19881"/>
                  </a:cubicBezTo>
                  <a:cubicBezTo>
                    <a:pt x="12610" y="19824"/>
                    <a:pt x="13376" y="19479"/>
                    <a:pt x="14755" y="18100"/>
                  </a:cubicBezTo>
                  <a:cubicBezTo>
                    <a:pt x="16133" y="16721"/>
                    <a:pt x="18125" y="14309"/>
                    <a:pt x="19350" y="11551"/>
                  </a:cubicBezTo>
                  <a:cubicBezTo>
                    <a:pt x="20576" y="8794"/>
                    <a:pt x="21035" y="5692"/>
                    <a:pt x="21265" y="3853"/>
                  </a:cubicBezTo>
                  <a:cubicBezTo>
                    <a:pt x="21495" y="2015"/>
                    <a:pt x="21495" y="1441"/>
                    <a:pt x="21189" y="924"/>
                  </a:cubicBezTo>
                  <a:cubicBezTo>
                    <a:pt x="20882" y="407"/>
                    <a:pt x="20269" y="-53"/>
                    <a:pt x="19733" y="4"/>
                  </a:cubicBezTo>
                  <a:cubicBezTo>
                    <a:pt x="19197" y="62"/>
                    <a:pt x="18738" y="636"/>
                    <a:pt x="17972" y="2704"/>
                  </a:cubicBezTo>
                  <a:cubicBezTo>
                    <a:pt x="17206" y="4773"/>
                    <a:pt x="16133" y="8334"/>
                    <a:pt x="16286" y="11551"/>
                  </a:cubicBezTo>
                  <a:cubicBezTo>
                    <a:pt x="16440" y="14768"/>
                    <a:pt x="17818" y="17641"/>
                    <a:pt x="18891" y="19249"/>
                  </a:cubicBezTo>
                  <a:cubicBezTo>
                    <a:pt x="19963" y="20858"/>
                    <a:pt x="20729" y="21202"/>
                    <a:pt x="2149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375583" y="4901228"/>
              <a:ext cx="124679" cy="45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16" fill="norm" stroke="1" extrusionOk="0">
                  <a:moveTo>
                    <a:pt x="20857" y="2492"/>
                  </a:moveTo>
                  <a:cubicBezTo>
                    <a:pt x="20503" y="1699"/>
                    <a:pt x="20149" y="907"/>
                    <a:pt x="18909" y="461"/>
                  </a:cubicBezTo>
                  <a:cubicBezTo>
                    <a:pt x="17670" y="15"/>
                    <a:pt x="15546" y="-84"/>
                    <a:pt x="13952" y="65"/>
                  </a:cubicBezTo>
                  <a:cubicBezTo>
                    <a:pt x="12359" y="213"/>
                    <a:pt x="11296" y="610"/>
                    <a:pt x="8818" y="2393"/>
                  </a:cubicBezTo>
                  <a:cubicBezTo>
                    <a:pt x="6339" y="4177"/>
                    <a:pt x="2444" y="7347"/>
                    <a:pt x="850" y="10369"/>
                  </a:cubicBezTo>
                  <a:cubicBezTo>
                    <a:pt x="-743" y="13391"/>
                    <a:pt x="-35" y="16265"/>
                    <a:pt x="2444" y="18098"/>
                  </a:cubicBezTo>
                  <a:cubicBezTo>
                    <a:pt x="4923" y="19931"/>
                    <a:pt x="9172" y="20723"/>
                    <a:pt x="13421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500261" y="5038359"/>
              <a:ext cx="323851" cy="24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1553" y="18920"/>
                    <a:pt x="3106" y="16541"/>
                    <a:pt x="4235" y="13612"/>
                  </a:cubicBezTo>
                  <a:cubicBezTo>
                    <a:pt x="5365" y="10683"/>
                    <a:pt x="6071" y="7205"/>
                    <a:pt x="6424" y="4734"/>
                  </a:cubicBezTo>
                  <a:cubicBezTo>
                    <a:pt x="6776" y="2263"/>
                    <a:pt x="6776" y="798"/>
                    <a:pt x="6424" y="249"/>
                  </a:cubicBezTo>
                  <a:cubicBezTo>
                    <a:pt x="6071" y="-300"/>
                    <a:pt x="5365" y="66"/>
                    <a:pt x="4871" y="1256"/>
                  </a:cubicBezTo>
                  <a:cubicBezTo>
                    <a:pt x="4376" y="2446"/>
                    <a:pt x="4094" y="4459"/>
                    <a:pt x="4165" y="7022"/>
                  </a:cubicBezTo>
                  <a:cubicBezTo>
                    <a:pt x="4235" y="9585"/>
                    <a:pt x="4659" y="12697"/>
                    <a:pt x="5082" y="14710"/>
                  </a:cubicBezTo>
                  <a:cubicBezTo>
                    <a:pt x="5506" y="16724"/>
                    <a:pt x="5929" y="17639"/>
                    <a:pt x="6565" y="18280"/>
                  </a:cubicBezTo>
                  <a:cubicBezTo>
                    <a:pt x="7200" y="18920"/>
                    <a:pt x="8047" y="19286"/>
                    <a:pt x="9176" y="18920"/>
                  </a:cubicBezTo>
                  <a:cubicBezTo>
                    <a:pt x="10306" y="18554"/>
                    <a:pt x="11718" y="17456"/>
                    <a:pt x="12776" y="15900"/>
                  </a:cubicBezTo>
                  <a:cubicBezTo>
                    <a:pt x="13835" y="14344"/>
                    <a:pt x="14541" y="12331"/>
                    <a:pt x="15035" y="10408"/>
                  </a:cubicBezTo>
                  <a:cubicBezTo>
                    <a:pt x="15529" y="8486"/>
                    <a:pt x="15812" y="6656"/>
                    <a:pt x="16094" y="6290"/>
                  </a:cubicBezTo>
                  <a:cubicBezTo>
                    <a:pt x="16376" y="5924"/>
                    <a:pt x="16659" y="7022"/>
                    <a:pt x="17576" y="9310"/>
                  </a:cubicBezTo>
                  <a:cubicBezTo>
                    <a:pt x="18494" y="11598"/>
                    <a:pt x="20047" y="15076"/>
                    <a:pt x="21600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874911" y="5278312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4129951" y="5089514"/>
              <a:ext cx="367261" cy="17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903" fill="norm" stroke="1" extrusionOk="0">
                  <a:moveTo>
                    <a:pt x="2546" y="2083"/>
                  </a:moveTo>
                  <a:cubicBezTo>
                    <a:pt x="3042" y="1321"/>
                    <a:pt x="3539" y="558"/>
                    <a:pt x="3973" y="685"/>
                  </a:cubicBezTo>
                  <a:cubicBezTo>
                    <a:pt x="4408" y="812"/>
                    <a:pt x="4780" y="1829"/>
                    <a:pt x="5091" y="4243"/>
                  </a:cubicBezTo>
                  <a:cubicBezTo>
                    <a:pt x="5401" y="6657"/>
                    <a:pt x="5649" y="10469"/>
                    <a:pt x="5587" y="13645"/>
                  </a:cubicBezTo>
                  <a:cubicBezTo>
                    <a:pt x="5525" y="16822"/>
                    <a:pt x="5153" y="19363"/>
                    <a:pt x="4284" y="20380"/>
                  </a:cubicBezTo>
                  <a:cubicBezTo>
                    <a:pt x="3415" y="21396"/>
                    <a:pt x="2049" y="20888"/>
                    <a:pt x="1242" y="19236"/>
                  </a:cubicBezTo>
                  <a:cubicBezTo>
                    <a:pt x="436" y="17584"/>
                    <a:pt x="187" y="14789"/>
                    <a:pt x="63" y="12756"/>
                  </a:cubicBezTo>
                  <a:cubicBezTo>
                    <a:pt x="-61" y="10723"/>
                    <a:pt x="-61" y="9452"/>
                    <a:pt x="622" y="7928"/>
                  </a:cubicBezTo>
                  <a:cubicBezTo>
                    <a:pt x="1305" y="6403"/>
                    <a:pt x="2670" y="4624"/>
                    <a:pt x="5339" y="3100"/>
                  </a:cubicBezTo>
                  <a:cubicBezTo>
                    <a:pt x="8008" y="1575"/>
                    <a:pt x="11980" y="304"/>
                    <a:pt x="14898" y="50"/>
                  </a:cubicBezTo>
                  <a:cubicBezTo>
                    <a:pt x="17815" y="-204"/>
                    <a:pt x="19677" y="558"/>
                    <a:pt x="21539" y="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4522611" y="4901273"/>
              <a:ext cx="177801" cy="12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3708"/>
                  </a:moveTo>
                  <a:cubicBezTo>
                    <a:pt x="771" y="2244"/>
                    <a:pt x="1543" y="779"/>
                    <a:pt x="2957" y="230"/>
                  </a:cubicBezTo>
                  <a:cubicBezTo>
                    <a:pt x="4371" y="-319"/>
                    <a:pt x="6429" y="47"/>
                    <a:pt x="7843" y="2061"/>
                  </a:cubicBezTo>
                  <a:cubicBezTo>
                    <a:pt x="9257" y="4074"/>
                    <a:pt x="10029" y="7735"/>
                    <a:pt x="9900" y="10115"/>
                  </a:cubicBezTo>
                  <a:cubicBezTo>
                    <a:pt x="9771" y="12495"/>
                    <a:pt x="8743" y="13593"/>
                    <a:pt x="7714" y="14874"/>
                  </a:cubicBezTo>
                  <a:cubicBezTo>
                    <a:pt x="6686" y="16156"/>
                    <a:pt x="5657" y="17620"/>
                    <a:pt x="6043" y="18535"/>
                  </a:cubicBezTo>
                  <a:cubicBezTo>
                    <a:pt x="6429" y="19450"/>
                    <a:pt x="8229" y="19817"/>
                    <a:pt x="11057" y="20183"/>
                  </a:cubicBezTo>
                  <a:cubicBezTo>
                    <a:pt x="13886" y="20549"/>
                    <a:pt x="17743" y="20915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4744861" y="4859212"/>
              <a:ext cx="1206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0"/>
                  </a:moveTo>
                  <a:cubicBezTo>
                    <a:pt x="6442" y="1927"/>
                    <a:pt x="10611" y="3854"/>
                    <a:pt x="14400" y="6085"/>
                  </a:cubicBezTo>
                  <a:cubicBezTo>
                    <a:pt x="18189" y="8315"/>
                    <a:pt x="21600" y="10851"/>
                    <a:pt x="21600" y="13031"/>
                  </a:cubicBezTo>
                  <a:cubicBezTo>
                    <a:pt x="21600" y="15211"/>
                    <a:pt x="18189" y="17037"/>
                    <a:pt x="14021" y="18406"/>
                  </a:cubicBezTo>
                  <a:cubicBezTo>
                    <a:pt x="9853" y="19775"/>
                    <a:pt x="4926" y="206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468511" y="5487299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563761" y="5551362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268210" y="5837112"/>
              <a:ext cx="19395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087" y="0"/>
                  </a:moveTo>
                  <a:cubicBezTo>
                    <a:pt x="1087" y="6075"/>
                    <a:pt x="1087" y="12150"/>
                    <a:pt x="1087" y="16031"/>
                  </a:cubicBezTo>
                  <a:cubicBezTo>
                    <a:pt x="1087" y="19912"/>
                    <a:pt x="1087" y="21600"/>
                    <a:pt x="852" y="21600"/>
                  </a:cubicBezTo>
                  <a:cubicBezTo>
                    <a:pt x="617" y="21600"/>
                    <a:pt x="148" y="19912"/>
                    <a:pt x="30" y="17212"/>
                  </a:cubicBezTo>
                  <a:cubicBezTo>
                    <a:pt x="-87" y="14512"/>
                    <a:pt x="148" y="10800"/>
                    <a:pt x="500" y="8100"/>
                  </a:cubicBezTo>
                  <a:cubicBezTo>
                    <a:pt x="852" y="5400"/>
                    <a:pt x="1322" y="3712"/>
                    <a:pt x="2143" y="2700"/>
                  </a:cubicBezTo>
                  <a:cubicBezTo>
                    <a:pt x="2965" y="1687"/>
                    <a:pt x="4139" y="1350"/>
                    <a:pt x="5313" y="2700"/>
                  </a:cubicBezTo>
                  <a:cubicBezTo>
                    <a:pt x="6487" y="4050"/>
                    <a:pt x="7661" y="7087"/>
                    <a:pt x="8365" y="9450"/>
                  </a:cubicBezTo>
                  <a:cubicBezTo>
                    <a:pt x="9070" y="11812"/>
                    <a:pt x="9304" y="13500"/>
                    <a:pt x="9774" y="12994"/>
                  </a:cubicBezTo>
                  <a:cubicBezTo>
                    <a:pt x="10243" y="12487"/>
                    <a:pt x="10948" y="9788"/>
                    <a:pt x="11770" y="7594"/>
                  </a:cubicBezTo>
                  <a:cubicBezTo>
                    <a:pt x="12591" y="5400"/>
                    <a:pt x="13530" y="3712"/>
                    <a:pt x="14587" y="2531"/>
                  </a:cubicBezTo>
                  <a:cubicBezTo>
                    <a:pt x="15643" y="1350"/>
                    <a:pt x="16817" y="675"/>
                    <a:pt x="17756" y="1012"/>
                  </a:cubicBezTo>
                  <a:cubicBezTo>
                    <a:pt x="18696" y="1350"/>
                    <a:pt x="19400" y="2700"/>
                    <a:pt x="19987" y="5906"/>
                  </a:cubicBezTo>
                  <a:cubicBezTo>
                    <a:pt x="20574" y="9112"/>
                    <a:pt x="21043" y="14175"/>
                    <a:pt x="21513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500261" y="5844257"/>
              <a:ext cx="196851" cy="101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11737"/>
                  </a:moveTo>
                  <a:cubicBezTo>
                    <a:pt x="2323" y="10415"/>
                    <a:pt x="4645" y="9092"/>
                    <a:pt x="6968" y="8211"/>
                  </a:cubicBezTo>
                  <a:cubicBezTo>
                    <a:pt x="9290" y="7329"/>
                    <a:pt x="11613" y="6888"/>
                    <a:pt x="12774" y="5566"/>
                  </a:cubicBezTo>
                  <a:cubicBezTo>
                    <a:pt x="13935" y="4243"/>
                    <a:pt x="13935" y="2039"/>
                    <a:pt x="13123" y="937"/>
                  </a:cubicBezTo>
                  <a:cubicBezTo>
                    <a:pt x="12310" y="-165"/>
                    <a:pt x="10684" y="-165"/>
                    <a:pt x="9174" y="276"/>
                  </a:cubicBezTo>
                  <a:cubicBezTo>
                    <a:pt x="7665" y="717"/>
                    <a:pt x="6271" y="1598"/>
                    <a:pt x="5226" y="4464"/>
                  </a:cubicBezTo>
                  <a:cubicBezTo>
                    <a:pt x="4181" y="7329"/>
                    <a:pt x="3484" y="12178"/>
                    <a:pt x="4994" y="15484"/>
                  </a:cubicBezTo>
                  <a:cubicBezTo>
                    <a:pt x="6503" y="18790"/>
                    <a:pt x="10219" y="20553"/>
                    <a:pt x="13355" y="20994"/>
                  </a:cubicBezTo>
                  <a:cubicBezTo>
                    <a:pt x="16490" y="21435"/>
                    <a:pt x="19045" y="20553"/>
                    <a:pt x="21600" y="1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666813" y="5854046"/>
              <a:ext cx="150949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73" fill="norm" stroke="1" extrusionOk="0">
                  <a:moveTo>
                    <a:pt x="16894" y="527"/>
                  </a:moveTo>
                  <a:cubicBezTo>
                    <a:pt x="13594" y="0"/>
                    <a:pt x="10294" y="-527"/>
                    <a:pt x="7444" y="1053"/>
                  </a:cubicBezTo>
                  <a:cubicBezTo>
                    <a:pt x="4594" y="2634"/>
                    <a:pt x="2194" y="6322"/>
                    <a:pt x="994" y="9483"/>
                  </a:cubicBezTo>
                  <a:cubicBezTo>
                    <a:pt x="-206" y="12644"/>
                    <a:pt x="-206" y="15278"/>
                    <a:pt x="394" y="17385"/>
                  </a:cubicBezTo>
                  <a:cubicBezTo>
                    <a:pt x="994" y="19493"/>
                    <a:pt x="2194" y="21073"/>
                    <a:pt x="4144" y="21073"/>
                  </a:cubicBezTo>
                  <a:cubicBezTo>
                    <a:pt x="6094" y="21073"/>
                    <a:pt x="8794" y="19493"/>
                    <a:pt x="11044" y="17385"/>
                  </a:cubicBezTo>
                  <a:cubicBezTo>
                    <a:pt x="13294" y="15278"/>
                    <a:pt x="15094" y="12644"/>
                    <a:pt x="16744" y="12907"/>
                  </a:cubicBezTo>
                  <a:cubicBezTo>
                    <a:pt x="18394" y="13171"/>
                    <a:pt x="19894" y="16332"/>
                    <a:pt x="21394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862211" y="5804261"/>
              <a:ext cx="164395" cy="13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52" fill="norm" stroke="1" extrusionOk="0">
                  <a:moveTo>
                    <a:pt x="0" y="11139"/>
                  </a:moveTo>
                  <a:cubicBezTo>
                    <a:pt x="547" y="12800"/>
                    <a:pt x="1094" y="14462"/>
                    <a:pt x="1230" y="16456"/>
                  </a:cubicBezTo>
                  <a:cubicBezTo>
                    <a:pt x="1367" y="18450"/>
                    <a:pt x="1094" y="20776"/>
                    <a:pt x="1094" y="20942"/>
                  </a:cubicBezTo>
                  <a:cubicBezTo>
                    <a:pt x="1094" y="21108"/>
                    <a:pt x="1367" y="19114"/>
                    <a:pt x="3281" y="15293"/>
                  </a:cubicBezTo>
                  <a:cubicBezTo>
                    <a:pt x="5195" y="11471"/>
                    <a:pt x="8749" y="5822"/>
                    <a:pt x="11210" y="2831"/>
                  </a:cubicBezTo>
                  <a:cubicBezTo>
                    <a:pt x="13671" y="-160"/>
                    <a:pt x="15038" y="-492"/>
                    <a:pt x="16678" y="505"/>
                  </a:cubicBezTo>
                  <a:cubicBezTo>
                    <a:pt x="18319" y="1502"/>
                    <a:pt x="20233" y="3828"/>
                    <a:pt x="20916" y="6985"/>
                  </a:cubicBezTo>
                  <a:cubicBezTo>
                    <a:pt x="21600" y="10142"/>
                    <a:pt x="21053" y="14130"/>
                    <a:pt x="20506" y="18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255911" y="5447318"/>
              <a:ext cx="2540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600" y="12582"/>
                    <a:pt x="7200" y="4867"/>
                    <a:pt x="10800" y="1782"/>
                  </a:cubicBezTo>
                  <a:cubicBezTo>
                    <a:pt x="14400" y="-1304"/>
                    <a:pt x="180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325761" y="5519612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465461" y="5672012"/>
              <a:ext cx="12065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16" y="5959"/>
                    <a:pt x="3032" y="11917"/>
                    <a:pt x="4358" y="15828"/>
                  </a:cubicBezTo>
                  <a:cubicBezTo>
                    <a:pt x="5684" y="19738"/>
                    <a:pt x="6821" y="21600"/>
                    <a:pt x="7958" y="21600"/>
                  </a:cubicBezTo>
                  <a:cubicBezTo>
                    <a:pt x="9095" y="21600"/>
                    <a:pt x="10232" y="19738"/>
                    <a:pt x="12505" y="15828"/>
                  </a:cubicBezTo>
                  <a:cubicBezTo>
                    <a:pt x="14779" y="11917"/>
                    <a:pt x="18189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615553" y="5673071"/>
              <a:ext cx="97559" cy="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23" fill="norm" stroke="1" extrusionOk="0">
                  <a:moveTo>
                    <a:pt x="17046" y="6369"/>
                  </a:moveTo>
                  <a:cubicBezTo>
                    <a:pt x="15208" y="4154"/>
                    <a:pt x="13369" y="1938"/>
                    <a:pt x="11301" y="831"/>
                  </a:cubicBezTo>
                  <a:cubicBezTo>
                    <a:pt x="9233" y="-277"/>
                    <a:pt x="6935" y="-277"/>
                    <a:pt x="5097" y="831"/>
                  </a:cubicBezTo>
                  <a:cubicBezTo>
                    <a:pt x="3259" y="1938"/>
                    <a:pt x="1880" y="4154"/>
                    <a:pt x="961" y="6646"/>
                  </a:cubicBezTo>
                  <a:cubicBezTo>
                    <a:pt x="42" y="9138"/>
                    <a:pt x="-418" y="11908"/>
                    <a:pt x="501" y="13292"/>
                  </a:cubicBezTo>
                  <a:cubicBezTo>
                    <a:pt x="1420" y="14677"/>
                    <a:pt x="3718" y="14677"/>
                    <a:pt x="6016" y="14123"/>
                  </a:cubicBezTo>
                  <a:cubicBezTo>
                    <a:pt x="8314" y="13569"/>
                    <a:pt x="10612" y="12461"/>
                    <a:pt x="13139" y="13569"/>
                  </a:cubicBezTo>
                  <a:cubicBezTo>
                    <a:pt x="15667" y="14677"/>
                    <a:pt x="18425" y="18000"/>
                    <a:pt x="21182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757561" y="5627562"/>
              <a:ext cx="76201" cy="13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0"/>
                  </a:moveTo>
                  <a:cubicBezTo>
                    <a:pt x="3000" y="665"/>
                    <a:pt x="6000" y="1329"/>
                    <a:pt x="8700" y="4486"/>
                  </a:cubicBezTo>
                  <a:cubicBezTo>
                    <a:pt x="11400" y="7643"/>
                    <a:pt x="13800" y="13292"/>
                    <a:pt x="14100" y="16782"/>
                  </a:cubicBezTo>
                  <a:cubicBezTo>
                    <a:pt x="14400" y="20271"/>
                    <a:pt x="12600" y="21600"/>
                    <a:pt x="11400" y="21268"/>
                  </a:cubicBezTo>
                  <a:cubicBezTo>
                    <a:pt x="10200" y="20935"/>
                    <a:pt x="9600" y="18942"/>
                    <a:pt x="11400" y="16117"/>
                  </a:cubicBezTo>
                  <a:cubicBezTo>
                    <a:pt x="13200" y="13292"/>
                    <a:pt x="17400" y="9637"/>
                    <a:pt x="21600" y="5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890911" y="565296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916311" y="5621575"/>
              <a:ext cx="50801" cy="11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1140"/>
                  </a:moveTo>
                  <a:cubicBezTo>
                    <a:pt x="0" y="16035"/>
                    <a:pt x="0" y="10929"/>
                    <a:pt x="900" y="7198"/>
                  </a:cubicBezTo>
                  <a:cubicBezTo>
                    <a:pt x="1800" y="3467"/>
                    <a:pt x="3600" y="1111"/>
                    <a:pt x="7200" y="325"/>
                  </a:cubicBezTo>
                  <a:cubicBezTo>
                    <a:pt x="10800" y="-460"/>
                    <a:pt x="16200" y="325"/>
                    <a:pt x="21600" y="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991294" y="5641632"/>
              <a:ext cx="102818" cy="9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49" fill="norm" stroke="1" extrusionOk="0">
                  <a:moveTo>
                    <a:pt x="16123" y="4009"/>
                  </a:moveTo>
                  <a:cubicBezTo>
                    <a:pt x="14360" y="2569"/>
                    <a:pt x="12597" y="1129"/>
                    <a:pt x="10172" y="409"/>
                  </a:cubicBezTo>
                  <a:cubicBezTo>
                    <a:pt x="7748" y="-311"/>
                    <a:pt x="4662" y="-311"/>
                    <a:pt x="2678" y="2329"/>
                  </a:cubicBezTo>
                  <a:cubicBezTo>
                    <a:pt x="695" y="4969"/>
                    <a:pt x="-187" y="10249"/>
                    <a:pt x="33" y="13849"/>
                  </a:cubicBezTo>
                  <a:cubicBezTo>
                    <a:pt x="254" y="17449"/>
                    <a:pt x="1576" y="19369"/>
                    <a:pt x="3340" y="20329"/>
                  </a:cubicBezTo>
                  <a:cubicBezTo>
                    <a:pt x="5103" y="21289"/>
                    <a:pt x="7307" y="21289"/>
                    <a:pt x="9070" y="20329"/>
                  </a:cubicBezTo>
                  <a:cubicBezTo>
                    <a:pt x="10833" y="19369"/>
                    <a:pt x="12156" y="17449"/>
                    <a:pt x="13258" y="15049"/>
                  </a:cubicBezTo>
                  <a:cubicBezTo>
                    <a:pt x="14360" y="12649"/>
                    <a:pt x="15242" y="9769"/>
                    <a:pt x="16564" y="9769"/>
                  </a:cubicBezTo>
                  <a:cubicBezTo>
                    <a:pt x="17886" y="9769"/>
                    <a:pt x="19650" y="12649"/>
                    <a:pt x="21413" y="15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132211" y="5633960"/>
              <a:ext cx="98707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8" fill="norm" stroke="1" extrusionOk="0">
                  <a:moveTo>
                    <a:pt x="0" y="5882"/>
                  </a:moveTo>
                  <a:cubicBezTo>
                    <a:pt x="0" y="8238"/>
                    <a:pt x="0" y="10594"/>
                    <a:pt x="1149" y="9809"/>
                  </a:cubicBezTo>
                  <a:cubicBezTo>
                    <a:pt x="2298" y="9023"/>
                    <a:pt x="4596" y="5096"/>
                    <a:pt x="7813" y="2740"/>
                  </a:cubicBezTo>
                  <a:cubicBezTo>
                    <a:pt x="11030" y="383"/>
                    <a:pt x="15166" y="-402"/>
                    <a:pt x="17694" y="187"/>
                  </a:cubicBezTo>
                  <a:cubicBezTo>
                    <a:pt x="20221" y="776"/>
                    <a:pt x="21140" y="2740"/>
                    <a:pt x="21370" y="6471"/>
                  </a:cubicBezTo>
                  <a:cubicBezTo>
                    <a:pt x="21600" y="10202"/>
                    <a:pt x="21140" y="15700"/>
                    <a:pt x="20681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274027" y="5625832"/>
              <a:ext cx="194735" cy="12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2583" y="6556"/>
                  </a:moveTo>
                  <a:cubicBezTo>
                    <a:pt x="3052" y="4814"/>
                    <a:pt x="3522" y="3072"/>
                    <a:pt x="3170" y="2549"/>
                  </a:cubicBezTo>
                  <a:cubicBezTo>
                    <a:pt x="2817" y="2027"/>
                    <a:pt x="1643" y="2723"/>
                    <a:pt x="939" y="4465"/>
                  </a:cubicBezTo>
                  <a:cubicBezTo>
                    <a:pt x="235" y="6207"/>
                    <a:pt x="0" y="8994"/>
                    <a:pt x="0" y="11259"/>
                  </a:cubicBezTo>
                  <a:cubicBezTo>
                    <a:pt x="0" y="13523"/>
                    <a:pt x="235" y="15265"/>
                    <a:pt x="939" y="16136"/>
                  </a:cubicBezTo>
                  <a:cubicBezTo>
                    <a:pt x="1643" y="17007"/>
                    <a:pt x="2817" y="17007"/>
                    <a:pt x="5048" y="15788"/>
                  </a:cubicBezTo>
                  <a:cubicBezTo>
                    <a:pt x="7278" y="14569"/>
                    <a:pt x="10565" y="12130"/>
                    <a:pt x="12678" y="10214"/>
                  </a:cubicBezTo>
                  <a:cubicBezTo>
                    <a:pt x="14791" y="8298"/>
                    <a:pt x="15730" y="6904"/>
                    <a:pt x="16552" y="5162"/>
                  </a:cubicBezTo>
                  <a:cubicBezTo>
                    <a:pt x="17374" y="3420"/>
                    <a:pt x="18078" y="1330"/>
                    <a:pt x="17843" y="459"/>
                  </a:cubicBezTo>
                  <a:cubicBezTo>
                    <a:pt x="17609" y="-412"/>
                    <a:pt x="16435" y="-64"/>
                    <a:pt x="15143" y="1678"/>
                  </a:cubicBezTo>
                  <a:cubicBezTo>
                    <a:pt x="13852" y="3420"/>
                    <a:pt x="12443" y="6556"/>
                    <a:pt x="11739" y="8994"/>
                  </a:cubicBezTo>
                  <a:cubicBezTo>
                    <a:pt x="11035" y="11433"/>
                    <a:pt x="11035" y="13175"/>
                    <a:pt x="12796" y="15091"/>
                  </a:cubicBezTo>
                  <a:cubicBezTo>
                    <a:pt x="14557" y="17007"/>
                    <a:pt x="18078" y="19098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5564011" y="572916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" name="Drawing"/>
          <p:cNvGrpSpPr/>
          <p:nvPr/>
        </p:nvGrpSpPr>
        <p:grpSpPr>
          <a:xfrm>
            <a:off x="461042" y="2000250"/>
            <a:ext cx="11924862" cy="7537450"/>
            <a:chOff x="0" y="0"/>
            <a:chExt cx="11924861" cy="7537450"/>
          </a:xfrm>
        </p:grpSpPr>
        <p:sp>
          <p:nvSpPr>
            <p:cNvPr id="1604" name="Line"/>
            <p:cNvSpPr/>
            <p:nvPr/>
          </p:nvSpPr>
          <p:spPr>
            <a:xfrm>
              <a:off x="656557" y="23029"/>
              <a:ext cx="787401" cy="53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881"/>
                  </a:moveTo>
                  <a:cubicBezTo>
                    <a:pt x="1568" y="1711"/>
                    <a:pt x="3135" y="1541"/>
                    <a:pt x="4906" y="1328"/>
                  </a:cubicBezTo>
                  <a:cubicBezTo>
                    <a:pt x="6677" y="1116"/>
                    <a:pt x="8652" y="860"/>
                    <a:pt x="10335" y="648"/>
                  </a:cubicBezTo>
                  <a:cubicBezTo>
                    <a:pt x="12019" y="435"/>
                    <a:pt x="13413" y="265"/>
                    <a:pt x="14284" y="138"/>
                  </a:cubicBezTo>
                  <a:cubicBezTo>
                    <a:pt x="15155" y="10"/>
                    <a:pt x="15503" y="-75"/>
                    <a:pt x="15590" y="95"/>
                  </a:cubicBezTo>
                  <a:cubicBezTo>
                    <a:pt x="15677" y="265"/>
                    <a:pt x="15503" y="690"/>
                    <a:pt x="14777" y="2051"/>
                  </a:cubicBezTo>
                  <a:cubicBezTo>
                    <a:pt x="14052" y="3412"/>
                    <a:pt x="12774" y="5708"/>
                    <a:pt x="11352" y="7919"/>
                  </a:cubicBezTo>
                  <a:cubicBezTo>
                    <a:pt x="9929" y="10130"/>
                    <a:pt x="8361" y="12256"/>
                    <a:pt x="7055" y="13999"/>
                  </a:cubicBezTo>
                  <a:cubicBezTo>
                    <a:pt x="5748" y="15742"/>
                    <a:pt x="4703" y="17103"/>
                    <a:pt x="4094" y="18038"/>
                  </a:cubicBezTo>
                  <a:cubicBezTo>
                    <a:pt x="3484" y="18974"/>
                    <a:pt x="3310" y="19484"/>
                    <a:pt x="3194" y="19994"/>
                  </a:cubicBezTo>
                  <a:cubicBezTo>
                    <a:pt x="3077" y="20505"/>
                    <a:pt x="3019" y="21015"/>
                    <a:pt x="3135" y="21270"/>
                  </a:cubicBezTo>
                  <a:cubicBezTo>
                    <a:pt x="3252" y="21525"/>
                    <a:pt x="3542" y="21525"/>
                    <a:pt x="4442" y="21355"/>
                  </a:cubicBezTo>
                  <a:cubicBezTo>
                    <a:pt x="5342" y="21185"/>
                    <a:pt x="6852" y="20845"/>
                    <a:pt x="8681" y="20419"/>
                  </a:cubicBezTo>
                  <a:cubicBezTo>
                    <a:pt x="10510" y="19994"/>
                    <a:pt x="12658" y="19484"/>
                    <a:pt x="14574" y="19101"/>
                  </a:cubicBezTo>
                  <a:cubicBezTo>
                    <a:pt x="16490" y="18719"/>
                    <a:pt x="18174" y="18464"/>
                    <a:pt x="19306" y="18166"/>
                  </a:cubicBezTo>
                  <a:cubicBezTo>
                    <a:pt x="20439" y="17868"/>
                    <a:pt x="21019" y="17528"/>
                    <a:pt x="21600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590007" y="1524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570957" y="3746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124201" y="44960"/>
              <a:ext cx="248974" cy="44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42" fill="norm" stroke="1" extrusionOk="0">
                  <a:moveTo>
                    <a:pt x="4324" y="5756"/>
                  </a:moveTo>
                  <a:cubicBezTo>
                    <a:pt x="3775" y="8899"/>
                    <a:pt x="3226" y="12043"/>
                    <a:pt x="2951" y="14274"/>
                  </a:cubicBezTo>
                  <a:cubicBezTo>
                    <a:pt x="2677" y="16505"/>
                    <a:pt x="2677" y="17823"/>
                    <a:pt x="2677" y="18989"/>
                  </a:cubicBezTo>
                  <a:cubicBezTo>
                    <a:pt x="2677" y="20156"/>
                    <a:pt x="2677" y="21170"/>
                    <a:pt x="2494" y="21322"/>
                  </a:cubicBezTo>
                  <a:cubicBezTo>
                    <a:pt x="2311" y="21474"/>
                    <a:pt x="1945" y="20764"/>
                    <a:pt x="1487" y="18635"/>
                  </a:cubicBezTo>
                  <a:cubicBezTo>
                    <a:pt x="1029" y="16505"/>
                    <a:pt x="480" y="12956"/>
                    <a:pt x="206" y="10420"/>
                  </a:cubicBezTo>
                  <a:cubicBezTo>
                    <a:pt x="-69" y="7885"/>
                    <a:pt x="-69" y="6364"/>
                    <a:pt x="206" y="5249"/>
                  </a:cubicBezTo>
                  <a:cubicBezTo>
                    <a:pt x="480" y="4133"/>
                    <a:pt x="1029" y="3423"/>
                    <a:pt x="1670" y="3220"/>
                  </a:cubicBezTo>
                  <a:cubicBezTo>
                    <a:pt x="2311" y="3018"/>
                    <a:pt x="3043" y="3322"/>
                    <a:pt x="4782" y="4894"/>
                  </a:cubicBezTo>
                  <a:cubicBezTo>
                    <a:pt x="6521" y="6466"/>
                    <a:pt x="9267" y="9305"/>
                    <a:pt x="11555" y="11789"/>
                  </a:cubicBezTo>
                  <a:cubicBezTo>
                    <a:pt x="13843" y="14274"/>
                    <a:pt x="15673" y="16404"/>
                    <a:pt x="17046" y="17570"/>
                  </a:cubicBezTo>
                  <a:cubicBezTo>
                    <a:pt x="18419" y="18736"/>
                    <a:pt x="19334" y="18939"/>
                    <a:pt x="19884" y="18787"/>
                  </a:cubicBezTo>
                  <a:cubicBezTo>
                    <a:pt x="20433" y="18635"/>
                    <a:pt x="20616" y="18128"/>
                    <a:pt x="20890" y="16049"/>
                  </a:cubicBezTo>
                  <a:cubicBezTo>
                    <a:pt x="21165" y="13970"/>
                    <a:pt x="21531" y="10319"/>
                    <a:pt x="21531" y="7530"/>
                  </a:cubicBezTo>
                  <a:cubicBezTo>
                    <a:pt x="21531" y="4742"/>
                    <a:pt x="21165" y="2815"/>
                    <a:pt x="20890" y="1598"/>
                  </a:cubicBezTo>
                  <a:cubicBezTo>
                    <a:pt x="20616" y="381"/>
                    <a:pt x="20433" y="-126"/>
                    <a:pt x="20433" y="26"/>
                  </a:cubicBezTo>
                  <a:cubicBezTo>
                    <a:pt x="20433" y="178"/>
                    <a:pt x="20616" y="989"/>
                    <a:pt x="20799" y="1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427938" y="266089"/>
              <a:ext cx="101870" cy="13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686" fill="norm" stroke="1" extrusionOk="0">
                  <a:moveTo>
                    <a:pt x="21215" y="4856"/>
                  </a:moveTo>
                  <a:cubicBezTo>
                    <a:pt x="19893" y="3268"/>
                    <a:pt x="18570" y="1680"/>
                    <a:pt x="15705" y="727"/>
                  </a:cubicBezTo>
                  <a:cubicBezTo>
                    <a:pt x="12839" y="-226"/>
                    <a:pt x="8431" y="-544"/>
                    <a:pt x="5125" y="1680"/>
                  </a:cubicBezTo>
                  <a:cubicBezTo>
                    <a:pt x="1819" y="3903"/>
                    <a:pt x="-385" y="8668"/>
                    <a:pt x="56" y="12321"/>
                  </a:cubicBezTo>
                  <a:cubicBezTo>
                    <a:pt x="497" y="15974"/>
                    <a:pt x="3582" y="18515"/>
                    <a:pt x="6448" y="19785"/>
                  </a:cubicBezTo>
                  <a:cubicBezTo>
                    <a:pt x="9313" y="21056"/>
                    <a:pt x="11958" y="21056"/>
                    <a:pt x="14162" y="19309"/>
                  </a:cubicBezTo>
                  <a:cubicBezTo>
                    <a:pt x="16366" y="17562"/>
                    <a:pt x="18129" y="14068"/>
                    <a:pt x="16807" y="10574"/>
                  </a:cubicBezTo>
                  <a:cubicBezTo>
                    <a:pt x="15484" y="7080"/>
                    <a:pt x="11076" y="3585"/>
                    <a:pt x="6668" y="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548857" y="203200"/>
              <a:ext cx="114301" cy="18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880"/>
                  </a:moveTo>
                  <a:cubicBezTo>
                    <a:pt x="2800" y="2160"/>
                    <a:pt x="5600" y="1440"/>
                    <a:pt x="8800" y="2400"/>
                  </a:cubicBezTo>
                  <a:cubicBezTo>
                    <a:pt x="12000" y="3360"/>
                    <a:pt x="15600" y="6000"/>
                    <a:pt x="17800" y="8760"/>
                  </a:cubicBezTo>
                  <a:cubicBezTo>
                    <a:pt x="20000" y="11520"/>
                    <a:pt x="20800" y="14400"/>
                    <a:pt x="21200" y="16560"/>
                  </a:cubicBezTo>
                  <a:cubicBezTo>
                    <a:pt x="21600" y="18720"/>
                    <a:pt x="21600" y="20160"/>
                    <a:pt x="20600" y="20880"/>
                  </a:cubicBezTo>
                  <a:cubicBezTo>
                    <a:pt x="19600" y="21600"/>
                    <a:pt x="17600" y="21600"/>
                    <a:pt x="16400" y="21000"/>
                  </a:cubicBezTo>
                  <a:cubicBezTo>
                    <a:pt x="15200" y="20400"/>
                    <a:pt x="14800" y="19200"/>
                    <a:pt x="14400" y="16440"/>
                  </a:cubicBezTo>
                  <a:cubicBezTo>
                    <a:pt x="14000" y="13680"/>
                    <a:pt x="13600" y="9360"/>
                    <a:pt x="14800" y="6360"/>
                  </a:cubicBezTo>
                  <a:cubicBezTo>
                    <a:pt x="16000" y="3360"/>
                    <a:pt x="18800" y="16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777820" y="224366"/>
              <a:ext cx="221888" cy="14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212" fill="norm" stroke="1" extrusionOk="0">
                  <a:moveTo>
                    <a:pt x="582" y="1565"/>
                  </a:moveTo>
                  <a:cubicBezTo>
                    <a:pt x="376" y="7200"/>
                    <a:pt x="171" y="12835"/>
                    <a:pt x="68" y="16435"/>
                  </a:cubicBezTo>
                  <a:cubicBezTo>
                    <a:pt x="-35" y="20035"/>
                    <a:pt x="-35" y="21600"/>
                    <a:pt x="171" y="21130"/>
                  </a:cubicBezTo>
                  <a:cubicBezTo>
                    <a:pt x="376" y="20661"/>
                    <a:pt x="788" y="18157"/>
                    <a:pt x="1302" y="15183"/>
                  </a:cubicBezTo>
                  <a:cubicBezTo>
                    <a:pt x="1816" y="12209"/>
                    <a:pt x="2434" y="8765"/>
                    <a:pt x="3051" y="6261"/>
                  </a:cubicBezTo>
                  <a:cubicBezTo>
                    <a:pt x="3668" y="3757"/>
                    <a:pt x="4285" y="2191"/>
                    <a:pt x="5005" y="2035"/>
                  </a:cubicBezTo>
                  <a:cubicBezTo>
                    <a:pt x="5725" y="1878"/>
                    <a:pt x="6548" y="3130"/>
                    <a:pt x="7165" y="4852"/>
                  </a:cubicBezTo>
                  <a:cubicBezTo>
                    <a:pt x="7782" y="6574"/>
                    <a:pt x="8194" y="8765"/>
                    <a:pt x="8708" y="9235"/>
                  </a:cubicBezTo>
                  <a:cubicBezTo>
                    <a:pt x="9222" y="9704"/>
                    <a:pt x="9839" y="8452"/>
                    <a:pt x="10354" y="7043"/>
                  </a:cubicBezTo>
                  <a:cubicBezTo>
                    <a:pt x="10868" y="5635"/>
                    <a:pt x="11279" y="4070"/>
                    <a:pt x="11794" y="2661"/>
                  </a:cubicBezTo>
                  <a:cubicBezTo>
                    <a:pt x="12308" y="1252"/>
                    <a:pt x="12925" y="0"/>
                    <a:pt x="13542" y="0"/>
                  </a:cubicBezTo>
                  <a:cubicBezTo>
                    <a:pt x="14159" y="0"/>
                    <a:pt x="14776" y="1252"/>
                    <a:pt x="16114" y="4539"/>
                  </a:cubicBezTo>
                  <a:cubicBezTo>
                    <a:pt x="17451" y="7826"/>
                    <a:pt x="19508" y="13148"/>
                    <a:pt x="21565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025107" y="997"/>
              <a:ext cx="241301" cy="3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6253" y="15318"/>
                  </a:moveTo>
                  <a:cubicBezTo>
                    <a:pt x="5495" y="14952"/>
                    <a:pt x="4737" y="14586"/>
                    <a:pt x="3884" y="14464"/>
                  </a:cubicBezTo>
                  <a:cubicBezTo>
                    <a:pt x="3032" y="14342"/>
                    <a:pt x="2084" y="14464"/>
                    <a:pt x="1326" y="14830"/>
                  </a:cubicBezTo>
                  <a:cubicBezTo>
                    <a:pt x="568" y="15196"/>
                    <a:pt x="0" y="15806"/>
                    <a:pt x="0" y="16356"/>
                  </a:cubicBezTo>
                  <a:cubicBezTo>
                    <a:pt x="0" y="16905"/>
                    <a:pt x="568" y="17393"/>
                    <a:pt x="1326" y="17576"/>
                  </a:cubicBezTo>
                  <a:cubicBezTo>
                    <a:pt x="2084" y="17759"/>
                    <a:pt x="3032" y="17637"/>
                    <a:pt x="3979" y="17393"/>
                  </a:cubicBezTo>
                  <a:cubicBezTo>
                    <a:pt x="4926" y="17149"/>
                    <a:pt x="5874" y="16783"/>
                    <a:pt x="6821" y="16661"/>
                  </a:cubicBezTo>
                  <a:cubicBezTo>
                    <a:pt x="7768" y="16539"/>
                    <a:pt x="8716" y="16661"/>
                    <a:pt x="10042" y="15989"/>
                  </a:cubicBezTo>
                  <a:cubicBezTo>
                    <a:pt x="11368" y="15318"/>
                    <a:pt x="13074" y="13854"/>
                    <a:pt x="14400" y="11291"/>
                  </a:cubicBezTo>
                  <a:cubicBezTo>
                    <a:pt x="15726" y="8728"/>
                    <a:pt x="16674" y="5067"/>
                    <a:pt x="16863" y="2871"/>
                  </a:cubicBezTo>
                  <a:cubicBezTo>
                    <a:pt x="17053" y="674"/>
                    <a:pt x="16484" y="-58"/>
                    <a:pt x="15916" y="3"/>
                  </a:cubicBezTo>
                  <a:cubicBezTo>
                    <a:pt x="15347" y="64"/>
                    <a:pt x="14779" y="918"/>
                    <a:pt x="14495" y="3542"/>
                  </a:cubicBezTo>
                  <a:cubicBezTo>
                    <a:pt x="14211" y="6166"/>
                    <a:pt x="14211" y="10559"/>
                    <a:pt x="15442" y="13854"/>
                  </a:cubicBezTo>
                  <a:cubicBezTo>
                    <a:pt x="16674" y="17149"/>
                    <a:pt x="19137" y="19345"/>
                    <a:pt x="216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474023" y="3085"/>
              <a:ext cx="128935" cy="37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44" fill="norm" stroke="1" extrusionOk="0">
                  <a:moveTo>
                    <a:pt x="20885" y="2767"/>
                  </a:moveTo>
                  <a:cubicBezTo>
                    <a:pt x="20199" y="2153"/>
                    <a:pt x="19514" y="1539"/>
                    <a:pt x="18485" y="987"/>
                  </a:cubicBezTo>
                  <a:cubicBezTo>
                    <a:pt x="17456" y="435"/>
                    <a:pt x="16085" y="-56"/>
                    <a:pt x="14371" y="5"/>
                  </a:cubicBezTo>
                  <a:cubicBezTo>
                    <a:pt x="12656" y="67"/>
                    <a:pt x="10599" y="680"/>
                    <a:pt x="7856" y="2705"/>
                  </a:cubicBezTo>
                  <a:cubicBezTo>
                    <a:pt x="5114" y="4730"/>
                    <a:pt x="1685" y="8167"/>
                    <a:pt x="485" y="11112"/>
                  </a:cubicBezTo>
                  <a:cubicBezTo>
                    <a:pt x="-715" y="14058"/>
                    <a:pt x="314" y="16512"/>
                    <a:pt x="3571" y="18169"/>
                  </a:cubicBezTo>
                  <a:cubicBezTo>
                    <a:pt x="6828" y="19826"/>
                    <a:pt x="12314" y="20685"/>
                    <a:pt x="1779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660616" y="112872"/>
              <a:ext cx="173902" cy="2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365" fill="norm" stroke="1" extrusionOk="0">
                  <a:moveTo>
                    <a:pt x="15186" y="778"/>
                  </a:moveTo>
                  <a:cubicBezTo>
                    <a:pt x="11629" y="142"/>
                    <a:pt x="8071" y="-493"/>
                    <a:pt x="5276" y="566"/>
                  </a:cubicBezTo>
                  <a:cubicBezTo>
                    <a:pt x="2480" y="1625"/>
                    <a:pt x="447" y="4378"/>
                    <a:pt x="66" y="7872"/>
                  </a:cubicBezTo>
                  <a:cubicBezTo>
                    <a:pt x="-315" y="11366"/>
                    <a:pt x="956" y="15601"/>
                    <a:pt x="3878" y="18036"/>
                  </a:cubicBezTo>
                  <a:cubicBezTo>
                    <a:pt x="6800" y="20472"/>
                    <a:pt x="11374" y="21107"/>
                    <a:pt x="14678" y="19413"/>
                  </a:cubicBezTo>
                  <a:cubicBezTo>
                    <a:pt x="17981" y="17719"/>
                    <a:pt x="20014" y="13695"/>
                    <a:pt x="20650" y="10413"/>
                  </a:cubicBezTo>
                  <a:cubicBezTo>
                    <a:pt x="21285" y="7131"/>
                    <a:pt x="20523" y="4589"/>
                    <a:pt x="19252" y="3001"/>
                  </a:cubicBezTo>
                  <a:cubicBezTo>
                    <a:pt x="17981" y="1413"/>
                    <a:pt x="16203" y="778"/>
                    <a:pt x="14932" y="883"/>
                  </a:cubicBezTo>
                  <a:cubicBezTo>
                    <a:pt x="13661" y="989"/>
                    <a:pt x="12899" y="1836"/>
                    <a:pt x="12518" y="2789"/>
                  </a:cubicBezTo>
                  <a:cubicBezTo>
                    <a:pt x="12137" y="3742"/>
                    <a:pt x="12137" y="4801"/>
                    <a:pt x="12137" y="5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888707" y="355600"/>
              <a:ext cx="63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50"/>
                    <a:pt x="14400" y="11700"/>
                    <a:pt x="10800" y="15300"/>
                  </a:cubicBezTo>
                  <a:cubicBezTo>
                    <a:pt x="7200" y="18900"/>
                    <a:pt x="36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4193507" y="88900"/>
              <a:ext cx="127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932"/>
                    <a:pt x="0" y="3863"/>
                    <a:pt x="0" y="7024"/>
                  </a:cubicBezTo>
                  <a:cubicBezTo>
                    <a:pt x="0" y="10185"/>
                    <a:pt x="10800" y="14576"/>
                    <a:pt x="16200" y="17210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4244307" y="0"/>
              <a:ext cx="139396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7513" y="0"/>
                  </a:moveTo>
                  <a:cubicBezTo>
                    <a:pt x="12522" y="2338"/>
                    <a:pt x="17530" y="4675"/>
                    <a:pt x="19565" y="7247"/>
                  </a:cubicBezTo>
                  <a:cubicBezTo>
                    <a:pt x="21600" y="9818"/>
                    <a:pt x="20661" y="12623"/>
                    <a:pt x="16904" y="15055"/>
                  </a:cubicBezTo>
                  <a:cubicBezTo>
                    <a:pt x="13148" y="17486"/>
                    <a:pt x="657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68953" y="1119321"/>
              <a:ext cx="86656" cy="35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316" fill="norm" stroke="1" extrusionOk="0">
                  <a:moveTo>
                    <a:pt x="16257" y="4852"/>
                  </a:moveTo>
                  <a:cubicBezTo>
                    <a:pt x="16257" y="4217"/>
                    <a:pt x="16257" y="3582"/>
                    <a:pt x="16508" y="2692"/>
                  </a:cubicBezTo>
                  <a:cubicBezTo>
                    <a:pt x="16759" y="1803"/>
                    <a:pt x="17262" y="659"/>
                    <a:pt x="14750" y="215"/>
                  </a:cubicBezTo>
                  <a:cubicBezTo>
                    <a:pt x="12238" y="-230"/>
                    <a:pt x="6713" y="24"/>
                    <a:pt x="3448" y="914"/>
                  </a:cubicBezTo>
                  <a:cubicBezTo>
                    <a:pt x="183" y="1803"/>
                    <a:pt x="-822" y="3328"/>
                    <a:pt x="685" y="4979"/>
                  </a:cubicBezTo>
                  <a:cubicBezTo>
                    <a:pt x="2192" y="6631"/>
                    <a:pt x="6211" y="8410"/>
                    <a:pt x="9978" y="10252"/>
                  </a:cubicBezTo>
                  <a:cubicBezTo>
                    <a:pt x="13745" y="12095"/>
                    <a:pt x="17262" y="14001"/>
                    <a:pt x="19020" y="15462"/>
                  </a:cubicBezTo>
                  <a:cubicBezTo>
                    <a:pt x="20778" y="16923"/>
                    <a:pt x="20778" y="17939"/>
                    <a:pt x="20276" y="18765"/>
                  </a:cubicBezTo>
                  <a:cubicBezTo>
                    <a:pt x="19773" y="19591"/>
                    <a:pt x="18769" y="20226"/>
                    <a:pt x="17011" y="20671"/>
                  </a:cubicBezTo>
                  <a:cubicBezTo>
                    <a:pt x="15252" y="21116"/>
                    <a:pt x="12741" y="21370"/>
                    <a:pt x="10480" y="21306"/>
                  </a:cubicBezTo>
                  <a:cubicBezTo>
                    <a:pt x="8220" y="21243"/>
                    <a:pt x="6211" y="20862"/>
                    <a:pt x="5708" y="20036"/>
                  </a:cubicBezTo>
                  <a:cubicBezTo>
                    <a:pt x="5206" y="19210"/>
                    <a:pt x="6211" y="17939"/>
                    <a:pt x="7215" y="1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77157" y="984250"/>
              <a:ext cx="95251" cy="44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0"/>
                  </a:moveTo>
                  <a:cubicBezTo>
                    <a:pt x="480" y="3260"/>
                    <a:pt x="960" y="6521"/>
                    <a:pt x="1440" y="9577"/>
                  </a:cubicBezTo>
                  <a:cubicBezTo>
                    <a:pt x="1920" y="12634"/>
                    <a:pt x="2400" y="15487"/>
                    <a:pt x="2880" y="17321"/>
                  </a:cubicBezTo>
                  <a:cubicBezTo>
                    <a:pt x="3360" y="19155"/>
                    <a:pt x="3840" y="19970"/>
                    <a:pt x="6000" y="20581"/>
                  </a:cubicBezTo>
                  <a:cubicBezTo>
                    <a:pt x="8160" y="21192"/>
                    <a:pt x="12000" y="21600"/>
                    <a:pt x="14880" y="21447"/>
                  </a:cubicBezTo>
                  <a:cubicBezTo>
                    <a:pt x="17760" y="21294"/>
                    <a:pt x="19680" y="20581"/>
                    <a:pt x="21600" y="19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64457" y="12509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505872" y="1187297"/>
              <a:ext cx="131636" cy="18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132" fill="norm" stroke="1" extrusionOk="0">
                  <a:moveTo>
                    <a:pt x="15151" y="4386"/>
                  </a:moveTo>
                  <a:cubicBezTo>
                    <a:pt x="13093" y="2930"/>
                    <a:pt x="11036" y="1474"/>
                    <a:pt x="9151" y="624"/>
                  </a:cubicBezTo>
                  <a:cubicBezTo>
                    <a:pt x="7265" y="-225"/>
                    <a:pt x="5551" y="-468"/>
                    <a:pt x="3836" y="1595"/>
                  </a:cubicBezTo>
                  <a:cubicBezTo>
                    <a:pt x="2122" y="3658"/>
                    <a:pt x="408" y="8026"/>
                    <a:pt x="65" y="11424"/>
                  </a:cubicBezTo>
                  <a:cubicBezTo>
                    <a:pt x="-278" y="14822"/>
                    <a:pt x="751" y="17249"/>
                    <a:pt x="2808" y="18826"/>
                  </a:cubicBezTo>
                  <a:cubicBezTo>
                    <a:pt x="4865" y="20404"/>
                    <a:pt x="7951" y="21132"/>
                    <a:pt x="10179" y="20889"/>
                  </a:cubicBezTo>
                  <a:cubicBezTo>
                    <a:pt x="12408" y="20647"/>
                    <a:pt x="13779" y="19433"/>
                    <a:pt x="14636" y="17249"/>
                  </a:cubicBezTo>
                  <a:cubicBezTo>
                    <a:pt x="15493" y="15065"/>
                    <a:pt x="15836" y="11910"/>
                    <a:pt x="16008" y="10939"/>
                  </a:cubicBezTo>
                  <a:cubicBezTo>
                    <a:pt x="16179" y="9968"/>
                    <a:pt x="16179" y="11181"/>
                    <a:pt x="17036" y="13244"/>
                  </a:cubicBezTo>
                  <a:cubicBezTo>
                    <a:pt x="17893" y="15307"/>
                    <a:pt x="19608" y="18220"/>
                    <a:pt x="21322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81957" y="1176481"/>
              <a:ext cx="107951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7257"/>
                  </a:moveTo>
                  <a:cubicBezTo>
                    <a:pt x="0" y="7883"/>
                    <a:pt x="0" y="8509"/>
                    <a:pt x="0" y="7883"/>
                  </a:cubicBezTo>
                  <a:cubicBezTo>
                    <a:pt x="0" y="7257"/>
                    <a:pt x="0" y="5379"/>
                    <a:pt x="847" y="3657"/>
                  </a:cubicBezTo>
                  <a:cubicBezTo>
                    <a:pt x="1694" y="1935"/>
                    <a:pt x="3388" y="370"/>
                    <a:pt x="5082" y="57"/>
                  </a:cubicBezTo>
                  <a:cubicBezTo>
                    <a:pt x="6776" y="-256"/>
                    <a:pt x="8471" y="683"/>
                    <a:pt x="10376" y="3814"/>
                  </a:cubicBezTo>
                  <a:cubicBezTo>
                    <a:pt x="12282" y="6944"/>
                    <a:pt x="14400" y="12266"/>
                    <a:pt x="16306" y="15553"/>
                  </a:cubicBezTo>
                  <a:cubicBezTo>
                    <a:pt x="18212" y="18840"/>
                    <a:pt x="19906" y="20092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29186" y="933449"/>
              <a:ext cx="100422" cy="40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4" fill="norm" stroke="1" extrusionOk="0">
                  <a:moveTo>
                    <a:pt x="17299" y="14773"/>
                  </a:moveTo>
                  <a:cubicBezTo>
                    <a:pt x="15949" y="14325"/>
                    <a:pt x="14599" y="13878"/>
                    <a:pt x="12799" y="13654"/>
                  </a:cubicBezTo>
                  <a:cubicBezTo>
                    <a:pt x="10999" y="13430"/>
                    <a:pt x="8749" y="13430"/>
                    <a:pt x="6499" y="14213"/>
                  </a:cubicBezTo>
                  <a:cubicBezTo>
                    <a:pt x="4249" y="14997"/>
                    <a:pt x="1999" y="16564"/>
                    <a:pt x="874" y="17739"/>
                  </a:cubicBezTo>
                  <a:cubicBezTo>
                    <a:pt x="-251" y="18914"/>
                    <a:pt x="-251" y="19697"/>
                    <a:pt x="649" y="20313"/>
                  </a:cubicBezTo>
                  <a:cubicBezTo>
                    <a:pt x="1549" y="20928"/>
                    <a:pt x="3349" y="21376"/>
                    <a:pt x="5599" y="21488"/>
                  </a:cubicBezTo>
                  <a:cubicBezTo>
                    <a:pt x="7849" y="21600"/>
                    <a:pt x="10549" y="21376"/>
                    <a:pt x="13249" y="20369"/>
                  </a:cubicBezTo>
                  <a:cubicBezTo>
                    <a:pt x="15949" y="19362"/>
                    <a:pt x="18649" y="17571"/>
                    <a:pt x="19999" y="14605"/>
                  </a:cubicBezTo>
                  <a:cubicBezTo>
                    <a:pt x="21349" y="11639"/>
                    <a:pt x="21349" y="7498"/>
                    <a:pt x="21349" y="5092"/>
                  </a:cubicBezTo>
                  <a:cubicBezTo>
                    <a:pt x="21349" y="2686"/>
                    <a:pt x="21349" y="2015"/>
                    <a:pt x="20674" y="1343"/>
                  </a:cubicBezTo>
                  <a:cubicBezTo>
                    <a:pt x="19999" y="672"/>
                    <a:pt x="18649" y="0"/>
                    <a:pt x="17299" y="0"/>
                  </a:cubicBezTo>
                  <a:cubicBezTo>
                    <a:pt x="15949" y="0"/>
                    <a:pt x="14599" y="672"/>
                    <a:pt x="13699" y="2686"/>
                  </a:cubicBezTo>
                  <a:cubicBezTo>
                    <a:pt x="12799" y="4701"/>
                    <a:pt x="12349" y="8058"/>
                    <a:pt x="13474" y="10688"/>
                  </a:cubicBezTo>
                  <a:cubicBezTo>
                    <a:pt x="14599" y="13318"/>
                    <a:pt x="17299" y="15221"/>
                    <a:pt x="19999" y="17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669257" y="1225549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27"/>
                    <a:pt x="8640" y="7855"/>
                    <a:pt x="12240" y="11455"/>
                  </a:cubicBezTo>
                  <a:cubicBezTo>
                    <a:pt x="15840" y="15055"/>
                    <a:pt x="18720" y="183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91166" y="1170133"/>
              <a:ext cx="147992" cy="1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0998" fill="norm" stroke="1" extrusionOk="0">
                  <a:moveTo>
                    <a:pt x="13057" y="3057"/>
                  </a:moveTo>
                  <a:cubicBezTo>
                    <a:pt x="11536" y="1690"/>
                    <a:pt x="10015" y="323"/>
                    <a:pt x="8646" y="49"/>
                  </a:cubicBezTo>
                  <a:cubicBezTo>
                    <a:pt x="7277" y="-224"/>
                    <a:pt x="6060" y="596"/>
                    <a:pt x="4539" y="3467"/>
                  </a:cubicBezTo>
                  <a:cubicBezTo>
                    <a:pt x="3017" y="6338"/>
                    <a:pt x="1192" y="11260"/>
                    <a:pt x="432" y="14404"/>
                  </a:cubicBezTo>
                  <a:cubicBezTo>
                    <a:pt x="-329" y="17548"/>
                    <a:pt x="-25" y="18915"/>
                    <a:pt x="888" y="19872"/>
                  </a:cubicBezTo>
                  <a:cubicBezTo>
                    <a:pt x="1801" y="20829"/>
                    <a:pt x="3322" y="21376"/>
                    <a:pt x="5147" y="20692"/>
                  </a:cubicBezTo>
                  <a:cubicBezTo>
                    <a:pt x="6972" y="20009"/>
                    <a:pt x="9102" y="18095"/>
                    <a:pt x="10319" y="16454"/>
                  </a:cubicBezTo>
                  <a:cubicBezTo>
                    <a:pt x="11536" y="14814"/>
                    <a:pt x="11840" y="13447"/>
                    <a:pt x="12296" y="12080"/>
                  </a:cubicBezTo>
                  <a:cubicBezTo>
                    <a:pt x="12753" y="10713"/>
                    <a:pt x="13361" y="9346"/>
                    <a:pt x="13665" y="9346"/>
                  </a:cubicBezTo>
                  <a:cubicBezTo>
                    <a:pt x="13970" y="9346"/>
                    <a:pt x="13970" y="10713"/>
                    <a:pt x="14122" y="12080"/>
                  </a:cubicBezTo>
                  <a:cubicBezTo>
                    <a:pt x="14274" y="13447"/>
                    <a:pt x="14578" y="14814"/>
                    <a:pt x="15795" y="15908"/>
                  </a:cubicBezTo>
                  <a:cubicBezTo>
                    <a:pt x="17012" y="17001"/>
                    <a:pt x="19141" y="17822"/>
                    <a:pt x="21271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43063" y="1168399"/>
              <a:ext cx="104045" cy="16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62" fill="norm" stroke="1" extrusionOk="0">
                  <a:moveTo>
                    <a:pt x="499" y="6732"/>
                  </a:moveTo>
                  <a:cubicBezTo>
                    <a:pt x="67" y="5330"/>
                    <a:pt x="-365" y="3927"/>
                    <a:pt x="499" y="3366"/>
                  </a:cubicBezTo>
                  <a:cubicBezTo>
                    <a:pt x="1363" y="2805"/>
                    <a:pt x="3523" y="3086"/>
                    <a:pt x="5899" y="4909"/>
                  </a:cubicBezTo>
                  <a:cubicBezTo>
                    <a:pt x="8275" y="6732"/>
                    <a:pt x="10867" y="10099"/>
                    <a:pt x="12163" y="12483"/>
                  </a:cubicBezTo>
                  <a:cubicBezTo>
                    <a:pt x="13459" y="14868"/>
                    <a:pt x="13459" y="16270"/>
                    <a:pt x="13243" y="17813"/>
                  </a:cubicBezTo>
                  <a:cubicBezTo>
                    <a:pt x="13027" y="19356"/>
                    <a:pt x="12595" y="21039"/>
                    <a:pt x="11731" y="21319"/>
                  </a:cubicBezTo>
                  <a:cubicBezTo>
                    <a:pt x="10867" y="21600"/>
                    <a:pt x="9571" y="20478"/>
                    <a:pt x="8923" y="17953"/>
                  </a:cubicBezTo>
                  <a:cubicBezTo>
                    <a:pt x="8275" y="15429"/>
                    <a:pt x="8275" y="11501"/>
                    <a:pt x="10435" y="8275"/>
                  </a:cubicBezTo>
                  <a:cubicBezTo>
                    <a:pt x="12595" y="5049"/>
                    <a:pt x="16915" y="2525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280974" y="950727"/>
              <a:ext cx="156100" cy="35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99" fill="norm" stroke="1" extrusionOk="0">
                  <a:moveTo>
                    <a:pt x="13719" y="16211"/>
                  </a:moveTo>
                  <a:cubicBezTo>
                    <a:pt x="12843" y="15572"/>
                    <a:pt x="11968" y="14933"/>
                    <a:pt x="10070" y="14549"/>
                  </a:cubicBezTo>
                  <a:cubicBezTo>
                    <a:pt x="8173" y="14166"/>
                    <a:pt x="5254" y="14038"/>
                    <a:pt x="3211" y="15060"/>
                  </a:cubicBezTo>
                  <a:cubicBezTo>
                    <a:pt x="1168" y="16083"/>
                    <a:pt x="0" y="18256"/>
                    <a:pt x="0" y="19598"/>
                  </a:cubicBezTo>
                  <a:cubicBezTo>
                    <a:pt x="0" y="20940"/>
                    <a:pt x="1168" y="21451"/>
                    <a:pt x="4086" y="21259"/>
                  </a:cubicBezTo>
                  <a:cubicBezTo>
                    <a:pt x="7005" y="21068"/>
                    <a:pt x="11676" y="20173"/>
                    <a:pt x="14886" y="17808"/>
                  </a:cubicBezTo>
                  <a:cubicBezTo>
                    <a:pt x="18097" y="15444"/>
                    <a:pt x="19849" y="11610"/>
                    <a:pt x="20724" y="8670"/>
                  </a:cubicBezTo>
                  <a:cubicBezTo>
                    <a:pt x="21600" y="5730"/>
                    <a:pt x="21600" y="3685"/>
                    <a:pt x="21454" y="2343"/>
                  </a:cubicBezTo>
                  <a:cubicBezTo>
                    <a:pt x="21308" y="1001"/>
                    <a:pt x="21016" y="362"/>
                    <a:pt x="20141" y="107"/>
                  </a:cubicBezTo>
                  <a:cubicBezTo>
                    <a:pt x="19265" y="-149"/>
                    <a:pt x="17805" y="-21"/>
                    <a:pt x="16346" y="1321"/>
                  </a:cubicBezTo>
                  <a:cubicBezTo>
                    <a:pt x="14886" y="2663"/>
                    <a:pt x="13427" y="5219"/>
                    <a:pt x="13281" y="8542"/>
                  </a:cubicBezTo>
                  <a:cubicBezTo>
                    <a:pt x="13135" y="11865"/>
                    <a:pt x="14303" y="15955"/>
                    <a:pt x="15470" y="20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58483" y="1722966"/>
              <a:ext cx="210510" cy="32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9" fill="norm" stroke="1" extrusionOk="0">
                  <a:moveTo>
                    <a:pt x="1421" y="7059"/>
                  </a:moveTo>
                  <a:cubicBezTo>
                    <a:pt x="773" y="11153"/>
                    <a:pt x="125" y="15247"/>
                    <a:pt x="17" y="17718"/>
                  </a:cubicBezTo>
                  <a:cubicBezTo>
                    <a:pt x="-91" y="20188"/>
                    <a:pt x="341" y="21035"/>
                    <a:pt x="665" y="21035"/>
                  </a:cubicBezTo>
                  <a:cubicBezTo>
                    <a:pt x="989" y="21035"/>
                    <a:pt x="1205" y="20188"/>
                    <a:pt x="1421" y="17576"/>
                  </a:cubicBezTo>
                  <a:cubicBezTo>
                    <a:pt x="1637" y="14965"/>
                    <a:pt x="1853" y="10588"/>
                    <a:pt x="2069" y="7976"/>
                  </a:cubicBezTo>
                  <a:cubicBezTo>
                    <a:pt x="2285" y="5365"/>
                    <a:pt x="2501" y="4518"/>
                    <a:pt x="2825" y="4518"/>
                  </a:cubicBezTo>
                  <a:cubicBezTo>
                    <a:pt x="3149" y="4518"/>
                    <a:pt x="3581" y="5365"/>
                    <a:pt x="4985" y="7906"/>
                  </a:cubicBezTo>
                  <a:cubicBezTo>
                    <a:pt x="6389" y="10447"/>
                    <a:pt x="8765" y="14682"/>
                    <a:pt x="10385" y="17153"/>
                  </a:cubicBezTo>
                  <a:cubicBezTo>
                    <a:pt x="12005" y="19624"/>
                    <a:pt x="12869" y="20329"/>
                    <a:pt x="13841" y="20824"/>
                  </a:cubicBezTo>
                  <a:cubicBezTo>
                    <a:pt x="14813" y="21318"/>
                    <a:pt x="15893" y="21600"/>
                    <a:pt x="16649" y="21388"/>
                  </a:cubicBezTo>
                  <a:cubicBezTo>
                    <a:pt x="17405" y="21176"/>
                    <a:pt x="17837" y="20471"/>
                    <a:pt x="18485" y="18000"/>
                  </a:cubicBezTo>
                  <a:cubicBezTo>
                    <a:pt x="19133" y="15529"/>
                    <a:pt x="19997" y="11294"/>
                    <a:pt x="20537" y="8329"/>
                  </a:cubicBezTo>
                  <a:cubicBezTo>
                    <a:pt x="21077" y="5365"/>
                    <a:pt x="21293" y="3671"/>
                    <a:pt x="21401" y="2329"/>
                  </a:cubicBezTo>
                  <a:cubicBezTo>
                    <a:pt x="21509" y="988"/>
                    <a:pt x="21509" y="0"/>
                    <a:pt x="21401" y="0"/>
                  </a:cubicBezTo>
                  <a:cubicBezTo>
                    <a:pt x="21293" y="0"/>
                    <a:pt x="21077" y="988"/>
                    <a:pt x="20861" y="1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02460" y="1898649"/>
              <a:ext cx="85624" cy="13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194" fill="norm" stroke="1" extrusionOk="0">
                  <a:moveTo>
                    <a:pt x="13533" y="7975"/>
                  </a:moveTo>
                  <a:cubicBezTo>
                    <a:pt x="13018" y="6314"/>
                    <a:pt x="12504" y="4652"/>
                    <a:pt x="11218" y="3323"/>
                  </a:cubicBezTo>
                  <a:cubicBezTo>
                    <a:pt x="9933" y="1994"/>
                    <a:pt x="7876" y="997"/>
                    <a:pt x="5818" y="1495"/>
                  </a:cubicBezTo>
                  <a:cubicBezTo>
                    <a:pt x="3761" y="1994"/>
                    <a:pt x="1704" y="3988"/>
                    <a:pt x="676" y="6646"/>
                  </a:cubicBezTo>
                  <a:cubicBezTo>
                    <a:pt x="-353" y="9305"/>
                    <a:pt x="-353" y="12628"/>
                    <a:pt x="1704" y="15286"/>
                  </a:cubicBezTo>
                  <a:cubicBezTo>
                    <a:pt x="3761" y="17945"/>
                    <a:pt x="7876" y="19938"/>
                    <a:pt x="11476" y="20769"/>
                  </a:cubicBezTo>
                  <a:cubicBezTo>
                    <a:pt x="15076" y="21600"/>
                    <a:pt x="18161" y="21268"/>
                    <a:pt x="19704" y="19274"/>
                  </a:cubicBezTo>
                  <a:cubicBezTo>
                    <a:pt x="21247" y="17280"/>
                    <a:pt x="21247" y="13625"/>
                    <a:pt x="19190" y="10135"/>
                  </a:cubicBezTo>
                  <a:cubicBezTo>
                    <a:pt x="17133" y="6646"/>
                    <a:pt x="13018" y="3323"/>
                    <a:pt x="89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764507" y="1651134"/>
              <a:ext cx="755651" cy="34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15006"/>
                  </a:moveTo>
                  <a:cubicBezTo>
                    <a:pt x="605" y="14743"/>
                    <a:pt x="1210" y="14479"/>
                    <a:pt x="1815" y="15138"/>
                  </a:cubicBezTo>
                  <a:cubicBezTo>
                    <a:pt x="2420" y="15796"/>
                    <a:pt x="3025" y="17377"/>
                    <a:pt x="3358" y="18694"/>
                  </a:cubicBezTo>
                  <a:cubicBezTo>
                    <a:pt x="3691" y="20011"/>
                    <a:pt x="3751" y="21065"/>
                    <a:pt x="3691" y="21196"/>
                  </a:cubicBezTo>
                  <a:cubicBezTo>
                    <a:pt x="3630" y="21328"/>
                    <a:pt x="3449" y="20538"/>
                    <a:pt x="3297" y="19418"/>
                  </a:cubicBezTo>
                  <a:cubicBezTo>
                    <a:pt x="3146" y="18299"/>
                    <a:pt x="3025" y="16850"/>
                    <a:pt x="2965" y="15796"/>
                  </a:cubicBezTo>
                  <a:cubicBezTo>
                    <a:pt x="2904" y="14743"/>
                    <a:pt x="2904" y="14084"/>
                    <a:pt x="3116" y="13689"/>
                  </a:cubicBezTo>
                  <a:cubicBezTo>
                    <a:pt x="3328" y="13294"/>
                    <a:pt x="3751" y="13162"/>
                    <a:pt x="4175" y="13096"/>
                  </a:cubicBezTo>
                  <a:cubicBezTo>
                    <a:pt x="4598" y="13030"/>
                    <a:pt x="5022" y="13030"/>
                    <a:pt x="5294" y="13755"/>
                  </a:cubicBezTo>
                  <a:cubicBezTo>
                    <a:pt x="5566" y="14479"/>
                    <a:pt x="5687" y="15928"/>
                    <a:pt x="5748" y="16982"/>
                  </a:cubicBezTo>
                  <a:cubicBezTo>
                    <a:pt x="5808" y="18035"/>
                    <a:pt x="5808" y="18694"/>
                    <a:pt x="5839" y="19352"/>
                  </a:cubicBezTo>
                  <a:cubicBezTo>
                    <a:pt x="5869" y="20011"/>
                    <a:pt x="5929" y="20669"/>
                    <a:pt x="6050" y="20669"/>
                  </a:cubicBezTo>
                  <a:cubicBezTo>
                    <a:pt x="6171" y="20669"/>
                    <a:pt x="6353" y="20011"/>
                    <a:pt x="6595" y="18760"/>
                  </a:cubicBezTo>
                  <a:cubicBezTo>
                    <a:pt x="6837" y="17508"/>
                    <a:pt x="7139" y="15665"/>
                    <a:pt x="7412" y="14479"/>
                  </a:cubicBezTo>
                  <a:cubicBezTo>
                    <a:pt x="7684" y="13294"/>
                    <a:pt x="7926" y="12767"/>
                    <a:pt x="8108" y="12899"/>
                  </a:cubicBezTo>
                  <a:cubicBezTo>
                    <a:pt x="8289" y="13030"/>
                    <a:pt x="8410" y="13821"/>
                    <a:pt x="8531" y="14545"/>
                  </a:cubicBezTo>
                  <a:cubicBezTo>
                    <a:pt x="8652" y="15269"/>
                    <a:pt x="8773" y="15928"/>
                    <a:pt x="8864" y="16587"/>
                  </a:cubicBezTo>
                  <a:cubicBezTo>
                    <a:pt x="8955" y="17245"/>
                    <a:pt x="9015" y="17904"/>
                    <a:pt x="9166" y="18035"/>
                  </a:cubicBezTo>
                  <a:cubicBezTo>
                    <a:pt x="9318" y="18167"/>
                    <a:pt x="9560" y="17772"/>
                    <a:pt x="9832" y="16850"/>
                  </a:cubicBezTo>
                  <a:cubicBezTo>
                    <a:pt x="10104" y="15928"/>
                    <a:pt x="10407" y="14479"/>
                    <a:pt x="10679" y="13491"/>
                  </a:cubicBezTo>
                  <a:cubicBezTo>
                    <a:pt x="10951" y="12504"/>
                    <a:pt x="11193" y="11977"/>
                    <a:pt x="11375" y="12108"/>
                  </a:cubicBezTo>
                  <a:cubicBezTo>
                    <a:pt x="11556" y="12240"/>
                    <a:pt x="11677" y="13030"/>
                    <a:pt x="11889" y="14150"/>
                  </a:cubicBezTo>
                  <a:cubicBezTo>
                    <a:pt x="12101" y="15269"/>
                    <a:pt x="12403" y="16718"/>
                    <a:pt x="12706" y="17574"/>
                  </a:cubicBezTo>
                  <a:cubicBezTo>
                    <a:pt x="13008" y="18430"/>
                    <a:pt x="13311" y="18694"/>
                    <a:pt x="13613" y="18760"/>
                  </a:cubicBezTo>
                  <a:cubicBezTo>
                    <a:pt x="13916" y="18826"/>
                    <a:pt x="14218" y="18694"/>
                    <a:pt x="14642" y="17969"/>
                  </a:cubicBezTo>
                  <a:cubicBezTo>
                    <a:pt x="15066" y="17245"/>
                    <a:pt x="15610" y="15928"/>
                    <a:pt x="15913" y="14940"/>
                  </a:cubicBezTo>
                  <a:cubicBezTo>
                    <a:pt x="16215" y="13952"/>
                    <a:pt x="16276" y="13294"/>
                    <a:pt x="16155" y="12899"/>
                  </a:cubicBezTo>
                  <a:cubicBezTo>
                    <a:pt x="16034" y="12504"/>
                    <a:pt x="15731" y="12372"/>
                    <a:pt x="15459" y="12569"/>
                  </a:cubicBezTo>
                  <a:cubicBezTo>
                    <a:pt x="15187" y="12767"/>
                    <a:pt x="14945" y="13294"/>
                    <a:pt x="14824" y="13887"/>
                  </a:cubicBezTo>
                  <a:cubicBezTo>
                    <a:pt x="14703" y="14479"/>
                    <a:pt x="14703" y="15138"/>
                    <a:pt x="14824" y="15665"/>
                  </a:cubicBezTo>
                  <a:cubicBezTo>
                    <a:pt x="14945" y="16191"/>
                    <a:pt x="15187" y="16587"/>
                    <a:pt x="15459" y="16652"/>
                  </a:cubicBezTo>
                  <a:cubicBezTo>
                    <a:pt x="15731" y="16718"/>
                    <a:pt x="16034" y="16455"/>
                    <a:pt x="16336" y="16455"/>
                  </a:cubicBezTo>
                  <a:cubicBezTo>
                    <a:pt x="16639" y="16455"/>
                    <a:pt x="16941" y="16718"/>
                    <a:pt x="17365" y="16521"/>
                  </a:cubicBezTo>
                  <a:cubicBezTo>
                    <a:pt x="17788" y="16323"/>
                    <a:pt x="18333" y="15665"/>
                    <a:pt x="18938" y="13755"/>
                  </a:cubicBezTo>
                  <a:cubicBezTo>
                    <a:pt x="19543" y="11845"/>
                    <a:pt x="20208" y="8684"/>
                    <a:pt x="20602" y="6708"/>
                  </a:cubicBezTo>
                  <a:cubicBezTo>
                    <a:pt x="20995" y="4733"/>
                    <a:pt x="21116" y="3943"/>
                    <a:pt x="21207" y="2889"/>
                  </a:cubicBezTo>
                  <a:cubicBezTo>
                    <a:pt x="21297" y="1835"/>
                    <a:pt x="21358" y="518"/>
                    <a:pt x="21267" y="123"/>
                  </a:cubicBezTo>
                  <a:cubicBezTo>
                    <a:pt x="21176" y="-272"/>
                    <a:pt x="20934" y="255"/>
                    <a:pt x="20783" y="2099"/>
                  </a:cubicBezTo>
                  <a:cubicBezTo>
                    <a:pt x="20632" y="3943"/>
                    <a:pt x="20571" y="7104"/>
                    <a:pt x="20723" y="9935"/>
                  </a:cubicBezTo>
                  <a:cubicBezTo>
                    <a:pt x="20874" y="12767"/>
                    <a:pt x="21237" y="15269"/>
                    <a:pt x="21600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288757" y="3879849"/>
              <a:ext cx="5257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" y="20800"/>
                    <a:pt x="591" y="20000"/>
                    <a:pt x="900" y="19000"/>
                  </a:cubicBezTo>
                  <a:cubicBezTo>
                    <a:pt x="1209" y="18000"/>
                    <a:pt x="1530" y="16800"/>
                    <a:pt x="1865" y="15800"/>
                  </a:cubicBezTo>
                  <a:cubicBezTo>
                    <a:pt x="2200" y="14800"/>
                    <a:pt x="2548" y="14000"/>
                    <a:pt x="2900" y="13200"/>
                  </a:cubicBezTo>
                  <a:cubicBezTo>
                    <a:pt x="3252" y="12400"/>
                    <a:pt x="3609" y="11600"/>
                    <a:pt x="3952" y="11000"/>
                  </a:cubicBezTo>
                  <a:cubicBezTo>
                    <a:pt x="4296" y="10400"/>
                    <a:pt x="4626" y="10000"/>
                    <a:pt x="4970" y="9400"/>
                  </a:cubicBezTo>
                  <a:cubicBezTo>
                    <a:pt x="5313" y="8800"/>
                    <a:pt x="5670" y="8000"/>
                    <a:pt x="6004" y="7400"/>
                  </a:cubicBezTo>
                  <a:cubicBezTo>
                    <a:pt x="6339" y="6800"/>
                    <a:pt x="6652" y="6400"/>
                    <a:pt x="6970" y="5800"/>
                  </a:cubicBezTo>
                  <a:cubicBezTo>
                    <a:pt x="7287" y="5200"/>
                    <a:pt x="7609" y="4400"/>
                    <a:pt x="7935" y="3800"/>
                  </a:cubicBezTo>
                  <a:cubicBezTo>
                    <a:pt x="8261" y="3200"/>
                    <a:pt x="8591" y="2800"/>
                    <a:pt x="8935" y="2400"/>
                  </a:cubicBezTo>
                  <a:cubicBezTo>
                    <a:pt x="9278" y="2000"/>
                    <a:pt x="9635" y="1600"/>
                    <a:pt x="10004" y="1200"/>
                  </a:cubicBezTo>
                  <a:cubicBezTo>
                    <a:pt x="10374" y="800"/>
                    <a:pt x="10757" y="400"/>
                    <a:pt x="11139" y="200"/>
                  </a:cubicBezTo>
                  <a:cubicBezTo>
                    <a:pt x="11522" y="0"/>
                    <a:pt x="11904" y="0"/>
                    <a:pt x="12291" y="0"/>
                  </a:cubicBezTo>
                  <a:cubicBezTo>
                    <a:pt x="12678" y="0"/>
                    <a:pt x="13070" y="0"/>
                    <a:pt x="13457" y="0"/>
                  </a:cubicBezTo>
                  <a:cubicBezTo>
                    <a:pt x="13843" y="0"/>
                    <a:pt x="14226" y="0"/>
                    <a:pt x="14609" y="200"/>
                  </a:cubicBezTo>
                  <a:cubicBezTo>
                    <a:pt x="14991" y="400"/>
                    <a:pt x="15374" y="800"/>
                    <a:pt x="15748" y="1200"/>
                  </a:cubicBezTo>
                  <a:cubicBezTo>
                    <a:pt x="16122" y="1600"/>
                    <a:pt x="16487" y="2000"/>
                    <a:pt x="16839" y="2600"/>
                  </a:cubicBezTo>
                  <a:cubicBezTo>
                    <a:pt x="17191" y="3200"/>
                    <a:pt x="17530" y="4000"/>
                    <a:pt x="17857" y="4800"/>
                  </a:cubicBezTo>
                  <a:cubicBezTo>
                    <a:pt x="18183" y="5600"/>
                    <a:pt x="18496" y="6400"/>
                    <a:pt x="18826" y="7200"/>
                  </a:cubicBezTo>
                  <a:cubicBezTo>
                    <a:pt x="19157" y="8000"/>
                    <a:pt x="19504" y="8800"/>
                    <a:pt x="19870" y="9200"/>
                  </a:cubicBezTo>
                  <a:cubicBezTo>
                    <a:pt x="20235" y="9600"/>
                    <a:pt x="20617" y="9600"/>
                    <a:pt x="20909" y="9600"/>
                  </a:cubicBezTo>
                  <a:cubicBezTo>
                    <a:pt x="21200" y="9600"/>
                    <a:pt x="21400" y="9600"/>
                    <a:pt x="2160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6784948" y="3790949"/>
              <a:ext cx="5651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58" y="0"/>
                  </a:moveTo>
                  <a:cubicBezTo>
                    <a:pt x="2158" y="5668"/>
                    <a:pt x="2158" y="11336"/>
                    <a:pt x="2158" y="14860"/>
                  </a:cubicBezTo>
                  <a:cubicBezTo>
                    <a:pt x="2158" y="18383"/>
                    <a:pt x="2158" y="19762"/>
                    <a:pt x="2158" y="19991"/>
                  </a:cubicBezTo>
                  <a:cubicBezTo>
                    <a:pt x="2158" y="20221"/>
                    <a:pt x="2158" y="19302"/>
                    <a:pt x="2958" y="16468"/>
                  </a:cubicBezTo>
                  <a:cubicBezTo>
                    <a:pt x="3758" y="13634"/>
                    <a:pt x="5358" y="8885"/>
                    <a:pt x="5758" y="6128"/>
                  </a:cubicBezTo>
                  <a:cubicBezTo>
                    <a:pt x="6158" y="3370"/>
                    <a:pt x="5358" y="2604"/>
                    <a:pt x="4158" y="1838"/>
                  </a:cubicBezTo>
                  <a:cubicBezTo>
                    <a:pt x="2958" y="1072"/>
                    <a:pt x="1358" y="306"/>
                    <a:pt x="558" y="383"/>
                  </a:cubicBezTo>
                  <a:cubicBezTo>
                    <a:pt x="-242" y="460"/>
                    <a:pt x="-242" y="1379"/>
                    <a:pt x="958" y="4289"/>
                  </a:cubicBezTo>
                  <a:cubicBezTo>
                    <a:pt x="2158" y="7200"/>
                    <a:pt x="4558" y="12102"/>
                    <a:pt x="6158" y="15166"/>
                  </a:cubicBezTo>
                  <a:cubicBezTo>
                    <a:pt x="7758" y="18230"/>
                    <a:pt x="8558" y="19455"/>
                    <a:pt x="10958" y="20221"/>
                  </a:cubicBezTo>
                  <a:cubicBezTo>
                    <a:pt x="13358" y="20987"/>
                    <a:pt x="17358" y="21294"/>
                    <a:pt x="2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775519" y="4289338"/>
              <a:ext cx="184768" cy="29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067" fill="norm" stroke="1" extrusionOk="0">
                  <a:moveTo>
                    <a:pt x="11076" y="3885"/>
                  </a:moveTo>
                  <a:cubicBezTo>
                    <a:pt x="11316" y="3124"/>
                    <a:pt x="11556" y="2364"/>
                    <a:pt x="11316" y="1603"/>
                  </a:cubicBezTo>
                  <a:cubicBezTo>
                    <a:pt x="11076" y="843"/>
                    <a:pt x="10356" y="82"/>
                    <a:pt x="8916" y="6"/>
                  </a:cubicBezTo>
                  <a:cubicBezTo>
                    <a:pt x="7476" y="-70"/>
                    <a:pt x="5316" y="538"/>
                    <a:pt x="3516" y="2668"/>
                  </a:cubicBezTo>
                  <a:cubicBezTo>
                    <a:pt x="1716" y="4798"/>
                    <a:pt x="276" y="8448"/>
                    <a:pt x="36" y="11643"/>
                  </a:cubicBezTo>
                  <a:cubicBezTo>
                    <a:pt x="-204" y="14837"/>
                    <a:pt x="756" y="17575"/>
                    <a:pt x="2556" y="19248"/>
                  </a:cubicBezTo>
                  <a:cubicBezTo>
                    <a:pt x="4356" y="20922"/>
                    <a:pt x="6996" y="21530"/>
                    <a:pt x="10116" y="20693"/>
                  </a:cubicBezTo>
                  <a:cubicBezTo>
                    <a:pt x="13236" y="19857"/>
                    <a:pt x="16836" y="17575"/>
                    <a:pt x="18876" y="14609"/>
                  </a:cubicBezTo>
                  <a:cubicBezTo>
                    <a:pt x="20916" y="11643"/>
                    <a:pt x="21396" y="7992"/>
                    <a:pt x="20556" y="5482"/>
                  </a:cubicBezTo>
                  <a:cubicBezTo>
                    <a:pt x="19716" y="2972"/>
                    <a:pt x="17556" y="1603"/>
                    <a:pt x="15156" y="1147"/>
                  </a:cubicBezTo>
                  <a:cubicBezTo>
                    <a:pt x="12756" y="691"/>
                    <a:pt x="10116" y="1147"/>
                    <a:pt x="7476" y="1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155407" y="2730500"/>
              <a:ext cx="6223001" cy="118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" y="21600"/>
                    <a:pt x="647" y="21600"/>
                    <a:pt x="948" y="21600"/>
                  </a:cubicBezTo>
                  <a:cubicBezTo>
                    <a:pt x="1249" y="21600"/>
                    <a:pt x="1528" y="21600"/>
                    <a:pt x="1782" y="21523"/>
                  </a:cubicBezTo>
                  <a:cubicBezTo>
                    <a:pt x="2035" y="21446"/>
                    <a:pt x="2263" y="21292"/>
                    <a:pt x="2465" y="21176"/>
                  </a:cubicBezTo>
                  <a:cubicBezTo>
                    <a:pt x="2667" y="21061"/>
                    <a:pt x="2843" y="20984"/>
                    <a:pt x="3023" y="20907"/>
                  </a:cubicBezTo>
                  <a:cubicBezTo>
                    <a:pt x="3203" y="20830"/>
                    <a:pt x="3387" y="20753"/>
                    <a:pt x="3582" y="20618"/>
                  </a:cubicBezTo>
                  <a:cubicBezTo>
                    <a:pt x="3776" y="20483"/>
                    <a:pt x="3982" y="20291"/>
                    <a:pt x="4195" y="20060"/>
                  </a:cubicBezTo>
                  <a:cubicBezTo>
                    <a:pt x="4408" y="19829"/>
                    <a:pt x="4629" y="19559"/>
                    <a:pt x="4853" y="19213"/>
                  </a:cubicBezTo>
                  <a:cubicBezTo>
                    <a:pt x="5077" y="18866"/>
                    <a:pt x="5304" y="18443"/>
                    <a:pt x="5525" y="17884"/>
                  </a:cubicBezTo>
                  <a:cubicBezTo>
                    <a:pt x="5745" y="17326"/>
                    <a:pt x="5958" y="16633"/>
                    <a:pt x="6149" y="15940"/>
                  </a:cubicBezTo>
                  <a:cubicBezTo>
                    <a:pt x="6340" y="15247"/>
                    <a:pt x="6509" y="14554"/>
                    <a:pt x="6645" y="13919"/>
                  </a:cubicBezTo>
                  <a:cubicBezTo>
                    <a:pt x="6781" y="13283"/>
                    <a:pt x="6884" y="12706"/>
                    <a:pt x="6998" y="12071"/>
                  </a:cubicBezTo>
                  <a:cubicBezTo>
                    <a:pt x="7112" y="11435"/>
                    <a:pt x="7237" y="10742"/>
                    <a:pt x="7347" y="10030"/>
                  </a:cubicBezTo>
                  <a:cubicBezTo>
                    <a:pt x="7457" y="9318"/>
                    <a:pt x="7553" y="8586"/>
                    <a:pt x="7656" y="7739"/>
                  </a:cubicBezTo>
                  <a:cubicBezTo>
                    <a:pt x="7758" y="6892"/>
                    <a:pt x="7869" y="5929"/>
                    <a:pt x="7968" y="5082"/>
                  </a:cubicBezTo>
                  <a:cubicBezTo>
                    <a:pt x="8067" y="4235"/>
                    <a:pt x="8155" y="3504"/>
                    <a:pt x="8251" y="2849"/>
                  </a:cubicBezTo>
                  <a:cubicBezTo>
                    <a:pt x="8346" y="2195"/>
                    <a:pt x="8449" y="1617"/>
                    <a:pt x="8559" y="1194"/>
                  </a:cubicBezTo>
                  <a:cubicBezTo>
                    <a:pt x="8669" y="770"/>
                    <a:pt x="8787" y="501"/>
                    <a:pt x="8908" y="308"/>
                  </a:cubicBezTo>
                  <a:cubicBezTo>
                    <a:pt x="9029" y="116"/>
                    <a:pt x="9154" y="0"/>
                    <a:pt x="9316" y="0"/>
                  </a:cubicBezTo>
                  <a:cubicBezTo>
                    <a:pt x="9478" y="0"/>
                    <a:pt x="9676" y="116"/>
                    <a:pt x="9834" y="289"/>
                  </a:cubicBezTo>
                  <a:cubicBezTo>
                    <a:pt x="9992" y="462"/>
                    <a:pt x="10109" y="693"/>
                    <a:pt x="10238" y="1117"/>
                  </a:cubicBezTo>
                  <a:cubicBezTo>
                    <a:pt x="10367" y="1540"/>
                    <a:pt x="10506" y="2156"/>
                    <a:pt x="10646" y="2926"/>
                  </a:cubicBezTo>
                  <a:cubicBezTo>
                    <a:pt x="10785" y="3696"/>
                    <a:pt x="10925" y="4620"/>
                    <a:pt x="11057" y="5467"/>
                  </a:cubicBezTo>
                  <a:cubicBezTo>
                    <a:pt x="11189" y="6314"/>
                    <a:pt x="11314" y="7084"/>
                    <a:pt x="11439" y="7816"/>
                  </a:cubicBezTo>
                  <a:cubicBezTo>
                    <a:pt x="11564" y="8548"/>
                    <a:pt x="11689" y="9241"/>
                    <a:pt x="11807" y="9934"/>
                  </a:cubicBezTo>
                  <a:cubicBezTo>
                    <a:pt x="11924" y="10627"/>
                    <a:pt x="12034" y="11320"/>
                    <a:pt x="12130" y="11917"/>
                  </a:cubicBezTo>
                  <a:cubicBezTo>
                    <a:pt x="12225" y="12513"/>
                    <a:pt x="12306" y="13014"/>
                    <a:pt x="12398" y="13534"/>
                  </a:cubicBezTo>
                  <a:cubicBezTo>
                    <a:pt x="12490" y="14053"/>
                    <a:pt x="12593" y="14593"/>
                    <a:pt x="12729" y="15132"/>
                  </a:cubicBezTo>
                  <a:cubicBezTo>
                    <a:pt x="12864" y="15671"/>
                    <a:pt x="13033" y="16210"/>
                    <a:pt x="13202" y="16633"/>
                  </a:cubicBezTo>
                  <a:cubicBezTo>
                    <a:pt x="13371" y="17057"/>
                    <a:pt x="13540" y="17365"/>
                    <a:pt x="13764" y="17711"/>
                  </a:cubicBezTo>
                  <a:cubicBezTo>
                    <a:pt x="13989" y="18058"/>
                    <a:pt x="14268" y="18443"/>
                    <a:pt x="14496" y="18712"/>
                  </a:cubicBezTo>
                  <a:cubicBezTo>
                    <a:pt x="14723" y="18982"/>
                    <a:pt x="14900" y="19136"/>
                    <a:pt x="15109" y="19290"/>
                  </a:cubicBezTo>
                  <a:cubicBezTo>
                    <a:pt x="15318" y="19444"/>
                    <a:pt x="15561" y="19598"/>
                    <a:pt x="15803" y="19733"/>
                  </a:cubicBezTo>
                  <a:cubicBezTo>
                    <a:pt x="16046" y="19867"/>
                    <a:pt x="16288" y="19983"/>
                    <a:pt x="16523" y="20079"/>
                  </a:cubicBezTo>
                  <a:cubicBezTo>
                    <a:pt x="16758" y="20175"/>
                    <a:pt x="16986" y="20252"/>
                    <a:pt x="17229" y="20329"/>
                  </a:cubicBezTo>
                  <a:cubicBezTo>
                    <a:pt x="17471" y="20406"/>
                    <a:pt x="17728" y="20483"/>
                    <a:pt x="17993" y="20541"/>
                  </a:cubicBezTo>
                  <a:cubicBezTo>
                    <a:pt x="18257" y="20599"/>
                    <a:pt x="18529" y="20637"/>
                    <a:pt x="18823" y="20657"/>
                  </a:cubicBezTo>
                  <a:cubicBezTo>
                    <a:pt x="19117" y="20676"/>
                    <a:pt x="19433" y="20676"/>
                    <a:pt x="19738" y="20657"/>
                  </a:cubicBezTo>
                  <a:cubicBezTo>
                    <a:pt x="20042" y="20637"/>
                    <a:pt x="20336" y="20599"/>
                    <a:pt x="20612" y="20580"/>
                  </a:cubicBezTo>
                  <a:cubicBezTo>
                    <a:pt x="20887" y="20560"/>
                    <a:pt x="21144" y="20560"/>
                    <a:pt x="21306" y="20637"/>
                  </a:cubicBezTo>
                  <a:cubicBezTo>
                    <a:pt x="21468" y="20714"/>
                    <a:pt x="21534" y="20868"/>
                    <a:pt x="21600" y="21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582040" y="3752849"/>
              <a:ext cx="13546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7" y="2769"/>
                    <a:pt x="14175" y="5538"/>
                    <a:pt x="10800" y="8169"/>
                  </a:cubicBezTo>
                  <a:cubicBezTo>
                    <a:pt x="7425" y="10800"/>
                    <a:pt x="4387" y="13292"/>
                    <a:pt x="2531" y="15369"/>
                  </a:cubicBezTo>
                  <a:cubicBezTo>
                    <a:pt x="675" y="17446"/>
                    <a:pt x="0" y="19108"/>
                    <a:pt x="0" y="20077"/>
                  </a:cubicBezTo>
                  <a:cubicBezTo>
                    <a:pt x="0" y="21046"/>
                    <a:pt x="675" y="21323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028657" y="3213099"/>
              <a:ext cx="3238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033"/>
                    <a:pt x="16800" y="4066"/>
                    <a:pt x="14400" y="6438"/>
                  </a:cubicBezTo>
                  <a:cubicBezTo>
                    <a:pt x="12000" y="8809"/>
                    <a:pt x="9600" y="11520"/>
                    <a:pt x="7200" y="14104"/>
                  </a:cubicBezTo>
                  <a:cubicBezTo>
                    <a:pt x="4800" y="16687"/>
                    <a:pt x="2400" y="19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396957" y="2895600"/>
              <a:ext cx="527051" cy="94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59" y="290"/>
                    <a:pt x="19518" y="580"/>
                    <a:pt x="18260" y="1329"/>
                  </a:cubicBezTo>
                  <a:cubicBezTo>
                    <a:pt x="17002" y="2078"/>
                    <a:pt x="15528" y="3286"/>
                    <a:pt x="14010" y="4736"/>
                  </a:cubicBezTo>
                  <a:cubicBezTo>
                    <a:pt x="12492" y="6185"/>
                    <a:pt x="10930" y="7877"/>
                    <a:pt x="9369" y="9592"/>
                  </a:cubicBezTo>
                  <a:cubicBezTo>
                    <a:pt x="7807" y="11307"/>
                    <a:pt x="6246" y="13047"/>
                    <a:pt x="4814" y="14690"/>
                  </a:cubicBezTo>
                  <a:cubicBezTo>
                    <a:pt x="3383" y="16333"/>
                    <a:pt x="2082" y="17879"/>
                    <a:pt x="1301" y="19015"/>
                  </a:cubicBezTo>
                  <a:cubicBezTo>
                    <a:pt x="520" y="20150"/>
                    <a:pt x="260" y="208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822407" y="3079749"/>
              <a:ext cx="387351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1" y="1221"/>
                    <a:pt x="17823" y="2443"/>
                    <a:pt x="15934" y="4018"/>
                  </a:cubicBezTo>
                  <a:cubicBezTo>
                    <a:pt x="14046" y="5593"/>
                    <a:pt x="12157" y="7521"/>
                    <a:pt x="10210" y="9514"/>
                  </a:cubicBezTo>
                  <a:cubicBezTo>
                    <a:pt x="8262" y="11507"/>
                    <a:pt x="6256" y="13564"/>
                    <a:pt x="4544" y="15589"/>
                  </a:cubicBezTo>
                  <a:cubicBezTo>
                    <a:pt x="2833" y="17614"/>
                    <a:pt x="1416" y="196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516258" y="3467099"/>
              <a:ext cx="23960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8416" y="2296"/>
                    <a:pt x="15385" y="4591"/>
                    <a:pt x="12164" y="7409"/>
                  </a:cubicBezTo>
                  <a:cubicBezTo>
                    <a:pt x="8943" y="10226"/>
                    <a:pt x="5532" y="13565"/>
                    <a:pt x="3353" y="15809"/>
                  </a:cubicBezTo>
                  <a:cubicBezTo>
                    <a:pt x="1174" y="18052"/>
                    <a:pt x="227" y="19200"/>
                    <a:pt x="37" y="19983"/>
                  </a:cubicBezTo>
                  <a:cubicBezTo>
                    <a:pt x="-152" y="20765"/>
                    <a:pt x="416" y="21183"/>
                    <a:pt x="9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736807" y="3657600"/>
              <a:ext cx="1905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2475"/>
                    <a:pt x="13440" y="4950"/>
                    <a:pt x="9960" y="7425"/>
                  </a:cubicBezTo>
                  <a:cubicBezTo>
                    <a:pt x="6480" y="9900"/>
                    <a:pt x="3600" y="12375"/>
                    <a:pt x="2040" y="14738"/>
                  </a:cubicBezTo>
                  <a:cubicBezTo>
                    <a:pt x="480" y="17100"/>
                    <a:pt x="24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124157" y="3695700"/>
              <a:ext cx="152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484"/>
                    <a:pt x="13200" y="6968"/>
                    <a:pt x="9600" y="10568"/>
                  </a:cubicBezTo>
                  <a:cubicBezTo>
                    <a:pt x="6000" y="14168"/>
                    <a:pt x="30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480390" y="2901950"/>
              <a:ext cx="44056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358" y="21600"/>
                  </a:moveTo>
                  <a:cubicBezTo>
                    <a:pt x="738" y="21400"/>
                    <a:pt x="118" y="21200"/>
                    <a:pt x="14" y="20800"/>
                  </a:cubicBezTo>
                  <a:cubicBezTo>
                    <a:pt x="-89" y="20400"/>
                    <a:pt x="324" y="19800"/>
                    <a:pt x="2185" y="17800"/>
                  </a:cubicBezTo>
                  <a:cubicBezTo>
                    <a:pt x="4045" y="15800"/>
                    <a:pt x="7352" y="12400"/>
                    <a:pt x="10814" y="9200"/>
                  </a:cubicBezTo>
                  <a:cubicBezTo>
                    <a:pt x="14277" y="6000"/>
                    <a:pt x="17894" y="3000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893294" y="2758819"/>
              <a:ext cx="140967" cy="23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27" fill="norm" stroke="1" extrusionOk="0">
                  <a:moveTo>
                    <a:pt x="339" y="3751"/>
                  </a:moveTo>
                  <a:cubicBezTo>
                    <a:pt x="22" y="2604"/>
                    <a:pt x="-296" y="1457"/>
                    <a:pt x="498" y="788"/>
                  </a:cubicBezTo>
                  <a:cubicBezTo>
                    <a:pt x="1292" y="119"/>
                    <a:pt x="3198" y="-72"/>
                    <a:pt x="6216" y="24"/>
                  </a:cubicBezTo>
                  <a:cubicBezTo>
                    <a:pt x="9233" y="119"/>
                    <a:pt x="13363" y="501"/>
                    <a:pt x="16380" y="2317"/>
                  </a:cubicBezTo>
                  <a:cubicBezTo>
                    <a:pt x="19398" y="4133"/>
                    <a:pt x="21304" y="7383"/>
                    <a:pt x="21145" y="10346"/>
                  </a:cubicBezTo>
                  <a:cubicBezTo>
                    <a:pt x="20986" y="13309"/>
                    <a:pt x="18763" y="15985"/>
                    <a:pt x="17810" y="17801"/>
                  </a:cubicBezTo>
                  <a:cubicBezTo>
                    <a:pt x="16857" y="19616"/>
                    <a:pt x="17175" y="20572"/>
                    <a:pt x="17492" y="215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488969" y="2252133"/>
              <a:ext cx="136839" cy="55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4534"/>
                  </a:moveTo>
                  <a:cubicBezTo>
                    <a:pt x="19521" y="3298"/>
                    <a:pt x="17884" y="2061"/>
                    <a:pt x="15102" y="1237"/>
                  </a:cubicBezTo>
                  <a:cubicBezTo>
                    <a:pt x="12321" y="412"/>
                    <a:pt x="8393" y="0"/>
                    <a:pt x="5939" y="0"/>
                  </a:cubicBezTo>
                  <a:cubicBezTo>
                    <a:pt x="3484" y="0"/>
                    <a:pt x="2502" y="412"/>
                    <a:pt x="1521" y="1979"/>
                  </a:cubicBezTo>
                  <a:cubicBezTo>
                    <a:pt x="539" y="3545"/>
                    <a:pt x="-443" y="6266"/>
                    <a:pt x="212" y="9110"/>
                  </a:cubicBezTo>
                  <a:cubicBezTo>
                    <a:pt x="866" y="11954"/>
                    <a:pt x="3157" y="14922"/>
                    <a:pt x="4466" y="17024"/>
                  </a:cubicBezTo>
                  <a:cubicBezTo>
                    <a:pt x="5775" y="19127"/>
                    <a:pt x="6102" y="20363"/>
                    <a:pt x="64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390857" y="2616200"/>
              <a:ext cx="2349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6615"/>
                    <a:pt x="6227" y="11631"/>
                    <a:pt x="9827" y="8031"/>
                  </a:cubicBezTo>
                  <a:cubicBezTo>
                    <a:pt x="13427" y="4431"/>
                    <a:pt x="1751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638507" y="2718305"/>
              <a:ext cx="247651" cy="223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586"/>
                  </a:moveTo>
                  <a:cubicBezTo>
                    <a:pt x="2769" y="2576"/>
                    <a:pt x="5538" y="1567"/>
                    <a:pt x="7385" y="961"/>
                  </a:cubicBezTo>
                  <a:cubicBezTo>
                    <a:pt x="9231" y="356"/>
                    <a:pt x="10154" y="154"/>
                    <a:pt x="11354" y="53"/>
                  </a:cubicBezTo>
                  <a:cubicBezTo>
                    <a:pt x="12554" y="-48"/>
                    <a:pt x="14031" y="-48"/>
                    <a:pt x="14677" y="457"/>
                  </a:cubicBezTo>
                  <a:cubicBezTo>
                    <a:pt x="15323" y="961"/>
                    <a:pt x="15138" y="1971"/>
                    <a:pt x="14123" y="3687"/>
                  </a:cubicBezTo>
                  <a:cubicBezTo>
                    <a:pt x="13108" y="5402"/>
                    <a:pt x="11262" y="7825"/>
                    <a:pt x="9138" y="10348"/>
                  </a:cubicBezTo>
                  <a:cubicBezTo>
                    <a:pt x="7015" y="12872"/>
                    <a:pt x="4615" y="15496"/>
                    <a:pt x="3231" y="17313"/>
                  </a:cubicBezTo>
                  <a:cubicBezTo>
                    <a:pt x="1846" y="19130"/>
                    <a:pt x="1477" y="20139"/>
                    <a:pt x="1754" y="20745"/>
                  </a:cubicBezTo>
                  <a:cubicBezTo>
                    <a:pt x="2031" y="21350"/>
                    <a:pt x="2954" y="21552"/>
                    <a:pt x="4892" y="21148"/>
                  </a:cubicBezTo>
                  <a:cubicBezTo>
                    <a:pt x="6831" y="20745"/>
                    <a:pt x="9785" y="19735"/>
                    <a:pt x="12738" y="18827"/>
                  </a:cubicBezTo>
                  <a:cubicBezTo>
                    <a:pt x="15692" y="17918"/>
                    <a:pt x="18646" y="17111"/>
                    <a:pt x="21600" y="16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920717" y="2228850"/>
              <a:ext cx="11149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600" fill="norm" stroke="1" extrusionOk="0">
                  <a:moveTo>
                    <a:pt x="21069" y="0"/>
                  </a:moveTo>
                  <a:cubicBezTo>
                    <a:pt x="16669" y="884"/>
                    <a:pt x="12269" y="1768"/>
                    <a:pt x="8669" y="3221"/>
                  </a:cubicBezTo>
                  <a:cubicBezTo>
                    <a:pt x="5069" y="4674"/>
                    <a:pt x="2269" y="6695"/>
                    <a:pt x="869" y="9221"/>
                  </a:cubicBezTo>
                  <a:cubicBezTo>
                    <a:pt x="-531" y="11747"/>
                    <a:pt x="-531" y="14779"/>
                    <a:pt x="3069" y="16926"/>
                  </a:cubicBezTo>
                  <a:cubicBezTo>
                    <a:pt x="6669" y="19074"/>
                    <a:pt x="13869" y="20337"/>
                    <a:pt x="2106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9023594" y="2306225"/>
              <a:ext cx="294364" cy="18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770" fill="norm" stroke="1" extrusionOk="0">
                  <a:moveTo>
                    <a:pt x="165" y="4853"/>
                  </a:moveTo>
                  <a:cubicBezTo>
                    <a:pt x="10" y="3429"/>
                    <a:pt x="-144" y="2005"/>
                    <a:pt x="242" y="1055"/>
                  </a:cubicBezTo>
                  <a:cubicBezTo>
                    <a:pt x="627" y="106"/>
                    <a:pt x="1553" y="-369"/>
                    <a:pt x="2865" y="343"/>
                  </a:cubicBezTo>
                  <a:cubicBezTo>
                    <a:pt x="4176" y="1055"/>
                    <a:pt x="5873" y="2954"/>
                    <a:pt x="6876" y="5921"/>
                  </a:cubicBezTo>
                  <a:cubicBezTo>
                    <a:pt x="7879" y="8888"/>
                    <a:pt x="8187" y="12923"/>
                    <a:pt x="8110" y="15416"/>
                  </a:cubicBezTo>
                  <a:cubicBezTo>
                    <a:pt x="8033" y="17908"/>
                    <a:pt x="7570" y="18857"/>
                    <a:pt x="6876" y="19688"/>
                  </a:cubicBezTo>
                  <a:cubicBezTo>
                    <a:pt x="6182" y="20519"/>
                    <a:pt x="5256" y="21231"/>
                    <a:pt x="4793" y="20400"/>
                  </a:cubicBezTo>
                  <a:cubicBezTo>
                    <a:pt x="4330" y="19569"/>
                    <a:pt x="4330" y="17196"/>
                    <a:pt x="4716" y="14822"/>
                  </a:cubicBezTo>
                  <a:cubicBezTo>
                    <a:pt x="5102" y="12449"/>
                    <a:pt x="5873" y="10075"/>
                    <a:pt x="6645" y="8176"/>
                  </a:cubicBezTo>
                  <a:cubicBezTo>
                    <a:pt x="7416" y="6277"/>
                    <a:pt x="8187" y="4853"/>
                    <a:pt x="8805" y="4616"/>
                  </a:cubicBezTo>
                  <a:cubicBezTo>
                    <a:pt x="9422" y="4378"/>
                    <a:pt x="9885" y="5328"/>
                    <a:pt x="10193" y="6515"/>
                  </a:cubicBezTo>
                  <a:cubicBezTo>
                    <a:pt x="10502" y="7701"/>
                    <a:pt x="10656" y="9126"/>
                    <a:pt x="12045" y="10431"/>
                  </a:cubicBezTo>
                  <a:cubicBezTo>
                    <a:pt x="13433" y="11736"/>
                    <a:pt x="16056" y="12923"/>
                    <a:pt x="17830" y="13161"/>
                  </a:cubicBezTo>
                  <a:cubicBezTo>
                    <a:pt x="19605" y="13398"/>
                    <a:pt x="20530" y="12686"/>
                    <a:pt x="21456" y="11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9298907" y="2184400"/>
              <a:ext cx="117476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0" y="0"/>
                  </a:moveTo>
                  <a:cubicBezTo>
                    <a:pt x="4469" y="2118"/>
                    <a:pt x="8938" y="4235"/>
                    <a:pt x="13221" y="6618"/>
                  </a:cubicBezTo>
                  <a:cubicBezTo>
                    <a:pt x="17503" y="9000"/>
                    <a:pt x="21600" y="11647"/>
                    <a:pt x="20483" y="14188"/>
                  </a:cubicBezTo>
                  <a:cubicBezTo>
                    <a:pt x="19366" y="16729"/>
                    <a:pt x="13034" y="19165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02479" y="5480070"/>
              <a:ext cx="314379" cy="47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03" fill="norm" stroke="1" extrusionOk="0">
                  <a:moveTo>
                    <a:pt x="8919" y="7042"/>
                  </a:moveTo>
                  <a:cubicBezTo>
                    <a:pt x="9064" y="6573"/>
                    <a:pt x="9209" y="6103"/>
                    <a:pt x="9499" y="5446"/>
                  </a:cubicBezTo>
                  <a:cubicBezTo>
                    <a:pt x="9789" y="4788"/>
                    <a:pt x="10224" y="3943"/>
                    <a:pt x="9934" y="3521"/>
                  </a:cubicBezTo>
                  <a:cubicBezTo>
                    <a:pt x="9644" y="3098"/>
                    <a:pt x="8629" y="3098"/>
                    <a:pt x="7179" y="3708"/>
                  </a:cubicBezTo>
                  <a:cubicBezTo>
                    <a:pt x="5730" y="4319"/>
                    <a:pt x="3845" y="5540"/>
                    <a:pt x="2395" y="7512"/>
                  </a:cubicBezTo>
                  <a:cubicBezTo>
                    <a:pt x="946" y="9484"/>
                    <a:pt x="-69" y="12208"/>
                    <a:pt x="3" y="14555"/>
                  </a:cubicBezTo>
                  <a:cubicBezTo>
                    <a:pt x="76" y="16903"/>
                    <a:pt x="1236" y="18875"/>
                    <a:pt x="2613" y="20002"/>
                  </a:cubicBezTo>
                  <a:cubicBezTo>
                    <a:pt x="3990" y="21129"/>
                    <a:pt x="5585" y="21411"/>
                    <a:pt x="7614" y="20754"/>
                  </a:cubicBezTo>
                  <a:cubicBezTo>
                    <a:pt x="9644" y="20096"/>
                    <a:pt x="12108" y="18500"/>
                    <a:pt x="14065" y="16621"/>
                  </a:cubicBezTo>
                  <a:cubicBezTo>
                    <a:pt x="16022" y="14743"/>
                    <a:pt x="17472" y="12583"/>
                    <a:pt x="18269" y="10282"/>
                  </a:cubicBezTo>
                  <a:cubicBezTo>
                    <a:pt x="19067" y="7981"/>
                    <a:pt x="19212" y="5540"/>
                    <a:pt x="18559" y="3755"/>
                  </a:cubicBezTo>
                  <a:cubicBezTo>
                    <a:pt x="17907" y="1971"/>
                    <a:pt x="16457" y="844"/>
                    <a:pt x="14935" y="328"/>
                  </a:cubicBezTo>
                  <a:cubicBezTo>
                    <a:pt x="13413" y="-189"/>
                    <a:pt x="11818" y="-95"/>
                    <a:pt x="10731" y="609"/>
                  </a:cubicBezTo>
                  <a:cubicBezTo>
                    <a:pt x="9644" y="1314"/>
                    <a:pt x="9064" y="2628"/>
                    <a:pt x="9426" y="4413"/>
                  </a:cubicBezTo>
                  <a:cubicBezTo>
                    <a:pt x="9789" y="6197"/>
                    <a:pt x="11093" y="8451"/>
                    <a:pt x="13268" y="10705"/>
                  </a:cubicBezTo>
                  <a:cubicBezTo>
                    <a:pt x="15442" y="12959"/>
                    <a:pt x="18487" y="15213"/>
                    <a:pt x="21531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05757" y="5480050"/>
              <a:ext cx="113312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9257" y="0"/>
                  </a:moveTo>
                  <a:cubicBezTo>
                    <a:pt x="13886" y="1779"/>
                    <a:pt x="18514" y="3558"/>
                    <a:pt x="20057" y="5760"/>
                  </a:cubicBezTo>
                  <a:cubicBezTo>
                    <a:pt x="21600" y="7962"/>
                    <a:pt x="20057" y="10588"/>
                    <a:pt x="16200" y="13299"/>
                  </a:cubicBezTo>
                  <a:cubicBezTo>
                    <a:pt x="12343" y="16009"/>
                    <a:pt x="6171" y="188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-1" y="5539665"/>
              <a:ext cx="193009" cy="51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408" fill="norm" stroke="1" extrusionOk="0">
                  <a:moveTo>
                    <a:pt x="20732" y="162"/>
                  </a:moveTo>
                  <a:cubicBezTo>
                    <a:pt x="18458" y="-15"/>
                    <a:pt x="16185" y="-192"/>
                    <a:pt x="12888" y="472"/>
                  </a:cubicBezTo>
                  <a:cubicBezTo>
                    <a:pt x="9591" y="1136"/>
                    <a:pt x="5271" y="2641"/>
                    <a:pt x="2656" y="4765"/>
                  </a:cubicBezTo>
                  <a:cubicBezTo>
                    <a:pt x="41" y="6890"/>
                    <a:pt x="-868" y="9634"/>
                    <a:pt x="951" y="12290"/>
                  </a:cubicBezTo>
                  <a:cubicBezTo>
                    <a:pt x="2770" y="14946"/>
                    <a:pt x="7317" y="17513"/>
                    <a:pt x="10046" y="19018"/>
                  </a:cubicBezTo>
                  <a:cubicBezTo>
                    <a:pt x="12774" y="20523"/>
                    <a:pt x="13684" y="20965"/>
                    <a:pt x="14593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566492" y="5270230"/>
              <a:ext cx="156866" cy="84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3" fill="norm" stroke="1" extrusionOk="0">
                  <a:moveTo>
                    <a:pt x="21343" y="2113"/>
                  </a:moveTo>
                  <a:cubicBezTo>
                    <a:pt x="21343" y="1573"/>
                    <a:pt x="21343" y="1033"/>
                    <a:pt x="20767" y="628"/>
                  </a:cubicBezTo>
                  <a:cubicBezTo>
                    <a:pt x="20191" y="223"/>
                    <a:pt x="19039" y="-47"/>
                    <a:pt x="16303" y="7"/>
                  </a:cubicBezTo>
                  <a:cubicBezTo>
                    <a:pt x="13567" y="61"/>
                    <a:pt x="9247" y="439"/>
                    <a:pt x="5935" y="1357"/>
                  </a:cubicBezTo>
                  <a:cubicBezTo>
                    <a:pt x="2623" y="2275"/>
                    <a:pt x="319" y="3733"/>
                    <a:pt x="31" y="5245"/>
                  </a:cubicBezTo>
                  <a:cubicBezTo>
                    <a:pt x="-257" y="6757"/>
                    <a:pt x="1471" y="8323"/>
                    <a:pt x="3631" y="10051"/>
                  </a:cubicBezTo>
                  <a:cubicBezTo>
                    <a:pt x="5791" y="11779"/>
                    <a:pt x="8383" y="13669"/>
                    <a:pt x="10111" y="15208"/>
                  </a:cubicBezTo>
                  <a:cubicBezTo>
                    <a:pt x="11839" y="16747"/>
                    <a:pt x="12703" y="17935"/>
                    <a:pt x="12847" y="18853"/>
                  </a:cubicBezTo>
                  <a:cubicBezTo>
                    <a:pt x="12991" y="19771"/>
                    <a:pt x="12415" y="20419"/>
                    <a:pt x="11551" y="20824"/>
                  </a:cubicBezTo>
                  <a:cubicBezTo>
                    <a:pt x="10687" y="21229"/>
                    <a:pt x="9535" y="21391"/>
                    <a:pt x="8095" y="21472"/>
                  </a:cubicBezTo>
                  <a:cubicBezTo>
                    <a:pt x="6655" y="21553"/>
                    <a:pt x="4927" y="21553"/>
                    <a:pt x="3487" y="21472"/>
                  </a:cubicBezTo>
                  <a:cubicBezTo>
                    <a:pt x="2047" y="21391"/>
                    <a:pt x="895" y="21229"/>
                    <a:pt x="607" y="21202"/>
                  </a:cubicBezTo>
                  <a:cubicBezTo>
                    <a:pt x="319" y="21175"/>
                    <a:pt x="895" y="21283"/>
                    <a:pt x="1471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567547" y="6253530"/>
              <a:ext cx="136256" cy="14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50" fill="norm" stroke="1" extrusionOk="0">
                  <a:moveTo>
                    <a:pt x="16486" y="6564"/>
                  </a:moveTo>
                  <a:cubicBezTo>
                    <a:pt x="15489" y="5347"/>
                    <a:pt x="14493" y="4130"/>
                    <a:pt x="12000" y="3978"/>
                  </a:cubicBezTo>
                  <a:cubicBezTo>
                    <a:pt x="9508" y="3826"/>
                    <a:pt x="5520" y="4739"/>
                    <a:pt x="3194" y="6868"/>
                  </a:cubicBezTo>
                  <a:cubicBezTo>
                    <a:pt x="868" y="8998"/>
                    <a:pt x="203" y="12344"/>
                    <a:pt x="37" y="14778"/>
                  </a:cubicBezTo>
                  <a:cubicBezTo>
                    <a:pt x="-129" y="17212"/>
                    <a:pt x="203" y="18733"/>
                    <a:pt x="2363" y="19798"/>
                  </a:cubicBezTo>
                  <a:cubicBezTo>
                    <a:pt x="4523" y="20863"/>
                    <a:pt x="8511" y="21471"/>
                    <a:pt x="11834" y="20710"/>
                  </a:cubicBezTo>
                  <a:cubicBezTo>
                    <a:pt x="15157" y="19950"/>
                    <a:pt x="17816" y="17820"/>
                    <a:pt x="19311" y="15082"/>
                  </a:cubicBezTo>
                  <a:cubicBezTo>
                    <a:pt x="20806" y="12344"/>
                    <a:pt x="21139" y="8998"/>
                    <a:pt x="21305" y="6564"/>
                  </a:cubicBezTo>
                  <a:cubicBezTo>
                    <a:pt x="21471" y="4130"/>
                    <a:pt x="21471" y="2609"/>
                    <a:pt x="20640" y="1544"/>
                  </a:cubicBezTo>
                  <a:cubicBezTo>
                    <a:pt x="19809" y="479"/>
                    <a:pt x="18148" y="-129"/>
                    <a:pt x="16154" y="23"/>
                  </a:cubicBezTo>
                  <a:cubicBezTo>
                    <a:pt x="14160" y="175"/>
                    <a:pt x="11834" y="1088"/>
                    <a:pt x="9508" y="2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474488" y="4995438"/>
              <a:ext cx="219554" cy="121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043" fill="norm" stroke="1" extrusionOk="0">
                  <a:moveTo>
                    <a:pt x="14313" y="2545"/>
                  </a:moveTo>
                  <a:cubicBezTo>
                    <a:pt x="13079" y="5840"/>
                    <a:pt x="11844" y="9135"/>
                    <a:pt x="10096" y="11331"/>
                  </a:cubicBezTo>
                  <a:cubicBezTo>
                    <a:pt x="8347" y="13528"/>
                    <a:pt x="6084" y="14626"/>
                    <a:pt x="4439" y="15175"/>
                  </a:cubicBezTo>
                  <a:cubicBezTo>
                    <a:pt x="2793" y="15724"/>
                    <a:pt x="1764" y="15724"/>
                    <a:pt x="1044" y="14809"/>
                  </a:cubicBezTo>
                  <a:cubicBezTo>
                    <a:pt x="324" y="13894"/>
                    <a:pt x="-87" y="12063"/>
                    <a:pt x="16" y="10416"/>
                  </a:cubicBezTo>
                  <a:cubicBezTo>
                    <a:pt x="119" y="8769"/>
                    <a:pt x="736" y="7304"/>
                    <a:pt x="2176" y="6755"/>
                  </a:cubicBezTo>
                  <a:cubicBezTo>
                    <a:pt x="3616" y="6206"/>
                    <a:pt x="5879" y="6572"/>
                    <a:pt x="7524" y="8402"/>
                  </a:cubicBezTo>
                  <a:cubicBezTo>
                    <a:pt x="9170" y="10233"/>
                    <a:pt x="10199" y="13528"/>
                    <a:pt x="11536" y="16274"/>
                  </a:cubicBezTo>
                  <a:cubicBezTo>
                    <a:pt x="12873" y="19019"/>
                    <a:pt x="14519" y="21216"/>
                    <a:pt x="16164" y="21033"/>
                  </a:cubicBezTo>
                  <a:cubicBezTo>
                    <a:pt x="17810" y="20850"/>
                    <a:pt x="19456" y="18287"/>
                    <a:pt x="20382" y="15175"/>
                  </a:cubicBezTo>
                  <a:cubicBezTo>
                    <a:pt x="21307" y="12063"/>
                    <a:pt x="21513" y="8402"/>
                    <a:pt x="21204" y="5657"/>
                  </a:cubicBezTo>
                  <a:cubicBezTo>
                    <a:pt x="20896" y="2911"/>
                    <a:pt x="20073" y="1080"/>
                    <a:pt x="18633" y="348"/>
                  </a:cubicBezTo>
                  <a:cubicBezTo>
                    <a:pt x="17193" y="-384"/>
                    <a:pt x="15136" y="-18"/>
                    <a:pt x="13696" y="1996"/>
                  </a:cubicBezTo>
                  <a:cubicBezTo>
                    <a:pt x="12256" y="4009"/>
                    <a:pt x="11433" y="7670"/>
                    <a:pt x="10610" y="1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942281" y="5631714"/>
              <a:ext cx="282727" cy="32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1" fill="norm" stroke="1" extrusionOk="0">
                  <a:moveTo>
                    <a:pt x="4571" y="5414"/>
                  </a:moveTo>
                  <a:cubicBezTo>
                    <a:pt x="4091" y="6239"/>
                    <a:pt x="3611" y="7065"/>
                    <a:pt x="3691" y="7684"/>
                  </a:cubicBezTo>
                  <a:cubicBezTo>
                    <a:pt x="3771" y="8303"/>
                    <a:pt x="4411" y="8716"/>
                    <a:pt x="5531" y="8922"/>
                  </a:cubicBezTo>
                  <a:cubicBezTo>
                    <a:pt x="6651" y="9128"/>
                    <a:pt x="8251" y="9128"/>
                    <a:pt x="10011" y="8303"/>
                  </a:cubicBezTo>
                  <a:cubicBezTo>
                    <a:pt x="11771" y="7477"/>
                    <a:pt x="13691" y="5827"/>
                    <a:pt x="14731" y="4588"/>
                  </a:cubicBezTo>
                  <a:cubicBezTo>
                    <a:pt x="15771" y="3350"/>
                    <a:pt x="15931" y="2525"/>
                    <a:pt x="15931" y="1630"/>
                  </a:cubicBezTo>
                  <a:cubicBezTo>
                    <a:pt x="15931" y="736"/>
                    <a:pt x="15771" y="-227"/>
                    <a:pt x="14251" y="48"/>
                  </a:cubicBezTo>
                  <a:cubicBezTo>
                    <a:pt x="12731" y="323"/>
                    <a:pt x="9851" y="1837"/>
                    <a:pt x="7211" y="4313"/>
                  </a:cubicBezTo>
                  <a:cubicBezTo>
                    <a:pt x="4571" y="6790"/>
                    <a:pt x="2171" y="10229"/>
                    <a:pt x="971" y="12774"/>
                  </a:cubicBezTo>
                  <a:cubicBezTo>
                    <a:pt x="-229" y="15319"/>
                    <a:pt x="-229" y="16970"/>
                    <a:pt x="491" y="18346"/>
                  </a:cubicBezTo>
                  <a:cubicBezTo>
                    <a:pt x="1211" y="19722"/>
                    <a:pt x="2651" y="20823"/>
                    <a:pt x="5531" y="21098"/>
                  </a:cubicBezTo>
                  <a:cubicBezTo>
                    <a:pt x="8411" y="21373"/>
                    <a:pt x="12731" y="20823"/>
                    <a:pt x="15611" y="20272"/>
                  </a:cubicBezTo>
                  <a:cubicBezTo>
                    <a:pt x="18491" y="19722"/>
                    <a:pt x="19931" y="19172"/>
                    <a:pt x="21371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072607" y="533400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326607" y="5165637"/>
              <a:ext cx="234951" cy="14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6117"/>
                  </a:moveTo>
                  <a:cubicBezTo>
                    <a:pt x="778" y="5178"/>
                    <a:pt x="1557" y="4239"/>
                    <a:pt x="2919" y="4395"/>
                  </a:cubicBezTo>
                  <a:cubicBezTo>
                    <a:pt x="4281" y="4552"/>
                    <a:pt x="6227" y="5804"/>
                    <a:pt x="7297" y="8152"/>
                  </a:cubicBezTo>
                  <a:cubicBezTo>
                    <a:pt x="8368" y="10499"/>
                    <a:pt x="8562" y="13943"/>
                    <a:pt x="7978" y="16604"/>
                  </a:cubicBezTo>
                  <a:cubicBezTo>
                    <a:pt x="7395" y="19265"/>
                    <a:pt x="6032" y="21143"/>
                    <a:pt x="5449" y="21299"/>
                  </a:cubicBezTo>
                  <a:cubicBezTo>
                    <a:pt x="4865" y="21456"/>
                    <a:pt x="5059" y="19891"/>
                    <a:pt x="6908" y="16447"/>
                  </a:cubicBezTo>
                  <a:cubicBezTo>
                    <a:pt x="8757" y="13004"/>
                    <a:pt x="12259" y="7682"/>
                    <a:pt x="14303" y="4395"/>
                  </a:cubicBezTo>
                  <a:cubicBezTo>
                    <a:pt x="16346" y="1108"/>
                    <a:pt x="16930" y="-144"/>
                    <a:pt x="17027" y="13"/>
                  </a:cubicBezTo>
                  <a:cubicBezTo>
                    <a:pt x="17124" y="169"/>
                    <a:pt x="16735" y="1734"/>
                    <a:pt x="16346" y="4708"/>
                  </a:cubicBezTo>
                  <a:cubicBezTo>
                    <a:pt x="15957" y="7682"/>
                    <a:pt x="15568" y="12065"/>
                    <a:pt x="16443" y="15039"/>
                  </a:cubicBezTo>
                  <a:cubicBezTo>
                    <a:pt x="17319" y="18013"/>
                    <a:pt x="19459" y="19578"/>
                    <a:pt x="21600" y="21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536157" y="5020018"/>
              <a:ext cx="171451" cy="10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2990"/>
                  </a:moveTo>
                  <a:cubicBezTo>
                    <a:pt x="1067" y="1768"/>
                    <a:pt x="2133" y="545"/>
                    <a:pt x="3333" y="138"/>
                  </a:cubicBezTo>
                  <a:cubicBezTo>
                    <a:pt x="4533" y="-270"/>
                    <a:pt x="5867" y="138"/>
                    <a:pt x="6667" y="2583"/>
                  </a:cubicBezTo>
                  <a:cubicBezTo>
                    <a:pt x="7467" y="5028"/>
                    <a:pt x="7733" y="9511"/>
                    <a:pt x="7333" y="12975"/>
                  </a:cubicBezTo>
                  <a:cubicBezTo>
                    <a:pt x="6933" y="16439"/>
                    <a:pt x="5867" y="18885"/>
                    <a:pt x="6133" y="20107"/>
                  </a:cubicBezTo>
                  <a:cubicBezTo>
                    <a:pt x="6400" y="21330"/>
                    <a:pt x="8000" y="21330"/>
                    <a:pt x="10800" y="20719"/>
                  </a:cubicBezTo>
                  <a:cubicBezTo>
                    <a:pt x="13600" y="20107"/>
                    <a:pt x="17600" y="18885"/>
                    <a:pt x="21600" y="17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2599657" y="5010150"/>
              <a:ext cx="2159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94" y="1400"/>
                    <a:pt x="17788" y="2800"/>
                    <a:pt x="15035" y="5100"/>
                  </a:cubicBezTo>
                  <a:cubicBezTo>
                    <a:pt x="12282" y="7400"/>
                    <a:pt x="8682" y="10600"/>
                    <a:pt x="6035" y="13500"/>
                  </a:cubicBezTo>
                  <a:cubicBezTo>
                    <a:pt x="3388" y="16400"/>
                    <a:pt x="1694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2777457" y="5238750"/>
              <a:ext cx="222251" cy="15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20"/>
                  </a:moveTo>
                  <a:cubicBezTo>
                    <a:pt x="617" y="2880"/>
                    <a:pt x="1234" y="1440"/>
                    <a:pt x="2057" y="720"/>
                  </a:cubicBezTo>
                  <a:cubicBezTo>
                    <a:pt x="2880" y="0"/>
                    <a:pt x="3909" y="0"/>
                    <a:pt x="4937" y="0"/>
                  </a:cubicBezTo>
                  <a:cubicBezTo>
                    <a:pt x="5966" y="0"/>
                    <a:pt x="6994" y="0"/>
                    <a:pt x="7714" y="1440"/>
                  </a:cubicBezTo>
                  <a:cubicBezTo>
                    <a:pt x="8434" y="2880"/>
                    <a:pt x="8846" y="5760"/>
                    <a:pt x="8126" y="8352"/>
                  </a:cubicBezTo>
                  <a:cubicBezTo>
                    <a:pt x="7406" y="10944"/>
                    <a:pt x="5554" y="13248"/>
                    <a:pt x="3909" y="15408"/>
                  </a:cubicBezTo>
                  <a:cubicBezTo>
                    <a:pt x="2263" y="17568"/>
                    <a:pt x="823" y="19584"/>
                    <a:pt x="720" y="20592"/>
                  </a:cubicBezTo>
                  <a:cubicBezTo>
                    <a:pt x="617" y="21600"/>
                    <a:pt x="1851" y="21600"/>
                    <a:pt x="5554" y="20880"/>
                  </a:cubicBezTo>
                  <a:cubicBezTo>
                    <a:pt x="9257" y="20160"/>
                    <a:pt x="15429" y="1872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114007" y="59055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482307" y="5369660"/>
              <a:ext cx="539751" cy="60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5082" y="15558"/>
                  </a:moveTo>
                  <a:cubicBezTo>
                    <a:pt x="5167" y="15184"/>
                    <a:pt x="5252" y="14810"/>
                    <a:pt x="5082" y="14362"/>
                  </a:cubicBezTo>
                  <a:cubicBezTo>
                    <a:pt x="4913" y="13913"/>
                    <a:pt x="4489" y="13390"/>
                    <a:pt x="3769" y="13390"/>
                  </a:cubicBezTo>
                  <a:cubicBezTo>
                    <a:pt x="3049" y="13390"/>
                    <a:pt x="2033" y="13913"/>
                    <a:pt x="1271" y="15147"/>
                  </a:cubicBezTo>
                  <a:cubicBezTo>
                    <a:pt x="508" y="16380"/>
                    <a:pt x="0" y="18323"/>
                    <a:pt x="0" y="19556"/>
                  </a:cubicBezTo>
                  <a:cubicBezTo>
                    <a:pt x="0" y="20790"/>
                    <a:pt x="508" y="21313"/>
                    <a:pt x="1355" y="21425"/>
                  </a:cubicBezTo>
                  <a:cubicBezTo>
                    <a:pt x="2202" y="21537"/>
                    <a:pt x="3388" y="21238"/>
                    <a:pt x="4532" y="20266"/>
                  </a:cubicBezTo>
                  <a:cubicBezTo>
                    <a:pt x="5675" y="19295"/>
                    <a:pt x="6776" y="17650"/>
                    <a:pt x="7624" y="15520"/>
                  </a:cubicBezTo>
                  <a:cubicBezTo>
                    <a:pt x="8471" y="13390"/>
                    <a:pt x="9064" y="10774"/>
                    <a:pt x="9445" y="8532"/>
                  </a:cubicBezTo>
                  <a:cubicBezTo>
                    <a:pt x="9826" y="6290"/>
                    <a:pt x="9995" y="4421"/>
                    <a:pt x="9995" y="3151"/>
                  </a:cubicBezTo>
                  <a:cubicBezTo>
                    <a:pt x="9995" y="1880"/>
                    <a:pt x="9826" y="1208"/>
                    <a:pt x="9614" y="722"/>
                  </a:cubicBezTo>
                  <a:cubicBezTo>
                    <a:pt x="9402" y="236"/>
                    <a:pt x="9148" y="-63"/>
                    <a:pt x="8894" y="12"/>
                  </a:cubicBezTo>
                  <a:cubicBezTo>
                    <a:pt x="8640" y="86"/>
                    <a:pt x="8386" y="535"/>
                    <a:pt x="8047" y="1955"/>
                  </a:cubicBezTo>
                  <a:cubicBezTo>
                    <a:pt x="7708" y="3375"/>
                    <a:pt x="7285" y="5767"/>
                    <a:pt x="7073" y="8570"/>
                  </a:cubicBezTo>
                  <a:cubicBezTo>
                    <a:pt x="6861" y="11372"/>
                    <a:pt x="6861" y="14586"/>
                    <a:pt x="6861" y="16641"/>
                  </a:cubicBezTo>
                  <a:cubicBezTo>
                    <a:pt x="6861" y="18697"/>
                    <a:pt x="6861" y="19594"/>
                    <a:pt x="6946" y="20229"/>
                  </a:cubicBezTo>
                  <a:cubicBezTo>
                    <a:pt x="7031" y="20864"/>
                    <a:pt x="7200" y="21238"/>
                    <a:pt x="7454" y="21313"/>
                  </a:cubicBezTo>
                  <a:cubicBezTo>
                    <a:pt x="7708" y="21388"/>
                    <a:pt x="8047" y="21163"/>
                    <a:pt x="8428" y="20379"/>
                  </a:cubicBezTo>
                  <a:cubicBezTo>
                    <a:pt x="8809" y="19594"/>
                    <a:pt x="9233" y="18248"/>
                    <a:pt x="9614" y="16791"/>
                  </a:cubicBezTo>
                  <a:cubicBezTo>
                    <a:pt x="9995" y="15334"/>
                    <a:pt x="10334" y="13764"/>
                    <a:pt x="10631" y="12792"/>
                  </a:cubicBezTo>
                  <a:cubicBezTo>
                    <a:pt x="10927" y="11821"/>
                    <a:pt x="11181" y="11447"/>
                    <a:pt x="11520" y="11223"/>
                  </a:cubicBezTo>
                  <a:cubicBezTo>
                    <a:pt x="11859" y="10999"/>
                    <a:pt x="12282" y="10924"/>
                    <a:pt x="12664" y="11036"/>
                  </a:cubicBezTo>
                  <a:cubicBezTo>
                    <a:pt x="13045" y="11148"/>
                    <a:pt x="13384" y="11447"/>
                    <a:pt x="13722" y="12194"/>
                  </a:cubicBezTo>
                  <a:cubicBezTo>
                    <a:pt x="14061" y="12942"/>
                    <a:pt x="14400" y="14138"/>
                    <a:pt x="14400" y="15184"/>
                  </a:cubicBezTo>
                  <a:cubicBezTo>
                    <a:pt x="14400" y="16230"/>
                    <a:pt x="14061" y="17127"/>
                    <a:pt x="13722" y="17763"/>
                  </a:cubicBezTo>
                  <a:cubicBezTo>
                    <a:pt x="13384" y="18398"/>
                    <a:pt x="13045" y="18772"/>
                    <a:pt x="12621" y="19071"/>
                  </a:cubicBezTo>
                  <a:cubicBezTo>
                    <a:pt x="12198" y="19370"/>
                    <a:pt x="11689" y="19594"/>
                    <a:pt x="11478" y="19519"/>
                  </a:cubicBezTo>
                  <a:cubicBezTo>
                    <a:pt x="11266" y="19444"/>
                    <a:pt x="11351" y="19071"/>
                    <a:pt x="12240" y="18211"/>
                  </a:cubicBezTo>
                  <a:cubicBezTo>
                    <a:pt x="13129" y="17352"/>
                    <a:pt x="14824" y="16006"/>
                    <a:pt x="16221" y="14885"/>
                  </a:cubicBezTo>
                  <a:cubicBezTo>
                    <a:pt x="17619" y="13764"/>
                    <a:pt x="18720" y="12867"/>
                    <a:pt x="19398" y="12232"/>
                  </a:cubicBezTo>
                  <a:cubicBezTo>
                    <a:pt x="20075" y="11597"/>
                    <a:pt x="20329" y="11223"/>
                    <a:pt x="20202" y="11148"/>
                  </a:cubicBezTo>
                  <a:cubicBezTo>
                    <a:pt x="20075" y="11073"/>
                    <a:pt x="19567" y="11298"/>
                    <a:pt x="18847" y="12120"/>
                  </a:cubicBezTo>
                  <a:cubicBezTo>
                    <a:pt x="18127" y="12942"/>
                    <a:pt x="17195" y="14362"/>
                    <a:pt x="16899" y="15520"/>
                  </a:cubicBezTo>
                  <a:cubicBezTo>
                    <a:pt x="16602" y="16679"/>
                    <a:pt x="16941" y="17576"/>
                    <a:pt x="17831" y="18099"/>
                  </a:cubicBezTo>
                  <a:cubicBezTo>
                    <a:pt x="18720" y="18622"/>
                    <a:pt x="20160" y="18772"/>
                    <a:pt x="21600" y="18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511007" y="5820833"/>
              <a:ext cx="2159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0800"/>
                    <a:pt x="11859" y="0"/>
                    <a:pt x="15459" y="0"/>
                  </a:cubicBezTo>
                  <a:cubicBezTo>
                    <a:pt x="19059" y="0"/>
                    <a:pt x="203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496190" y="5949950"/>
              <a:ext cx="23071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0"/>
                  </a:moveTo>
                  <a:cubicBezTo>
                    <a:pt x="991" y="4320"/>
                    <a:pt x="0" y="8640"/>
                    <a:pt x="0" y="12240"/>
                  </a:cubicBezTo>
                  <a:cubicBezTo>
                    <a:pt x="0" y="15840"/>
                    <a:pt x="991" y="18720"/>
                    <a:pt x="4756" y="20160"/>
                  </a:cubicBezTo>
                  <a:cubicBezTo>
                    <a:pt x="8521" y="21600"/>
                    <a:pt x="150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60307" y="5393545"/>
              <a:ext cx="258358" cy="41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75" fill="norm" stroke="1" extrusionOk="0">
                  <a:moveTo>
                    <a:pt x="0" y="4195"/>
                  </a:moveTo>
                  <a:cubicBezTo>
                    <a:pt x="1037" y="3309"/>
                    <a:pt x="2074" y="2423"/>
                    <a:pt x="4493" y="1647"/>
                  </a:cubicBezTo>
                  <a:cubicBezTo>
                    <a:pt x="6912" y="872"/>
                    <a:pt x="10714" y="207"/>
                    <a:pt x="13565" y="41"/>
                  </a:cubicBezTo>
                  <a:cubicBezTo>
                    <a:pt x="16416" y="-125"/>
                    <a:pt x="18317" y="207"/>
                    <a:pt x="19613" y="1204"/>
                  </a:cubicBezTo>
                  <a:cubicBezTo>
                    <a:pt x="20909" y="2201"/>
                    <a:pt x="21600" y="3863"/>
                    <a:pt x="20650" y="6078"/>
                  </a:cubicBezTo>
                  <a:cubicBezTo>
                    <a:pt x="19699" y="8293"/>
                    <a:pt x="17107" y="11063"/>
                    <a:pt x="14947" y="13057"/>
                  </a:cubicBezTo>
                  <a:cubicBezTo>
                    <a:pt x="12787" y="15050"/>
                    <a:pt x="11059" y="16269"/>
                    <a:pt x="10195" y="17543"/>
                  </a:cubicBezTo>
                  <a:cubicBezTo>
                    <a:pt x="9331" y="18817"/>
                    <a:pt x="9331" y="20146"/>
                    <a:pt x="9331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317457" y="60388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431257" y="6597650"/>
              <a:ext cx="381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4400"/>
                    <a:pt x="8400" y="7200"/>
                    <a:pt x="12000" y="360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431257" y="6705600"/>
              <a:ext cx="342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6200"/>
                    <a:pt x="9067" y="10800"/>
                    <a:pt x="12667" y="7200"/>
                  </a:cubicBezTo>
                  <a:cubicBezTo>
                    <a:pt x="16267" y="3600"/>
                    <a:pt x="1893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329657" y="519430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32" y="3600"/>
                    <a:pt x="13263" y="7200"/>
                    <a:pt x="16863" y="10800"/>
                  </a:cubicBezTo>
                  <a:cubicBezTo>
                    <a:pt x="20463" y="14400"/>
                    <a:pt x="21032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348707" y="52705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7539518" y="5447878"/>
              <a:ext cx="142121" cy="74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383" fill="norm" stroke="1" extrusionOk="0">
                  <a:moveTo>
                    <a:pt x="16727" y="2735"/>
                  </a:moveTo>
                  <a:cubicBezTo>
                    <a:pt x="18270" y="2191"/>
                    <a:pt x="19813" y="1646"/>
                    <a:pt x="20430" y="1223"/>
                  </a:cubicBezTo>
                  <a:cubicBezTo>
                    <a:pt x="21047" y="799"/>
                    <a:pt x="20738" y="497"/>
                    <a:pt x="18887" y="255"/>
                  </a:cubicBezTo>
                  <a:cubicBezTo>
                    <a:pt x="17036" y="13"/>
                    <a:pt x="13641" y="-169"/>
                    <a:pt x="10093" y="255"/>
                  </a:cubicBezTo>
                  <a:cubicBezTo>
                    <a:pt x="6544" y="678"/>
                    <a:pt x="2841" y="1707"/>
                    <a:pt x="1144" y="3007"/>
                  </a:cubicBezTo>
                  <a:cubicBezTo>
                    <a:pt x="-553" y="4308"/>
                    <a:pt x="-244" y="5881"/>
                    <a:pt x="1298" y="7485"/>
                  </a:cubicBezTo>
                  <a:cubicBezTo>
                    <a:pt x="2841" y="9088"/>
                    <a:pt x="5618" y="10722"/>
                    <a:pt x="8396" y="12537"/>
                  </a:cubicBezTo>
                  <a:cubicBezTo>
                    <a:pt x="11173" y="14352"/>
                    <a:pt x="13950" y="16349"/>
                    <a:pt x="14721" y="17740"/>
                  </a:cubicBezTo>
                  <a:cubicBezTo>
                    <a:pt x="15493" y="19132"/>
                    <a:pt x="14258" y="19918"/>
                    <a:pt x="13024" y="20433"/>
                  </a:cubicBezTo>
                  <a:cubicBezTo>
                    <a:pt x="11790" y="20947"/>
                    <a:pt x="10556" y="21189"/>
                    <a:pt x="8858" y="21310"/>
                  </a:cubicBezTo>
                  <a:cubicBezTo>
                    <a:pt x="7161" y="21431"/>
                    <a:pt x="5001" y="21431"/>
                    <a:pt x="4538" y="21098"/>
                  </a:cubicBezTo>
                  <a:cubicBezTo>
                    <a:pt x="4076" y="20765"/>
                    <a:pt x="5310" y="20100"/>
                    <a:pt x="6544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194007" y="5441950"/>
              <a:ext cx="127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650"/>
                    <a:pt x="7200" y="9300"/>
                    <a:pt x="3600" y="12900"/>
                  </a:cubicBezTo>
                  <a:cubicBezTo>
                    <a:pt x="0" y="16500"/>
                    <a:pt x="0" y="190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7978107" y="5822386"/>
              <a:ext cx="4381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548" y="11375"/>
                    <a:pt x="7096" y="2735"/>
                    <a:pt x="10696" y="575"/>
                  </a:cubicBezTo>
                  <a:cubicBezTo>
                    <a:pt x="14296" y="-1585"/>
                    <a:pt x="1794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8009857" y="5968949"/>
              <a:ext cx="323851" cy="30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1704"/>
                  </a:moveTo>
                  <a:cubicBezTo>
                    <a:pt x="282" y="14554"/>
                    <a:pt x="565" y="17404"/>
                    <a:pt x="918" y="19129"/>
                  </a:cubicBezTo>
                  <a:cubicBezTo>
                    <a:pt x="1271" y="20854"/>
                    <a:pt x="1694" y="21454"/>
                    <a:pt x="2047" y="21304"/>
                  </a:cubicBezTo>
                  <a:cubicBezTo>
                    <a:pt x="2400" y="21154"/>
                    <a:pt x="2682" y="20254"/>
                    <a:pt x="2753" y="17929"/>
                  </a:cubicBezTo>
                  <a:cubicBezTo>
                    <a:pt x="2824" y="15604"/>
                    <a:pt x="2682" y="11854"/>
                    <a:pt x="2329" y="9604"/>
                  </a:cubicBezTo>
                  <a:cubicBezTo>
                    <a:pt x="1976" y="7354"/>
                    <a:pt x="1412" y="6604"/>
                    <a:pt x="918" y="5779"/>
                  </a:cubicBezTo>
                  <a:cubicBezTo>
                    <a:pt x="424" y="4954"/>
                    <a:pt x="0" y="4054"/>
                    <a:pt x="212" y="3379"/>
                  </a:cubicBezTo>
                  <a:cubicBezTo>
                    <a:pt x="424" y="2704"/>
                    <a:pt x="1271" y="2254"/>
                    <a:pt x="3882" y="1654"/>
                  </a:cubicBezTo>
                  <a:cubicBezTo>
                    <a:pt x="6494" y="1054"/>
                    <a:pt x="10871" y="304"/>
                    <a:pt x="14118" y="79"/>
                  </a:cubicBezTo>
                  <a:cubicBezTo>
                    <a:pt x="17365" y="-146"/>
                    <a:pt x="19482" y="154"/>
                    <a:pt x="21600" y="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124157" y="6103626"/>
              <a:ext cx="107951" cy="11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0" y="3238"/>
                  </a:moveTo>
                  <a:cubicBezTo>
                    <a:pt x="1694" y="2081"/>
                    <a:pt x="3388" y="924"/>
                    <a:pt x="5294" y="346"/>
                  </a:cubicBezTo>
                  <a:cubicBezTo>
                    <a:pt x="7200" y="-233"/>
                    <a:pt x="9318" y="-233"/>
                    <a:pt x="10800" y="1503"/>
                  </a:cubicBezTo>
                  <a:cubicBezTo>
                    <a:pt x="12282" y="3238"/>
                    <a:pt x="13129" y="6710"/>
                    <a:pt x="10165" y="10567"/>
                  </a:cubicBezTo>
                  <a:cubicBezTo>
                    <a:pt x="7200" y="14424"/>
                    <a:pt x="424" y="18667"/>
                    <a:pt x="635" y="20017"/>
                  </a:cubicBezTo>
                  <a:cubicBezTo>
                    <a:pt x="847" y="21367"/>
                    <a:pt x="8047" y="19824"/>
                    <a:pt x="12706" y="18667"/>
                  </a:cubicBezTo>
                  <a:cubicBezTo>
                    <a:pt x="17365" y="17510"/>
                    <a:pt x="19482" y="16738"/>
                    <a:pt x="21600" y="15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295607" y="61341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8333707" y="61341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12"/>
                    <a:pt x="7200" y="7624"/>
                    <a:pt x="3600" y="11224"/>
                  </a:cubicBezTo>
                  <a:cubicBezTo>
                    <a:pt x="0" y="14824"/>
                    <a:pt x="0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276557" y="6083300"/>
              <a:ext cx="1587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8619108" y="5669939"/>
              <a:ext cx="330550" cy="24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89" fill="norm" stroke="1" extrusionOk="0">
                  <a:moveTo>
                    <a:pt x="9045" y="6586"/>
                  </a:moveTo>
                  <a:cubicBezTo>
                    <a:pt x="9455" y="7313"/>
                    <a:pt x="9865" y="8039"/>
                    <a:pt x="10959" y="7857"/>
                  </a:cubicBezTo>
                  <a:cubicBezTo>
                    <a:pt x="12053" y="7676"/>
                    <a:pt x="13830" y="6586"/>
                    <a:pt x="14855" y="5588"/>
                  </a:cubicBezTo>
                  <a:cubicBezTo>
                    <a:pt x="15881" y="4590"/>
                    <a:pt x="16154" y="3682"/>
                    <a:pt x="16291" y="2775"/>
                  </a:cubicBezTo>
                  <a:cubicBezTo>
                    <a:pt x="16427" y="1867"/>
                    <a:pt x="16427" y="960"/>
                    <a:pt x="16086" y="415"/>
                  </a:cubicBezTo>
                  <a:cubicBezTo>
                    <a:pt x="15744" y="-129"/>
                    <a:pt x="15060" y="-311"/>
                    <a:pt x="12805" y="960"/>
                  </a:cubicBezTo>
                  <a:cubicBezTo>
                    <a:pt x="10549" y="2230"/>
                    <a:pt x="6721" y="4953"/>
                    <a:pt x="4192" y="7403"/>
                  </a:cubicBezTo>
                  <a:cubicBezTo>
                    <a:pt x="1663" y="9854"/>
                    <a:pt x="433" y="12032"/>
                    <a:pt x="91" y="14119"/>
                  </a:cubicBezTo>
                  <a:cubicBezTo>
                    <a:pt x="-251" y="16207"/>
                    <a:pt x="296" y="18203"/>
                    <a:pt x="3030" y="19474"/>
                  </a:cubicBezTo>
                  <a:cubicBezTo>
                    <a:pt x="5764" y="20744"/>
                    <a:pt x="10686" y="21289"/>
                    <a:pt x="14103" y="21289"/>
                  </a:cubicBezTo>
                  <a:cubicBezTo>
                    <a:pt x="17521" y="21289"/>
                    <a:pt x="19435" y="20744"/>
                    <a:pt x="21349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841707" y="5359400"/>
              <a:ext cx="203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5840"/>
                    <a:pt x="12150" y="10080"/>
                    <a:pt x="15750" y="6480"/>
                  </a:cubicBezTo>
                  <a:cubicBezTo>
                    <a:pt x="19350" y="2880"/>
                    <a:pt x="204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095707" y="5239692"/>
              <a:ext cx="177801" cy="11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222"/>
                  </a:moveTo>
                  <a:cubicBezTo>
                    <a:pt x="1029" y="1022"/>
                    <a:pt x="2057" y="-178"/>
                    <a:pt x="3857" y="22"/>
                  </a:cubicBezTo>
                  <a:cubicBezTo>
                    <a:pt x="5657" y="222"/>
                    <a:pt x="8229" y="1822"/>
                    <a:pt x="9386" y="4622"/>
                  </a:cubicBezTo>
                  <a:cubicBezTo>
                    <a:pt x="10543" y="7422"/>
                    <a:pt x="10286" y="11422"/>
                    <a:pt x="9643" y="14022"/>
                  </a:cubicBezTo>
                  <a:cubicBezTo>
                    <a:pt x="9000" y="16622"/>
                    <a:pt x="7971" y="17822"/>
                    <a:pt x="6814" y="19022"/>
                  </a:cubicBezTo>
                  <a:cubicBezTo>
                    <a:pt x="5657" y="20222"/>
                    <a:pt x="4371" y="21422"/>
                    <a:pt x="3729" y="21022"/>
                  </a:cubicBezTo>
                  <a:cubicBezTo>
                    <a:pt x="3086" y="20622"/>
                    <a:pt x="3086" y="18622"/>
                    <a:pt x="4371" y="16222"/>
                  </a:cubicBezTo>
                  <a:cubicBezTo>
                    <a:pt x="5657" y="13822"/>
                    <a:pt x="8229" y="11022"/>
                    <a:pt x="10414" y="8622"/>
                  </a:cubicBezTo>
                  <a:cubicBezTo>
                    <a:pt x="12600" y="6222"/>
                    <a:pt x="14400" y="4222"/>
                    <a:pt x="14914" y="4222"/>
                  </a:cubicBezTo>
                  <a:cubicBezTo>
                    <a:pt x="15429" y="4222"/>
                    <a:pt x="14657" y="6222"/>
                    <a:pt x="14271" y="8822"/>
                  </a:cubicBezTo>
                  <a:cubicBezTo>
                    <a:pt x="13886" y="11422"/>
                    <a:pt x="13886" y="14622"/>
                    <a:pt x="15171" y="16822"/>
                  </a:cubicBezTo>
                  <a:cubicBezTo>
                    <a:pt x="16457" y="19022"/>
                    <a:pt x="19029" y="202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9324307" y="5085127"/>
              <a:ext cx="114301" cy="1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1577"/>
                  </a:moveTo>
                  <a:cubicBezTo>
                    <a:pt x="2000" y="696"/>
                    <a:pt x="4000" y="-186"/>
                    <a:pt x="5800" y="34"/>
                  </a:cubicBezTo>
                  <a:cubicBezTo>
                    <a:pt x="7600" y="255"/>
                    <a:pt x="9200" y="1577"/>
                    <a:pt x="9800" y="3341"/>
                  </a:cubicBezTo>
                  <a:cubicBezTo>
                    <a:pt x="10400" y="5104"/>
                    <a:pt x="10000" y="7308"/>
                    <a:pt x="9000" y="9292"/>
                  </a:cubicBezTo>
                  <a:cubicBezTo>
                    <a:pt x="8000" y="11275"/>
                    <a:pt x="6400" y="13038"/>
                    <a:pt x="4400" y="15022"/>
                  </a:cubicBezTo>
                  <a:cubicBezTo>
                    <a:pt x="2400" y="17006"/>
                    <a:pt x="0" y="19210"/>
                    <a:pt x="0" y="20312"/>
                  </a:cubicBezTo>
                  <a:cubicBezTo>
                    <a:pt x="0" y="21414"/>
                    <a:pt x="2400" y="21414"/>
                    <a:pt x="6400" y="20532"/>
                  </a:cubicBezTo>
                  <a:cubicBezTo>
                    <a:pt x="10400" y="19651"/>
                    <a:pt x="16000" y="17887"/>
                    <a:pt x="21600" y="16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292557" y="5124450"/>
              <a:ext cx="2286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1920"/>
                    <a:pt x="17200" y="3840"/>
                    <a:pt x="14700" y="6360"/>
                  </a:cubicBezTo>
                  <a:cubicBezTo>
                    <a:pt x="12200" y="8880"/>
                    <a:pt x="9400" y="12000"/>
                    <a:pt x="6900" y="14640"/>
                  </a:cubicBezTo>
                  <a:cubicBezTo>
                    <a:pt x="4400" y="17280"/>
                    <a:pt x="220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394157" y="5379772"/>
              <a:ext cx="184151" cy="137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4704"/>
                  </a:moveTo>
                  <a:cubicBezTo>
                    <a:pt x="2731" y="3068"/>
                    <a:pt x="5462" y="1431"/>
                    <a:pt x="7572" y="613"/>
                  </a:cubicBezTo>
                  <a:cubicBezTo>
                    <a:pt x="9683" y="-205"/>
                    <a:pt x="11172" y="-205"/>
                    <a:pt x="12166" y="613"/>
                  </a:cubicBezTo>
                  <a:cubicBezTo>
                    <a:pt x="13159" y="1431"/>
                    <a:pt x="13655" y="3068"/>
                    <a:pt x="12786" y="5850"/>
                  </a:cubicBezTo>
                  <a:cubicBezTo>
                    <a:pt x="11917" y="8631"/>
                    <a:pt x="9683" y="12559"/>
                    <a:pt x="8069" y="15340"/>
                  </a:cubicBezTo>
                  <a:cubicBezTo>
                    <a:pt x="6455" y="18122"/>
                    <a:pt x="5462" y="19759"/>
                    <a:pt x="5959" y="20577"/>
                  </a:cubicBezTo>
                  <a:cubicBezTo>
                    <a:pt x="6455" y="21395"/>
                    <a:pt x="8441" y="21395"/>
                    <a:pt x="11297" y="21231"/>
                  </a:cubicBezTo>
                  <a:cubicBezTo>
                    <a:pt x="14152" y="21068"/>
                    <a:pt x="17876" y="20740"/>
                    <a:pt x="21600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629107" y="5883772"/>
              <a:ext cx="825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215" y="12302"/>
                    <a:pt x="4431" y="4448"/>
                    <a:pt x="8031" y="1502"/>
                  </a:cubicBezTo>
                  <a:cubicBezTo>
                    <a:pt x="11631" y="-1443"/>
                    <a:pt x="1661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921818" y="5505049"/>
              <a:ext cx="494690" cy="48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276" fill="norm" stroke="1" extrusionOk="0">
                  <a:moveTo>
                    <a:pt x="4958" y="16776"/>
                  </a:moveTo>
                  <a:cubicBezTo>
                    <a:pt x="5142" y="16310"/>
                    <a:pt x="5327" y="15845"/>
                    <a:pt x="5373" y="15379"/>
                  </a:cubicBezTo>
                  <a:cubicBezTo>
                    <a:pt x="5419" y="14914"/>
                    <a:pt x="5327" y="14448"/>
                    <a:pt x="5004" y="14215"/>
                  </a:cubicBezTo>
                  <a:cubicBezTo>
                    <a:pt x="4681" y="13983"/>
                    <a:pt x="4127" y="13983"/>
                    <a:pt x="3296" y="14728"/>
                  </a:cubicBezTo>
                  <a:cubicBezTo>
                    <a:pt x="2465" y="15472"/>
                    <a:pt x="1358" y="16962"/>
                    <a:pt x="758" y="17940"/>
                  </a:cubicBezTo>
                  <a:cubicBezTo>
                    <a:pt x="158" y="18917"/>
                    <a:pt x="65" y="19383"/>
                    <a:pt x="19" y="19848"/>
                  </a:cubicBezTo>
                  <a:cubicBezTo>
                    <a:pt x="-27" y="20314"/>
                    <a:pt x="-27" y="20779"/>
                    <a:pt x="435" y="21059"/>
                  </a:cubicBezTo>
                  <a:cubicBezTo>
                    <a:pt x="896" y="21338"/>
                    <a:pt x="1819" y="21431"/>
                    <a:pt x="2835" y="20826"/>
                  </a:cubicBezTo>
                  <a:cubicBezTo>
                    <a:pt x="3850" y="20221"/>
                    <a:pt x="4958" y="18917"/>
                    <a:pt x="6111" y="16636"/>
                  </a:cubicBezTo>
                  <a:cubicBezTo>
                    <a:pt x="7265" y="14355"/>
                    <a:pt x="8465" y="11097"/>
                    <a:pt x="9296" y="8490"/>
                  </a:cubicBezTo>
                  <a:cubicBezTo>
                    <a:pt x="10127" y="5883"/>
                    <a:pt x="10588" y="3928"/>
                    <a:pt x="10819" y="2531"/>
                  </a:cubicBezTo>
                  <a:cubicBezTo>
                    <a:pt x="11050" y="1134"/>
                    <a:pt x="11050" y="297"/>
                    <a:pt x="10773" y="64"/>
                  </a:cubicBezTo>
                  <a:cubicBezTo>
                    <a:pt x="10496" y="-169"/>
                    <a:pt x="9942" y="203"/>
                    <a:pt x="9250" y="1647"/>
                  </a:cubicBezTo>
                  <a:cubicBezTo>
                    <a:pt x="8558" y="3090"/>
                    <a:pt x="7727" y="5603"/>
                    <a:pt x="7173" y="8210"/>
                  </a:cubicBezTo>
                  <a:cubicBezTo>
                    <a:pt x="6619" y="10817"/>
                    <a:pt x="6342" y="13517"/>
                    <a:pt x="6250" y="15147"/>
                  </a:cubicBezTo>
                  <a:cubicBezTo>
                    <a:pt x="6158" y="16776"/>
                    <a:pt x="6250" y="17334"/>
                    <a:pt x="6481" y="17428"/>
                  </a:cubicBezTo>
                  <a:cubicBezTo>
                    <a:pt x="6711" y="17521"/>
                    <a:pt x="7081" y="17148"/>
                    <a:pt x="8004" y="16078"/>
                  </a:cubicBezTo>
                  <a:cubicBezTo>
                    <a:pt x="8927" y="15007"/>
                    <a:pt x="10404" y="13238"/>
                    <a:pt x="11373" y="12307"/>
                  </a:cubicBezTo>
                  <a:cubicBezTo>
                    <a:pt x="12342" y="11376"/>
                    <a:pt x="12804" y="11283"/>
                    <a:pt x="13173" y="11422"/>
                  </a:cubicBezTo>
                  <a:cubicBezTo>
                    <a:pt x="13542" y="11562"/>
                    <a:pt x="13819" y="11934"/>
                    <a:pt x="13958" y="12633"/>
                  </a:cubicBezTo>
                  <a:cubicBezTo>
                    <a:pt x="14096" y="13331"/>
                    <a:pt x="14096" y="14355"/>
                    <a:pt x="13865" y="15286"/>
                  </a:cubicBezTo>
                  <a:cubicBezTo>
                    <a:pt x="13635" y="16217"/>
                    <a:pt x="13173" y="17055"/>
                    <a:pt x="12711" y="17614"/>
                  </a:cubicBezTo>
                  <a:cubicBezTo>
                    <a:pt x="12250" y="18172"/>
                    <a:pt x="11788" y="18452"/>
                    <a:pt x="11604" y="18359"/>
                  </a:cubicBezTo>
                  <a:cubicBezTo>
                    <a:pt x="11419" y="18265"/>
                    <a:pt x="11511" y="17800"/>
                    <a:pt x="12481" y="16543"/>
                  </a:cubicBezTo>
                  <a:cubicBezTo>
                    <a:pt x="13450" y="15286"/>
                    <a:pt x="15296" y="13238"/>
                    <a:pt x="16542" y="11888"/>
                  </a:cubicBezTo>
                  <a:cubicBezTo>
                    <a:pt x="17788" y="10538"/>
                    <a:pt x="18435" y="9886"/>
                    <a:pt x="18481" y="9700"/>
                  </a:cubicBezTo>
                  <a:cubicBezTo>
                    <a:pt x="18527" y="9514"/>
                    <a:pt x="17973" y="9793"/>
                    <a:pt x="17373" y="10491"/>
                  </a:cubicBezTo>
                  <a:cubicBezTo>
                    <a:pt x="16773" y="11190"/>
                    <a:pt x="16127" y="12307"/>
                    <a:pt x="16265" y="13564"/>
                  </a:cubicBezTo>
                  <a:cubicBezTo>
                    <a:pt x="16404" y="14821"/>
                    <a:pt x="17327" y="16217"/>
                    <a:pt x="18342" y="17102"/>
                  </a:cubicBezTo>
                  <a:cubicBezTo>
                    <a:pt x="19358" y="17986"/>
                    <a:pt x="20465" y="18359"/>
                    <a:pt x="21573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7455204" y="5205508"/>
              <a:ext cx="238373" cy="7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0259" fill="norm" stroke="1" extrusionOk="0">
                  <a:moveTo>
                    <a:pt x="13271" y="2001"/>
                  </a:moveTo>
                  <a:cubicBezTo>
                    <a:pt x="11565" y="5781"/>
                    <a:pt x="9860" y="9561"/>
                    <a:pt x="8060" y="12261"/>
                  </a:cubicBezTo>
                  <a:cubicBezTo>
                    <a:pt x="6260" y="14961"/>
                    <a:pt x="4365" y="16581"/>
                    <a:pt x="2944" y="16851"/>
                  </a:cubicBezTo>
                  <a:cubicBezTo>
                    <a:pt x="1523" y="17121"/>
                    <a:pt x="576" y="16041"/>
                    <a:pt x="197" y="13611"/>
                  </a:cubicBezTo>
                  <a:cubicBezTo>
                    <a:pt x="-182" y="11181"/>
                    <a:pt x="7" y="7401"/>
                    <a:pt x="576" y="4971"/>
                  </a:cubicBezTo>
                  <a:cubicBezTo>
                    <a:pt x="1144" y="2541"/>
                    <a:pt x="2092" y="1461"/>
                    <a:pt x="4081" y="2541"/>
                  </a:cubicBezTo>
                  <a:cubicBezTo>
                    <a:pt x="6071" y="3621"/>
                    <a:pt x="9102" y="6861"/>
                    <a:pt x="11565" y="10371"/>
                  </a:cubicBezTo>
                  <a:cubicBezTo>
                    <a:pt x="14029" y="13881"/>
                    <a:pt x="15923" y="17661"/>
                    <a:pt x="17344" y="19281"/>
                  </a:cubicBezTo>
                  <a:cubicBezTo>
                    <a:pt x="18765" y="20901"/>
                    <a:pt x="19713" y="20361"/>
                    <a:pt x="20376" y="18741"/>
                  </a:cubicBezTo>
                  <a:cubicBezTo>
                    <a:pt x="21039" y="17121"/>
                    <a:pt x="21418" y="14421"/>
                    <a:pt x="21323" y="10371"/>
                  </a:cubicBezTo>
                  <a:cubicBezTo>
                    <a:pt x="21229" y="6321"/>
                    <a:pt x="20660" y="921"/>
                    <a:pt x="18765" y="111"/>
                  </a:cubicBezTo>
                  <a:cubicBezTo>
                    <a:pt x="16871" y="-699"/>
                    <a:pt x="13650" y="3081"/>
                    <a:pt x="10429" y="6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956257" y="5756185"/>
              <a:ext cx="2159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659" y="6957"/>
                    <a:pt x="9318" y="-898"/>
                    <a:pt x="12918" y="84"/>
                  </a:cubicBezTo>
                  <a:cubicBezTo>
                    <a:pt x="16518" y="1066"/>
                    <a:pt x="19059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943557" y="5892800"/>
              <a:ext cx="298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4400"/>
                    <a:pt x="8885" y="7200"/>
                    <a:pt x="12485" y="3600"/>
                  </a:cubicBezTo>
                  <a:cubicBezTo>
                    <a:pt x="16085" y="0"/>
                    <a:pt x="188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152607" y="4813663"/>
              <a:ext cx="4772255" cy="218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144" y="20340"/>
                  </a:moveTo>
                  <a:cubicBezTo>
                    <a:pt x="182" y="20256"/>
                    <a:pt x="220" y="20173"/>
                    <a:pt x="326" y="20120"/>
                  </a:cubicBezTo>
                  <a:cubicBezTo>
                    <a:pt x="431" y="20068"/>
                    <a:pt x="603" y="20047"/>
                    <a:pt x="857" y="19995"/>
                  </a:cubicBezTo>
                  <a:cubicBezTo>
                    <a:pt x="1111" y="19943"/>
                    <a:pt x="1446" y="19859"/>
                    <a:pt x="1796" y="19786"/>
                  </a:cubicBezTo>
                  <a:cubicBezTo>
                    <a:pt x="2146" y="19712"/>
                    <a:pt x="2510" y="19649"/>
                    <a:pt x="2883" y="19597"/>
                  </a:cubicBezTo>
                  <a:cubicBezTo>
                    <a:pt x="3257" y="19545"/>
                    <a:pt x="3640" y="19503"/>
                    <a:pt x="3999" y="19472"/>
                  </a:cubicBezTo>
                  <a:cubicBezTo>
                    <a:pt x="4358" y="19440"/>
                    <a:pt x="4694" y="19419"/>
                    <a:pt x="5048" y="19398"/>
                  </a:cubicBezTo>
                  <a:cubicBezTo>
                    <a:pt x="5402" y="19377"/>
                    <a:pt x="5776" y="19356"/>
                    <a:pt x="6145" y="19336"/>
                  </a:cubicBezTo>
                  <a:cubicBezTo>
                    <a:pt x="6514" y="19315"/>
                    <a:pt x="6878" y="19294"/>
                    <a:pt x="7222" y="19273"/>
                  </a:cubicBezTo>
                  <a:cubicBezTo>
                    <a:pt x="7567" y="19252"/>
                    <a:pt x="7893" y="19231"/>
                    <a:pt x="8233" y="19199"/>
                  </a:cubicBezTo>
                  <a:cubicBezTo>
                    <a:pt x="8573" y="19168"/>
                    <a:pt x="8927" y="19126"/>
                    <a:pt x="9263" y="19074"/>
                  </a:cubicBezTo>
                  <a:cubicBezTo>
                    <a:pt x="9598" y="19022"/>
                    <a:pt x="9914" y="18959"/>
                    <a:pt x="10187" y="18896"/>
                  </a:cubicBezTo>
                  <a:cubicBezTo>
                    <a:pt x="10460" y="18833"/>
                    <a:pt x="10690" y="18770"/>
                    <a:pt x="10881" y="18708"/>
                  </a:cubicBezTo>
                  <a:cubicBezTo>
                    <a:pt x="11073" y="18645"/>
                    <a:pt x="11226" y="18582"/>
                    <a:pt x="11408" y="18425"/>
                  </a:cubicBezTo>
                  <a:cubicBezTo>
                    <a:pt x="11590" y="18268"/>
                    <a:pt x="11801" y="18017"/>
                    <a:pt x="12079" y="17745"/>
                  </a:cubicBezTo>
                  <a:cubicBezTo>
                    <a:pt x="12357" y="17473"/>
                    <a:pt x="12701" y="17180"/>
                    <a:pt x="13008" y="16939"/>
                  </a:cubicBezTo>
                  <a:cubicBezTo>
                    <a:pt x="13314" y="16698"/>
                    <a:pt x="13583" y="16510"/>
                    <a:pt x="13880" y="16353"/>
                  </a:cubicBezTo>
                  <a:cubicBezTo>
                    <a:pt x="14176" y="16196"/>
                    <a:pt x="14502" y="16070"/>
                    <a:pt x="14837" y="15913"/>
                  </a:cubicBezTo>
                  <a:cubicBezTo>
                    <a:pt x="15173" y="15756"/>
                    <a:pt x="15518" y="15568"/>
                    <a:pt x="15848" y="15380"/>
                  </a:cubicBezTo>
                  <a:cubicBezTo>
                    <a:pt x="16178" y="15191"/>
                    <a:pt x="16495" y="15003"/>
                    <a:pt x="16830" y="14815"/>
                  </a:cubicBezTo>
                  <a:cubicBezTo>
                    <a:pt x="17165" y="14626"/>
                    <a:pt x="17519" y="14438"/>
                    <a:pt x="17821" y="14291"/>
                  </a:cubicBezTo>
                  <a:cubicBezTo>
                    <a:pt x="18123" y="14145"/>
                    <a:pt x="18372" y="14040"/>
                    <a:pt x="18688" y="13967"/>
                  </a:cubicBezTo>
                  <a:cubicBezTo>
                    <a:pt x="19004" y="13894"/>
                    <a:pt x="19387" y="13852"/>
                    <a:pt x="19713" y="13852"/>
                  </a:cubicBezTo>
                  <a:cubicBezTo>
                    <a:pt x="20039" y="13852"/>
                    <a:pt x="20307" y="13894"/>
                    <a:pt x="20542" y="13862"/>
                  </a:cubicBezTo>
                  <a:cubicBezTo>
                    <a:pt x="20776" y="13831"/>
                    <a:pt x="20977" y="13726"/>
                    <a:pt x="21145" y="13402"/>
                  </a:cubicBezTo>
                  <a:cubicBezTo>
                    <a:pt x="21313" y="13077"/>
                    <a:pt x="21447" y="12533"/>
                    <a:pt x="21519" y="11884"/>
                  </a:cubicBezTo>
                  <a:cubicBezTo>
                    <a:pt x="21590" y="11236"/>
                    <a:pt x="21600" y="10482"/>
                    <a:pt x="21595" y="9708"/>
                  </a:cubicBezTo>
                  <a:cubicBezTo>
                    <a:pt x="21590" y="8933"/>
                    <a:pt x="21571" y="8138"/>
                    <a:pt x="21504" y="7489"/>
                  </a:cubicBezTo>
                  <a:cubicBezTo>
                    <a:pt x="21437" y="6840"/>
                    <a:pt x="21322" y="6338"/>
                    <a:pt x="21164" y="5867"/>
                  </a:cubicBezTo>
                  <a:cubicBezTo>
                    <a:pt x="21006" y="5396"/>
                    <a:pt x="20805" y="4956"/>
                    <a:pt x="20575" y="4559"/>
                  </a:cubicBezTo>
                  <a:cubicBezTo>
                    <a:pt x="20345" y="4161"/>
                    <a:pt x="20087" y="3805"/>
                    <a:pt x="19775" y="3533"/>
                  </a:cubicBezTo>
                  <a:cubicBezTo>
                    <a:pt x="19464" y="3261"/>
                    <a:pt x="19100" y="3073"/>
                    <a:pt x="18760" y="2905"/>
                  </a:cubicBezTo>
                  <a:cubicBezTo>
                    <a:pt x="18420" y="2738"/>
                    <a:pt x="18104" y="2591"/>
                    <a:pt x="17754" y="2445"/>
                  </a:cubicBezTo>
                  <a:cubicBezTo>
                    <a:pt x="17405" y="2298"/>
                    <a:pt x="17021" y="2152"/>
                    <a:pt x="16657" y="2016"/>
                  </a:cubicBezTo>
                  <a:cubicBezTo>
                    <a:pt x="16293" y="1880"/>
                    <a:pt x="15949" y="1754"/>
                    <a:pt x="15575" y="1649"/>
                  </a:cubicBezTo>
                  <a:cubicBezTo>
                    <a:pt x="15201" y="1545"/>
                    <a:pt x="14799" y="1461"/>
                    <a:pt x="14426" y="1377"/>
                  </a:cubicBezTo>
                  <a:cubicBezTo>
                    <a:pt x="14052" y="1294"/>
                    <a:pt x="13707" y="1210"/>
                    <a:pt x="13358" y="1126"/>
                  </a:cubicBezTo>
                  <a:cubicBezTo>
                    <a:pt x="13008" y="1043"/>
                    <a:pt x="12653" y="959"/>
                    <a:pt x="12294" y="875"/>
                  </a:cubicBezTo>
                  <a:cubicBezTo>
                    <a:pt x="11935" y="791"/>
                    <a:pt x="11571" y="708"/>
                    <a:pt x="11217" y="624"/>
                  </a:cubicBezTo>
                  <a:cubicBezTo>
                    <a:pt x="10862" y="540"/>
                    <a:pt x="10517" y="456"/>
                    <a:pt x="10168" y="383"/>
                  </a:cubicBezTo>
                  <a:cubicBezTo>
                    <a:pt x="9818" y="310"/>
                    <a:pt x="9464" y="247"/>
                    <a:pt x="9109" y="195"/>
                  </a:cubicBezTo>
                  <a:cubicBezTo>
                    <a:pt x="8755" y="143"/>
                    <a:pt x="8401" y="101"/>
                    <a:pt x="8051" y="69"/>
                  </a:cubicBezTo>
                  <a:cubicBezTo>
                    <a:pt x="7701" y="38"/>
                    <a:pt x="7356" y="17"/>
                    <a:pt x="6973" y="6"/>
                  </a:cubicBezTo>
                  <a:cubicBezTo>
                    <a:pt x="6590" y="-4"/>
                    <a:pt x="6169" y="-4"/>
                    <a:pt x="5762" y="17"/>
                  </a:cubicBezTo>
                  <a:cubicBezTo>
                    <a:pt x="5355" y="38"/>
                    <a:pt x="4962" y="80"/>
                    <a:pt x="4574" y="163"/>
                  </a:cubicBezTo>
                  <a:cubicBezTo>
                    <a:pt x="4186" y="247"/>
                    <a:pt x="3803" y="373"/>
                    <a:pt x="3467" y="488"/>
                  </a:cubicBezTo>
                  <a:cubicBezTo>
                    <a:pt x="3132" y="603"/>
                    <a:pt x="2845" y="708"/>
                    <a:pt x="2529" y="854"/>
                  </a:cubicBezTo>
                  <a:cubicBezTo>
                    <a:pt x="2213" y="1001"/>
                    <a:pt x="1868" y="1189"/>
                    <a:pt x="1628" y="1325"/>
                  </a:cubicBezTo>
                  <a:cubicBezTo>
                    <a:pt x="1389" y="1461"/>
                    <a:pt x="1255" y="1545"/>
                    <a:pt x="1169" y="1618"/>
                  </a:cubicBezTo>
                  <a:cubicBezTo>
                    <a:pt x="1082" y="1691"/>
                    <a:pt x="1044" y="1754"/>
                    <a:pt x="1011" y="1890"/>
                  </a:cubicBezTo>
                  <a:cubicBezTo>
                    <a:pt x="977" y="2026"/>
                    <a:pt x="948" y="2236"/>
                    <a:pt x="881" y="2644"/>
                  </a:cubicBezTo>
                  <a:cubicBezTo>
                    <a:pt x="814" y="3052"/>
                    <a:pt x="709" y="3659"/>
                    <a:pt x="599" y="4266"/>
                  </a:cubicBezTo>
                  <a:cubicBezTo>
                    <a:pt x="489" y="4873"/>
                    <a:pt x="374" y="5480"/>
                    <a:pt x="292" y="6139"/>
                  </a:cubicBezTo>
                  <a:cubicBezTo>
                    <a:pt x="211" y="6798"/>
                    <a:pt x="163" y="7510"/>
                    <a:pt x="129" y="8169"/>
                  </a:cubicBezTo>
                  <a:cubicBezTo>
                    <a:pt x="96" y="8829"/>
                    <a:pt x="77" y="9436"/>
                    <a:pt x="57" y="10063"/>
                  </a:cubicBezTo>
                  <a:cubicBezTo>
                    <a:pt x="38" y="10691"/>
                    <a:pt x="19" y="11340"/>
                    <a:pt x="10" y="12010"/>
                  </a:cubicBezTo>
                  <a:cubicBezTo>
                    <a:pt x="0" y="12680"/>
                    <a:pt x="0" y="13370"/>
                    <a:pt x="0" y="14113"/>
                  </a:cubicBezTo>
                  <a:cubicBezTo>
                    <a:pt x="0" y="14856"/>
                    <a:pt x="0" y="15652"/>
                    <a:pt x="19" y="16269"/>
                  </a:cubicBezTo>
                  <a:cubicBezTo>
                    <a:pt x="38" y="16887"/>
                    <a:pt x="77" y="17326"/>
                    <a:pt x="105" y="17703"/>
                  </a:cubicBezTo>
                  <a:cubicBezTo>
                    <a:pt x="134" y="18080"/>
                    <a:pt x="153" y="18394"/>
                    <a:pt x="177" y="18781"/>
                  </a:cubicBezTo>
                  <a:cubicBezTo>
                    <a:pt x="201" y="19168"/>
                    <a:pt x="230" y="19629"/>
                    <a:pt x="283" y="20110"/>
                  </a:cubicBezTo>
                  <a:cubicBezTo>
                    <a:pt x="335" y="20591"/>
                    <a:pt x="412" y="21094"/>
                    <a:pt x="489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67707" y="4502620"/>
              <a:ext cx="3254465" cy="244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6" fill="norm" stroke="1" extrusionOk="0">
                  <a:moveTo>
                    <a:pt x="7120" y="613"/>
                  </a:moveTo>
                  <a:cubicBezTo>
                    <a:pt x="6741" y="501"/>
                    <a:pt x="6362" y="389"/>
                    <a:pt x="5934" y="314"/>
                  </a:cubicBezTo>
                  <a:cubicBezTo>
                    <a:pt x="5505" y="239"/>
                    <a:pt x="5028" y="202"/>
                    <a:pt x="4557" y="248"/>
                  </a:cubicBezTo>
                  <a:cubicBezTo>
                    <a:pt x="4087" y="295"/>
                    <a:pt x="3623" y="426"/>
                    <a:pt x="3167" y="660"/>
                  </a:cubicBezTo>
                  <a:cubicBezTo>
                    <a:pt x="2711" y="894"/>
                    <a:pt x="2261" y="1230"/>
                    <a:pt x="1924" y="1623"/>
                  </a:cubicBezTo>
                  <a:cubicBezTo>
                    <a:pt x="1587" y="2016"/>
                    <a:pt x="1362" y="2465"/>
                    <a:pt x="1201" y="3044"/>
                  </a:cubicBezTo>
                  <a:cubicBezTo>
                    <a:pt x="1039" y="3624"/>
                    <a:pt x="941" y="4335"/>
                    <a:pt x="878" y="4999"/>
                  </a:cubicBezTo>
                  <a:cubicBezTo>
                    <a:pt x="815" y="5662"/>
                    <a:pt x="786" y="6280"/>
                    <a:pt x="758" y="6934"/>
                  </a:cubicBezTo>
                  <a:cubicBezTo>
                    <a:pt x="730" y="7589"/>
                    <a:pt x="702" y="8281"/>
                    <a:pt x="688" y="9010"/>
                  </a:cubicBezTo>
                  <a:cubicBezTo>
                    <a:pt x="674" y="9739"/>
                    <a:pt x="674" y="10506"/>
                    <a:pt x="646" y="11207"/>
                  </a:cubicBezTo>
                  <a:cubicBezTo>
                    <a:pt x="618" y="11909"/>
                    <a:pt x="562" y="12545"/>
                    <a:pt x="485" y="13255"/>
                  </a:cubicBezTo>
                  <a:cubicBezTo>
                    <a:pt x="407" y="13966"/>
                    <a:pt x="309" y="14751"/>
                    <a:pt x="232" y="15481"/>
                  </a:cubicBezTo>
                  <a:cubicBezTo>
                    <a:pt x="154" y="16210"/>
                    <a:pt x="98" y="16883"/>
                    <a:pt x="63" y="17622"/>
                  </a:cubicBezTo>
                  <a:cubicBezTo>
                    <a:pt x="28" y="18361"/>
                    <a:pt x="14" y="19165"/>
                    <a:pt x="7" y="19707"/>
                  </a:cubicBezTo>
                  <a:cubicBezTo>
                    <a:pt x="0" y="20250"/>
                    <a:pt x="0" y="20530"/>
                    <a:pt x="0" y="20764"/>
                  </a:cubicBezTo>
                  <a:cubicBezTo>
                    <a:pt x="0" y="20998"/>
                    <a:pt x="0" y="21185"/>
                    <a:pt x="56" y="21278"/>
                  </a:cubicBezTo>
                  <a:cubicBezTo>
                    <a:pt x="112" y="21372"/>
                    <a:pt x="225" y="21372"/>
                    <a:pt x="534" y="21381"/>
                  </a:cubicBezTo>
                  <a:cubicBezTo>
                    <a:pt x="843" y="21390"/>
                    <a:pt x="1348" y="21409"/>
                    <a:pt x="1854" y="21418"/>
                  </a:cubicBezTo>
                  <a:cubicBezTo>
                    <a:pt x="2359" y="21428"/>
                    <a:pt x="2865" y="21428"/>
                    <a:pt x="3392" y="21446"/>
                  </a:cubicBezTo>
                  <a:cubicBezTo>
                    <a:pt x="3918" y="21465"/>
                    <a:pt x="4466" y="21502"/>
                    <a:pt x="5014" y="21521"/>
                  </a:cubicBezTo>
                  <a:cubicBezTo>
                    <a:pt x="5562" y="21540"/>
                    <a:pt x="6109" y="21540"/>
                    <a:pt x="6664" y="21549"/>
                  </a:cubicBezTo>
                  <a:cubicBezTo>
                    <a:pt x="7219" y="21559"/>
                    <a:pt x="7780" y="21577"/>
                    <a:pt x="8342" y="21587"/>
                  </a:cubicBezTo>
                  <a:cubicBezTo>
                    <a:pt x="8904" y="21596"/>
                    <a:pt x="9466" y="21596"/>
                    <a:pt x="10042" y="21596"/>
                  </a:cubicBezTo>
                  <a:cubicBezTo>
                    <a:pt x="10617" y="21596"/>
                    <a:pt x="11207" y="21596"/>
                    <a:pt x="11790" y="21596"/>
                  </a:cubicBezTo>
                  <a:cubicBezTo>
                    <a:pt x="12373" y="21596"/>
                    <a:pt x="12949" y="21596"/>
                    <a:pt x="13496" y="21596"/>
                  </a:cubicBezTo>
                  <a:cubicBezTo>
                    <a:pt x="14044" y="21596"/>
                    <a:pt x="14564" y="21596"/>
                    <a:pt x="15105" y="21559"/>
                  </a:cubicBezTo>
                  <a:cubicBezTo>
                    <a:pt x="15645" y="21521"/>
                    <a:pt x="16207" y="21446"/>
                    <a:pt x="16734" y="21353"/>
                  </a:cubicBezTo>
                  <a:cubicBezTo>
                    <a:pt x="17260" y="21259"/>
                    <a:pt x="17752" y="21147"/>
                    <a:pt x="18222" y="20941"/>
                  </a:cubicBezTo>
                  <a:cubicBezTo>
                    <a:pt x="18693" y="20736"/>
                    <a:pt x="19142" y="20437"/>
                    <a:pt x="19430" y="20100"/>
                  </a:cubicBezTo>
                  <a:cubicBezTo>
                    <a:pt x="19718" y="19763"/>
                    <a:pt x="19844" y="19389"/>
                    <a:pt x="19943" y="18922"/>
                  </a:cubicBezTo>
                  <a:cubicBezTo>
                    <a:pt x="20041" y="18454"/>
                    <a:pt x="20111" y="17893"/>
                    <a:pt x="20189" y="17267"/>
                  </a:cubicBezTo>
                  <a:cubicBezTo>
                    <a:pt x="20266" y="16640"/>
                    <a:pt x="20350" y="15948"/>
                    <a:pt x="20434" y="15256"/>
                  </a:cubicBezTo>
                  <a:cubicBezTo>
                    <a:pt x="20519" y="14564"/>
                    <a:pt x="20603" y="13872"/>
                    <a:pt x="20708" y="13199"/>
                  </a:cubicBezTo>
                  <a:cubicBezTo>
                    <a:pt x="20814" y="12526"/>
                    <a:pt x="20940" y="11871"/>
                    <a:pt x="21073" y="11207"/>
                  </a:cubicBezTo>
                  <a:cubicBezTo>
                    <a:pt x="21207" y="10544"/>
                    <a:pt x="21347" y="9870"/>
                    <a:pt x="21446" y="9178"/>
                  </a:cubicBezTo>
                  <a:cubicBezTo>
                    <a:pt x="21544" y="8486"/>
                    <a:pt x="21600" y="7776"/>
                    <a:pt x="21593" y="7159"/>
                  </a:cubicBezTo>
                  <a:cubicBezTo>
                    <a:pt x="21586" y="6541"/>
                    <a:pt x="21516" y="6018"/>
                    <a:pt x="21453" y="5588"/>
                  </a:cubicBezTo>
                  <a:cubicBezTo>
                    <a:pt x="21389" y="5158"/>
                    <a:pt x="21333" y="4821"/>
                    <a:pt x="21228" y="4615"/>
                  </a:cubicBezTo>
                  <a:cubicBezTo>
                    <a:pt x="21122" y="4410"/>
                    <a:pt x="20968" y="4335"/>
                    <a:pt x="20638" y="4176"/>
                  </a:cubicBezTo>
                  <a:cubicBezTo>
                    <a:pt x="20308" y="4017"/>
                    <a:pt x="19802" y="3774"/>
                    <a:pt x="19304" y="3540"/>
                  </a:cubicBezTo>
                  <a:cubicBezTo>
                    <a:pt x="18805" y="3306"/>
                    <a:pt x="18314" y="3082"/>
                    <a:pt x="17787" y="2848"/>
                  </a:cubicBezTo>
                  <a:cubicBezTo>
                    <a:pt x="17260" y="2614"/>
                    <a:pt x="16699" y="2371"/>
                    <a:pt x="16151" y="2137"/>
                  </a:cubicBezTo>
                  <a:cubicBezTo>
                    <a:pt x="15603" y="1904"/>
                    <a:pt x="15069" y="1679"/>
                    <a:pt x="14529" y="1445"/>
                  </a:cubicBezTo>
                  <a:cubicBezTo>
                    <a:pt x="13988" y="1212"/>
                    <a:pt x="13440" y="968"/>
                    <a:pt x="12921" y="772"/>
                  </a:cubicBezTo>
                  <a:cubicBezTo>
                    <a:pt x="12401" y="576"/>
                    <a:pt x="11909" y="426"/>
                    <a:pt x="11376" y="314"/>
                  </a:cubicBezTo>
                  <a:cubicBezTo>
                    <a:pt x="10842" y="202"/>
                    <a:pt x="10266" y="127"/>
                    <a:pt x="9712" y="80"/>
                  </a:cubicBezTo>
                  <a:cubicBezTo>
                    <a:pt x="9157" y="33"/>
                    <a:pt x="8623" y="15"/>
                    <a:pt x="8104" y="5"/>
                  </a:cubicBezTo>
                  <a:cubicBezTo>
                    <a:pt x="7584" y="-4"/>
                    <a:pt x="7078" y="-4"/>
                    <a:pt x="6502" y="33"/>
                  </a:cubicBezTo>
                  <a:cubicBezTo>
                    <a:pt x="5927" y="71"/>
                    <a:pt x="5281" y="146"/>
                    <a:pt x="4726" y="323"/>
                  </a:cubicBezTo>
                  <a:cubicBezTo>
                    <a:pt x="4171" y="501"/>
                    <a:pt x="3708" y="781"/>
                    <a:pt x="3244" y="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8193444" y="6940550"/>
              <a:ext cx="7676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1171" y="0"/>
                  </a:moveTo>
                  <a:cubicBezTo>
                    <a:pt x="15917" y="913"/>
                    <a:pt x="10663" y="1825"/>
                    <a:pt x="6868" y="3701"/>
                  </a:cubicBezTo>
                  <a:cubicBezTo>
                    <a:pt x="3074" y="5577"/>
                    <a:pt x="739" y="8417"/>
                    <a:pt x="155" y="11561"/>
                  </a:cubicBezTo>
                  <a:cubicBezTo>
                    <a:pt x="-429" y="14704"/>
                    <a:pt x="739" y="18152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155923" y="6921500"/>
              <a:ext cx="222235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1003" y="2274"/>
                  </a:moveTo>
                  <a:cubicBezTo>
                    <a:pt x="10187" y="1137"/>
                    <a:pt x="9372" y="0"/>
                    <a:pt x="8455" y="0"/>
                  </a:cubicBezTo>
                  <a:cubicBezTo>
                    <a:pt x="7538" y="0"/>
                    <a:pt x="6520" y="1137"/>
                    <a:pt x="5501" y="3789"/>
                  </a:cubicBezTo>
                  <a:cubicBezTo>
                    <a:pt x="4482" y="6442"/>
                    <a:pt x="3463" y="10611"/>
                    <a:pt x="2444" y="14211"/>
                  </a:cubicBezTo>
                  <a:cubicBezTo>
                    <a:pt x="1425" y="17811"/>
                    <a:pt x="406" y="20842"/>
                    <a:pt x="101" y="21032"/>
                  </a:cubicBezTo>
                  <a:cubicBezTo>
                    <a:pt x="-205" y="21221"/>
                    <a:pt x="203" y="18568"/>
                    <a:pt x="1120" y="15347"/>
                  </a:cubicBezTo>
                  <a:cubicBezTo>
                    <a:pt x="2037" y="12126"/>
                    <a:pt x="3463" y="8337"/>
                    <a:pt x="4686" y="5684"/>
                  </a:cubicBezTo>
                  <a:cubicBezTo>
                    <a:pt x="5908" y="3032"/>
                    <a:pt x="6927" y="1516"/>
                    <a:pt x="9678" y="4358"/>
                  </a:cubicBezTo>
                  <a:cubicBezTo>
                    <a:pt x="12429" y="7200"/>
                    <a:pt x="16912" y="144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2099718" y="7010400"/>
              <a:ext cx="9354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0"/>
                  </a:moveTo>
                  <a:cubicBezTo>
                    <a:pt x="18332" y="0"/>
                    <a:pt x="15452" y="0"/>
                    <a:pt x="12332" y="520"/>
                  </a:cubicBezTo>
                  <a:cubicBezTo>
                    <a:pt x="9212" y="1041"/>
                    <a:pt x="5852" y="2082"/>
                    <a:pt x="3452" y="3904"/>
                  </a:cubicBezTo>
                  <a:cubicBezTo>
                    <a:pt x="1052" y="5725"/>
                    <a:pt x="-388" y="8328"/>
                    <a:pt x="92" y="10887"/>
                  </a:cubicBezTo>
                  <a:cubicBezTo>
                    <a:pt x="572" y="13446"/>
                    <a:pt x="2972" y="15961"/>
                    <a:pt x="6572" y="17740"/>
                  </a:cubicBezTo>
                  <a:cubicBezTo>
                    <a:pt x="10172" y="19518"/>
                    <a:pt x="14972" y="20559"/>
                    <a:pt x="197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017874" y="7026186"/>
              <a:ext cx="270634" cy="11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85" fill="norm" stroke="1" extrusionOk="0">
                  <a:moveTo>
                    <a:pt x="10860" y="1691"/>
                  </a:moveTo>
                  <a:cubicBezTo>
                    <a:pt x="7511" y="7277"/>
                    <a:pt x="4162" y="12863"/>
                    <a:pt x="2237" y="16401"/>
                  </a:cubicBezTo>
                  <a:cubicBezTo>
                    <a:pt x="311" y="19939"/>
                    <a:pt x="-191" y="21429"/>
                    <a:pt x="60" y="20870"/>
                  </a:cubicBezTo>
                  <a:cubicBezTo>
                    <a:pt x="311" y="20312"/>
                    <a:pt x="1316" y="17705"/>
                    <a:pt x="2823" y="14353"/>
                  </a:cubicBezTo>
                  <a:cubicBezTo>
                    <a:pt x="4330" y="11001"/>
                    <a:pt x="6339" y="6905"/>
                    <a:pt x="7846" y="4112"/>
                  </a:cubicBezTo>
                  <a:cubicBezTo>
                    <a:pt x="9353" y="1319"/>
                    <a:pt x="10358" y="-171"/>
                    <a:pt x="11195" y="15"/>
                  </a:cubicBezTo>
                  <a:cubicBezTo>
                    <a:pt x="12032" y="201"/>
                    <a:pt x="12702" y="2063"/>
                    <a:pt x="14376" y="5415"/>
                  </a:cubicBezTo>
                  <a:cubicBezTo>
                    <a:pt x="16051" y="8767"/>
                    <a:pt x="18730" y="13608"/>
                    <a:pt x="21409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838000" y="2300401"/>
              <a:ext cx="66958" cy="284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87" fill="norm" stroke="1" extrusionOk="0">
                  <a:moveTo>
                    <a:pt x="1102" y="21587"/>
                  </a:moveTo>
                  <a:cubicBezTo>
                    <a:pt x="427" y="21153"/>
                    <a:pt x="-248" y="20719"/>
                    <a:pt x="89" y="20374"/>
                  </a:cubicBezTo>
                  <a:cubicBezTo>
                    <a:pt x="427" y="20028"/>
                    <a:pt x="1777" y="19771"/>
                    <a:pt x="3127" y="19417"/>
                  </a:cubicBezTo>
                  <a:cubicBezTo>
                    <a:pt x="4477" y="19064"/>
                    <a:pt x="5827" y="18614"/>
                    <a:pt x="7177" y="18140"/>
                  </a:cubicBezTo>
                  <a:cubicBezTo>
                    <a:pt x="8527" y="17666"/>
                    <a:pt x="9877" y="17167"/>
                    <a:pt x="10215" y="16621"/>
                  </a:cubicBezTo>
                  <a:cubicBezTo>
                    <a:pt x="10552" y="16074"/>
                    <a:pt x="9877" y="15480"/>
                    <a:pt x="9202" y="14901"/>
                  </a:cubicBezTo>
                  <a:cubicBezTo>
                    <a:pt x="8527" y="14323"/>
                    <a:pt x="7852" y="13760"/>
                    <a:pt x="7515" y="13141"/>
                  </a:cubicBezTo>
                  <a:cubicBezTo>
                    <a:pt x="7177" y="12523"/>
                    <a:pt x="7177" y="11848"/>
                    <a:pt x="7177" y="11181"/>
                  </a:cubicBezTo>
                  <a:cubicBezTo>
                    <a:pt x="7177" y="10514"/>
                    <a:pt x="7177" y="9855"/>
                    <a:pt x="6840" y="9188"/>
                  </a:cubicBezTo>
                  <a:cubicBezTo>
                    <a:pt x="6502" y="8521"/>
                    <a:pt x="5827" y="7846"/>
                    <a:pt x="5827" y="7211"/>
                  </a:cubicBezTo>
                  <a:cubicBezTo>
                    <a:pt x="5827" y="6576"/>
                    <a:pt x="6502" y="5982"/>
                    <a:pt x="6840" y="5379"/>
                  </a:cubicBezTo>
                  <a:cubicBezTo>
                    <a:pt x="7177" y="4776"/>
                    <a:pt x="7177" y="4166"/>
                    <a:pt x="7177" y="3563"/>
                  </a:cubicBezTo>
                  <a:cubicBezTo>
                    <a:pt x="7177" y="2960"/>
                    <a:pt x="7177" y="2366"/>
                    <a:pt x="7515" y="1851"/>
                  </a:cubicBezTo>
                  <a:cubicBezTo>
                    <a:pt x="7852" y="1337"/>
                    <a:pt x="8527" y="903"/>
                    <a:pt x="8865" y="638"/>
                  </a:cubicBezTo>
                  <a:cubicBezTo>
                    <a:pt x="9202" y="373"/>
                    <a:pt x="9202" y="276"/>
                    <a:pt x="9877" y="188"/>
                  </a:cubicBezTo>
                  <a:cubicBezTo>
                    <a:pt x="10552" y="99"/>
                    <a:pt x="11902" y="19"/>
                    <a:pt x="13927" y="3"/>
                  </a:cubicBezTo>
                  <a:cubicBezTo>
                    <a:pt x="15952" y="-13"/>
                    <a:pt x="18652" y="35"/>
                    <a:pt x="21352" y="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838007" y="2019300"/>
              <a:ext cx="136801" cy="273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39" y="21600"/>
                  </a:moveTo>
                  <a:cubicBezTo>
                    <a:pt x="874" y="21098"/>
                    <a:pt x="209" y="20595"/>
                    <a:pt x="43" y="19976"/>
                  </a:cubicBezTo>
                  <a:cubicBezTo>
                    <a:pt x="-123" y="19356"/>
                    <a:pt x="209" y="18620"/>
                    <a:pt x="708" y="17975"/>
                  </a:cubicBezTo>
                  <a:cubicBezTo>
                    <a:pt x="1206" y="17330"/>
                    <a:pt x="1871" y="16778"/>
                    <a:pt x="2535" y="16233"/>
                  </a:cubicBezTo>
                  <a:cubicBezTo>
                    <a:pt x="3200" y="15689"/>
                    <a:pt x="3865" y="15153"/>
                    <a:pt x="4529" y="14584"/>
                  </a:cubicBezTo>
                  <a:cubicBezTo>
                    <a:pt x="5194" y="14015"/>
                    <a:pt x="5859" y="13412"/>
                    <a:pt x="6523" y="12818"/>
                  </a:cubicBezTo>
                  <a:cubicBezTo>
                    <a:pt x="7188" y="12223"/>
                    <a:pt x="7852" y="11637"/>
                    <a:pt x="8185" y="11009"/>
                  </a:cubicBezTo>
                  <a:cubicBezTo>
                    <a:pt x="8517" y="10381"/>
                    <a:pt x="8517" y="9712"/>
                    <a:pt x="8517" y="9067"/>
                  </a:cubicBezTo>
                  <a:cubicBezTo>
                    <a:pt x="8517" y="8422"/>
                    <a:pt x="8517" y="7803"/>
                    <a:pt x="8683" y="7158"/>
                  </a:cubicBezTo>
                  <a:cubicBezTo>
                    <a:pt x="8849" y="6513"/>
                    <a:pt x="9182" y="5844"/>
                    <a:pt x="9846" y="5274"/>
                  </a:cubicBezTo>
                  <a:cubicBezTo>
                    <a:pt x="10511" y="4705"/>
                    <a:pt x="11508" y="4236"/>
                    <a:pt x="12671" y="3667"/>
                  </a:cubicBezTo>
                  <a:cubicBezTo>
                    <a:pt x="13834" y="3098"/>
                    <a:pt x="15163" y="2428"/>
                    <a:pt x="16326" y="1892"/>
                  </a:cubicBezTo>
                  <a:cubicBezTo>
                    <a:pt x="17489" y="1356"/>
                    <a:pt x="18486" y="954"/>
                    <a:pt x="19317" y="661"/>
                  </a:cubicBezTo>
                  <a:cubicBezTo>
                    <a:pt x="20148" y="368"/>
                    <a:pt x="20812" y="184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219157" y="2305050"/>
              <a:ext cx="698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95" y="720"/>
                    <a:pt x="4189" y="1440"/>
                    <a:pt x="6349" y="3240"/>
                  </a:cubicBezTo>
                  <a:cubicBezTo>
                    <a:pt x="8509" y="5040"/>
                    <a:pt x="10735" y="7920"/>
                    <a:pt x="12862" y="11160"/>
                  </a:cubicBezTo>
                  <a:cubicBezTo>
                    <a:pt x="14989" y="14400"/>
                    <a:pt x="17018" y="18000"/>
                    <a:pt x="18458" y="19800"/>
                  </a:cubicBezTo>
                  <a:cubicBezTo>
                    <a:pt x="19898" y="21600"/>
                    <a:pt x="2074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196136" y="2159000"/>
              <a:ext cx="150022" cy="23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33" fill="norm" stroke="1" extrusionOk="0">
                  <a:moveTo>
                    <a:pt x="8545" y="11676"/>
                  </a:moveTo>
                  <a:cubicBezTo>
                    <a:pt x="8545" y="12649"/>
                    <a:pt x="8545" y="13622"/>
                    <a:pt x="9728" y="14789"/>
                  </a:cubicBezTo>
                  <a:cubicBezTo>
                    <a:pt x="10912" y="15957"/>
                    <a:pt x="13279" y="17319"/>
                    <a:pt x="14906" y="18486"/>
                  </a:cubicBezTo>
                  <a:cubicBezTo>
                    <a:pt x="16534" y="19654"/>
                    <a:pt x="17421" y="20627"/>
                    <a:pt x="16977" y="21114"/>
                  </a:cubicBezTo>
                  <a:cubicBezTo>
                    <a:pt x="16534" y="21600"/>
                    <a:pt x="14758" y="21600"/>
                    <a:pt x="12095" y="20627"/>
                  </a:cubicBezTo>
                  <a:cubicBezTo>
                    <a:pt x="9432" y="19654"/>
                    <a:pt x="5882" y="17708"/>
                    <a:pt x="3367" y="15470"/>
                  </a:cubicBezTo>
                  <a:cubicBezTo>
                    <a:pt x="851" y="13232"/>
                    <a:pt x="-628" y="10703"/>
                    <a:pt x="260" y="8757"/>
                  </a:cubicBezTo>
                  <a:cubicBezTo>
                    <a:pt x="1147" y="6811"/>
                    <a:pt x="4402" y="5449"/>
                    <a:pt x="8249" y="4086"/>
                  </a:cubicBezTo>
                  <a:cubicBezTo>
                    <a:pt x="12095" y="2724"/>
                    <a:pt x="16534" y="1362"/>
                    <a:pt x="209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993857" y="2133600"/>
              <a:ext cx="5397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800"/>
                    <a:pt x="5082" y="3600"/>
                    <a:pt x="7878" y="6075"/>
                  </a:cubicBezTo>
                  <a:cubicBezTo>
                    <a:pt x="10673" y="8550"/>
                    <a:pt x="13722" y="11700"/>
                    <a:pt x="16052" y="14400"/>
                  </a:cubicBezTo>
                  <a:cubicBezTo>
                    <a:pt x="18381" y="17100"/>
                    <a:pt x="19991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7400257" y="2184400"/>
              <a:ext cx="171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7518390" y="2139949"/>
              <a:ext cx="3426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1662"/>
                    <a:pt x="2782" y="3323"/>
                    <a:pt x="876" y="5538"/>
                  </a:cubicBezTo>
                  <a:cubicBezTo>
                    <a:pt x="-1030" y="7754"/>
                    <a:pt x="241" y="10523"/>
                    <a:pt x="4052" y="13292"/>
                  </a:cubicBezTo>
                  <a:cubicBezTo>
                    <a:pt x="7864" y="16062"/>
                    <a:pt x="14217" y="18831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7521853" y="6299200"/>
              <a:ext cx="199552" cy="24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41" fill="norm" stroke="1" extrusionOk="0">
                  <a:moveTo>
                    <a:pt x="14074" y="6703"/>
                  </a:moveTo>
                  <a:cubicBezTo>
                    <a:pt x="14299" y="5214"/>
                    <a:pt x="14524" y="3724"/>
                    <a:pt x="13962" y="2979"/>
                  </a:cubicBezTo>
                  <a:cubicBezTo>
                    <a:pt x="13399" y="2234"/>
                    <a:pt x="12049" y="2234"/>
                    <a:pt x="9799" y="3724"/>
                  </a:cubicBezTo>
                  <a:cubicBezTo>
                    <a:pt x="7549" y="5214"/>
                    <a:pt x="4399" y="8193"/>
                    <a:pt x="2487" y="11172"/>
                  </a:cubicBezTo>
                  <a:cubicBezTo>
                    <a:pt x="574" y="14152"/>
                    <a:pt x="-101" y="17131"/>
                    <a:pt x="12" y="18993"/>
                  </a:cubicBezTo>
                  <a:cubicBezTo>
                    <a:pt x="124" y="20855"/>
                    <a:pt x="1024" y="21600"/>
                    <a:pt x="4287" y="20855"/>
                  </a:cubicBezTo>
                  <a:cubicBezTo>
                    <a:pt x="7549" y="20110"/>
                    <a:pt x="13174" y="17876"/>
                    <a:pt x="16662" y="15362"/>
                  </a:cubicBezTo>
                  <a:cubicBezTo>
                    <a:pt x="20149" y="12848"/>
                    <a:pt x="21499" y="10055"/>
                    <a:pt x="21161" y="7541"/>
                  </a:cubicBezTo>
                  <a:cubicBezTo>
                    <a:pt x="20824" y="5028"/>
                    <a:pt x="18799" y="2793"/>
                    <a:pt x="17224" y="1583"/>
                  </a:cubicBezTo>
                  <a:cubicBezTo>
                    <a:pt x="15649" y="372"/>
                    <a:pt x="14524" y="186"/>
                    <a:pt x="133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1521407" y="5461000"/>
              <a:ext cx="25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86"/>
                    <a:pt x="0" y="10971"/>
                    <a:pt x="3600" y="14571"/>
                  </a:cubicBezTo>
                  <a:cubicBezTo>
                    <a:pt x="7200" y="18171"/>
                    <a:pt x="14400" y="198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464257" y="5549900"/>
              <a:ext cx="2349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2170"/>
                    <a:pt x="16151" y="4340"/>
                    <a:pt x="13232" y="7052"/>
                  </a:cubicBezTo>
                  <a:cubicBezTo>
                    <a:pt x="10314" y="9764"/>
                    <a:pt x="7200" y="13019"/>
                    <a:pt x="4962" y="15534"/>
                  </a:cubicBezTo>
                  <a:cubicBezTo>
                    <a:pt x="2724" y="18049"/>
                    <a:pt x="1362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601521" y="5825952"/>
              <a:ext cx="231037" cy="21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05" fill="norm" stroke="1" extrusionOk="0">
                  <a:moveTo>
                    <a:pt x="815" y="6497"/>
                  </a:moveTo>
                  <a:cubicBezTo>
                    <a:pt x="815" y="5468"/>
                    <a:pt x="815" y="4439"/>
                    <a:pt x="1698" y="3205"/>
                  </a:cubicBezTo>
                  <a:cubicBezTo>
                    <a:pt x="2582" y="1971"/>
                    <a:pt x="4349" y="531"/>
                    <a:pt x="6215" y="119"/>
                  </a:cubicBezTo>
                  <a:cubicBezTo>
                    <a:pt x="8080" y="-292"/>
                    <a:pt x="10044" y="325"/>
                    <a:pt x="10437" y="2485"/>
                  </a:cubicBezTo>
                  <a:cubicBezTo>
                    <a:pt x="10829" y="4645"/>
                    <a:pt x="9651" y="8348"/>
                    <a:pt x="7884" y="11331"/>
                  </a:cubicBezTo>
                  <a:cubicBezTo>
                    <a:pt x="6117" y="14314"/>
                    <a:pt x="3760" y="16577"/>
                    <a:pt x="2189" y="18119"/>
                  </a:cubicBezTo>
                  <a:cubicBezTo>
                    <a:pt x="618" y="19662"/>
                    <a:pt x="-167" y="20485"/>
                    <a:pt x="29" y="20897"/>
                  </a:cubicBezTo>
                  <a:cubicBezTo>
                    <a:pt x="226" y="21308"/>
                    <a:pt x="1404" y="21308"/>
                    <a:pt x="5135" y="20897"/>
                  </a:cubicBezTo>
                  <a:cubicBezTo>
                    <a:pt x="8866" y="20485"/>
                    <a:pt x="15149" y="19662"/>
                    <a:pt x="21433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260113" y="3437144"/>
              <a:ext cx="149045" cy="102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9" fill="norm" stroke="1" extrusionOk="0">
                  <a:moveTo>
                    <a:pt x="430" y="362"/>
                  </a:moveTo>
                  <a:cubicBezTo>
                    <a:pt x="126" y="96"/>
                    <a:pt x="-178" y="-171"/>
                    <a:pt x="126" y="140"/>
                  </a:cubicBezTo>
                  <a:cubicBezTo>
                    <a:pt x="430" y="451"/>
                    <a:pt x="1343" y="1340"/>
                    <a:pt x="2408" y="2518"/>
                  </a:cubicBezTo>
                  <a:cubicBezTo>
                    <a:pt x="3473" y="3696"/>
                    <a:pt x="4690" y="5162"/>
                    <a:pt x="5907" y="6740"/>
                  </a:cubicBezTo>
                  <a:cubicBezTo>
                    <a:pt x="7123" y="8318"/>
                    <a:pt x="8340" y="10007"/>
                    <a:pt x="9253" y="11496"/>
                  </a:cubicBezTo>
                  <a:cubicBezTo>
                    <a:pt x="10166" y="12985"/>
                    <a:pt x="10774" y="14273"/>
                    <a:pt x="11535" y="15518"/>
                  </a:cubicBezTo>
                  <a:cubicBezTo>
                    <a:pt x="12295" y="16762"/>
                    <a:pt x="13208" y="17962"/>
                    <a:pt x="14881" y="18940"/>
                  </a:cubicBezTo>
                  <a:cubicBezTo>
                    <a:pt x="16554" y="19918"/>
                    <a:pt x="18988" y="20673"/>
                    <a:pt x="21422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246400" y="4368799"/>
              <a:ext cx="175458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0601" fill="norm" stroke="1" extrusionOk="0">
                  <a:moveTo>
                    <a:pt x="5115" y="0"/>
                  </a:moveTo>
                  <a:cubicBezTo>
                    <a:pt x="3829" y="0"/>
                    <a:pt x="2544" y="0"/>
                    <a:pt x="1515" y="2700"/>
                  </a:cubicBezTo>
                  <a:cubicBezTo>
                    <a:pt x="486" y="5400"/>
                    <a:pt x="-285" y="10800"/>
                    <a:pt x="101" y="14850"/>
                  </a:cubicBezTo>
                  <a:cubicBezTo>
                    <a:pt x="486" y="18900"/>
                    <a:pt x="2029" y="21600"/>
                    <a:pt x="5758" y="20250"/>
                  </a:cubicBezTo>
                  <a:cubicBezTo>
                    <a:pt x="9486" y="18900"/>
                    <a:pt x="15401" y="13500"/>
                    <a:pt x="21315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366474" y="4324350"/>
              <a:ext cx="11253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745"/>
                    <a:pt x="13024" y="1490"/>
                    <a:pt x="9097" y="3600"/>
                  </a:cubicBezTo>
                  <a:cubicBezTo>
                    <a:pt x="5170" y="5710"/>
                    <a:pt x="1243" y="9186"/>
                    <a:pt x="261" y="12414"/>
                  </a:cubicBezTo>
                  <a:cubicBezTo>
                    <a:pt x="-721" y="15641"/>
                    <a:pt x="1243" y="18621"/>
                    <a:pt x="3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33" name="Drawing"/>
          <p:cNvGrpSpPr/>
          <p:nvPr/>
        </p:nvGrpSpPr>
        <p:grpSpPr>
          <a:xfrm>
            <a:off x="7747000" y="1743732"/>
            <a:ext cx="3498850" cy="1507468"/>
            <a:chOff x="0" y="0"/>
            <a:chExt cx="3498850" cy="1507467"/>
          </a:xfrm>
        </p:grpSpPr>
        <p:sp>
          <p:nvSpPr>
            <p:cNvPr id="1711" name="Line"/>
            <p:cNvSpPr/>
            <p:nvPr/>
          </p:nvSpPr>
          <p:spPr>
            <a:xfrm>
              <a:off x="99913" y="229798"/>
              <a:ext cx="135037" cy="59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5" fill="norm" stroke="1" extrusionOk="0">
                  <a:moveTo>
                    <a:pt x="21200" y="4610"/>
                  </a:moveTo>
                  <a:cubicBezTo>
                    <a:pt x="20535" y="3470"/>
                    <a:pt x="19871" y="2329"/>
                    <a:pt x="18874" y="1530"/>
                  </a:cubicBezTo>
                  <a:cubicBezTo>
                    <a:pt x="17877" y="732"/>
                    <a:pt x="16548" y="275"/>
                    <a:pt x="15052" y="85"/>
                  </a:cubicBezTo>
                  <a:cubicBezTo>
                    <a:pt x="13557" y="-105"/>
                    <a:pt x="11895" y="-29"/>
                    <a:pt x="9403" y="846"/>
                  </a:cubicBezTo>
                  <a:cubicBezTo>
                    <a:pt x="6911" y="1720"/>
                    <a:pt x="3588" y="3394"/>
                    <a:pt x="1760" y="5409"/>
                  </a:cubicBezTo>
                  <a:cubicBezTo>
                    <a:pt x="-68" y="7425"/>
                    <a:pt x="-400" y="9782"/>
                    <a:pt x="431" y="12140"/>
                  </a:cubicBezTo>
                  <a:cubicBezTo>
                    <a:pt x="1262" y="14498"/>
                    <a:pt x="3255" y="16856"/>
                    <a:pt x="4252" y="18415"/>
                  </a:cubicBezTo>
                  <a:cubicBezTo>
                    <a:pt x="5249" y="19974"/>
                    <a:pt x="5249" y="20734"/>
                    <a:pt x="5249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0" y="586717"/>
              <a:ext cx="285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200"/>
                    <a:pt x="6400" y="12800"/>
                    <a:pt x="10000" y="9200"/>
                  </a:cubicBezTo>
                  <a:cubicBezTo>
                    <a:pt x="13600" y="5600"/>
                    <a:pt x="17600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10060" y="369612"/>
              <a:ext cx="134440" cy="46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558" fill="norm" stroke="1" extrusionOk="0">
                  <a:moveTo>
                    <a:pt x="21106" y="2118"/>
                  </a:moveTo>
                  <a:cubicBezTo>
                    <a:pt x="21106" y="1627"/>
                    <a:pt x="21106" y="1136"/>
                    <a:pt x="20441" y="743"/>
                  </a:cubicBezTo>
                  <a:cubicBezTo>
                    <a:pt x="19777" y="351"/>
                    <a:pt x="18448" y="56"/>
                    <a:pt x="16952" y="7"/>
                  </a:cubicBezTo>
                  <a:cubicBezTo>
                    <a:pt x="15457" y="-42"/>
                    <a:pt x="13795" y="154"/>
                    <a:pt x="11303" y="1283"/>
                  </a:cubicBezTo>
                  <a:cubicBezTo>
                    <a:pt x="8811" y="2413"/>
                    <a:pt x="5488" y="4474"/>
                    <a:pt x="3161" y="7322"/>
                  </a:cubicBezTo>
                  <a:cubicBezTo>
                    <a:pt x="835" y="10169"/>
                    <a:pt x="-494" y="13802"/>
                    <a:pt x="171" y="16305"/>
                  </a:cubicBezTo>
                  <a:cubicBezTo>
                    <a:pt x="835" y="18809"/>
                    <a:pt x="3494" y="20183"/>
                    <a:pt x="5654" y="20871"/>
                  </a:cubicBezTo>
                  <a:cubicBezTo>
                    <a:pt x="7814" y="21558"/>
                    <a:pt x="9475" y="21558"/>
                    <a:pt x="11137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12750" y="543973"/>
              <a:ext cx="228600" cy="22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5733"/>
                  </a:moveTo>
                  <a:cubicBezTo>
                    <a:pt x="0" y="4751"/>
                    <a:pt x="0" y="3769"/>
                    <a:pt x="100" y="2787"/>
                  </a:cubicBezTo>
                  <a:cubicBezTo>
                    <a:pt x="200" y="1806"/>
                    <a:pt x="400" y="824"/>
                    <a:pt x="1100" y="431"/>
                  </a:cubicBezTo>
                  <a:cubicBezTo>
                    <a:pt x="1800" y="38"/>
                    <a:pt x="3000" y="235"/>
                    <a:pt x="4400" y="2100"/>
                  </a:cubicBezTo>
                  <a:cubicBezTo>
                    <a:pt x="5800" y="3966"/>
                    <a:pt x="7400" y="7500"/>
                    <a:pt x="7900" y="10740"/>
                  </a:cubicBezTo>
                  <a:cubicBezTo>
                    <a:pt x="8400" y="13980"/>
                    <a:pt x="7800" y="16926"/>
                    <a:pt x="7100" y="18791"/>
                  </a:cubicBezTo>
                  <a:cubicBezTo>
                    <a:pt x="6400" y="20657"/>
                    <a:pt x="5600" y="21442"/>
                    <a:pt x="5200" y="20951"/>
                  </a:cubicBezTo>
                  <a:cubicBezTo>
                    <a:pt x="4800" y="20460"/>
                    <a:pt x="4800" y="18693"/>
                    <a:pt x="5700" y="15649"/>
                  </a:cubicBezTo>
                  <a:cubicBezTo>
                    <a:pt x="6600" y="12606"/>
                    <a:pt x="8400" y="8286"/>
                    <a:pt x="9700" y="5635"/>
                  </a:cubicBezTo>
                  <a:cubicBezTo>
                    <a:pt x="11000" y="2984"/>
                    <a:pt x="11800" y="2002"/>
                    <a:pt x="12600" y="1217"/>
                  </a:cubicBezTo>
                  <a:cubicBezTo>
                    <a:pt x="13400" y="431"/>
                    <a:pt x="14200" y="-158"/>
                    <a:pt x="14600" y="38"/>
                  </a:cubicBezTo>
                  <a:cubicBezTo>
                    <a:pt x="15000" y="235"/>
                    <a:pt x="15000" y="1217"/>
                    <a:pt x="14600" y="3377"/>
                  </a:cubicBezTo>
                  <a:cubicBezTo>
                    <a:pt x="14200" y="5537"/>
                    <a:pt x="13400" y="8875"/>
                    <a:pt x="13500" y="11722"/>
                  </a:cubicBezTo>
                  <a:cubicBezTo>
                    <a:pt x="13600" y="14569"/>
                    <a:pt x="14600" y="16926"/>
                    <a:pt x="16100" y="18202"/>
                  </a:cubicBezTo>
                  <a:cubicBezTo>
                    <a:pt x="17600" y="19478"/>
                    <a:pt x="19600" y="19675"/>
                    <a:pt x="21600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704850" y="402567"/>
              <a:ext cx="102706" cy="41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09" fill="norm" stroke="1" extrusionOk="0">
                  <a:moveTo>
                    <a:pt x="0" y="0"/>
                  </a:moveTo>
                  <a:cubicBezTo>
                    <a:pt x="4849" y="1440"/>
                    <a:pt x="9698" y="2880"/>
                    <a:pt x="13886" y="5040"/>
                  </a:cubicBezTo>
                  <a:cubicBezTo>
                    <a:pt x="18073" y="7200"/>
                    <a:pt x="21600" y="10080"/>
                    <a:pt x="21380" y="12849"/>
                  </a:cubicBezTo>
                  <a:cubicBezTo>
                    <a:pt x="21159" y="15618"/>
                    <a:pt x="17192" y="18277"/>
                    <a:pt x="14327" y="19772"/>
                  </a:cubicBezTo>
                  <a:cubicBezTo>
                    <a:pt x="11461" y="21268"/>
                    <a:pt x="9698" y="21600"/>
                    <a:pt x="8376" y="21489"/>
                  </a:cubicBezTo>
                  <a:cubicBezTo>
                    <a:pt x="7053" y="21378"/>
                    <a:pt x="6171" y="20825"/>
                    <a:pt x="5290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927100" y="574017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58850" y="707367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809749" y="278652"/>
              <a:ext cx="24976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51" fill="norm" stroke="1" extrusionOk="0">
                  <a:moveTo>
                    <a:pt x="0" y="802"/>
                  </a:moveTo>
                  <a:cubicBezTo>
                    <a:pt x="5400" y="377"/>
                    <a:pt x="10800" y="-49"/>
                    <a:pt x="14400" y="4"/>
                  </a:cubicBezTo>
                  <a:cubicBezTo>
                    <a:pt x="18000" y="57"/>
                    <a:pt x="19800" y="589"/>
                    <a:pt x="20700" y="2451"/>
                  </a:cubicBezTo>
                  <a:cubicBezTo>
                    <a:pt x="21600" y="4314"/>
                    <a:pt x="21600" y="7506"/>
                    <a:pt x="18900" y="10911"/>
                  </a:cubicBezTo>
                  <a:cubicBezTo>
                    <a:pt x="16200" y="14316"/>
                    <a:pt x="10800" y="17933"/>
                    <a:pt x="54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600200" y="834367"/>
              <a:ext cx="488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92" y="7200"/>
                    <a:pt x="5984" y="14400"/>
                    <a:pt x="9351" y="18000"/>
                  </a:cubicBezTo>
                  <a:cubicBezTo>
                    <a:pt x="12717" y="21600"/>
                    <a:pt x="16457" y="21600"/>
                    <a:pt x="18561" y="21600"/>
                  </a:cubicBezTo>
                  <a:cubicBezTo>
                    <a:pt x="20665" y="21600"/>
                    <a:pt x="2113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574800" y="1056617"/>
              <a:ext cx="514350" cy="44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3386"/>
                  </a:moveTo>
                  <a:cubicBezTo>
                    <a:pt x="178" y="15313"/>
                    <a:pt x="356" y="17239"/>
                    <a:pt x="533" y="18507"/>
                  </a:cubicBezTo>
                  <a:cubicBezTo>
                    <a:pt x="711" y="19775"/>
                    <a:pt x="889" y="20383"/>
                    <a:pt x="1156" y="20839"/>
                  </a:cubicBezTo>
                  <a:cubicBezTo>
                    <a:pt x="1422" y="21296"/>
                    <a:pt x="1778" y="21600"/>
                    <a:pt x="2044" y="21499"/>
                  </a:cubicBezTo>
                  <a:cubicBezTo>
                    <a:pt x="2311" y="21397"/>
                    <a:pt x="2489" y="20890"/>
                    <a:pt x="2711" y="18761"/>
                  </a:cubicBezTo>
                  <a:cubicBezTo>
                    <a:pt x="2933" y="16631"/>
                    <a:pt x="3200" y="12879"/>
                    <a:pt x="3200" y="10293"/>
                  </a:cubicBezTo>
                  <a:cubicBezTo>
                    <a:pt x="3200" y="7707"/>
                    <a:pt x="2933" y="6287"/>
                    <a:pt x="2933" y="5324"/>
                  </a:cubicBezTo>
                  <a:cubicBezTo>
                    <a:pt x="2933" y="4361"/>
                    <a:pt x="3200" y="3854"/>
                    <a:pt x="4533" y="3346"/>
                  </a:cubicBezTo>
                  <a:cubicBezTo>
                    <a:pt x="5867" y="2839"/>
                    <a:pt x="8267" y="2332"/>
                    <a:pt x="11022" y="1775"/>
                  </a:cubicBezTo>
                  <a:cubicBezTo>
                    <a:pt x="13778" y="1217"/>
                    <a:pt x="16889" y="608"/>
                    <a:pt x="18711" y="304"/>
                  </a:cubicBezTo>
                  <a:cubicBezTo>
                    <a:pt x="20533" y="0"/>
                    <a:pt x="210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727200" y="1248127"/>
              <a:ext cx="190500" cy="18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4925"/>
                  </a:moveTo>
                  <a:cubicBezTo>
                    <a:pt x="240" y="3725"/>
                    <a:pt x="480" y="2525"/>
                    <a:pt x="1800" y="1685"/>
                  </a:cubicBezTo>
                  <a:cubicBezTo>
                    <a:pt x="3120" y="845"/>
                    <a:pt x="5520" y="365"/>
                    <a:pt x="7320" y="125"/>
                  </a:cubicBezTo>
                  <a:cubicBezTo>
                    <a:pt x="9120" y="-115"/>
                    <a:pt x="10320" y="-115"/>
                    <a:pt x="11400" y="1085"/>
                  </a:cubicBezTo>
                  <a:cubicBezTo>
                    <a:pt x="12480" y="2285"/>
                    <a:pt x="13440" y="4685"/>
                    <a:pt x="12120" y="7805"/>
                  </a:cubicBezTo>
                  <a:cubicBezTo>
                    <a:pt x="10800" y="10925"/>
                    <a:pt x="7200" y="14765"/>
                    <a:pt x="5040" y="17165"/>
                  </a:cubicBezTo>
                  <a:cubicBezTo>
                    <a:pt x="2880" y="19565"/>
                    <a:pt x="2160" y="20525"/>
                    <a:pt x="2400" y="21005"/>
                  </a:cubicBezTo>
                  <a:cubicBezTo>
                    <a:pt x="2640" y="21485"/>
                    <a:pt x="3840" y="21485"/>
                    <a:pt x="7200" y="20765"/>
                  </a:cubicBezTo>
                  <a:cubicBezTo>
                    <a:pt x="10560" y="20045"/>
                    <a:pt x="16080" y="18605"/>
                    <a:pt x="21600" y="17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012949" y="1278867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657"/>
                    <a:pt x="8640" y="11314"/>
                    <a:pt x="5040" y="14914"/>
                  </a:cubicBezTo>
                  <a:cubicBezTo>
                    <a:pt x="1440" y="18514"/>
                    <a:pt x="72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114550" y="1259817"/>
              <a:ext cx="12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38"/>
                    <a:pt x="14400" y="6277"/>
                    <a:pt x="10800" y="9877"/>
                  </a:cubicBezTo>
                  <a:cubicBezTo>
                    <a:pt x="7200" y="13477"/>
                    <a:pt x="3600" y="17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949450" y="1253467"/>
              <a:ext cx="285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7486"/>
                    <a:pt x="6400" y="13371"/>
                    <a:pt x="10000" y="9771"/>
                  </a:cubicBezTo>
                  <a:cubicBezTo>
                    <a:pt x="13600" y="6171"/>
                    <a:pt x="17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684920" y="639786"/>
              <a:ext cx="318630" cy="29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62" fill="norm" stroke="1" extrusionOk="0">
                  <a:moveTo>
                    <a:pt x="4797" y="5351"/>
                  </a:moveTo>
                  <a:cubicBezTo>
                    <a:pt x="5226" y="5964"/>
                    <a:pt x="5655" y="6576"/>
                    <a:pt x="7157" y="6423"/>
                  </a:cubicBezTo>
                  <a:cubicBezTo>
                    <a:pt x="8659" y="6270"/>
                    <a:pt x="11234" y="5351"/>
                    <a:pt x="12807" y="4508"/>
                  </a:cubicBezTo>
                  <a:cubicBezTo>
                    <a:pt x="14381" y="3666"/>
                    <a:pt x="14953" y="2900"/>
                    <a:pt x="15167" y="2134"/>
                  </a:cubicBezTo>
                  <a:cubicBezTo>
                    <a:pt x="15382" y="1368"/>
                    <a:pt x="15239" y="602"/>
                    <a:pt x="14452" y="219"/>
                  </a:cubicBezTo>
                  <a:cubicBezTo>
                    <a:pt x="13665" y="-164"/>
                    <a:pt x="12235" y="-164"/>
                    <a:pt x="9946" y="1215"/>
                  </a:cubicBezTo>
                  <a:cubicBezTo>
                    <a:pt x="7658" y="2593"/>
                    <a:pt x="4510" y="5351"/>
                    <a:pt x="2579" y="7649"/>
                  </a:cubicBezTo>
                  <a:cubicBezTo>
                    <a:pt x="648" y="9947"/>
                    <a:pt x="-67" y="11785"/>
                    <a:pt x="5" y="13853"/>
                  </a:cubicBezTo>
                  <a:cubicBezTo>
                    <a:pt x="76" y="15921"/>
                    <a:pt x="934" y="18219"/>
                    <a:pt x="3366" y="19598"/>
                  </a:cubicBezTo>
                  <a:cubicBezTo>
                    <a:pt x="5798" y="20976"/>
                    <a:pt x="9803" y="21436"/>
                    <a:pt x="13093" y="21206"/>
                  </a:cubicBezTo>
                  <a:cubicBezTo>
                    <a:pt x="16383" y="20976"/>
                    <a:pt x="18958" y="20057"/>
                    <a:pt x="21533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978150" y="294617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800"/>
                    <a:pt x="8727" y="12000"/>
                    <a:pt x="12327" y="8400"/>
                  </a:cubicBezTo>
                  <a:cubicBezTo>
                    <a:pt x="15927" y="4800"/>
                    <a:pt x="187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3231171" y="169432"/>
              <a:ext cx="172430" cy="16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080" fill="norm" stroke="1" extrusionOk="0">
                  <a:moveTo>
                    <a:pt x="120" y="3866"/>
                  </a:moveTo>
                  <a:cubicBezTo>
                    <a:pt x="641" y="2499"/>
                    <a:pt x="1161" y="1132"/>
                    <a:pt x="2333" y="449"/>
                  </a:cubicBezTo>
                  <a:cubicBezTo>
                    <a:pt x="3504" y="-235"/>
                    <a:pt x="5325" y="-235"/>
                    <a:pt x="7017" y="1132"/>
                  </a:cubicBezTo>
                  <a:cubicBezTo>
                    <a:pt x="8708" y="2499"/>
                    <a:pt x="10270" y="5233"/>
                    <a:pt x="10010" y="8651"/>
                  </a:cubicBezTo>
                  <a:cubicBezTo>
                    <a:pt x="9749" y="12069"/>
                    <a:pt x="7667" y="16170"/>
                    <a:pt x="5716" y="18494"/>
                  </a:cubicBezTo>
                  <a:cubicBezTo>
                    <a:pt x="3764" y="20818"/>
                    <a:pt x="1942" y="21365"/>
                    <a:pt x="901" y="20955"/>
                  </a:cubicBezTo>
                  <a:cubicBezTo>
                    <a:pt x="-140" y="20545"/>
                    <a:pt x="-400" y="19178"/>
                    <a:pt x="771" y="16990"/>
                  </a:cubicBezTo>
                  <a:cubicBezTo>
                    <a:pt x="1942" y="14803"/>
                    <a:pt x="4545" y="11795"/>
                    <a:pt x="6366" y="9745"/>
                  </a:cubicBezTo>
                  <a:cubicBezTo>
                    <a:pt x="8188" y="7694"/>
                    <a:pt x="9229" y="6600"/>
                    <a:pt x="10270" y="5643"/>
                  </a:cubicBezTo>
                  <a:cubicBezTo>
                    <a:pt x="11311" y="4687"/>
                    <a:pt x="12352" y="3866"/>
                    <a:pt x="12482" y="4413"/>
                  </a:cubicBezTo>
                  <a:cubicBezTo>
                    <a:pt x="12612" y="4960"/>
                    <a:pt x="11831" y="6874"/>
                    <a:pt x="11311" y="8788"/>
                  </a:cubicBezTo>
                  <a:cubicBezTo>
                    <a:pt x="10790" y="10702"/>
                    <a:pt x="10530" y="12616"/>
                    <a:pt x="10660" y="14256"/>
                  </a:cubicBezTo>
                  <a:cubicBezTo>
                    <a:pt x="10790" y="15897"/>
                    <a:pt x="11311" y="17264"/>
                    <a:pt x="13133" y="17674"/>
                  </a:cubicBezTo>
                  <a:cubicBezTo>
                    <a:pt x="14954" y="18084"/>
                    <a:pt x="18077" y="17537"/>
                    <a:pt x="21200" y="16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359150" y="0"/>
              <a:ext cx="133350" cy="19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3801"/>
                  </a:moveTo>
                  <a:cubicBezTo>
                    <a:pt x="343" y="2627"/>
                    <a:pt x="686" y="1453"/>
                    <a:pt x="2400" y="749"/>
                  </a:cubicBezTo>
                  <a:cubicBezTo>
                    <a:pt x="4114" y="45"/>
                    <a:pt x="7200" y="-190"/>
                    <a:pt x="9257" y="162"/>
                  </a:cubicBezTo>
                  <a:cubicBezTo>
                    <a:pt x="11314" y="514"/>
                    <a:pt x="12343" y="1453"/>
                    <a:pt x="11314" y="4388"/>
                  </a:cubicBezTo>
                  <a:cubicBezTo>
                    <a:pt x="10286" y="7323"/>
                    <a:pt x="7200" y="12253"/>
                    <a:pt x="5143" y="15423"/>
                  </a:cubicBezTo>
                  <a:cubicBezTo>
                    <a:pt x="3086" y="18593"/>
                    <a:pt x="2057" y="20001"/>
                    <a:pt x="3086" y="20706"/>
                  </a:cubicBezTo>
                  <a:cubicBezTo>
                    <a:pt x="4114" y="21410"/>
                    <a:pt x="7200" y="21410"/>
                    <a:pt x="10629" y="21293"/>
                  </a:cubicBezTo>
                  <a:cubicBezTo>
                    <a:pt x="14057" y="21175"/>
                    <a:pt x="17829" y="20940"/>
                    <a:pt x="21600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143250" y="408917"/>
              <a:ext cx="355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8000"/>
                    <a:pt x="9771" y="14400"/>
                    <a:pt x="13371" y="10800"/>
                  </a:cubicBezTo>
                  <a:cubicBezTo>
                    <a:pt x="16971" y="7200"/>
                    <a:pt x="1928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244850" y="511963"/>
              <a:ext cx="203200" cy="14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5501"/>
                  </a:moveTo>
                  <a:cubicBezTo>
                    <a:pt x="2475" y="3595"/>
                    <a:pt x="4950" y="1689"/>
                    <a:pt x="6863" y="736"/>
                  </a:cubicBezTo>
                  <a:cubicBezTo>
                    <a:pt x="8775" y="-217"/>
                    <a:pt x="10125" y="-217"/>
                    <a:pt x="11025" y="577"/>
                  </a:cubicBezTo>
                  <a:cubicBezTo>
                    <a:pt x="11925" y="1371"/>
                    <a:pt x="12375" y="2959"/>
                    <a:pt x="11812" y="5024"/>
                  </a:cubicBezTo>
                  <a:cubicBezTo>
                    <a:pt x="11250" y="7089"/>
                    <a:pt x="9675" y="9630"/>
                    <a:pt x="8438" y="11377"/>
                  </a:cubicBezTo>
                  <a:cubicBezTo>
                    <a:pt x="7200" y="13124"/>
                    <a:pt x="6300" y="14077"/>
                    <a:pt x="5513" y="15507"/>
                  </a:cubicBezTo>
                  <a:cubicBezTo>
                    <a:pt x="4725" y="16936"/>
                    <a:pt x="4050" y="18842"/>
                    <a:pt x="4275" y="19954"/>
                  </a:cubicBezTo>
                  <a:cubicBezTo>
                    <a:pt x="4500" y="21065"/>
                    <a:pt x="5625" y="21383"/>
                    <a:pt x="8662" y="20907"/>
                  </a:cubicBezTo>
                  <a:cubicBezTo>
                    <a:pt x="11700" y="20430"/>
                    <a:pt x="16650" y="19159"/>
                    <a:pt x="21600" y="17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3500" y="958373"/>
              <a:ext cx="673100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1223" y="18233"/>
                    <a:pt x="2445" y="15415"/>
                    <a:pt x="4177" y="13067"/>
                  </a:cubicBezTo>
                  <a:cubicBezTo>
                    <a:pt x="5909" y="10720"/>
                    <a:pt x="8151" y="8841"/>
                    <a:pt x="10325" y="6493"/>
                  </a:cubicBezTo>
                  <a:cubicBezTo>
                    <a:pt x="12498" y="4146"/>
                    <a:pt x="14604" y="1328"/>
                    <a:pt x="16472" y="389"/>
                  </a:cubicBezTo>
                  <a:cubicBezTo>
                    <a:pt x="18340" y="-550"/>
                    <a:pt x="19970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44450" y="1091277"/>
              <a:ext cx="838200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909" y="17597"/>
                    <a:pt x="3818" y="13873"/>
                    <a:pt x="5809" y="10521"/>
                  </a:cubicBezTo>
                  <a:cubicBezTo>
                    <a:pt x="7800" y="7169"/>
                    <a:pt x="9873" y="4190"/>
                    <a:pt x="12000" y="2328"/>
                  </a:cubicBezTo>
                  <a:cubicBezTo>
                    <a:pt x="14127" y="466"/>
                    <a:pt x="16309" y="-279"/>
                    <a:pt x="17918" y="93"/>
                  </a:cubicBezTo>
                  <a:cubicBezTo>
                    <a:pt x="19527" y="466"/>
                    <a:pt x="20564" y="1955"/>
                    <a:pt x="21600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0" name="Drawing"/>
          <p:cNvGrpSpPr/>
          <p:nvPr/>
        </p:nvGrpSpPr>
        <p:grpSpPr>
          <a:xfrm>
            <a:off x="1663699" y="1798800"/>
            <a:ext cx="9271001" cy="6568384"/>
            <a:chOff x="0" y="0"/>
            <a:chExt cx="9270999" cy="6568382"/>
          </a:xfrm>
        </p:grpSpPr>
        <p:sp>
          <p:nvSpPr>
            <p:cNvPr id="1735" name="Line"/>
            <p:cNvSpPr/>
            <p:nvPr/>
          </p:nvSpPr>
          <p:spPr>
            <a:xfrm>
              <a:off x="6350" y="176992"/>
              <a:ext cx="302684" cy="37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494"/>
                  </a:moveTo>
                  <a:cubicBezTo>
                    <a:pt x="3776" y="2009"/>
                    <a:pt x="7552" y="1524"/>
                    <a:pt x="10951" y="1038"/>
                  </a:cubicBezTo>
                  <a:cubicBezTo>
                    <a:pt x="14350" y="553"/>
                    <a:pt x="17371" y="67"/>
                    <a:pt x="19183" y="7"/>
                  </a:cubicBezTo>
                  <a:cubicBezTo>
                    <a:pt x="20996" y="-54"/>
                    <a:pt x="21600" y="310"/>
                    <a:pt x="21600" y="795"/>
                  </a:cubicBezTo>
                  <a:cubicBezTo>
                    <a:pt x="21600" y="1281"/>
                    <a:pt x="20996" y="1888"/>
                    <a:pt x="18806" y="3647"/>
                  </a:cubicBezTo>
                  <a:cubicBezTo>
                    <a:pt x="16615" y="5407"/>
                    <a:pt x="12839" y="8319"/>
                    <a:pt x="9743" y="10807"/>
                  </a:cubicBezTo>
                  <a:cubicBezTo>
                    <a:pt x="6646" y="13294"/>
                    <a:pt x="4229" y="15357"/>
                    <a:pt x="2794" y="16692"/>
                  </a:cubicBezTo>
                  <a:cubicBezTo>
                    <a:pt x="1359" y="18027"/>
                    <a:pt x="906" y="18634"/>
                    <a:pt x="604" y="19240"/>
                  </a:cubicBezTo>
                  <a:cubicBezTo>
                    <a:pt x="302" y="19847"/>
                    <a:pt x="151" y="20454"/>
                    <a:pt x="453" y="20879"/>
                  </a:cubicBezTo>
                  <a:cubicBezTo>
                    <a:pt x="755" y="21303"/>
                    <a:pt x="1510" y="21546"/>
                    <a:pt x="3701" y="21425"/>
                  </a:cubicBezTo>
                  <a:cubicBezTo>
                    <a:pt x="5891" y="21303"/>
                    <a:pt x="9516" y="20818"/>
                    <a:pt x="12613" y="20393"/>
                  </a:cubicBezTo>
                  <a:cubicBezTo>
                    <a:pt x="15709" y="19968"/>
                    <a:pt x="18277" y="19604"/>
                    <a:pt x="20845" y="19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09600" y="24589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35000" y="44274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45899" y="130179"/>
              <a:ext cx="289201" cy="45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86" fill="norm" stroke="1" extrusionOk="0">
                  <a:moveTo>
                    <a:pt x="2149" y="8351"/>
                  </a:moveTo>
                  <a:cubicBezTo>
                    <a:pt x="1992" y="11014"/>
                    <a:pt x="1834" y="13677"/>
                    <a:pt x="1755" y="15551"/>
                  </a:cubicBezTo>
                  <a:cubicBezTo>
                    <a:pt x="1676" y="17425"/>
                    <a:pt x="1676" y="18510"/>
                    <a:pt x="1597" y="19398"/>
                  </a:cubicBezTo>
                  <a:cubicBezTo>
                    <a:pt x="1519" y="20285"/>
                    <a:pt x="1361" y="20976"/>
                    <a:pt x="1124" y="21074"/>
                  </a:cubicBezTo>
                  <a:cubicBezTo>
                    <a:pt x="888" y="21173"/>
                    <a:pt x="573" y="20680"/>
                    <a:pt x="336" y="18658"/>
                  </a:cubicBezTo>
                  <a:cubicBezTo>
                    <a:pt x="100" y="16636"/>
                    <a:pt x="-58" y="13085"/>
                    <a:pt x="21" y="9929"/>
                  </a:cubicBezTo>
                  <a:cubicBezTo>
                    <a:pt x="100" y="6773"/>
                    <a:pt x="415" y="4011"/>
                    <a:pt x="809" y="2433"/>
                  </a:cubicBezTo>
                  <a:cubicBezTo>
                    <a:pt x="1203" y="855"/>
                    <a:pt x="1676" y="461"/>
                    <a:pt x="2228" y="609"/>
                  </a:cubicBezTo>
                  <a:cubicBezTo>
                    <a:pt x="2780" y="757"/>
                    <a:pt x="3411" y="1447"/>
                    <a:pt x="4672" y="3321"/>
                  </a:cubicBezTo>
                  <a:cubicBezTo>
                    <a:pt x="5933" y="5195"/>
                    <a:pt x="7825" y="8252"/>
                    <a:pt x="9560" y="10965"/>
                  </a:cubicBezTo>
                  <a:cubicBezTo>
                    <a:pt x="11294" y="13677"/>
                    <a:pt x="12870" y="16044"/>
                    <a:pt x="13974" y="17474"/>
                  </a:cubicBezTo>
                  <a:cubicBezTo>
                    <a:pt x="15078" y="18905"/>
                    <a:pt x="15708" y="19398"/>
                    <a:pt x="16339" y="19496"/>
                  </a:cubicBezTo>
                  <a:cubicBezTo>
                    <a:pt x="16970" y="19595"/>
                    <a:pt x="17600" y="19299"/>
                    <a:pt x="18310" y="17524"/>
                  </a:cubicBezTo>
                  <a:cubicBezTo>
                    <a:pt x="19019" y="15748"/>
                    <a:pt x="19808" y="12494"/>
                    <a:pt x="20281" y="9189"/>
                  </a:cubicBezTo>
                  <a:cubicBezTo>
                    <a:pt x="20754" y="5885"/>
                    <a:pt x="20911" y="2532"/>
                    <a:pt x="21069" y="1052"/>
                  </a:cubicBezTo>
                  <a:cubicBezTo>
                    <a:pt x="21227" y="-427"/>
                    <a:pt x="21384" y="-32"/>
                    <a:pt x="21542" y="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504864" y="341813"/>
              <a:ext cx="90878" cy="16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0985" fill="norm" stroke="1" extrusionOk="0">
                  <a:moveTo>
                    <a:pt x="16923" y="8221"/>
                  </a:moveTo>
                  <a:cubicBezTo>
                    <a:pt x="16454" y="6836"/>
                    <a:pt x="15984" y="5451"/>
                    <a:pt x="14810" y="3928"/>
                  </a:cubicBezTo>
                  <a:cubicBezTo>
                    <a:pt x="13637" y="2405"/>
                    <a:pt x="11758" y="744"/>
                    <a:pt x="9645" y="190"/>
                  </a:cubicBezTo>
                  <a:cubicBezTo>
                    <a:pt x="7532" y="-364"/>
                    <a:pt x="5184" y="190"/>
                    <a:pt x="3071" y="3236"/>
                  </a:cubicBezTo>
                  <a:cubicBezTo>
                    <a:pt x="958" y="6282"/>
                    <a:pt x="-920" y="11821"/>
                    <a:pt x="489" y="15559"/>
                  </a:cubicBezTo>
                  <a:cubicBezTo>
                    <a:pt x="1897" y="19298"/>
                    <a:pt x="6593" y="21236"/>
                    <a:pt x="10584" y="20959"/>
                  </a:cubicBezTo>
                  <a:cubicBezTo>
                    <a:pt x="14576" y="20682"/>
                    <a:pt x="17863" y="18190"/>
                    <a:pt x="19271" y="14867"/>
                  </a:cubicBezTo>
                  <a:cubicBezTo>
                    <a:pt x="20680" y="11544"/>
                    <a:pt x="20210" y="7390"/>
                    <a:pt x="19271" y="4898"/>
                  </a:cubicBezTo>
                  <a:cubicBezTo>
                    <a:pt x="18332" y="2405"/>
                    <a:pt x="16923" y="1574"/>
                    <a:pt x="15515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631950" y="309399"/>
              <a:ext cx="146050" cy="1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4369"/>
                  </a:moveTo>
                  <a:cubicBezTo>
                    <a:pt x="939" y="3398"/>
                    <a:pt x="1878" y="2427"/>
                    <a:pt x="3130" y="1942"/>
                  </a:cubicBezTo>
                  <a:cubicBezTo>
                    <a:pt x="4383" y="1456"/>
                    <a:pt x="5948" y="1456"/>
                    <a:pt x="8139" y="3640"/>
                  </a:cubicBezTo>
                  <a:cubicBezTo>
                    <a:pt x="10330" y="5825"/>
                    <a:pt x="13148" y="10193"/>
                    <a:pt x="13930" y="13470"/>
                  </a:cubicBezTo>
                  <a:cubicBezTo>
                    <a:pt x="14713" y="16746"/>
                    <a:pt x="13461" y="18930"/>
                    <a:pt x="12052" y="20144"/>
                  </a:cubicBezTo>
                  <a:cubicBezTo>
                    <a:pt x="10643" y="21357"/>
                    <a:pt x="9078" y="21600"/>
                    <a:pt x="7983" y="21115"/>
                  </a:cubicBezTo>
                  <a:cubicBezTo>
                    <a:pt x="6887" y="20629"/>
                    <a:pt x="6261" y="19416"/>
                    <a:pt x="6261" y="16867"/>
                  </a:cubicBezTo>
                  <a:cubicBezTo>
                    <a:pt x="6261" y="14319"/>
                    <a:pt x="6887" y="10436"/>
                    <a:pt x="9548" y="7402"/>
                  </a:cubicBezTo>
                  <a:cubicBezTo>
                    <a:pt x="12209" y="4369"/>
                    <a:pt x="16904" y="2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822450" y="323823"/>
              <a:ext cx="241300" cy="12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8" fill="norm" stroke="1" extrusionOk="0">
                  <a:moveTo>
                    <a:pt x="0" y="5023"/>
                  </a:moveTo>
                  <a:cubicBezTo>
                    <a:pt x="0" y="8564"/>
                    <a:pt x="0" y="12105"/>
                    <a:pt x="284" y="15292"/>
                  </a:cubicBezTo>
                  <a:cubicBezTo>
                    <a:pt x="568" y="18479"/>
                    <a:pt x="1137" y="21312"/>
                    <a:pt x="1705" y="20958"/>
                  </a:cubicBezTo>
                  <a:cubicBezTo>
                    <a:pt x="2274" y="20604"/>
                    <a:pt x="2842" y="17063"/>
                    <a:pt x="3316" y="14053"/>
                  </a:cubicBezTo>
                  <a:cubicBezTo>
                    <a:pt x="3789" y="11043"/>
                    <a:pt x="4168" y="8564"/>
                    <a:pt x="4547" y="6440"/>
                  </a:cubicBezTo>
                  <a:cubicBezTo>
                    <a:pt x="4926" y="4315"/>
                    <a:pt x="5305" y="2545"/>
                    <a:pt x="5779" y="2368"/>
                  </a:cubicBezTo>
                  <a:cubicBezTo>
                    <a:pt x="6253" y="2191"/>
                    <a:pt x="6821" y="3607"/>
                    <a:pt x="7105" y="5378"/>
                  </a:cubicBezTo>
                  <a:cubicBezTo>
                    <a:pt x="7389" y="7148"/>
                    <a:pt x="7389" y="9273"/>
                    <a:pt x="7295" y="11928"/>
                  </a:cubicBezTo>
                  <a:cubicBezTo>
                    <a:pt x="7200" y="14584"/>
                    <a:pt x="7011" y="17771"/>
                    <a:pt x="7105" y="18479"/>
                  </a:cubicBezTo>
                  <a:cubicBezTo>
                    <a:pt x="7200" y="19187"/>
                    <a:pt x="7579" y="17417"/>
                    <a:pt x="8337" y="14230"/>
                  </a:cubicBezTo>
                  <a:cubicBezTo>
                    <a:pt x="9095" y="11043"/>
                    <a:pt x="10232" y="6440"/>
                    <a:pt x="11179" y="3607"/>
                  </a:cubicBezTo>
                  <a:cubicBezTo>
                    <a:pt x="12126" y="774"/>
                    <a:pt x="12884" y="-288"/>
                    <a:pt x="13547" y="66"/>
                  </a:cubicBezTo>
                  <a:cubicBezTo>
                    <a:pt x="14211" y="420"/>
                    <a:pt x="14779" y="2191"/>
                    <a:pt x="15063" y="4846"/>
                  </a:cubicBezTo>
                  <a:cubicBezTo>
                    <a:pt x="15347" y="7502"/>
                    <a:pt x="15347" y="11043"/>
                    <a:pt x="15442" y="13699"/>
                  </a:cubicBezTo>
                  <a:cubicBezTo>
                    <a:pt x="15537" y="16355"/>
                    <a:pt x="15726" y="18125"/>
                    <a:pt x="16295" y="19010"/>
                  </a:cubicBezTo>
                  <a:cubicBezTo>
                    <a:pt x="16863" y="19896"/>
                    <a:pt x="17811" y="19896"/>
                    <a:pt x="18758" y="19542"/>
                  </a:cubicBezTo>
                  <a:cubicBezTo>
                    <a:pt x="19705" y="19187"/>
                    <a:pt x="20653" y="18479"/>
                    <a:pt x="21600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2062470" y="-1"/>
              <a:ext cx="273241" cy="42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57" fill="norm" stroke="1" extrusionOk="0">
                  <a:moveTo>
                    <a:pt x="6036" y="17320"/>
                  </a:moveTo>
                  <a:cubicBezTo>
                    <a:pt x="6365" y="16783"/>
                    <a:pt x="6695" y="16245"/>
                    <a:pt x="6778" y="15708"/>
                  </a:cubicBezTo>
                  <a:cubicBezTo>
                    <a:pt x="6860" y="15171"/>
                    <a:pt x="6695" y="14633"/>
                    <a:pt x="6201" y="14472"/>
                  </a:cubicBezTo>
                  <a:cubicBezTo>
                    <a:pt x="5706" y="14311"/>
                    <a:pt x="4881" y="14526"/>
                    <a:pt x="3810" y="15063"/>
                  </a:cubicBezTo>
                  <a:cubicBezTo>
                    <a:pt x="2738" y="15601"/>
                    <a:pt x="1419" y="16460"/>
                    <a:pt x="677" y="17212"/>
                  </a:cubicBezTo>
                  <a:cubicBezTo>
                    <a:pt x="-65" y="17965"/>
                    <a:pt x="-230" y="18610"/>
                    <a:pt x="347" y="19147"/>
                  </a:cubicBezTo>
                  <a:cubicBezTo>
                    <a:pt x="924" y="19684"/>
                    <a:pt x="2243" y="20114"/>
                    <a:pt x="3233" y="20168"/>
                  </a:cubicBezTo>
                  <a:cubicBezTo>
                    <a:pt x="4222" y="20221"/>
                    <a:pt x="4881" y="19899"/>
                    <a:pt x="5541" y="20114"/>
                  </a:cubicBezTo>
                  <a:cubicBezTo>
                    <a:pt x="6201" y="20329"/>
                    <a:pt x="6860" y="21081"/>
                    <a:pt x="7685" y="21296"/>
                  </a:cubicBezTo>
                  <a:cubicBezTo>
                    <a:pt x="8509" y="21511"/>
                    <a:pt x="9498" y="21189"/>
                    <a:pt x="10900" y="19738"/>
                  </a:cubicBezTo>
                  <a:cubicBezTo>
                    <a:pt x="12301" y="18287"/>
                    <a:pt x="14115" y="15708"/>
                    <a:pt x="15681" y="12968"/>
                  </a:cubicBezTo>
                  <a:cubicBezTo>
                    <a:pt x="17248" y="10227"/>
                    <a:pt x="18567" y="7326"/>
                    <a:pt x="19474" y="5338"/>
                  </a:cubicBezTo>
                  <a:cubicBezTo>
                    <a:pt x="20381" y="3350"/>
                    <a:pt x="20875" y="2275"/>
                    <a:pt x="21123" y="1469"/>
                  </a:cubicBezTo>
                  <a:cubicBezTo>
                    <a:pt x="21370" y="663"/>
                    <a:pt x="21370" y="126"/>
                    <a:pt x="20875" y="18"/>
                  </a:cubicBezTo>
                  <a:cubicBezTo>
                    <a:pt x="20381" y="-89"/>
                    <a:pt x="19391" y="233"/>
                    <a:pt x="18155" y="1953"/>
                  </a:cubicBezTo>
                  <a:cubicBezTo>
                    <a:pt x="16918" y="3672"/>
                    <a:pt x="15434" y="6789"/>
                    <a:pt x="15352" y="10120"/>
                  </a:cubicBezTo>
                  <a:cubicBezTo>
                    <a:pt x="15269" y="13451"/>
                    <a:pt x="16588" y="16998"/>
                    <a:pt x="17907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0" y="703099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5840"/>
                    <a:pt x="9792" y="10080"/>
                    <a:pt x="13392" y="6480"/>
                  </a:cubicBezTo>
                  <a:cubicBezTo>
                    <a:pt x="16992" y="2880"/>
                    <a:pt x="192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6021" y="753899"/>
              <a:ext cx="261480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184" y="20463"/>
                  </a:moveTo>
                  <a:cubicBezTo>
                    <a:pt x="1138" y="21032"/>
                    <a:pt x="93" y="21600"/>
                    <a:pt x="6" y="21600"/>
                  </a:cubicBezTo>
                  <a:cubicBezTo>
                    <a:pt x="-81" y="21600"/>
                    <a:pt x="790" y="21032"/>
                    <a:pt x="4535" y="17337"/>
                  </a:cubicBezTo>
                  <a:cubicBezTo>
                    <a:pt x="8280" y="13642"/>
                    <a:pt x="14900" y="6821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485845" y="49793"/>
              <a:ext cx="149406" cy="382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05" fill="norm" stroke="1" extrusionOk="0">
                  <a:moveTo>
                    <a:pt x="21175" y="3499"/>
                  </a:moveTo>
                  <a:cubicBezTo>
                    <a:pt x="20875" y="2909"/>
                    <a:pt x="20575" y="2319"/>
                    <a:pt x="20575" y="1670"/>
                  </a:cubicBezTo>
                  <a:cubicBezTo>
                    <a:pt x="20575" y="1020"/>
                    <a:pt x="20875" y="312"/>
                    <a:pt x="20275" y="76"/>
                  </a:cubicBezTo>
                  <a:cubicBezTo>
                    <a:pt x="19675" y="-160"/>
                    <a:pt x="18175" y="76"/>
                    <a:pt x="14875" y="1847"/>
                  </a:cubicBezTo>
                  <a:cubicBezTo>
                    <a:pt x="11575" y="3617"/>
                    <a:pt x="6475" y="6922"/>
                    <a:pt x="3475" y="9873"/>
                  </a:cubicBezTo>
                  <a:cubicBezTo>
                    <a:pt x="475" y="12824"/>
                    <a:pt x="-425" y="15420"/>
                    <a:pt x="175" y="17309"/>
                  </a:cubicBezTo>
                  <a:cubicBezTo>
                    <a:pt x="775" y="19197"/>
                    <a:pt x="2875" y="20378"/>
                    <a:pt x="5275" y="20909"/>
                  </a:cubicBezTo>
                  <a:cubicBezTo>
                    <a:pt x="7675" y="21440"/>
                    <a:pt x="10375" y="21322"/>
                    <a:pt x="13075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642168" y="207799"/>
              <a:ext cx="183459" cy="18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284" fill="norm" stroke="1" extrusionOk="0">
                  <a:moveTo>
                    <a:pt x="14336" y="0"/>
                  </a:moveTo>
                  <a:cubicBezTo>
                    <a:pt x="10016" y="1986"/>
                    <a:pt x="5696" y="3972"/>
                    <a:pt x="3056" y="7076"/>
                  </a:cubicBezTo>
                  <a:cubicBezTo>
                    <a:pt x="416" y="10179"/>
                    <a:pt x="-544" y="14400"/>
                    <a:pt x="296" y="17255"/>
                  </a:cubicBezTo>
                  <a:cubicBezTo>
                    <a:pt x="1136" y="20110"/>
                    <a:pt x="3776" y="21600"/>
                    <a:pt x="7376" y="21228"/>
                  </a:cubicBezTo>
                  <a:cubicBezTo>
                    <a:pt x="10976" y="20855"/>
                    <a:pt x="15536" y="18621"/>
                    <a:pt x="18056" y="15269"/>
                  </a:cubicBezTo>
                  <a:cubicBezTo>
                    <a:pt x="20576" y="11917"/>
                    <a:pt x="21056" y="7448"/>
                    <a:pt x="20696" y="4717"/>
                  </a:cubicBezTo>
                  <a:cubicBezTo>
                    <a:pt x="20336" y="1986"/>
                    <a:pt x="19136" y="993"/>
                    <a:pt x="17576" y="993"/>
                  </a:cubicBezTo>
                  <a:cubicBezTo>
                    <a:pt x="16016" y="993"/>
                    <a:pt x="14096" y="1986"/>
                    <a:pt x="13016" y="3228"/>
                  </a:cubicBezTo>
                  <a:cubicBezTo>
                    <a:pt x="11936" y="4469"/>
                    <a:pt x="11696" y="5959"/>
                    <a:pt x="11456" y="7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825750" y="385599"/>
              <a:ext cx="698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45" y="3000"/>
                    <a:pt x="20291" y="6000"/>
                    <a:pt x="16691" y="9600"/>
                  </a:cubicBezTo>
                  <a:cubicBezTo>
                    <a:pt x="13091" y="13200"/>
                    <a:pt x="6545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127872" y="169699"/>
              <a:ext cx="2172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062"/>
                    <a:pt x="4448" y="8123"/>
                    <a:pt x="1502" y="11723"/>
                  </a:cubicBezTo>
                  <a:cubicBezTo>
                    <a:pt x="-1443" y="15323"/>
                    <a:pt x="521" y="1846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200400" y="118899"/>
              <a:ext cx="830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9483" y="0"/>
                  </a:moveTo>
                  <a:cubicBezTo>
                    <a:pt x="14224" y="3388"/>
                    <a:pt x="18966" y="6776"/>
                    <a:pt x="20283" y="9794"/>
                  </a:cubicBezTo>
                  <a:cubicBezTo>
                    <a:pt x="21600" y="12812"/>
                    <a:pt x="19493" y="15459"/>
                    <a:pt x="15541" y="17365"/>
                  </a:cubicBezTo>
                  <a:cubicBezTo>
                    <a:pt x="11590" y="19271"/>
                    <a:pt x="5795" y="204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40993" y="2184765"/>
              <a:ext cx="9808" cy="63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66" fill="norm" stroke="1" extrusionOk="0">
                  <a:moveTo>
                    <a:pt x="20015" y="1001"/>
                  </a:moveTo>
                  <a:cubicBezTo>
                    <a:pt x="20015" y="501"/>
                    <a:pt x="20015" y="0"/>
                    <a:pt x="20015" y="0"/>
                  </a:cubicBezTo>
                  <a:cubicBezTo>
                    <a:pt x="20015" y="0"/>
                    <a:pt x="20015" y="501"/>
                    <a:pt x="20015" y="2253"/>
                  </a:cubicBezTo>
                  <a:cubicBezTo>
                    <a:pt x="20015" y="4005"/>
                    <a:pt x="20015" y="7009"/>
                    <a:pt x="20015" y="9942"/>
                  </a:cubicBezTo>
                  <a:cubicBezTo>
                    <a:pt x="20015" y="12874"/>
                    <a:pt x="20015" y="15735"/>
                    <a:pt x="20015" y="17452"/>
                  </a:cubicBezTo>
                  <a:cubicBezTo>
                    <a:pt x="20015" y="19168"/>
                    <a:pt x="20015" y="19740"/>
                    <a:pt x="15695" y="20348"/>
                  </a:cubicBezTo>
                  <a:cubicBezTo>
                    <a:pt x="11375" y="20956"/>
                    <a:pt x="2735" y="21600"/>
                    <a:pt x="575" y="21564"/>
                  </a:cubicBezTo>
                  <a:cubicBezTo>
                    <a:pt x="-1585" y="21528"/>
                    <a:pt x="2735" y="20813"/>
                    <a:pt x="7055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4233" y="2157612"/>
              <a:ext cx="389467" cy="12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1174" y="21185"/>
                  </a:moveTo>
                  <a:cubicBezTo>
                    <a:pt x="587" y="20831"/>
                    <a:pt x="0" y="20477"/>
                    <a:pt x="0" y="19946"/>
                  </a:cubicBezTo>
                  <a:cubicBezTo>
                    <a:pt x="0" y="19415"/>
                    <a:pt x="587" y="18706"/>
                    <a:pt x="2700" y="16228"/>
                  </a:cubicBezTo>
                  <a:cubicBezTo>
                    <a:pt x="4813" y="13749"/>
                    <a:pt x="8452" y="9500"/>
                    <a:pt x="11563" y="6313"/>
                  </a:cubicBezTo>
                  <a:cubicBezTo>
                    <a:pt x="14674" y="3126"/>
                    <a:pt x="17257" y="1001"/>
                    <a:pt x="18841" y="293"/>
                  </a:cubicBezTo>
                  <a:cubicBezTo>
                    <a:pt x="20426" y="-415"/>
                    <a:pt x="21013" y="293"/>
                    <a:pt x="21600" y="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8100" y="2411249"/>
              <a:ext cx="3556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600"/>
                    <a:pt x="5143" y="15600"/>
                    <a:pt x="8743" y="12000"/>
                  </a:cubicBezTo>
                  <a:cubicBezTo>
                    <a:pt x="12343" y="8400"/>
                    <a:pt x="16971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186486" y="2764997"/>
              <a:ext cx="410414" cy="35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4" fill="norm" stroke="1" extrusionOk="0">
                  <a:moveTo>
                    <a:pt x="1872" y="3563"/>
                  </a:moveTo>
                  <a:cubicBezTo>
                    <a:pt x="5084" y="2668"/>
                    <a:pt x="8296" y="1773"/>
                    <a:pt x="10512" y="1198"/>
                  </a:cubicBezTo>
                  <a:cubicBezTo>
                    <a:pt x="12727" y="623"/>
                    <a:pt x="13946" y="367"/>
                    <a:pt x="14832" y="176"/>
                  </a:cubicBezTo>
                  <a:cubicBezTo>
                    <a:pt x="15718" y="-16"/>
                    <a:pt x="16272" y="-144"/>
                    <a:pt x="16272" y="303"/>
                  </a:cubicBezTo>
                  <a:cubicBezTo>
                    <a:pt x="16272" y="751"/>
                    <a:pt x="15718" y="1773"/>
                    <a:pt x="14555" y="3435"/>
                  </a:cubicBezTo>
                  <a:cubicBezTo>
                    <a:pt x="13392" y="5096"/>
                    <a:pt x="11620" y="7397"/>
                    <a:pt x="9404" y="9761"/>
                  </a:cubicBezTo>
                  <a:cubicBezTo>
                    <a:pt x="7189" y="12126"/>
                    <a:pt x="4530" y="14554"/>
                    <a:pt x="2980" y="16088"/>
                  </a:cubicBezTo>
                  <a:cubicBezTo>
                    <a:pt x="1429" y="17622"/>
                    <a:pt x="986" y="18261"/>
                    <a:pt x="598" y="18964"/>
                  </a:cubicBezTo>
                  <a:cubicBezTo>
                    <a:pt x="210" y="19667"/>
                    <a:pt x="-122" y="20434"/>
                    <a:pt x="44" y="20881"/>
                  </a:cubicBezTo>
                  <a:cubicBezTo>
                    <a:pt x="210" y="21328"/>
                    <a:pt x="875" y="21456"/>
                    <a:pt x="2481" y="21136"/>
                  </a:cubicBezTo>
                  <a:cubicBezTo>
                    <a:pt x="4087" y="20817"/>
                    <a:pt x="6635" y="20050"/>
                    <a:pt x="9349" y="19347"/>
                  </a:cubicBezTo>
                  <a:cubicBezTo>
                    <a:pt x="12063" y="18644"/>
                    <a:pt x="14943" y="18005"/>
                    <a:pt x="16992" y="17813"/>
                  </a:cubicBezTo>
                  <a:cubicBezTo>
                    <a:pt x="19041" y="17622"/>
                    <a:pt x="20260" y="17877"/>
                    <a:pt x="21478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771353" y="2201836"/>
              <a:ext cx="193847" cy="538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68" fill="norm" stroke="1" extrusionOk="0">
                  <a:moveTo>
                    <a:pt x="21270" y="1004"/>
                  </a:moveTo>
                  <a:cubicBezTo>
                    <a:pt x="20341" y="583"/>
                    <a:pt x="19412" y="163"/>
                    <a:pt x="18367" y="37"/>
                  </a:cubicBezTo>
                  <a:cubicBezTo>
                    <a:pt x="17322" y="-89"/>
                    <a:pt x="16160" y="79"/>
                    <a:pt x="14186" y="1046"/>
                  </a:cubicBezTo>
                  <a:cubicBezTo>
                    <a:pt x="12212" y="2012"/>
                    <a:pt x="9425" y="3777"/>
                    <a:pt x="6870" y="6004"/>
                  </a:cubicBezTo>
                  <a:cubicBezTo>
                    <a:pt x="4315" y="8232"/>
                    <a:pt x="1993" y="10921"/>
                    <a:pt x="831" y="13190"/>
                  </a:cubicBezTo>
                  <a:cubicBezTo>
                    <a:pt x="-330" y="15460"/>
                    <a:pt x="-330" y="17309"/>
                    <a:pt x="1180" y="18653"/>
                  </a:cubicBezTo>
                  <a:cubicBezTo>
                    <a:pt x="2689" y="19998"/>
                    <a:pt x="5709" y="20839"/>
                    <a:pt x="8496" y="21175"/>
                  </a:cubicBezTo>
                  <a:cubicBezTo>
                    <a:pt x="11283" y="21511"/>
                    <a:pt x="13838" y="21343"/>
                    <a:pt x="16393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80016" y="2373149"/>
              <a:ext cx="239185" cy="25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0453" y="0"/>
                  </a:moveTo>
                  <a:cubicBezTo>
                    <a:pt x="18542" y="4860"/>
                    <a:pt x="16630" y="9720"/>
                    <a:pt x="14050" y="13320"/>
                  </a:cubicBezTo>
                  <a:cubicBezTo>
                    <a:pt x="11469" y="16920"/>
                    <a:pt x="8219" y="19260"/>
                    <a:pt x="6021" y="20430"/>
                  </a:cubicBezTo>
                  <a:cubicBezTo>
                    <a:pt x="3823" y="21600"/>
                    <a:pt x="2676" y="21600"/>
                    <a:pt x="1912" y="21150"/>
                  </a:cubicBezTo>
                  <a:cubicBezTo>
                    <a:pt x="1147" y="20700"/>
                    <a:pt x="765" y="19800"/>
                    <a:pt x="478" y="18900"/>
                  </a:cubicBezTo>
                  <a:cubicBezTo>
                    <a:pt x="191" y="18000"/>
                    <a:pt x="0" y="17100"/>
                    <a:pt x="0" y="16200"/>
                  </a:cubicBezTo>
                  <a:cubicBezTo>
                    <a:pt x="0" y="15300"/>
                    <a:pt x="191" y="14400"/>
                    <a:pt x="956" y="13860"/>
                  </a:cubicBezTo>
                  <a:cubicBezTo>
                    <a:pt x="1720" y="13320"/>
                    <a:pt x="3058" y="13140"/>
                    <a:pt x="5161" y="13680"/>
                  </a:cubicBezTo>
                  <a:cubicBezTo>
                    <a:pt x="7264" y="14220"/>
                    <a:pt x="10131" y="15480"/>
                    <a:pt x="12998" y="16740"/>
                  </a:cubicBezTo>
                  <a:cubicBezTo>
                    <a:pt x="15865" y="18000"/>
                    <a:pt x="18733" y="192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1333499" y="2230184"/>
              <a:ext cx="110048" cy="54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562" fill="norm" stroke="1" extrusionOk="0">
                  <a:moveTo>
                    <a:pt x="0" y="634"/>
                  </a:moveTo>
                  <a:cubicBezTo>
                    <a:pt x="1200" y="298"/>
                    <a:pt x="2400" y="-38"/>
                    <a:pt x="3800" y="4"/>
                  </a:cubicBezTo>
                  <a:cubicBezTo>
                    <a:pt x="5200" y="46"/>
                    <a:pt x="6800" y="466"/>
                    <a:pt x="9400" y="1895"/>
                  </a:cubicBezTo>
                  <a:cubicBezTo>
                    <a:pt x="12000" y="3324"/>
                    <a:pt x="15600" y="5761"/>
                    <a:pt x="18000" y="8283"/>
                  </a:cubicBezTo>
                  <a:cubicBezTo>
                    <a:pt x="20400" y="10804"/>
                    <a:pt x="21600" y="13409"/>
                    <a:pt x="20200" y="15553"/>
                  </a:cubicBezTo>
                  <a:cubicBezTo>
                    <a:pt x="18800" y="17696"/>
                    <a:pt x="14800" y="19377"/>
                    <a:pt x="11000" y="20301"/>
                  </a:cubicBezTo>
                  <a:cubicBezTo>
                    <a:pt x="7200" y="21226"/>
                    <a:pt x="3600" y="21394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1841500" y="2483215"/>
              <a:ext cx="2857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0" y="10800"/>
                    <a:pt x="9280" y="0"/>
                    <a:pt x="12880" y="0"/>
                  </a:cubicBezTo>
                  <a:cubicBezTo>
                    <a:pt x="16480" y="0"/>
                    <a:pt x="190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911350" y="2639849"/>
              <a:ext cx="273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3" y="7200"/>
                    <a:pt x="8707" y="14400"/>
                    <a:pt x="12307" y="18000"/>
                  </a:cubicBezTo>
                  <a:cubicBezTo>
                    <a:pt x="15907" y="21600"/>
                    <a:pt x="1875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766155" y="2129442"/>
              <a:ext cx="237396" cy="99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03" fill="norm" stroke="1" extrusionOk="0">
                  <a:moveTo>
                    <a:pt x="21438" y="1566"/>
                  </a:moveTo>
                  <a:cubicBezTo>
                    <a:pt x="19909" y="1016"/>
                    <a:pt x="18380" y="465"/>
                    <a:pt x="16659" y="190"/>
                  </a:cubicBezTo>
                  <a:cubicBezTo>
                    <a:pt x="14939" y="-85"/>
                    <a:pt x="13027" y="-85"/>
                    <a:pt x="10734" y="351"/>
                  </a:cubicBezTo>
                  <a:cubicBezTo>
                    <a:pt x="8440" y="786"/>
                    <a:pt x="5764" y="1658"/>
                    <a:pt x="4043" y="2758"/>
                  </a:cubicBezTo>
                  <a:cubicBezTo>
                    <a:pt x="2323" y="3859"/>
                    <a:pt x="1558" y="5189"/>
                    <a:pt x="2036" y="6679"/>
                  </a:cubicBezTo>
                  <a:cubicBezTo>
                    <a:pt x="2514" y="8170"/>
                    <a:pt x="4234" y="9821"/>
                    <a:pt x="5859" y="11311"/>
                  </a:cubicBezTo>
                  <a:cubicBezTo>
                    <a:pt x="7484" y="12802"/>
                    <a:pt x="9013" y="14132"/>
                    <a:pt x="10351" y="15530"/>
                  </a:cubicBezTo>
                  <a:cubicBezTo>
                    <a:pt x="11689" y="16929"/>
                    <a:pt x="12836" y="18397"/>
                    <a:pt x="13410" y="19268"/>
                  </a:cubicBezTo>
                  <a:cubicBezTo>
                    <a:pt x="13983" y="20139"/>
                    <a:pt x="13983" y="20414"/>
                    <a:pt x="12836" y="20690"/>
                  </a:cubicBezTo>
                  <a:cubicBezTo>
                    <a:pt x="11689" y="20965"/>
                    <a:pt x="9396" y="21240"/>
                    <a:pt x="7771" y="21377"/>
                  </a:cubicBezTo>
                  <a:cubicBezTo>
                    <a:pt x="6146" y="21515"/>
                    <a:pt x="5190" y="21515"/>
                    <a:pt x="4234" y="21492"/>
                  </a:cubicBezTo>
                  <a:cubicBezTo>
                    <a:pt x="3279" y="21469"/>
                    <a:pt x="2323" y="21423"/>
                    <a:pt x="1463" y="21286"/>
                  </a:cubicBezTo>
                  <a:cubicBezTo>
                    <a:pt x="603" y="21148"/>
                    <a:pt x="-162" y="20919"/>
                    <a:pt x="29" y="20873"/>
                  </a:cubicBezTo>
                  <a:cubicBezTo>
                    <a:pt x="220" y="20827"/>
                    <a:pt x="1367" y="20965"/>
                    <a:pt x="2514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603500" y="331929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800"/>
                    <a:pt x="1394" y="12000"/>
                    <a:pt x="4994" y="8400"/>
                  </a:cubicBezTo>
                  <a:cubicBezTo>
                    <a:pt x="8594" y="4800"/>
                    <a:pt x="1509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906500" y="3262149"/>
              <a:ext cx="2700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11107" y="0"/>
                  </a:moveTo>
                  <a:cubicBezTo>
                    <a:pt x="10111" y="2400"/>
                    <a:pt x="9114" y="4800"/>
                    <a:pt x="8034" y="8100"/>
                  </a:cubicBezTo>
                  <a:cubicBezTo>
                    <a:pt x="6954" y="11400"/>
                    <a:pt x="5791" y="15600"/>
                    <a:pt x="4794" y="18150"/>
                  </a:cubicBezTo>
                  <a:cubicBezTo>
                    <a:pt x="3797" y="20700"/>
                    <a:pt x="2966" y="21600"/>
                    <a:pt x="2218" y="21600"/>
                  </a:cubicBezTo>
                  <a:cubicBezTo>
                    <a:pt x="1471" y="21600"/>
                    <a:pt x="806" y="20700"/>
                    <a:pt x="391" y="18450"/>
                  </a:cubicBezTo>
                  <a:cubicBezTo>
                    <a:pt x="-25" y="16200"/>
                    <a:pt x="-191" y="12600"/>
                    <a:pt x="307" y="9750"/>
                  </a:cubicBezTo>
                  <a:cubicBezTo>
                    <a:pt x="806" y="6900"/>
                    <a:pt x="1969" y="4800"/>
                    <a:pt x="3298" y="4350"/>
                  </a:cubicBezTo>
                  <a:cubicBezTo>
                    <a:pt x="4627" y="3900"/>
                    <a:pt x="6123" y="5100"/>
                    <a:pt x="7867" y="7350"/>
                  </a:cubicBezTo>
                  <a:cubicBezTo>
                    <a:pt x="9612" y="9600"/>
                    <a:pt x="11606" y="12900"/>
                    <a:pt x="13600" y="15150"/>
                  </a:cubicBezTo>
                  <a:cubicBezTo>
                    <a:pt x="15594" y="17400"/>
                    <a:pt x="17587" y="18600"/>
                    <a:pt x="18834" y="18600"/>
                  </a:cubicBezTo>
                  <a:cubicBezTo>
                    <a:pt x="20080" y="18600"/>
                    <a:pt x="20578" y="17400"/>
                    <a:pt x="20911" y="15300"/>
                  </a:cubicBezTo>
                  <a:cubicBezTo>
                    <a:pt x="21243" y="13200"/>
                    <a:pt x="21409" y="10200"/>
                    <a:pt x="20744" y="7650"/>
                  </a:cubicBezTo>
                  <a:cubicBezTo>
                    <a:pt x="20080" y="5100"/>
                    <a:pt x="18584" y="3000"/>
                    <a:pt x="16923" y="2100"/>
                  </a:cubicBezTo>
                  <a:cubicBezTo>
                    <a:pt x="15261" y="1200"/>
                    <a:pt x="13434" y="1500"/>
                    <a:pt x="12187" y="2400"/>
                  </a:cubicBezTo>
                  <a:cubicBezTo>
                    <a:pt x="10941" y="3300"/>
                    <a:pt x="10277" y="4800"/>
                    <a:pt x="9612" y="6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711441" y="1788949"/>
              <a:ext cx="29846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3234" y="0"/>
                  </a:moveTo>
                  <a:cubicBezTo>
                    <a:pt x="12625" y="4615"/>
                    <a:pt x="12017" y="9231"/>
                    <a:pt x="10952" y="12369"/>
                  </a:cubicBezTo>
                  <a:cubicBezTo>
                    <a:pt x="9887" y="15508"/>
                    <a:pt x="8366" y="17169"/>
                    <a:pt x="6769" y="17815"/>
                  </a:cubicBezTo>
                  <a:cubicBezTo>
                    <a:pt x="5172" y="18462"/>
                    <a:pt x="3499" y="18092"/>
                    <a:pt x="2282" y="16985"/>
                  </a:cubicBezTo>
                  <a:cubicBezTo>
                    <a:pt x="1065" y="15877"/>
                    <a:pt x="304" y="14031"/>
                    <a:pt x="76" y="12646"/>
                  </a:cubicBezTo>
                  <a:cubicBezTo>
                    <a:pt x="-152" y="11262"/>
                    <a:pt x="152" y="10338"/>
                    <a:pt x="685" y="9785"/>
                  </a:cubicBezTo>
                  <a:cubicBezTo>
                    <a:pt x="1217" y="9231"/>
                    <a:pt x="1978" y="9046"/>
                    <a:pt x="3118" y="9415"/>
                  </a:cubicBezTo>
                  <a:cubicBezTo>
                    <a:pt x="4259" y="9785"/>
                    <a:pt x="5780" y="10708"/>
                    <a:pt x="8138" y="12831"/>
                  </a:cubicBezTo>
                  <a:cubicBezTo>
                    <a:pt x="10496" y="14954"/>
                    <a:pt x="13690" y="18277"/>
                    <a:pt x="16048" y="19938"/>
                  </a:cubicBezTo>
                  <a:cubicBezTo>
                    <a:pt x="18406" y="21600"/>
                    <a:pt x="19927" y="21600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3274151" y="2171764"/>
              <a:ext cx="121653" cy="63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539" fill="norm" stroke="1" extrusionOk="0">
                  <a:moveTo>
                    <a:pt x="15799" y="3789"/>
                  </a:moveTo>
                  <a:cubicBezTo>
                    <a:pt x="17630" y="2862"/>
                    <a:pt x="19460" y="1935"/>
                    <a:pt x="20376" y="1293"/>
                  </a:cubicBezTo>
                  <a:cubicBezTo>
                    <a:pt x="21291" y="652"/>
                    <a:pt x="21291" y="295"/>
                    <a:pt x="20193" y="117"/>
                  </a:cubicBezTo>
                  <a:cubicBezTo>
                    <a:pt x="19094" y="-61"/>
                    <a:pt x="16898" y="-61"/>
                    <a:pt x="14152" y="295"/>
                  </a:cubicBezTo>
                  <a:cubicBezTo>
                    <a:pt x="11406" y="652"/>
                    <a:pt x="8111" y="1365"/>
                    <a:pt x="5366" y="3076"/>
                  </a:cubicBezTo>
                  <a:cubicBezTo>
                    <a:pt x="2620" y="4787"/>
                    <a:pt x="423" y="7495"/>
                    <a:pt x="57" y="10133"/>
                  </a:cubicBezTo>
                  <a:cubicBezTo>
                    <a:pt x="-309" y="12771"/>
                    <a:pt x="1155" y="15337"/>
                    <a:pt x="2254" y="17226"/>
                  </a:cubicBezTo>
                  <a:cubicBezTo>
                    <a:pt x="3352" y="19115"/>
                    <a:pt x="4084" y="20327"/>
                    <a:pt x="481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175000" y="2639849"/>
              <a:ext cx="273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6" y="15600"/>
                    <a:pt x="8372" y="9600"/>
                    <a:pt x="11972" y="6000"/>
                  </a:cubicBezTo>
                  <a:cubicBezTo>
                    <a:pt x="15572" y="2400"/>
                    <a:pt x="185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467100" y="2748304"/>
              <a:ext cx="196850" cy="18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3543"/>
                  </a:moveTo>
                  <a:cubicBezTo>
                    <a:pt x="3252" y="2583"/>
                    <a:pt x="6503" y="1623"/>
                    <a:pt x="8826" y="1023"/>
                  </a:cubicBezTo>
                  <a:cubicBezTo>
                    <a:pt x="11148" y="423"/>
                    <a:pt x="12542" y="183"/>
                    <a:pt x="14168" y="63"/>
                  </a:cubicBezTo>
                  <a:cubicBezTo>
                    <a:pt x="15794" y="-57"/>
                    <a:pt x="17652" y="-57"/>
                    <a:pt x="18348" y="543"/>
                  </a:cubicBezTo>
                  <a:cubicBezTo>
                    <a:pt x="19045" y="1143"/>
                    <a:pt x="18581" y="2343"/>
                    <a:pt x="16490" y="4743"/>
                  </a:cubicBezTo>
                  <a:cubicBezTo>
                    <a:pt x="14400" y="7143"/>
                    <a:pt x="10684" y="10743"/>
                    <a:pt x="8129" y="13263"/>
                  </a:cubicBezTo>
                  <a:cubicBezTo>
                    <a:pt x="5574" y="15783"/>
                    <a:pt x="4181" y="17223"/>
                    <a:pt x="3019" y="18423"/>
                  </a:cubicBezTo>
                  <a:cubicBezTo>
                    <a:pt x="1858" y="19623"/>
                    <a:pt x="929" y="20583"/>
                    <a:pt x="1394" y="21063"/>
                  </a:cubicBezTo>
                  <a:cubicBezTo>
                    <a:pt x="1858" y="21543"/>
                    <a:pt x="3716" y="21543"/>
                    <a:pt x="7316" y="21303"/>
                  </a:cubicBezTo>
                  <a:cubicBezTo>
                    <a:pt x="10916" y="21063"/>
                    <a:pt x="16258" y="20583"/>
                    <a:pt x="21600" y="20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837345" y="2379615"/>
              <a:ext cx="125056" cy="36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470" fill="norm" stroke="1" extrusionOk="0">
                  <a:moveTo>
                    <a:pt x="20920" y="3326"/>
                  </a:moveTo>
                  <a:cubicBezTo>
                    <a:pt x="20212" y="2709"/>
                    <a:pt x="19504" y="2092"/>
                    <a:pt x="18795" y="1475"/>
                  </a:cubicBezTo>
                  <a:cubicBezTo>
                    <a:pt x="18087" y="857"/>
                    <a:pt x="17379" y="240"/>
                    <a:pt x="16140" y="55"/>
                  </a:cubicBezTo>
                  <a:cubicBezTo>
                    <a:pt x="14900" y="-130"/>
                    <a:pt x="13130" y="117"/>
                    <a:pt x="10474" y="1351"/>
                  </a:cubicBezTo>
                  <a:cubicBezTo>
                    <a:pt x="7818" y="2585"/>
                    <a:pt x="4277" y="4807"/>
                    <a:pt x="2153" y="7646"/>
                  </a:cubicBezTo>
                  <a:cubicBezTo>
                    <a:pt x="28" y="10485"/>
                    <a:pt x="-680" y="13941"/>
                    <a:pt x="736" y="16348"/>
                  </a:cubicBezTo>
                  <a:cubicBezTo>
                    <a:pt x="2153" y="18755"/>
                    <a:pt x="5694" y="20112"/>
                    <a:pt x="9058" y="20791"/>
                  </a:cubicBezTo>
                  <a:cubicBezTo>
                    <a:pt x="12422" y="21470"/>
                    <a:pt x="15609" y="21470"/>
                    <a:pt x="18795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4000500" y="2536910"/>
              <a:ext cx="241300" cy="18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0" y="152"/>
                  </a:moveTo>
                  <a:cubicBezTo>
                    <a:pt x="947" y="-88"/>
                    <a:pt x="1895" y="-328"/>
                    <a:pt x="3316" y="1832"/>
                  </a:cubicBezTo>
                  <a:cubicBezTo>
                    <a:pt x="4737" y="3992"/>
                    <a:pt x="6632" y="8552"/>
                    <a:pt x="7011" y="12032"/>
                  </a:cubicBezTo>
                  <a:cubicBezTo>
                    <a:pt x="7389" y="15512"/>
                    <a:pt x="6253" y="17912"/>
                    <a:pt x="5211" y="19352"/>
                  </a:cubicBezTo>
                  <a:cubicBezTo>
                    <a:pt x="4168" y="20792"/>
                    <a:pt x="3221" y="21272"/>
                    <a:pt x="2653" y="20312"/>
                  </a:cubicBezTo>
                  <a:cubicBezTo>
                    <a:pt x="2084" y="19352"/>
                    <a:pt x="1895" y="16952"/>
                    <a:pt x="2558" y="13952"/>
                  </a:cubicBezTo>
                  <a:cubicBezTo>
                    <a:pt x="3221" y="10952"/>
                    <a:pt x="4737" y="7352"/>
                    <a:pt x="5874" y="5072"/>
                  </a:cubicBezTo>
                  <a:cubicBezTo>
                    <a:pt x="7011" y="2792"/>
                    <a:pt x="7768" y="1832"/>
                    <a:pt x="8621" y="1232"/>
                  </a:cubicBezTo>
                  <a:cubicBezTo>
                    <a:pt x="9474" y="632"/>
                    <a:pt x="10421" y="392"/>
                    <a:pt x="10989" y="1832"/>
                  </a:cubicBezTo>
                  <a:cubicBezTo>
                    <a:pt x="11558" y="3272"/>
                    <a:pt x="11747" y="6392"/>
                    <a:pt x="12505" y="9392"/>
                  </a:cubicBezTo>
                  <a:cubicBezTo>
                    <a:pt x="13263" y="12392"/>
                    <a:pt x="14589" y="15272"/>
                    <a:pt x="16200" y="16592"/>
                  </a:cubicBezTo>
                  <a:cubicBezTo>
                    <a:pt x="17811" y="17912"/>
                    <a:pt x="19705" y="17672"/>
                    <a:pt x="21600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4298950" y="2423949"/>
              <a:ext cx="7502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600" fill="norm" stroke="1" extrusionOk="0">
                  <a:moveTo>
                    <a:pt x="0" y="0"/>
                  </a:moveTo>
                  <a:cubicBezTo>
                    <a:pt x="5254" y="2400"/>
                    <a:pt x="10508" y="4800"/>
                    <a:pt x="14595" y="7137"/>
                  </a:cubicBezTo>
                  <a:cubicBezTo>
                    <a:pt x="18681" y="9474"/>
                    <a:pt x="21600" y="11747"/>
                    <a:pt x="20432" y="14147"/>
                  </a:cubicBezTo>
                  <a:cubicBezTo>
                    <a:pt x="19265" y="16547"/>
                    <a:pt x="14011" y="19074"/>
                    <a:pt x="8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4464050" y="27160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4722283" y="2282581"/>
              <a:ext cx="465668" cy="55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8640" y="13074"/>
                  </a:moveTo>
                  <a:cubicBezTo>
                    <a:pt x="7462" y="12501"/>
                    <a:pt x="6284" y="11928"/>
                    <a:pt x="5400" y="11642"/>
                  </a:cubicBezTo>
                  <a:cubicBezTo>
                    <a:pt x="4516" y="11356"/>
                    <a:pt x="3927" y="11356"/>
                    <a:pt x="3142" y="11928"/>
                  </a:cubicBezTo>
                  <a:cubicBezTo>
                    <a:pt x="2356" y="12501"/>
                    <a:pt x="1375" y="13646"/>
                    <a:pt x="785" y="15078"/>
                  </a:cubicBezTo>
                  <a:cubicBezTo>
                    <a:pt x="196" y="16510"/>
                    <a:pt x="0" y="18228"/>
                    <a:pt x="0" y="19292"/>
                  </a:cubicBezTo>
                  <a:cubicBezTo>
                    <a:pt x="0" y="20356"/>
                    <a:pt x="196" y="20765"/>
                    <a:pt x="540" y="21051"/>
                  </a:cubicBezTo>
                  <a:cubicBezTo>
                    <a:pt x="884" y="21337"/>
                    <a:pt x="1375" y="21501"/>
                    <a:pt x="2013" y="21337"/>
                  </a:cubicBezTo>
                  <a:cubicBezTo>
                    <a:pt x="2651" y="21174"/>
                    <a:pt x="3436" y="20683"/>
                    <a:pt x="4467" y="19006"/>
                  </a:cubicBezTo>
                  <a:cubicBezTo>
                    <a:pt x="5498" y="17328"/>
                    <a:pt x="6775" y="14465"/>
                    <a:pt x="7609" y="11806"/>
                  </a:cubicBezTo>
                  <a:cubicBezTo>
                    <a:pt x="8444" y="9146"/>
                    <a:pt x="8836" y="6692"/>
                    <a:pt x="9033" y="4974"/>
                  </a:cubicBezTo>
                  <a:cubicBezTo>
                    <a:pt x="9229" y="3256"/>
                    <a:pt x="9229" y="2274"/>
                    <a:pt x="9229" y="1496"/>
                  </a:cubicBezTo>
                  <a:cubicBezTo>
                    <a:pt x="9229" y="719"/>
                    <a:pt x="9229" y="146"/>
                    <a:pt x="9033" y="24"/>
                  </a:cubicBezTo>
                  <a:cubicBezTo>
                    <a:pt x="8836" y="-99"/>
                    <a:pt x="8444" y="228"/>
                    <a:pt x="8100" y="1701"/>
                  </a:cubicBezTo>
                  <a:cubicBezTo>
                    <a:pt x="7756" y="3174"/>
                    <a:pt x="7462" y="5792"/>
                    <a:pt x="7364" y="8369"/>
                  </a:cubicBezTo>
                  <a:cubicBezTo>
                    <a:pt x="7265" y="10946"/>
                    <a:pt x="7364" y="13483"/>
                    <a:pt x="7511" y="15242"/>
                  </a:cubicBezTo>
                  <a:cubicBezTo>
                    <a:pt x="7658" y="17001"/>
                    <a:pt x="7855" y="17983"/>
                    <a:pt x="7953" y="18760"/>
                  </a:cubicBezTo>
                  <a:cubicBezTo>
                    <a:pt x="8051" y="19537"/>
                    <a:pt x="8051" y="20110"/>
                    <a:pt x="8051" y="20110"/>
                  </a:cubicBezTo>
                  <a:cubicBezTo>
                    <a:pt x="8051" y="20110"/>
                    <a:pt x="8051" y="19537"/>
                    <a:pt x="8493" y="18433"/>
                  </a:cubicBezTo>
                  <a:cubicBezTo>
                    <a:pt x="8935" y="17328"/>
                    <a:pt x="9818" y="15692"/>
                    <a:pt x="10456" y="14710"/>
                  </a:cubicBezTo>
                  <a:cubicBezTo>
                    <a:pt x="11095" y="13728"/>
                    <a:pt x="11487" y="13401"/>
                    <a:pt x="12027" y="13196"/>
                  </a:cubicBezTo>
                  <a:cubicBezTo>
                    <a:pt x="12567" y="12992"/>
                    <a:pt x="13255" y="12910"/>
                    <a:pt x="13745" y="13196"/>
                  </a:cubicBezTo>
                  <a:cubicBezTo>
                    <a:pt x="14236" y="13483"/>
                    <a:pt x="14531" y="14137"/>
                    <a:pt x="14580" y="15037"/>
                  </a:cubicBezTo>
                  <a:cubicBezTo>
                    <a:pt x="14629" y="15937"/>
                    <a:pt x="14433" y="17083"/>
                    <a:pt x="14138" y="17860"/>
                  </a:cubicBezTo>
                  <a:cubicBezTo>
                    <a:pt x="13844" y="18637"/>
                    <a:pt x="13451" y="19046"/>
                    <a:pt x="13058" y="19374"/>
                  </a:cubicBezTo>
                  <a:cubicBezTo>
                    <a:pt x="12665" y="19701"/>
                    <a:pt x="12273" y="19946"/>
                    <a:pt x="11880" y="19906"/>
                  </a:cubicBezTo>
                  <a:cubicBezTo>
                    <a:pt x="11487" y="19865"/>
                    <a:pt x="11095" y="19537"/>
                    <a:pt x="11242" y="18965"/>
                  </a:cubicBezTo>
                  <a:cubicBezTo>
                    <a:pt x="11389" y="18392"/>
                    <a:pt x="12076" y="17574"/>
                    <a:pt x="13255" y="16428"/>
                  </a:cubicBezTo>
                  <a:cubicBezTo>
                    <a:pt x="14433" y="15283"/>
                    <a:pt x="16102" y="13810"/>
                    <a:pt x="17182" y="12951"/>
                  </a:cubicBezTo>
                  <a:cubicBezTo>
                    <a:pt x="18262" y="12092"/>
                    <a:pt x="18753" y="11846"/>
                    <a:pt x="18851" y="11969"/>
                  </a:cubicBezTo>
                  <a:cubicBezTo>
                    <a:pt x="18949" y="12092"/>
                    <a:pt x="18655" y="12583"/>
                    <a:pt x="18311" y="13565"/>
                  </a:cubicBezTo>
                  <a:cubicBezTo>
                    <a:pt x="17967" y="14546"/>
                    <a:pt x="17575" y="16019"/>
                    <a:pt x="18115" y="17410"/>
                  </a:cubicBezTo>
                  <a:cubicBezTo>
                    <a:pt x="18655" y="18801"/>
                    <a:pt x="20127" y="20110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5562600" y="2654250"/>
              <a:ext cx="1524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200" y="3953"/>
                    <a:pt x="2400" y="-1447"/>
                    <a:pt x="6000" y="353"/>
                  </a:cubicBezTo>
                  <a:cubicBezTo>
                    <a:pt x="9600" y="2153"/>
                    <a:pt x="156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5537200" y="2779549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315334" y="2423169"/>
              <a:ext cx="199767" cy="91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2" fill="norm" stroke="1" extrusionOk="0">
                  <a:moveTo>
                    <a:pt x="21235" y="1645"/>
                  </a:moveTo>
                  <a:cubicBezTo>
                    <a:pt x="19885" y="1152"/>
                    <a:pt x="18535" y="659"/>
                    <a:pt x="16285" y="338"/>
                  </a:cubicBezTo>
                  <a:cubicBezTo>
                    <a:pt x="14035" y="18"/>
                    <a:pt x="10885" y="-130"/>
                    <a:pt x="8185" y="141"/>
                  </a:cubicBezTo>
                  <a:cubicBezTo>
                    <a:pt x="5485" y="412"/>
                    <a:pt x="3235" y="1103"/>
                    <a:pt x="1772" y="2336"/>
                  </a:cubicBezTo>
                  <a:cubicBezTo>
                    <a:pt x="310" y="3569"/>
                    <a:pt x="-365" y="5344"/>
                    <a:pt x="197" y="7021"/>
                  </a:cubicBezTo>
                  <a:cubicBezTo>
                    <a:pt x="760" y="8697"/>
                    <a:pt x="2560" y="10275"/>
                    <a:pt x="5035" y="11977"/>
                  </a:cubicBezTo>
                  <a:cubicBezTo>
                    <a:pt x="7510" y="13678"/>
                    <a:pt x="10660" y="15503"/>
                    <a:pt x="12347" y="16884"/>
                  </a:cubicBezTo>
                  <a:cubicBezTo>
                    <a:pt x="14035" y="18265"/>
                    <a:pt x="14260" y="19202"/>
                    <a:pt x="13360" y="19892"/>
                  </a:cubicBezTo>
                  <a:cubicBezTo>
                    <a:pt x="12460" y="20582"/>
                    <a:pt x="10435" y="21026"/>
                    <a:pt x="8747" y="21248"/>
                  </a:cubicBezTo>
                  <a:cubicBezTo>
                    <a:pt x="7060" y="21470"/>
                    <a:pt x="5710" y="21470"/>
                    <a:pt x="4360" y="21223"/>
                  </a:cubicBezTo>
                  <a:cubicBezTo>
                    <a:pt x="3010" y="20977"/>
                    <a:pt x="1660" y="20484"/>
                    <a:pt x="1210" y="20114"/>
                  </a:cubicBezTo>
                  <a:cubicBezTo>
                    <a:pt x="760" y="19744"/>
                    <a:pt x="1210" y="19497"/>
                    <a:pt x="1660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153150" y="3541549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6379399" y="3497099"/>
              <a:ext cx="209785" cy="11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151" fill="norm" stroke="1" extrusionOk="0">
                  <a:moveTo>
                    <a:pt x="11904" y="2400"/>
                  </a:moveTo>
                  <a:cubicBezTo>
                    <a:pt x="11040" y="6800"/>
                    <a:pt x="10176" y="11200"/>
                    <a:pt x="8556" y="14600"/>
                  </a:cubicBezTo>
                  <a:cubicBezTo>
                    <a:pt x="6936" y="18000"/>
                    <a:pt x="4560" y="20400"/>
                    <a:pt x="2940" y="21000"/>
                  </a:cubicBezTo>
                  <a:cubicBezTo>
                    <a:pt x="1320" y="21600"/>
                    <a:pt x="456" y="20400"/>
                    <a:pt x="132" y="17600"/>
                  </a:cubicBezTo>
                  <a:cubicBezTo>
                    <a:pt x="-192" y="14800"/>
                    <a:pt x="24" y="10400"/>
                    <a:pt x="1428" y="7600"/>
                  </a:cubicBezTo>
                  <a:cubicBezTo>
                    <a:pt x="2832" y="4800"/>
                    <a:pt x="5424" y="3600"/>
                    <a:pt x="7692" y="4800"/>
                  </a:cubicBezTo>
                  <a:cubicBezTo>
                    <a:pt x="9960" y="6000"/>
                    <a:pt x="11904" y="9600"/>
                    <a:pt x="13848" y="12400"/>
                  </a:cubicBezTo>
                  <a:cubicBezTo>
                    <a:pt x="15792" y="15200"/>
                    <a:pt x="17736" y="17200"/>
                    <a:pt x="19140" y="17400"/>
                  </a:cubicBezTo>
                  <a:cubicBezTo>
                    <a:pt x="20544" y="17600"/>
                    <a:pt x="21408" y="16000"/>
                    <a:pt x="21408" y="12800"/>
                  </a:cubicBezTo>
                  <a:cubicBezTo>
                    <a:pt x="21408" y="9600"/>
                    <a:pt x="20544" y="4800"/>
                    <a:pt x="17952" y="2400"/>
                  </a:cubicBezTo>
                  <a:cubicBezTo>
                    <a:pt x="15360" y="0"/>
                    <a:pt x="11040" y="0"/>
                    <a:pt x="6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234480" y="2049299"/>
              <a:ext cx="22347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9680" y="0"/>
                  </a:moveTo>
                  <a:cubicBezTo>
                    <a:pt x="16623" y="4926"/>
                    <a:pt x="13567" y="9853"/>
                    <a:pt x="11020" y="12600"/>
                  </a:cubicBezTo>
                  <a:cubicBezTo>
                    <a:pt x="8472" y="15347"/>
                    <a:pt x="6435" y="15916"/>
                    <a:pt x="4906" y="16105"/>
                  </a:cubicBezTo>
                  <a:cubicBezTo>
                    <a:pt x="3378" y="16295"/>
                    <a:pt x="2359" y="16105"/>
                    <a:pt x="1544" y="14779"/>
                  </a:cubicBezTo>
                  <a:cubicBezTo>
                    <a:pt x="729" y="13453"/>
                    <a:pt x="118" y="10989"/>
                    <a:pt x="16" y="9284"/>
                  </a:cubicBezTo>
                  <a:cubicBezTo>
                    <a:pt x="-86" y="7579"/>
                    <a:pt x="322" y="6632"/>
                    <a:pt x="1035" y="6253"/>
                  </a:cubicBezTo>
                  <a:cubicBezTo>
                    <a:pt x="1748" y="5874"/>
                    <a:pt x="2767" y="6063"/>
                    <a:pt x="4499" y="7295"/>
                  </a:cubicBezTo>
                  <a:cubicBezTo>
                    <a:pt x="6231" y="8526"/>
                    <a:pt x="8676" y="10800"/>
                    <a:pt x="11631" y="13358"/>
                  </a:cubicBezTo>
                  <a:cubicBezTo>
                    <a:pt x="14586" y="15916"/>
                    <a:pt x="18050" y="18758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940550" y="2423949"/>
              <a:ext cx="288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600" fill="norm" stroke="1" extrusionOk="0">
                  <a:moveTo>
                    <a:pt x="0" y="3668"/>
                  </a:moveTo>
                  <a:cubicBezTo>
                    <a:pt x="3086" y="2989"/>
                    <a:pt x="6171" y="2309"/>
                    <a:pt x="9257" y="1562"/>
                  </a:cubicBezTo>
                  <a:cubicBezTo>
                    <a:pt x="12343" y="815"/>
                    <a:pt x="15429" y="0"/>
                    <a:pt x="16971" y="0"/>
                  </a:cubicBezTo>
                  <a:cubicBezTo>
                    <a:pt x="18514" y="0"/>
                    <a:pt x="18514" y="815"/>
                    <a:pt x="19286" y="3736"/>
                  </a:cubicBezTo>
                  <a:cubicBezTo>
                    <a:pt x="20057" y="6657"/>
                    <a:pt x="21600" y="11683"/>
                    <a:pt x="20829" y="15011"/>
                  </a:cubicBezTo>
                  <a:cubicBezTo>
                    <a:pt x="20057" y="18340"/>
                    <a:pt x="16971" y="19970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700246" y="2873576"/>
              <a:ext cx="640355" cy="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0104" fill="norm" stroke="1" extrusionOk="0">
                  <a:moveTo>
                    <a:pt x="821" y="832"/>
                  </a:moveTo>
                  <a:cubicBezTo>
                    <a:pt x="394" y="6592"/>
                    <a:pt x="-34" y="12352"/>
                    <a:pt x="2" y="15952"/>
                  </a:cubicBezTo>
                  <a:cubicBezTo>
                    <a:pt x="37" y="19552"/>
                    <a:pt x="536" y="20992"/>
                    <a:pt x="2140" y="19552"/>
                  </a:cubicBezTo>
                  <a:cubicBezTo>
                    <a:pt x="3744" y="18112"/>
                    <a:pt x="6453" y="13792"/>
                    <a:pt x="9269" y="9472"/>
                  </a:cubicBezTo>
                  <a:cubicBezTo>
                    <a:pt x="12085" y="5152"/>
                    <a:pt x="15008" y="832"/>
                    <a:pt x="17075" y="112"/>
                  </a:cubicBezTo>
                  <a:cubicBezTo>
                    <a:pt x="19142" y="-608"/>
                    <a:pt x="20354" y="2272"/>
                    <a:pt x="21566" y="5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760487" y="3012382"/>
              <a:ext cx="434063" cy="403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7" fill="norm" stroke="1" extrusionOk="0">
                  <a:moveTo>
                    <a:pt x="426" y="14702"/>
                  </a:moveTo>
                  <a:cubicBezTo>
                    <a:pt x="321" y="14136"/>
                    <a:pt x="217" y="13571"/>
                    <a:pt x="112" y="13627"/>
                  </a:cubicBezTo>
                  <a:cubicBezTo>
                    <a:pt x="7" y="13684"/>
                    <a:pt x="-98" y="14362"/>
                    <a:pt x="164" y="15606"/>
                  </a:cubicBezTo>
                  <a:cubicBezTo>
                    <a:pt x="426" y="16850"/>
                    <a:pt x="1055" y="18660"/>
                    <a:pt x="1527" y="19847"/>
                  </a:cubicBezTo>
                  <a:cubicBezTo>
                    <a:pt x="1999" y="21035"/>
                    <a:pt x="2314" y="21600"/>
                    <a:pt x="2523" y="21543"/>
                  </a:cubicBezTo>
                  <a:cubicBezTo>
                    <a:pt x="2733" y="21487"/>
                    <a:pt x="2838" y="20808"/>
                    <a:pt x="2628" y="18603"/>
                  </a:cubicBezTo>
                  <a:cubicBezTo>
                    <a:pt x="2419" y="16398"/>
                    <a:pt x="1894" y="12666"/>
                    <a:pt x="1475" y="9782"/>
                  </a:cubicBezTo>
                  <a:cubicBezTo>
                    <a:pt x="1055" y="6898"/>
                    <a:pt x="741" y="4863"/>
                    <a:pt x="584" y="3562"/>
                  </a:cubicBezTo>
                  <a:cubicBezTo>
                    <a:pt x="426" y="2262"/>
                    <a:pt x="426" y="1696"/>
                    <a:pt x="688" y="1301"/>
                  </a:cubicBezTo>
                  <a:cubicBezTo>
                    <a:pt x="951" y="905"/>
                    <a:pt x="1475" y="679"/>
                    <a:pt x="3310" y="452"/>
                  </a:cubicBezTo>
                  <a:cubicBezTo>
                    <a:pt x="5145" y="226"/>
                    <a:pt x="8290" y="0"/>
                    <a:pt x="11541" y="0"/>
                  </a:cubicBezTo>
                  <a:cubicBezTo>
                    <a:pt x="14791" y="0"/>
                    <a:pt x="18147" y="226"/>
                    <a:pt x="21502" y="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904566" y="3181929"/>
              <a:ext cx="150284" cy="13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1521" y="1579"/>
                  </a:moveTo>
                  <a:cubicBezTo>
                    <a:pt x="3042" y="612"/>
                    <a:pt x="4563" y="-355"/>
                    <a:pt x="6389" y="129"/>
                  </a:cubicBezTo>
                  <a:cubicBezTo>
                    <a:pt x="8214" y="612"/>
                    <a:pt x="10344" y="2546"/>
                    <a:pt x="10648" y="5126"/>
                  </a:cubicBezTo>
                  <a:cubicBezTo>
                    <a:pt x="10952" y="7705"/>
                    <a:pt x="9431" y="10929"/>
                    <a:pt x="7758" y="12863"/>
                  </a:cubicBezTo>
                  <a:cubicBezTo>
                    <a:pt x="6085" y="14797"/>
                    <a:pt x="4259" y="15442"/>
                    <a:pt x="2738" y="16248"/>
                  </a:cubicBezTo>
                  <a:cubicBezTo>
                    <a:pt x="1217" y="17054"/>
                    <a:pt x="0" y="18021"/>
                    <a:pt x="0" y="18988"/>
                  </a:cubicBezTo>
                  <a:cubicBezTo>
                    <a:pt x="0" y="19955"/>
                    <a:pt x="1217" y="20923"/>
                    <a:pt x="5020" y="21084"/>
                  </a:cubicBezTo>
                  <a:cubicBezTo>
                    <a:pt x="8823" y="21245"/>
                    <a:pt x="15211" y="20600"/>
                    <a:pt x="21600" y="19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7106355" y="3211349"/>
              <a:ext cx="3739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200"/>
                    <a:pt x="4168" y="6400"/>
                    <a:pt x="1326" y="10000"/>
                  </a:cubicBezTo>
                  <a:cubicBezTo>
                    <a:pt x="-1516" y="13600"/>
                    <a:pt x="758" y="17600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7169149" y="3230399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7042150" y="3141499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5120"/>
                    <a:pt x="11859" y="8640"/>
                    <a:pt x="15459" y="5040"/>
                  </a:cubicBezTo>
                  <a:cubicBezTo>
                    <a:pt x="19059" y="1440"/>
                    <a:pt x="2032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524750" y="2900199"/>
              <a:ext cx="19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710466" y="2674372"/>
              <a:ext cx="265135" cy="25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98" fill="norm" stroke="1" extrusionOk="0">
                  <a:moveTo>
                    <a:pt x="2913" y="8133"/>
                  </a:moveTo>
                  <a:cubicBezTo>
                    <a:pt x="5950" y="7959"/>
                    <a:pt x="8988" y="7785"/>
                    <a:pt x="11097" y="6914"/>
                  </a:cubicBezTo>
                  <a:cubicBezTo>
                    <a:pt x="13207" y="6043"/>
                    <a:pt x="14388" y="4475"/>
                    <a:pt x="14979" y="3256"/>
                  </a:cubicBezTo>
                  <a:cubicBezTo>
                    <a:pt x="15569" y="2037"/>
                    <a:pt x="15569" y="1166"/>
                    <a:pt x="15147" y="556"/>
                  </a:cubicBezTo>
                  <a:cubicBezTo>
                    <a:pt x="14725" y="-54"/>
                    <a:pt x="13882" y="-402"/>
                    <a:pt x="11435" y="817"/>
                  </a:cubicBezTo>
                  <a:cubicBezTo>
                    <a:pt x="8988" y="2037"/>
                    <a:pt x="4938" y="4824"/>
                    <a:pt x="2575" y="7611"/>
                  </a:cubicBezTo>
                  <a:cubicBezTo>
                    <a:pt x="213" y="10398"/>
                    <a:pt x="-462" y="13185"/>
                    <a:pt x="297" y="15450"/>
                  </a:cubicBezTo>
                  <a:cubicBezTo>
                    <a:pt x="1057" y="17714"/>
                    <a:pt x="3250" y="19456"/>
                    <a:pt x="6963" y="20327"/>
                  </a:cubicBezTo>
                  <a:cubicBezTo>
                    <a:pt x="10675" y="21198"/>
                    <a:pt x="15907" y="21198"/>
                    <a:pt x="21138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842250" y="2335049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005874" y="2226652"/>
              <a:ext cx="217376" cy="16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61" fill="norm" stroke="1" extrusionOk="0">
                  <a:moveTo>
                    <a:pt x="767" y="4056"/>
                  </a:moveTo>
                  <a:cubicBezTo>
                    <a:pt x="767" y="2723"/>
                    <a:pt x="767" y="1390"/>
                    <a:pt x="1287" y="723"/>
                  </a:cubicBezTo>
                  <a:cubicBezTo>
                    <a:pt x="1806" y="56"/>
                    <a:pt x="2844" y="56"/>
                    <a:pt x="4091" y="1523"/>
                  </a:cubicBezTo>
                  <a:cubicBezTo>
                    <a:pt x="5337" y="2990"/>
                    <a:pt x="6791" y="5923"/>
                    <a:pt x="7102" y="8856"/>
                  </a:cubicBezTo>
                  <a:cubicBezTo>
                    <a:pt x="7414" y="11790"/>
                    <a:pt x="6583" y="14723"/>
                    <a:pt x="5752" y="16590"/>
                  </a:cubicBezTo>
                  <a:cubicBezTo>
                    <a:pt x="4921" y="18456"/>
                    <a:pt x="4091" y="19256"/>
                    <a:pt x="3052" y="19923"/>
                  </a:cubicBezTo>
                  <a:cubicBezTo>
                    <a:pt x="2014" y="20590"/>
                    <a:pt x="767" y="21123"/>
                    <a:pt x="248" y="20723"/>
                  </a:cubicBezTo>
                  <a:cubicBezTo>
                    <a:pt x="-271" y="20323"/>
                    <a:pt x="-63" y="18990"/>
                    <a:pt x="1702" y="15656"/>
                  </a:cubicBezTo>
                  <a:cubicBezTo>
                    <a:pt x="3467" y="12323"/>
                    <a:pt x="6791" y="6990"/>
                    <a:pt x="8764" y="3790"/>
                  </a:cubicBezTo>
                  <a:cubicBezTo>
                    <a:pt x="10737" y="590"/>
                    <a:pt x="11360" y="-477"/>
                    <a:pt x="11464" y="190"/>
                  </a:cubicBezTo>
                  <a:cubicBezTo>
                    <a:pt x="11567" y="856"/>
                    <a:pt x="11152" y="3256"/>
                    <a:pt x="11256" y="5790"/>
                  </a:cubicBezTo>
                  <a:cubicBezTo>
                    <a:pt x="11360" y="8323"/>
                    <a:pt x="11983" y="10990"/>
                    <a:pt x="13748" y="12990"/>
                  </a:cubicBezTo>
                  <a:cubicBezTo>
                    <a:pt x="15514" y="14990"/>
                    <a:pt x="18421" y="16323"/>
                    <a:pt x="21329" y="17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159750" y="2081076"/>
              <a:ext cx="152400" cy="112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4707"/>
                  </a:moveTo>
                  <a:cubicBezTo>
                    <a:pt x="600" y="2744"/>
                    <a:pt x="1200" y="780"/>
                    <a:pt x="2250" y="191"/>
                  </a:cubicBezTo>
                  <a:cubicBezTo>
                    <a:pt x="3300" y="-398"/>
                    <a:pt x="4800" y="387"/>
                    <a:pt x="5550" y="2351"/>
                  </a:cubicBezTo>
                  <a:cubicBezTo>
                    <a:pt x="6300" y="4315"/>
                    <a:pt x="6300" y="7457"/>
                    <a:pt x="5400" y="10795"/>
                  </a:cubicBezTo>
                  <a:cubicBezTo>
                    <a:pt x="4500" y="14133"/>
                    <a:pt x="2700" y="17667"/>
                    <a:pt x="2550" y="19435"/>
                  </a:cubicBezTo>
                  <a:cubicBezTo>
                    <a:pt x="2400" y="21202"/>
                    <a:pt x="3900" y="21202"/>
                    <a:pt x="7350" y="20613"/>
                  </a:cubicBezTo>
                  <a:cubicBezTo>
                    <a:pt x="10800" y="20024"/>
                    <a:pt x="16200" y="18846"/>
                    <a:pt x="21600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235950" y="2100099"/>
              <a:ext cx="1524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00"/>
                    <a:pt x="12000" y="8400"/>
                    <a:pt x="8400" y="12000"/>
                  </a:cubicBezTo>
                  <a:cubicBezTo>
                    <a:pt x="4800" y="15600"/>
                    <a:pt x="24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8318912" y="2356215"/>
              <a:ext cx="183738" cy="18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07" fill="norm" stroke="1" extrusionOk="0">
                  <a:moveTo>
                    <a:pt x="3634" y="1964"/>
                  </a:moveTo>
                  <a:cubicBezTo>
                    <a:pt x="5598" y="982"/>
                    <a:pt x="7562" y="0"/>
                    <a:pt x="8912" y="0"/>
                  </a:cubicBezTo>
                  <a:cubicBezTo>
                    <a:pt x="10262" y="0"/>
                    <a:pt x="10998" y="982"/>
                    <a:pt x="11489" y="2209"/>
                  </a:cubicBezTo>
                  <a:cubicBezTo>
                    <a:pt x="11980" y="3436"/>
                    <a:pt x="12225" y="4909"/>
                    <a:pt x="10875" y="7118"/>
                  </a:cubicBezTo>
                  <a:cubicBezTo>
                    <a:pt x="9525" y="9327"/>
                    <a:pt x="6580" y="12273"/>
                    <a:pt x="4616" y="14114"/>
                  </a:cubicBezTo>
                  <a:cubicBezTo>
                    <a:pt x="2652" y="15955"/>
                    <a:pt x="1671" y="16691"/>
                    <a:pt x="934" y="17673"/>
                  </a:cubicBezTo>
                  <a:cubicBezTo>
                    <a:pt x="198" y="18655"/>
                    <a:pt x="-293" y="19882"/>
                    <a:pt x="198" y="20618"/>
                  </a:cubicBezTo>
                  <a:cubicBezTo>
                    <a:pt x="689" y="21355"/>
                    <a:pt x="2162" y="21600"/>
                    <a:pt x="5843" y="21477"/>
                  </a:cubicBezTo>
                  <a:cubicBezTo>
                    <a:pt x="9525" y="21355"/>
                    <a:pt x="15416" y="20864"/>
                    <a:pt x="21307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8629649" y="283034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8773471" y="2494331"/>
              <a:ext cx="497529" cy="526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2" fill="norm" stroke="1" extrusionOk="0">
                  <a:moveTo>
                    <a:pt x="7205" y="15271"/>
                  </a:moveTo>
                  <a:cubicBezTo>
                    <a:pt x="7205" y="14753"/>
                    <a:pt x="7205" y="14234"/>
                    <a:pt x="6567" y="13630"/>
                  </a:cubicBezTo>
                  <a:cubicBezTo>
                    <a:pt x="5929" y="13025"/>
                    <a:pt x="4653" y="12334"/>
                    <a:pt x="3423" y="12506"/>
                  </a:cubicBezTo>
                  <a:cubicBezTo>
                    <a:pt x="2193" y="12679"/>
                    <a:pt x="1008" y="13716"/>
                    <a:pt x="415" y="15012"/>
                  </a:cubicBezTo>
                  <a:cubicBezTo>
                    <a:pt x="-177" y="16308"/>
                    <a:pt x="-177" y="17863"/>
                    <a:pt x="689" y="18814"/>
                  </a:cubicBezTo>
                  <a:cubicBezTo>
                    <a:pt x="1555" y="19764"/>
                    <a:pt x="3286" y="20110"/>
                    <a:pt x="4653" y="19116"/>
                  </a:cubicBezTo>
                  <a:cubicBezTo>
                    <a:pt x="6020" y="18122"/>
                    <a:pt x="7023" y="15790"/>
                    <a:pt x="7798" y="12938"/>
                  </a:cubicBezTo>
                  <a:cubicBezTo>
                    <a:pt x="8572" y="10087"/>
                    <a:pt x="9119" y="6718"/>
                    <a:pt x="9393" y="4730"/>
                  </a:cubicBezTo>
                  <a:cubicBezTo>
                    <a:pt x="9666" y="2743"/>
                    <a:pt x="9666" y="2138"/>
                    <a:pt x="9712" y="1490"/>
                  </a:cubicBezTo>
                  <a:cubicBezTo>
                    <a:pt x="9757" y="842"/>
                    <a:pt x="9848" y="151"/>
                    <a:pt x="9803" y="22"/>
                  </a:cubicBezTo>
                  <a:cubicBezTo>
                    <a:pt x="9757" y="-108"/>
                    <a:pt x="9575" y="324"/>
                    <a:pt x="9347" y="2009"/>
                  </a:cubicBezTo>
                  <a:cubicBezTo>
                    <a:pt x="9119" y="3694"/>
                    <a:pt x="8846" y="6631"/>
                    <a:pt x="8572" y="9439"/>
                  </a:cubicBezTo>
                  <a:cubicBezTo>
                    <a:pt x="8299" y="12247"/>
                    <a:pt x="8026" y="14926"/>
                    <a:pt x="7843" y="16740"/>
                  </a:cubicBezTo>
                  <a:cubicBezTo>
                    <a:pt x="7661" y="18554"/>
                    <a:pt x="7570" y="19505"/>
                    <a:pt x="7524" y="20196"/>
                  </a:cubicBezTo>
                  <a:cubicBezTo>
                    <a:pt x="7479" y="20887"/>
                    <a:pt x="7479" y="21319"/>
                    <a:pt x="7479" y="21319"/>
                  </a:cubicBezTo>
                  <a:cubicBezTo>
                    <a:pt x="7479" y="21319"/>
                    <a:pt x="7479" y="20887"/>
                    <a:pt x="8117" y="19462"/>
                  </a:cubicBezTo>
                  <a:cubicBezTo>
                    <a:pt x="8755" y="18036"/>
                    <a:pt x="10031" y="15617"/>
                    <a:pt x="10896" y="14234"/>
                  </a:cubicBezTo>
                  <a:cubicBezTo>
                    <a:pt x="11762" y="12852"/>
                    <a:pt x="12218" y="12506"/>
                    <a:pt x="12674" y="12334"/>
                  </a:cubicBezTo>
                  <a:cubicBezTo>
                    <a:pt x="13129" y="12161"/>
                    <a:pt x="13585" y="12161"/>
                    <a:pt x="13904" y="12420"/>
                  </a:cubicBezTo>
                  <a:cubicBezTo>
                    <a:pt x="14223" y="12679"/>
                    <a:pt x="14405" y="13198"/>
                    <a:pt x="14223" y="14407"/>
                  </a:cubicBezTo>
                  <a:cubicBezTo>
                    <a:pt x="14041" y="15617"/>
                    <a:pt x="13494" y="17518"/>
                    <a:pt x="13038" y="18641"/>
                  </a:cubicBezTo>
                  <a:cubicBezTo>
                    <a:pt x="12582" y="19764"/>
                    <a:pt x="12218" y="20110"/>
                    <a:pt x="11853" y="20412"/>
                  </a:cubicBezTo>
                  <a:cubicBezTo>
                    <a:pt x="11489" y="20714"/>
                    <a:pt x="11124" y="20974"/>
                    <a:pt x="10988" y="20887"/>
                  </a:cubicBezTo>
                  <a:cubicBezTo>
                    <a:pt x="10851" y="20801"/>
                    <a:pt x="10942" y="20369"/>
                    <a:pt x="11853" y="19289"/>
                  </a:cubicBezTo>
                  <a:cubicBezTo>
                    <a:pt x="12765" y="18209"/>
                    <a:pt x="14496" y="16481"/>
                    <a:pt x="15818" y="15271"/>
                  </a:cubicBezTo>
                  <a:cubicBezTo>
                    <a:pt x="17139" y="14062"/>
                    <a:pt x="18051" y="13370"/>
                    <a:pt x="18689" y="12852"/>
                  </a:cubicBezTo>
                  <a:cubicBezTo>
                    <a:pt x="19327" y="12334"/>
                    <a:pt x="19691" y="11988"/>
                    <a:pt x="19691" y="12031"/>
                  </a:cubicBezTo>
                  <a:cubicBezTo>
                    <a:pt x="19691" y="12074"/>
                    <a:pt x="19327" y="12506"/>
                    <a:pt x="18871" y="13414"/>
                  </a:cubicBezTo>
                  <a:cubicBezTo>
                    <a:pt x="18415" y="14321"/>
                    <a:pt x="17869" y="15703"/>
                    <a:pt x="18051" y="17086"/>
                  </a:cubicBezTo>
                  <a:cubicBezTo>
                    <a:pt x="18233" y="18468"/>
                    <a:pt x="19145" y="19850"/>
                    <a:pt x="19828" y="20585"/>
                  </a:cubicBezTo>
                  <a:cubicBezTo>
                    <a:pt x="20512" y="21319"/>
                    <a:pt x="20967" y="21406"/>
                    <a:pt x="2142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09550" y="3503874"/>
              <a:ext cx="679450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2422" y="15838"/>
                    <a:pt x="4845" y="10438"/>
                    <a:pt x="7234" y="6838"/>
                  </a:cubicBezTo>
                  <a:cubicBezTo>
                    <a:pt x="9622" y="3238"/>
                    <a:pt x="11978" y="1438"/>
                    <a:pt x="14164" y="538"/>
                  </a:cubicBezTo>
                  <a:cubicBezTo>
                    <a:pt x="16351" y="-362"/>
                    <a:pt x="18370" y="-362"/>
                    <a:pt x="19581" y="2338"/>
                  </a:cubicBezTo>
                  <a:cubicBezTo>
                    <a:pt x="20793" y="5038"/>
                    <a:pt x="21196" y="10438"/>
                    <a:pt x="21600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55600" y="3700299"/>
              <a:ext cx="596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4" y="19800"/>
                    <a:pt x="4749" y="18000"/>
                    <a:pt x="7391" y="15300"/>
                  </a:cubicBezTo>
                  <a:cubicBezTo>
                    <a:pt x="10034" y="12600"/>
                    <a:pt x="12945" y="9000"/>
                    <a:pt x="15357" y="6300"/>
                  </a:cubicBezTo>
                  <a:cubicBezTo>
                    <a:pt x="17770" y="3600"/>
                    <a:pt x="196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044700" y="4612582"/>
              <a:ext cx="279400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709"/>
                    <a:pt x="9491" y="9818"/>
                    <a:pt x="12845" y="5891"/>
                  </a:cubicBezTo>
                  <a:cubicBezTo>
                    <a:pt x="16200" y="1964"/>
                    <a:pt x="18164" y="0"/>
                    <a:pt x="19391" y="0"/>
                  </a:cubicBezTo>
                  <a:cubicBezTo>
                    <a:pt x="20618" y="0"/>
                    <a:pt x="21109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139950" y="4798849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21600"/>
                    <a:pt x="4937" y="21600"/>
                    <a:pt x="8537" y="18000"/>
                  </a:cubicBezTo>
                  <a:cubicBezTo>
                    <a:pt x="12137" y="14400"/>
                    <a:pt x="1686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223139" y="4435682"/>
              <a:ext cx="342946" cy="34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47" fill="norm" stroke="1" extrusionOk="0">
                  <a:moveTo>
                    <a:pt x="11947" y="4788"/>
                  </a:moveTo>
                  <a:cubicBezTo>
                    <a:pt x="12339" y="4264"/>
                    <a:pt x="12732" y="3740"/>
                    <a:pt x="12994" y="3020"/>
                  </a:cubicBezTo>
                  <a:cubicBezTo>
                    <a:pt x="13256" y="2300"/>
                    <a:pt x="13387" y="1384"/>
                    <a:pt x="12732" y="795"/>
                  </a:cubicBezTo>
                  <a:cubicBezTo>
                    <a:pt x="12077" y="206"/>
                    <a:pt x="10637" y="-56"/>
                    <a:pt x="9197" y="9"/>
                  </a:cubicBezTo>
                  <a:cubicBezTo>
                    <a:pt x="7757" y="75"/>
                    <a:pt x="6317" y="468"/>
                    <a:pt x="4747" y="1842"/>
                  </a:cubicBezTo>
                  <a:cubicBezTo>
                    <a:pt x="3176" y="3217"/>
                    <a:pt x="1474" y="5573"/>
                    <a:pt x="623" y="8388"/>
                  </a:cubicBezTo>
                  <a:cubicBezTo>
                    <a:pt x="-228" y="11202"/>
                    <a:pt x="-228" y="14475"/>
                    <a:pt x="754" y="16831"/>
                  </a:cubicBezTo>
                  <a:cubicBezTo>
                    <a:pt x="1736" y="19188"/>
                    <a:pt x="3699" y="20628"/>
                    <a:pt x="6317" y="21086"/>
                  </a:cubicBezTo>
                  <a:cubicBezTo>
                    <a:pt x="8936" y="21544"/>
                    <a:pt x="12208" y="21020"/>
                    <a:pt x="14827" y="19580"/>
                  </a:cubicBezTo>
                  <a:cubicBezTo>
                    <a:pt x="17445" y="18140"/>
                    <a:pt x="19408" y="15784"/>
                    <a:pt x="20390" y="13297"/>
                  </a:cubicBezTo>
                  <a:cubicBezTo>
                    <a:pt x="21372" y="10809"/>
                    <a:pt x="21372" y="8191"/>
                    <a:pt x="20914" y="6293"/>
                  </a:cubicBezTo>
                  <a:cubicBezTo>
                    <a:pt x="20456" y="4395"/>
                    <a:pt x="19539" y="3217"/>
                    <a:pt x="18623" y="2431"/>
                  </a:cubicBezTo>
                  <a:cubicBezTo>
                    <a:pt x="17707" y="1646"/>
                    <a:pt x="16790" y="1253"/>
                    <a:pt x="15808" y="1122"/>
                  </a:cubicBezTo>
                  <a:cubicBezTo>
                    <a:pt x="14827" y="991"/>
                    <a:pt x="13779" y="1122"/>
                    <a:pt x="13583" y="1319"/>
                  </a:cubicBezTo>
                  <a:cubicBezTo>
                    <a:pt x="13387" y="1515"/>
                    <a:pt x="14041" y="1777"/>
                    <a:pt x="14696" y="2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364955" y="4252749"/>
              <a:ext cx="95795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51" y="0"/>
                  </a:moveTo>
                  <a:cubicBezTo>
                    <a:pt x="19373" y="1523"/>
                    <a:pt x="17494" y="3046"/>
                    <a:pt x="16555" y="5296"/>
                  </a:cubicBezTo>
                  <a:cubicBezTo>
                    <a:pt x="15616" y="7546"/>
                    <a:pt x="15616" y="10523"/>
                    <a:pt x="14442" y="12946"/>
                  </a:cubicBezTo>
                  <a:cubicBezTo>
                    <a:pt x="13268" y="15369"/>
                    <a:pt x="10921" y="17238"/>
                    <a:pt x="9042" y="18450"/>
                  </a:cubicBezTo>
                  <a:cubicBezTo>
                    <a:pt x="7164" y="19662"/>
                    <a:pt x="5755" y="20215"/>
                    <a:pt x="4112" y="20700"/>
                  </a:cubicBezTo>
                  <a:cubicBezTo>
                    <a:pt x="2468" y="21185"/>
                    <a:pt x="590" y="21600"/>
                    <a:pt x="121" y="21600"/>
                  </a:cubicBezTo>
                  <a:cubicBezTo>
                    <a:pt x="-349" y="21600"/>
                    <a:pt x="590" y="21185"/>
                    <a:pt x="2234" y="20596"/>
                  </a:cubicBezTo>
                  <a:cubicBezTo>
                    <a:pt x="3877" y="20008"/>
                    <a:pt x="6225" y="19246"/>
                    <a:pt x="8573" y="18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301999" y="4259825"/>
              <a:ext cx="387351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354" y="16388"/>
                    <a:pt x="708" y="11588"/>
                    <a:pt x="1889" y="7988"/>
                  </a:cubicBezTo>
                  <a:cubicBezTo>
                    <a:pt x="3069" y="4388"/>
                    <a:pt x="5075" y="1988"/>
                    <a:pt x="7849" y="788"/>
                  </a:cubicBezTo>
                  <a:cubicBezTo>
                    <a:pt x="10623" y="-412"/>
                    <a:pt x="14164" y="-412"/>
                    <a:pt x="16584" y="1988"/>
                  </a:cubicBezTo>
                  <a:cubicBezTo>
                    <a:pt x="19003" y="4388"/>
                    <a:pt x="20302" y="9188"/>
                    <a:pt x="21600" y="1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233145" y="4894099"/>
              <a:ext cx="354605" cy="4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29" fill="norm" stroke="1" extrusionOk="0">
                  <a:moveTo>
                    <a:pt x="323" y="3086"/>
                  </a:moveTo>
                  <a:cubicBezTo>
                    <a:pt x="68" y="9257"/>
                    <a:pt x="-188" y="15429"/>
                    <a:pt x="195" y="18514"/>
                  </a:cubicBezTo>
                  <a:cubicBezTo>
                    <a:pt x="579" y="21600"/>
                    <a:pt x="1601" y="21600"/>
                    <a:pt x="4285" y="18514"/>
                  </a:cubicBezTo>
                  <a:cubicBezTo>
                    <a:pt x="6969" y="15429"/>
                    <a:pt x="11315" y="9257"/>
                    <a:pt x="14446" y="5657"/>
                  </a:cubicBezTo>
                  <a:cubicBezTo>
                    <a:pt x="17578" y="2057"/>
                    <a:pt x="19495" y="1029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937000" y="4312210"/>
              <a:ext cx="177800" cy="46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371"/>
                  </a:moveTo>
                  <a:cubicBezTo>
                    <a:pt x="20057" y="878"/>
                    <a:pt x="18514" y="385"/>
                    <a:pt x="16971" y="139"/>
                  </a:cubicBezTo>
                  <a:cubicBezTo>
                    <a:pt x="15429" y="-108"/>
                    <a:pt x="13886" y="-108"/>
                    <a:pt x="11571" y="829"/>
                  </a:cubicBezTo>
                  <a:cubicBezTo>
                    <a:pt x="9257" y="1766"/>
                    <a:pt x="6171" y="3640"/>
                    <a:pt x="3857" y="6007"/>
                  </a:cubicBezTo>
                  <a:cubicBezTo>
                    <a:pt x="1543" y="8374"/>
                    <a:pt x="0" y="11234"/>
                    <a:pt x="0" y="13700"/>
                  </a:cubicBezTo>
                  <a:cubicBezTo>
                    <a:pt x="0" y="16166"/>
                    <a:pt x="1543" y="18237"/>
                    <a:pt x="4500" y="19569"/>
                  </a:cubicBezTo>
                  <a:cubicBezTo>
                    <a:pt x="7457" y="20900"/>
                    <a:pt x="11829" y="21492"/>
                    <a:pt x="14914" y="21492"/>
                  </a:cubicBezTo>
                  <a:cubicBezTo>
                    <a:pt x="18000" y="21492"/>
                    <a:pt x="19800" y="20900"/>
                    <a:pt x="21600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166070" y="4409382"/>
              <a:ext cx="304331" cy="321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7" fill="norm" stroke="1" extrusionOk="0">
                  <a:moveTo>
                    <a:pt x="16167" y="1412"/>
                  </a:moveTo>
                  <a:cubicBezTo>
                    <a:pt x="16617" y="706"/>
                    <a:pt x="17067" y="0"/>
                    <a:pt x="17217" y="0"/>
                  </a:cubicBezTo>
                  <a:cubicBezTo>
                    <a:pt x="17367" y="0"/>
                    <a:pt x="17217" y="706"/>
                    <a:pt x="16167" y="3035"/>
                  </a:cubicBezTo>
                  <a:cubicBezTo>
                    <a:pt x="15117" y="5365"/>
                    <a:pt x="13167" y="9318"/>
                    <a:pt x="11142" y="12071"/>
                  </a:cubicBezTo>
                  <a:cubicBezTo>
                    <a:pt x="9117" y="14824"/>
                    <a:pt x="7017" y="16376"/>
                    <a:pt x="5517" y="17153"/>
                  </a:cubicBezTo>
                  <a:cubicBezTo>
                    <a:pt x="4017" y="17929"/>
                    <a:pt x="3117" y="17929"/>
                    <a:pt x="2367" y="17718"/>
                  </a:cubicBezTo>
                  <a:cubicBezTo>
                    <a:pt x="1617" y="17506"/>
                    <a:pt x="1017" y="17082"/>
                    <a:pt x="642" y="16447"/>
                  </a:cubicBezTo>
                  <a:cubicBezTo>
                    <a:pt x="267" y="15812"/>
                    <a:pt x="117" y="14965"/>
                    <a:pt x="42" y="14188"/>
                  </a:cubicBezTo>
                  <a:cubicBezTo>
                    <a:pt x="-33" y="13412"/>
                    <a:pt x="-33" y="12706"/>
                    <a:pt x="267" y="12141"/>
                  </a:cubicBezTo>
                  <a:cubicBezTo>
                    <a:pt x="567" y="11576"/>
                    <a:pt x="1167" y="11153"/>
                    <a:pt x="1842" y="10941"/>
                  </a:cubicBezTo>
                  <a:cubicBezTo>
                    <a:pt x="2517" y="10729"/>
                    <a:pt x="3267" y="10729"/>
                    <a:pt x="4842" y="11506"/>
                  </a:cubicBezTo>
                  <a:cubicBezTo>
                    <a:pt x="6417" y="12282"/>
                    <a:pt x="8817" y="13835"/>
                    <a:pt x="11217" y="15671"/>
                  </a:cubicBezTo>
                  <a:cubicBezTo>
                    <a:pt x="13617" y="17506"/>
                    <a:pt x="16017" y="19624"/>
                    <a:pt x="17742" y="20612"/>
                  </a:cubicBezTo>
                  <a:cubicBezTo>
                    <a:pt x="19467" y="21600"/>
                    <a:pt x="20517" y="21459"/>
                    <a:pt x="21567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540250" y="4295470"/>
              <a:ext cx="150013" cy="56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05" fill="norm" stroke="1" extrusionOk="0">
                  <a:moveTo>
                    <a:pt x="0" y="66"/>
                  </a:moveTo>
                  <a:cubicBezTo>
                    <a:pt x="1479" y="-15"/>
                    <a:pt x="2959" y="-95"/>
                    <a:pt x="5178" y="306"/>
                  </a:cubicBezTo>
                  <a:cubicBezTo>
                    <a:pt x="7397" y="708"/>
                    <a:pt x="10356" y="1591"/>
                    <a:pt x="13463" y="3277"/>
                  </a:cubicBezTo>
                  <a:cubicBezTo>
                    <a:pt x="16570" y="4964"/>
                    <a:pt x="19825" y="7453"/>
                    <a:pt x="20712" y="10063"/>
                  </a:cubicBezTo>
                  <a:cubicBezTo>
                    <a:pt x="21600" y="12672"/>
                    <a:pt x="20121" y="15402"/>
                    <a:pt x="17458" y="17330"/>
                  </a:cubicBezTo>
                  <a:cubicBezTo>
                    <a:pt x="14795" y="19257"/>
                    <a:pt x="10948" y="20381"/>
                    <a:pt x="8137" y="20943"/>
                  </a:cubicBezTo>
                  <a:cubicBezTo>
                    <a:pt x="5326" y="21505"/>
                    <a:pt x="3551" y="21505"/>
                    <a:pt x="177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089185" y="5239898"/>
              <a:ext cx="1533616" cy="20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391" fill="norm" stroke="1" extrusionOk="0">
                  <a:moveTo>
                    <a:pt x="224" y="19534"/>
                  </a:moveTo>
                  <a:cubicBezTo>
                    <a:pt x="105" y="20196"/>
                    <a:pt x="-14" y="20857"/>
                    <a:pt x="1" y="21187"/>
                  </a:cubicBezTo>
                  <a:cubicBezTo>
                    <a:pt x="16" y="21518"/>
                    <a:pt x="165" y="21518"/>
                    <a:pt x="731" y="20636"/>
                  </a:cubicBezTo>
                  <a:cubicBezTo>
                    <a:pt x="1297" y="19755"/>
                    <a:pt x="2280" y="17991"/>
                    <a:pt x="3308" y="16338"/>
                  </a:cubicBezTo>
                  <a:cubicBezTo>
                    <a:pt x="4336" y="14685"/>
                    <a:pt x="5408" y="13142"/>
                    <a:pt x="6511" y="11710"/>
                  </a:cubicBezTo>
                  <a:cubicBezTo>
                    <a:pt x="7613" y="10277"/>
                    <a:pt x="8745" y="8955"/>
                    <a:pt x="9937" y="7742"/>
                  </a:cubicBezTo>
                  <a:cubicBezTo>
                    <a:pt x="11129" y="6530"/>
                    <a:pt x="12380" y="5428"/>
                    <a:pt x="13601" y="4436"/>
                  </a:cubicBezTo>
                  <a:cubicBezTo>
                    <a:pt x="14823" y="3445"/>
                    <a:pt x="16015" y="2563"/>
                    <a:pt x="17102" y="1902"/>
                  </a:cubicBezTo>
                  <a:cubicBezTo>
                    <a:pt x="18190" y="1240"/>
                    <a:pt x="19173" y="800"/>
                    <a:pt x="19888" y="469"/>
                  </a:cubicBezTo>
                  <a:cubicBezTo>
                    <a:pt x="20603" y="138"/>
                    <a:pt x="21050" y="-82"/>
                    <a:pt x="21288" y="28"/>
                  </a:cubicBezTo>
                  <a:cubicBezTo>
                    <a:pt x="21526" y="138"/>
                    <a:pt x="21556" y="579"/>
                    <a:pt x="21586" y="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200399" y="5395749"/>
              <a:ext cx="1492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1" y="20160"/>
                    <a:pt x="2022" y="18720"/>
                    <a:pt x="3140" y="17040"/>
                  </a:cubicBezTo>
                  <a:cubicBezTo>
                    <a:pt x="4259" y="15360"/>
                    <a:pt x="5484" y="13440"/>
                    <a:pt x="6710" y="11760"/>
                  </a:cubicBezTo>
                  <a:cubicBezTo>
                    <a:pt x="7935" y="10080"/>
                    <a:pt x="9161" y="8640"/>
                    <a:pt x="10417" y="7320"/>
                  </a:cubicBezTo>
                  <a:cubicBezTo>
                    <a:pt x="11673" y="6000"/>
                    <a:pt x="12960" y="4800"/>
                    <a:pt x="14369" y="3840"/>
                  </a:cubicBezTo>
                  <a:cubicBezTo>
                    <a:pt x="15779" y="2880"/>
                    <a:pt x="17311" y="2160"/>
                    <a:pt x="18536" y="1560"/>
                  </a:cubicBezTo>
                  <a:cubicBezTo>
                    <a:pt x="19762" y="960"/>
                    <a:pt x="20681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747293" y="5742686"/>
              <a:ext cx="18257" cy="42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02" fill="norm" stroke="1" extrusionOk="0">
                  <a:moveTo>
                    <a:pt x="20700" y="2062"/>
                  </a:moveTo>
                  <a:cubicBezTo>
                    <a:pt x="13500" y="1090"/>
                    <a:pt x="6300" y="118"/>
                    <a:pt x="2700" y="10"/>
                  </a:cubicBezTo>
                  <a:cubicBezTo>
                    <a:pt x="-900" y="-98"/>
                    <a:pt x="-900" y="658"/>
                    <a:pt x="2700" y="2872"/>
                  </a:cubicBezTo>
                  <a:cubicBezTo>
                    <a:pt x="6300" y="5086"/>
                    <a:pt x="13500" y="8758"/>
                    <a:pt x="17100" y="12106"/>
                  </a:cubicBezTo>
                  <a:cubicBezTo>
                    <a:pt x="20700" y="15454"/>
                    <a:pt x="20700" y="18478"/>
                    <a:pt x="207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559320" y="5789449"/>
              <a:ext cx="40308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499" y="21600"/>
                  </a:moveTo>
                  <a:cubicBezTo>
                    <a:pt x="162" y="20314"/>
                    <a:pt x="-176" y="19029"/>
                    <a:pt x="105" y="17229"/>
                  </a:cubicBezTo>
                  <a:cubicBezTo>
                    <a:pt x="387" y="15429"/>
                    <a:pt x="1287" y="13114"/>
                    <a:pt x="3593" y="10157"/>
                  </a:cubicBezTo>
                  <a:cubicBezTo>
                    <a:pt x="5899" y="7200"/>
                    <a:pt x="9612" y="3600"/>
                    <a:pt x="12818" y="1800"/>
                  </a:cubicBezTo>
                  <a:cubicBezTo>
                    <a:pt x="16024" y="0"/>
                    <a:pt x="18724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3867150" y="6031234"/>
              <a:ext cx="241300" cy="13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10232" y="7664"/>
                  </a:moveTo>
                  <a:cubicBezTo>
                    <a:pt x="10232" y="6052"/>
                    <a:pt x="10232" y="4440"/>
                    <a:pt x="10137" y="2828"/>
                  </a:cubicBezTo>
                  <a:cubicBezTo>
                    <a:pt x="10042" y="1216"/>
                    <a:pt x="9853" y="-396"/>
                    <a:pt x="8337" y="88"/>
                  </a:cubicBezTo>
                  <a:cubicBezTo>
                    <a:pt x="6821" y="571"/>
                    <a:pt x="3979" y="3150"/>
                    <a:pt x="2274" y="6213"/>
                  </a:cubicBezTo>
                  <a:cubicBezTo>
                    <a:pt x="568" y="9276"/>
                    <a:pt x="0" y="12822"/>
                    <a:pt x="0" y="15401"/>
                  </a:cubicBezTo>
                  <a:cubicBezTo>
                    <a:pt x="0" y="17980"/>
                    <a:pt x="568" y="19592"/>
                    <a:pt x="2368" y="19270"/>
                  </a:cubicBezTo>
                  <a:cubicBezTo>
                    <a:pt x="4168" y="18947"/>
                    <a:pt x="7200" y="16691"/>
                    <a:pt x="9000" y="14756"/>
                  </a:cubicBezTo>
                  <a:cubicBezTo>
                    <a:pt x="10800" y="12822"/>
                    <a:pt x="11368" y="11210"/>
                    <a:pt x="11937" y="9759"/>
                  </a:cubicBezTo>
                  <a:cubicBezTo>
                    <a:pt x="12505" y="8308"/>
                    <a:pt x="13074" y="7019"/>
                    <a:pt x="13832" y="7664"/>
                  </a:cubicBezTo>
                  <a:cubicBezTo>
                    <a:pt x="14589" y="8308"/>
                    <a:pt x="15537" y="10888"/>
                    <a:pt x="16863" y="13467"/>
                  </a:cubicBezTo>
                  <a:cubicBezTo>
                    <a:pt x="18189" y="16046"/>
                    <a:pt x="19895" y="18625"/>
                    <a:pt x="2160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4130585" y="5795799"/>
              <a:ext cx="115229" cy="38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12" fill="norm" stroke="1" extrusionOk="0">
                  <a:moveTo>
                    <a:pt x="6381" y="0"/>
                  </a:moveTo>
                  <a:cubicBezTo>
                    <a:pt x="4838" y="352"/>
                    <a:pt x="3295" y="704"/>
                    <a:pt x="2524" y="2465"/>
                  </a:cubicBezTo>
                  <a:cubicBezTo>
                    <a:pt x="1753" y="4226"/>
                    <a:pt x="1753" y="7396"/>
                    <a:pt x="1753" y="10096"/>
                  </a:cubicBezTo>
                  <a:cubicBezTo>
                    <a:pt x="1753" y="12796"/>
                    <a:pt x="1753" y="15026"/>
                    <a:pt x="1753" y="16670"/>
                  </a:cubicBezTo>
                  <a:cubicBezTo>
                    <a:pt x="1753" y="18313"/>
                    <a:pt x="1753" y="19370"/>
                    <a:pt x="2138" y="19193"/>
                  </a:cubicBezTo>
                  <a:cubicBezTo>
                    <a:pt x="2524" y="19017"/>
                    <a:pt x="3295" y="17609"/>
                    <a:pt x="4645" y="16317"/>
                  </a:cubicBezTo>
                  <a:cubicBezTo>
                    <a:pt x="5995" y="15026"/>
                    <a:pt x="7924" y="13852"/>
                    <a:pt x="9660" y="13089"/>
                  </a:cubicBezTo>
                  <a:cubicBezTo>
                    <a:pt x="11395" y="12326"/>
                    <a:pt x="12938" y="11974"/>
                    <a:pt x="14481" y="11974"/>
                  </a:cubicBezTo>
                  <a:cubicBezTo>
                    <a:pt x="16024" y="11974"/>
                    <a:pt x="17567" y="12326"/>
                    <a:pt x="18917" y="13383"/>
                  </a:cubicBezTo>
                  <a:cubicBezTo>
                    <a:pt x="20267" y="14439"/>
                    <a:pt x="21424" y="16200"/>
                    <a:pt x="20845" y="17609"/>
                  </a:cubicBezTo>
                  <a:cubicBezTo>
                    <a:pt x="20267" y="19017"/>
                    <a:pt x="17953" y="20074"/>
                    <a:pt x="14867" y="20720"/>
                  </a:cubicBezTo>
                  <a:cubicBezTo>
                    <a:pt x="11781" y="21365"/>
                    <a:pt x="7924" y="21600"/>
                    <a:pt x="5031" y="21483"/>
                  </a:cubicBezTo>
                  <a:cubicBezTo>
                    <a:pt x="2138" y="21365"/>
                    <a:pt x="210" y="20896"/>
                    <a:pt x="17" y="20133"/>
                  </a:cubicBezTo>
                  <a:cubicBezTo>
                    <a:pt x="-176" y="19370"/>
                    <a:pt x="1367" y="18313"/>
                    <a:pt x="2910" y="17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4368799" y="5770732"/>
              <a:ext cx="50801" cy="40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651"/>
                  </a:moveTo>
                  <a:cubicBezTo>
                    <a:pt x="18900" y="205"/>
                    <a:pt x="16200" y="-240"/>
                    <a:pt x="13950" y="150"/>
                  </a:cubicBezTo>
                  <a:cubicBezTo>
                    <a:pt x="11700" y="539"/>
                    <a:pt x="9900" y="1764"/>
                    <a:pt x="7650" y="4325"/>
                  </a:cubicBezTo>
                  <a:cubicBezTo>
                    <a:pt x="5400" y="6886"/>
                    <a:pt x="2700" y="10783"/>
                    <a:pt x="1350" y="13845"/>
                  </a:cubicBezTo>
                  <a:cubicBezTo>
                    <a:pt x="0" y="16906"/>
                    <a:pt x="0" y="19133"/>
                    <a:pt x="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4465213" y="5962636"/>
              <a:ext cx="208388" cy="17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143" fill="norm" stroke="1" extrusionOk="0">
                  <a:moveTo>
                    <a:pt x="1789" y="13513"/>
                  </a:moveTo>
                  <a:cubicBezTo>
                    <a:pt x="3483" y="11735"/>
                    <a:pt x="5177" y="9956"/>
                    <a:pt x="6448" y="8304"/>
                  </a:cubicBezTo>
                  <a:cubicBezTo>
                    <a:pt x="7719" y="6652"/>
                    <a:pt x="8566" y="5127"/>
                    <a:pt x="8989" y="3730"/>
                  </a:cubicBezTo>
                  <a:cubicBezTo>
                    <a:pt x="9413" y="2332"/>
                    <a:pt x="9413" y="1062"/>
                    <a:pt x="8883" y="426"/>
                  </a:cubicBezTo>
                  <a:cubicBezTo>
                    <a:pt x="8354" y="-209"/>
                    <a:pt x="7295" y="-209"/>
                    <a:pt x="5813" y="935"/>
                  </a:cubicBezTo>
                  <a:cubicBezTo>
                    <a:pt x="4330" y="2078"/>
                    <a:pt x="2424" y="4365"/>
                    <a:pt x="1154" y="7415"/>
                  </a:cubicBezTo>
                  <a:cubicBezTo>
                    <a:pt x="-117" y="10464"/>
                    <a:pt x="-752" y="14276"/>
                    <a:pt x="1472" y="16817"/>
                  </a:cubicBezTo>
                  <a:cubicBezTo>
                    <a:pt x="3695" y="19358"/>
                    <a:pt x="8777" y="20629"/>
                    <a:pt x="12483" y="21010"/>
                  </a:cubicBezTo>
                  <a:cubicBezTo>
                    <a:pt x="16189" y="21391"/>
                    <a:pt x="18519" y="20883"/>
                    <a:pt x="20848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5137150" y="5703634"/>
              <a:ext cx="88900" cy="416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801"/>
                  </a:moveTo>
                  <a:cubicBezTo>
                    <a:pt x="0" y="2143"/>
                    <a:pt x="0" y="1485"/>
                    <a:pt x="1029" y="937"/>
                  </a:cubicBezTo>
                  <a:cubicBezTo>
                    <a:pt x="2057" y="389"/>
                    <a:pt x="4114" y="-50"/>
                    <a:pt x="5400" y="5"/>
                  </a:cubicBezTo>
                  <a:cubicBezTo>
                    <a:pt x="6686" y="60"/>
                    <a:pt x="7200" y="608"/>
                    <a:pt x="7714" y="2801"/>
                  </a:cubicBezTo>
                  <a:cubicBezTo>
                    <a:pt x="8229" y="4994"/>
                    <a:pt x="8743" y="8831"/>
                    <a:pt x="9771" y="12011"/>
                  </a:cubicBezTo>
                  <a:cubicBezTo>
                    <a:pt x="10800" y="15191"/>
                    <a:pt x="12343" y="17712"/>
                    <a:pt x="14400" y="19193"/>
                  </a:cubicBezTo>
                  <a:cubicBezTo>
                    <a:pt x="16457" y="20673"/>
                    <a:pt x="19029" y="21111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5236472" y="5930091"/>
              <a:ext cx="127867" cy="13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855" fill="norm" stroke="1" extrusionOk="0">
                  <a:moveTo>
                    <a:pt x="11683" y="1791"/>
                  </a:moveTo>
                  <a:cubicBezTo>
                    <a:pt x="9283" y="824"/>
                    <a:pt x="6883" y="-143"/>
                    <a:pt x="5169" y="18"/>
                  </a:cubicBezTo>
                  <a:cubicBezTo>
                    <a:pt x="3454" y="179"/>
                    <a:pt x="2426" y="1469"/>
                    <a:pt x="1397" y="4693"/>
                  </a:cubicBezTo>
                  <a:cubicBezTo>
                    <a:pt x="369" y="7917"/>
                    <a:pt x="-660" y="13075"/>
                    <a:pt x="540" y="16460"/>
                  </a:cubicBezTo>
                  <a:cubicBezTo>
                    <a:pt x="1740" y="19845"/>
                    <a:pt x="5169" y="21457"/>
                    <a:pt x="8940" y="20651"/>
                  </a:cubicBezTo>
                  <a:cubicBezTo>
                    <a:pt x="12711" y="19845"/>
                    <a:pt x="16826" y="16621"/>
                    <a:pt x="18883" y="13397"/>
                  </a:cubicBezTo>
                  <a:cubicBezTo>
                    <a:pt x="20940" y="10173"/>
                    <a:pt x="20940" y="6950"/>
                    <a:pt x="20426" y="4693"/>
                  </a:cubicBezTo>
                  <a:cubicBezTo>
                    <a:pt x="19911" y="2436"/>
                    <a:pt x="18883" y="1147"/>
                    <a:pt x="16483" y="1630"/>
                  </a:cubicBezTo>
                  <a:cubicBezTo>
                    <a:pt x="14083" y="2114"/>
                    <a:pt x="10311" y="4370"/>
                    <a:pt x="6540" y="6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412154" y="5916449"/>
              <a:ext cx="122273" cy="15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138" fill="norm" stroke="1" extrusionOk="0">
                  <a:moveTo>
                    <a:pt x="15607" y="9764"/>
                  </a:moveTo>
                  <a:cubicBezTo>
                    <a:pt x="14545" y="8581"/>
                    <a:pt x="13483" y="7397"/>
                    <a:pt x="10827" y="7545"/>
                  </a:cubicBezTo>
                  <a:cubicBezTo>
                    <a:pt x="8171" y="7693"/>
                    <a:pt x="3922" y="9173"/>
                    <a:pt x="1798" y="10652"/>
                  </a:cubicBezTo>
                  <a:cubicBezTo>
                    <a:pt x="-327" y="12132"/>
                    <a:pt x="-327" y="13611"/>
                    <a:pt x="558" y="15682"/>
                  </a:cubicBezTo>
                  <a:cubicBezTo>
                    <a:pt x="1443" y="17753"/>
                    <a:pt x="3214" y="20416"/>
                    <a:pt x="6932" y="21008"/>
                  </a:cubicBezTo>
                  <a:cubicBezTo>
                    <a:pt x="10650" y="21600"/>
                    <a:pt x="16316" y="20121"/>
                    <a:pt x="18794" y="17605"/>
                  </a:cubicBezTo>
                  <a:cubicBezTo>
                    <a:pt x="21273" y="15090"/>
                    <a:pt x="20565" y="11540"/>
                    <a:pt x="19325" y="8433"/>
                  </a:cubicBezTo>
                  <a:cubicBezTo>
                    <a:pt x="18086" y="5326"/>
                    <a:pt x="16316" y="2663"/>
                    <a:pt x="14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5600700" y="5681499"/>
              <a:ext cx="571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360"/>
                    <a:pt x="18400" y="6720"/>
                    <a:pt x="15600" y="9792"/>
                  </a:cubicBezTo>
                  <a:cubicBezTo>
                    <a:pt x="12800" y="12864"/>
                    <a:pt x="8800" y="15648"/>
                    <a:pt x="6000" y="17568"/>
                  </a:cubicBezTo>
                  <a:cubicBezTo>
                    <a:pt x="3200" y="19488"/>
                    <a:pt x="1600" y="205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5595937" y="5855065"/>
              <a:ext cx="138113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20726" y="1662"/>
                  </a:moveTo>
                  <a:cubicBezTo>
                    <a:pt x="19773" y="831"/>
                    <a:pt x="18820" y="0"/>
                    <a:pt x="17708" y="0"/>
                  </a:cubicBezTo>
                  <a:cubicBezTo>
                    <a:pt x="16597" y="0"/>
                    <a:pt x="15326" y="831"/>
                    <a:pt x="12308" y="3012"/>
                  </a:cubicBezTo>
                  <a:cubicBezTo>
                    <a:pt x="9291" y="5192"/>
                    <a:pt x="4526" y="8723"/>
                    <a:pt x="1985" y="11527"/>
                  </a:cubicBezTo>
                  <a:cubicBezTo>
                    <a:pt x="-556" y="14331"/>
                    <a:pt x="-874" y="16408"/>
                    <a:pt x="2302" y="17965"/>
                  </a:cubicBezTo>
                  <a:cubicBezTo>
                    <a:pt x="5479" y="19523"/>
                    <a:pt x="12150" y="20562"/>
                    <a:pt x="188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784850" y="6024399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5994995" y="5922777"/>
              <a:ext cx="394324" cy="45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74" fill="norm" stroke="1" extrusionOk="0">
                  <a:moveTo>
                    <a:pt x="315" y="1494"/>
                  </a:moveTo>
                  <a:cubicBezTo>
                    <a:pt x="661" y="797"/>
                    <a:pt x="1008" y="100"/>
                    <a:pt x="1008" y="100"/>
                  </a:cubicBezTo>
                  <a:cubicBezTo>
                    <a:pt x="1008" y="100"/>
                    <a:pt x="661" y="797"/>
                    <a:pt x="430" y="1643"/>
                  </a:cubicBezTo>
                  <a:cubicBezTo>
                    <a:pt x="199" y="2489"/>
                    <a:pt x="84" y="3484"/>
                    <a:pt x="26" y="4231"/>
                  </a:cubicBezTo>
                  <a:cubicBezTo>
                    <a:pt x="-32" y="4977"/>
                    <a:pt x="-32" y="5475"/>
                    <a:pt x="488" y="5873"/>
                  </a:cubicBezTo>
                  <a:cubicBezTo>
                    <a:pt x="1008" y="6272"/>
                    <a:pt x="2047" y="6570"/>
                    <a:pt x="2971" y="6272"/>
                  </a:cubicBezTo>
                  <a:cubicBezTo>
                    <a:pt x="3895" y="5973"/>
                    <a:pt x="4704" y="5077"/>
                    <a:pt x="5339" y="4181"/>
                  </a:cubicBezTo>
                  <a:cubicBezTo>
                    <a:pt x="5974" y="3285"/>
                    <a:pt x="6436" y="2389"/>
                    <a:pt x="6552" y="2190"/>
                  </a:cubicBezTo>
                  <a:cubicBezTo>
                    <a:pt x="6667" y="1991"/>
                    <a:pt x="6436" y="2489"/>
                    <a:pt x="6263" y="2987"/>
                  </a:cubicBezTo>
                  <a:cubicBezTo>
                    <a:pt x="6090" y="3484"/>
                    <a:pt x="5974" y="3982"/>
                    <a:pt x="5974" y="4480"/>
                  </a:cubicBezTo>
                  <a:cubicBezTo>
                    <a:pt x="5974" y="4977"/>
                    <a:pt x="6090" y="5475"/>
                    <a:pt x="6436" y="5774"/>
                  </a:cubicBezTo>
                  <a:cubicBezTo>
                    <a:pt x="6783" y="6072"/>
                    <a:pt x="7361" y="6172"/>
                    <a:pt x="8285" y="5824"/>
                  </a:cubicBezTo>
                  <a:cubicBezTo>
                    <a:pt x="9209" y="5475"/>
                    <a:pt x="10479" y="4679"/>
                    <a:pt x="11403" y="4032"/>
                  </a:cubicBezTo>
                  <a:cubicBezTo>
                    <a:pt x="12327" y="3385"/>
                    <a:pt x="12905" y="2887"/>
                    <a:pt x="13136" y="2887"/>
                  </a:cubicBezTo>
                  <a:cubicBezTo>
                    <a:pt x="13367" y="2887"/>
                    <a:pt x="13251" y="3385"/>
                    <a:pt x="12732" y="5376"/>
                  </a:cubicBezTo>
                  <a:cubicBezTo>
                    <a:pt x="12212" y="7366"/>
                    <a:pt x="11288" y="10850"/>
                    <a:pt x="10595" y="13438"/>
                  </a:cubicBezTo>
                  <a:cubicBezTo>
                    <a:pt x="9902" y="16026"/>
                    <a:pt x="9440" y="17719"/>
                    <a:pt x="8978" y="19013"/>
                  </a:cubicBezTo>
                  <a:cubicBezTo>
                    <a:pt x="8516" y="20307"/>
                    <a:pt x="8054" y="21202"/>
                    <a:pt x="7880" y="21352"/>
                  </a:cubicBezTo>
                  <a:cubicBezTo>
                    <a:pt x="7707" y="21501"/>
                    <a:pt x="7823" y="20904"/>
                    <a:pt x="8342" y="19013"/>
                  </a:cubicBezTo>
                  <a:cubicBezTo>
                    <a:pt x="8862" y="17121"/>
                    <a:pt x="9786" y="13936"/>
                    <a:pt x="11346" y="10801"/>
                  </a:cubicBezTo>
                  <a:cubicBezTo>
                    <a:pt x="12905" y="7665"/>
                    <a:pt x="15100" y="4579"/>
                    <a:pt x="16486" y="2837"/>
                  </a:cubicBezTo>
                  <a:cubicBezTo>
                    <a:pt x="17872" y="1095"/>
                    <a:pt x="18449" y="697"/>
                    <a:pt x="19085" y="399"/>
                  </a:cubicBezTo>
                  <a:cubicBezTo>
                    <a:pt x="19720" y="100"/>
                    <a:pt x="20413" y="-99"/>
                    <a:pt x="20875" y="50"/>
                  </a:cubicBezTo>
                  <a:cubicBezTo>
                    <a:pt x="21337" y="200"/>
                    <a:pt x="21568" y="697"/>
                    <a:pt x="21510" y="1842"/>
                  </a:cubicBezTo>
                  <a:cubicBezTo>
                    <a:pt x="21452" y="2987"/>
                    <a:pt x="21106" y="4778"/>
                    <a:pt x="19258" y="6620"/>
                  </a:cubicBezTo>
                  <a:cubicBezTo>
                    <a:pt x="17410" y="8461"/>
                    <a:pt x="14060" y="10353"/>
                    <a:pt x="10710" y="12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750539" y="6468899"/>
              <a:ext cx="202161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770" y="0"/>
                  </a:moveTo>
                  <a:cubicBezTo>
                    <a:pt x="657" y="460"/>
                    <a:pt x="544" y="919"/>
                    <a:pt x="386" y="1838"/>
                  </a:cubicBezTo>
                  <a:cubicBezTo>
                    <a:pt x="228" y="2757"/>
                    <a:pt x="24" y="4136"/>
                    <a:pt x="2" y="5055"/>
                  </a:cubicBezTo>
                  <a:cubicBezTo>
                    <a:pt x="-21" y="5974"/>
                    <a:pt x="137" y="6434"/>
                    <a:pt x="668" y="6664"/>
                  </a:cubicBezTo>
                  <a:cubicBezTo>
                    <a:pt x="1199" y="6894"/>
                    <a:pt x="2103" y="6894"/>
                    <a:pt x="3018" y="6894"/>
                  </a:cubicBezTo>
                  <a:cubicBezTo>
                    <a:pt x="3933" y="6894"/>
                    <a:pt x="4859" y="6894"/>
                    <a:pt x="5763" y="6664"/>
                  </a:cubicBezTo>
                  <a:cubicBezTo>
                    <a:pt x="6667" y="6434"/>
                    <a:pt x="7548" y="5974"/>
                    <a:pt x="8474" y="5745"/>
                  </a:cubicBezTo>
                  <a:cubicBezTo>
                    <a:pt x="9401" y="5515"/>
                    <a:pt x="10372" y="5515"/>
                    <a:pt x="11333" y="5974"/>
                  </a:cubicBezTo>
                  <a:cubicBezTo>
                    <a:pt x="12293" y="6434"/>
                    <a:pt x="13242" y="7353"/>
                    <a:pt x="14191" y="8502"/>
                  </a:cubicBezTo>
                  <a:cubicBezTo>
                    <a:pt x="15140" y="9651"/>
                    <a:pt x="16089" y="11030"/>
                    <a:pt x="16823" y="12179"/>
                  </a:cubicBezTo>
                  <a:cubicBezTo>
                    <a:pt x="17557" y="13328"/>
                    <a:pt x="18077" y="14247"/>
                    <a:pt x="18405" y="14706"/>
                  </a:cubicBezTo>
                  <a:cubicBezTo>
                    <a:pt x="18732" y="15166"/>
                    <a:pt x="18868" y="15166"/>
                    <a:pt x="18834" y="14936"/>
                  </a:cubicBezTo>
                  <a:cubicBezTo>
                    <a:pt x="18800" y="14706"/>
                    <a:pt x="18597" y="14247"/>
                    <a:pt x="18054" y="13787"/>
                  </a:cubicBezTo>
                  <a:cubicBezTo>
                    <a:pt x="17512" y="13328"/>
                    <a:pt x="16631" y="12868"/>
                    <a:pt x="15795" y="12638"/>
                  </a:cubicBezTo>
                  <a:cubicBezTo>
                    <a:pt x="14959" y="12409"/>
                    <a:pt x="14168" y="12409"/>
                    <a:pt x="13298" y="12868"/>
                  </a:cubicBezTo>
                  <a:cubicBezTo>
                    <a:pt x="12428" y="13328"/>
                    <a:pt x="11479" y="14247"/>
                    <a:pt x="10666" y="14706"/>
                  </a:cubicBezTo>
                  <a:cubicBezTo>
                    <a:pt x="9853" y="15166"/>
                    <a:pt x="9175" y="15166"/>
                    <a:pt x="8373" y="15396"/>
                  </a:cubicBezTo>
                  <a:cubicBezTo>
                    <a:pt x="7571" y="15626"/>
                    <a:pt x="6644" y="16085"/>
                    <a:pt x="5741" y="16774"/>
                  </a:cubicBezTo>
                  <a:cubicBezTo>
                    <a:pt x="4837" y="17464"/>
                    <a:pt x="3956" y="18383"/>
                    <a:pt x="3379" y="19072"/>
                  </a:cubicBezTo>
                  <a:cubicBezTo>
                    <a:pt x="2803" y="19762"/>
                    <a:pt x="2532" y="20221"/>
                    <a:pt x="2329" y="20451"/>
                  </a:cubicBezTo>
                  <a:cubicBezTo>
                    <a:pt x="2125" y="20681"/>
                    <a:pt x="1990" y="20681"/>
                    <a:pt x="1990" y="20911"/>
                  </a:cubicBezTo>
                  <a:cubicBezTo>
                    <a:pt x="1990" y="21140"/>
                    <a:pt x="2125" y="21600"/>
                    <a:pt x="2634" y="21600"/>
                  </a:cubicBezTo>
                  <a:cubicBezTo>
                    <a:pt x="3142" y="21600"/>
                    <a:pt x="4023" y="21140"/>
                    <a:pt x="4893" y="20451"/>
                  </a:cubicBezTo>
                  <a:cubicBezTo>
                    <a:pt x="5763" y="19762"/>
                    <a:pt x="6622" y="18843"/>
                    <a:pt x="7559" y="17694"/>
                  </a:cubicBezTo>
                  <a:cubicBezTo>
                    <a:pt x="8497" y="16545"/>
                    <a:pt x="9514" y="15166"/>
                    <a:pt x="10395" y="14247"/>
                  </a:cubicBezTo>
                  <a:cubicBezTo>
                    <a:pt x="11276" y="13328"/>
                    <a:pt x="12022" y="12868"/>
                    <a:pt x="12948" y="12409"/>
                  </a:cubicBezTo>
                  <a:cubicBezTo>
                    <a:pt x="13874" y="11949"/>
                    <a:pt x="14982" y="11489"/>
                    <a:pt x="16134" y="11719"/>
                  </a:cubicBezTo>
                  <a:cubicBezTo>
                    <a:pt x="17286" y="11949"/>
                    <a:pt x="18484" y="12868"/>
                    <a:pt x="19399" y="14247"/>
                  </a:cubicBezTo>
                  <a:cubicBezTo>
                    <a:pt x="20314" y="15626"/>
                    <a:pt x="20946" y="17464"/>
                    <a:pt x="2157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2" name="Drawing"/>
          <p:cNvGrpSpPr/>
          <p:nvPr/>
        </p:nvGrpSpPr>
        <p:grpSpPr>
          <a:xfrm>
            <a:off x="8096250" y="1489732"/>
            <a:ext cx="4019551" cy="1746652"/>
            <a:chOff x="0" y="0"/>
            <a:chExt cx="4019550" cy="1746650"/>
          </a:xfrm>
        </p:grpSpPr>
        <p:sp>
          <p:nvSpPr>
            <p:cNvPr id="1821" name="Line"/>
            <p:cNvSpPr/>
            <p:nvPr/>
          </p:nvSpPr>
          <p:spPr>
            <a:xfrm>
              <a:off x="152400" y="385893"/>
              <a:ext cx="133350" cy="78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5161"/>
                  </a:moveTo>
                  <a:cubicBezTo>
                    <a:pt x="20571" y="4174"/>
                    <a:pt x="19543" y="3187"/>
                    <a:pt x="18343" y="2374"/>
                  </a:cubicBezTo>
                  <a:cubicBezTo>
                    <a:pt x="17143" y="1561"/>
                    <a:pt x="15771" y="922"/>
                    <a:pt x="14400" y="516"/>
                  </a:cubicBezTo>
                  <a:cubicBezTo>
                    <a:pt x="13029" y="109"/>
                    <a:pt x="11657" y="-65"/>
                    <a:pt x="10457" y="22"/>
                  </a:cubicBezTo>
                  <a:cubicBezTo>
                    <a:pt x="9257" y="109"/>
                    <a:pt x="8229" y="458"/>
                    <a:pt x="6686" y="1648"/>
                  </a:cubicBezTo>
                  <a:cubicBezTo>
                    <a:pt x="5143" y="2838"/>
                    <a:pt x="3086" y="4870"/>
                    <a:pt x="2229" y="6961"/>
                  </a:cubicBezTo>
                  <a:cubicBezTo>
                    <a:pt x="1371" y="9051"/>
                    <a:pt x="1714" y="11200"/>
                    <a:pt x="1886" y="13261"/>
                  </a:cubicBezTo>
                  <a:cubicBezTo>
                    <a:pt x="2057" y="15322"/>
                    <a:pt x="2057" y="17296"/>
                    <a:pt x="1714" y="18661"/>
                  </a:cubicBezTo>
                  <a:cubicBezTo>
                    <a:pt x="1371" y="20025"/>
                    <a:pt x="686" y="20780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0" y="933289"/>
              <a:ext cx="241300" cy="5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0" y="16835"/>
                    <a:pt x="0" y="12681"/>
                    <a:pt x="2179" y="8943"/>
                  </a:cubicBezTo>
                  <a:cubicBezTo>
                    <a:pt x="4358" y="5204"/>
                    <a:pt x="8716" y="1881"/>
                    <a:pt x="12316" y="635"/>
                  </a:cubicBezTo>
                  <a:cubicBezTo>
                    <a:pt x="15916" y="-611"/>
                    <a:pt x="18758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92100" y="1057706"/>
              <a:ext cx="234950" cy="23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3372"/>
                  </a:moveTo>
                  <a:cubicBezTo>
                    <a:pt x="2141" y="2215"/>
                    <a:pt x="4281" y="1058"/>
                    <a:pt x="6908" y="480"/>
                  </a:cubicBezTo>
                  <a:cubicBezTo>
                    <a:pt x="9535" y="-99"/>
                    <a:pt x="12649" y="-99"/>
                    <a:pt x="14692" y="190"/>
                  </a:cubicBezTo>
                  <a:cubicBezTo>
                    <a:pt x="16735" y="480"/>
                    <a:pt x="17708" y="1058"/>
                    <a:pt x="17903" y="1733"/>
                  </a:cubicBezTo>
                  <a:cubicBezTo>
                    <a:pt x="18097" y="2408"/>
                    <a:pt x="17514" y="3180"/>
                    <a:pt x="15373" y="5108"/>
                  </a:cubicBezTo>
                  <a:cubicBezTo>
                    <a:pt x="13232" y="7037"/>
                    <a:pt x="9535" y="10122"/>
                    <a:pt x="7005" y="12244"/>
                  </a:cubicBezTo>
                  <a:cubicBezTo>
                    <a:pt x="4476" y="14365"/>
                    <a:pt x="3114" y="15522"/>
                    <a:pt x="2141" y="16680"/>
                  </a:cubicBezTo>
                  <a:cubicBezTo>
                    <a:pt x="1168" y="17837"/>
                    <a:pt x="584" y="18994"/>
                    <a:pt x="778" y="19862"/>
                  </a:cubicBezTo>
                  <a:cubicBezTo>
                    <a:pt x="973" y="20730"/>
                    <a:pt x="1946" y="21308"/>
                    <a:pt x="4281" y="21405"/>
                  </a:cubicBezTo>
                  <a:cubicBezTo>
                    <a:pt x="6616" y="21501"/>
                    <a:pt x="10314" y="21115"/>
                    <a:pt x="13427" y="20730"/>
                  </a:cubicBezTo>
                  <a:cubicBezTo>
                    <a:pt x="16541" y="20344"/>
                    <a:pt x="19070" y="19958"/>
                    <a:pt x="21600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66032" y="603537"/>
              <a:ext cx="191219" cy="43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5" fill="norm" stroke="1" extrusionOk="0">
                  <a:moveTo>
                    <a:pt x="21210" y="1044"/>
                  </a:moveTo>
                  <a:cubicBezTo>
                    <a:pt x="20506" y="629"/>
                    <a:pt x="19801" y="214"/>
                    <a:pt x="18745" y="58"/>
                  </a:cubicBezTo>
                  <a:cubicBezTo>
                    <a:pt x="17688" y="-98"/>
                    <a:pt x="16280" y="6"/>
                    <a:pt x="13580" y="1096"/>
                  </a:cubicBezTo>
                  <a:cubicBezTo>
                    <a:pt x="10880" y="2187"/>
                    <a:pt x="6888" y="4264"/>
                    <a:pt x="4071" y="6704"/>
                  </a:cubicBezTo>
                  <a:cubicBezTo>
                    <a:pt x="1253" y="9144"/>
                    <a:pt x="-390" y="11948"/>
                    <a:pt x="80" y="14492"/>
                  </a:cubicBezTo>
                  <a:cubicBezTo>
                    <a:pt x="549" y="17037"/>
                    <a:pt x="3132" y="19321"/>
                    <a:pt x="6184" y="20412"/>
                  </a:cubicBezTo>
                  <a:cubicBezTo>
                    <a:pt x="9236" y="21502"/>
                    <a:pt x="12758" y="21398"/>
                    <a:pt x="16280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858951" y="737837"/>
              <a:ext cx="233250" cy="25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20" fill="norm" stroke="1" extrusionOk="0">
                  <a:moveTo>
                    <a:pt x="1012" y="4252"/>
                  </a:moveTo>
                  <a:cubicBezTo>
                    <a:pt x="428" y="2869"/>
                    <a:pt x="-156" y="1487"/>
                    <a:pt x="39" y="709"/>
                  </a:cubicBezTo>
                  <a:cubicBezTo>
                    <a:pt x="233" y="-68"/>
                    <a:pt x="1206" y="-241"/>
                    <a:pt x="2860" y="364"/>
                  </a:cubicBezTo>
                  <a:cubicBezTo>
                    <a:pt x="4514" y="969"/>
                    <a:pt x="6849" y="2351"/>
                    <a:pt x="7920" y="5375"/>
                  </a:cubicBezTo>
                  <a:cubicBezTo>
                    <a:pt x="8990" y="8399"/>
                    <a:pt x="8795" y="13065"/>
                    <a:pt x="8309" y="15829"/>
                  </a:cubicBezTo>
                  <a:cubicBezTo>
                    <a:pt x="7822" y="18594"/>
                    <a:pt x="7044" y="19458"/>
                    <a:pt x="6168" y="20149"/>
                  </a:cubicBezTo>
                  <a:cubicBezTo>
                    <a:pt x="5293" y="20841"/>
                    <a:pt x="4320" y="21359"/>
                    <a:pt x="3833" y="21186"/>
                  </a:cubicBezTo>
                  <a:cubicBezTo>
                    <a:pt x="3347" y="21013"/>
                    <a:pt x="3347" y="20149"/>
                    <a:pt x="4612" y="17385"/>
                  </a:cubicBezTo>
                  <a:cubicBezTo>
                    <a:pt x="5876" y="14620"/>
                    <a:pt x="8406" y="9954"/>
                    <a:pt x="9963" y="7276"/>
                  </a:cubicBezTo>
                  <a:cubicBezTo>
                    <a:pt x="11520" y="4597"/>
                    <a:pt x="12103" y="3906"/>
                    <a:pt x="12201" y="3993"/>
                  </a:cubicBezTo>
                  <a:cubicBezTo>
                    <a:pt x="12298" y="4079"/>
                    <a:pt x="11909" y="4943"/>
                    <a:pt x="11714" y="6585"/>
                  </a:cubicBezTo>
                  <a:cubicBezTo>
                    <a:pt x="11520" y="8226"/>
                    <a:pt x="11520" y="10645"/>
                    <a:pt x="12006" y="12201"/>
                  </a:cubicBezTo>
                  <a:cubicBezTo>
                    <a:pt x="12493" y="13756"/>
                    <a:pt x="13466" y="14447"/>
                    <a:pt x="15120" y="14533"/>
                  </a:cubicBezTo>
                  <a:cubicBezTo>
                    <a:pt x="16774" y="14620"/>
                    <a:pt x="19109" y="14101"/>
                    <a:pt x="21444" y="1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68400" y="623685"/>
              <a:ext cx="74987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546" fill="norm" stroke="1" extrusionOk="0">
                  <a:moveTo>
                    <a:pt x="0" y="1101"/>
                  </a:moveTo>
                  <a:cubicBezTo>
                    <a:pt x="0" y="524"/>
                    <a:pt x="0" y="-54"/>
                    <a:pt x="1459" y="4"/>
                  </a:cubicBezTo>
                  <a:cubicBezTo>
                    <a:pt x="2919" y="62"/>
                    <a:pt x="5838" y="755"/>
                    <a:pt x="9632" y="2660"/>
                  </a:cubicBezTo>
                  <a:cubicBezTo>
                    <a:pt x="13427" y="4566"/>
                    <a:pt x="18097" y="7685"/>
                    <a:pt x="19849" y="10630"/>
                  </a:cubicBezTo>
                  <a:cubicBezTo>
                    <a:pt x="21600" y="13576"/>
                    <a:pt x="20432" y="16348"/>
                    <a:pt x="17805" y="18139"/>
                  </a:cubicBezTo>
                  <a:cubicBezTo>
                    <a:pt x="15178" y="19929"/>
                    <a:pt x="11092" y="20737"/>
                    <a:pt x="7005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352550" y="802054"/>
              <a:ext cx="1651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154" y="2735"/>
                    <a:pt x="8308" y="-1585"/>
                    <a:pt x="11908" y="575"/>
                  </a:cubicBezTo>
                  <a:cubicBezTo>
                    <a:pt x="15508" y="2735"/>
                    <a:pt x="1855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371600" y="967717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139949" y="423510"/>
              <a:ext cx="25401" cy="49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559"/>
                  </a:moveTo>
                  <a:cubicBezTo>
                    <a:pt x="5400" y="829"/>
                    <a:pt x="10800" y="100"/>
                    <a:pt x="14400" y="9"/>
                  </a:cubicBezTo>
                  <a:cubicBezTo>
                    <a:pt x="18000" y="-82"/>
                    <a:pt x="19800" y="465"/>
                    <a:pt x="20700" y="2105"/>
                  </a:cubicBezTo>
                  <a:cubicBezTo>
                    <a:pt x="21600" y="3746"/>
                    <a:pt x="21600" y="6480"/>
                    <a:pt x="20700" y="9670"/>
                  </a:cubicBezTo>
                  <a:cubicBezTo>
                    <a:pt x="19800" y="12860"/>
                    <a:pt x="18000" y="16505"/>
                    <a:pt x="18000" y="18556"/>
                  </a:cubicBezTo>
                  <a:cubicBezTo>
                    <a:pt x="18000" y="20607"/>
                    <a:pt x="19800" y="21062"/>
                    <a:pt x="216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981200" y="961367"/>
              <a:ext cx="438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822450" y="1202667"/>
              <a:ext cx="590550" cy="543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28"/>
                  </a:moveTo>
                  <a:cubicBezTo>
                    <a:pt x="0" y="16641"/>
                    <a:pt x="0" y="18154"/>
                    <a:pt x="39" y="19121"/>
                  </a:cubicBezTo>
                  <a:cubicBezTo>
                    <a:pt x="77" y="20087"/>
                    <a:pt x="155" y="20507"/>
                    <a:pt x="310" y="20886"/>
                  </a:cubicBezTo>
                  <a:cubicBezTo>
                    <a:pt x="465" y="21264"/>
                    <a:pt x="697" y="21600"/>
                    <a:pt x="968" y="21600"/>
                  </a:cubicBezTo>
                  <a:cubicBezTo>
                    <a:pt x="1239" y="21600"/>
                    <a:pt x="1548" y="21264"/>
                    <a:pt x="1858" y="20087"/>
                  </a:cubicBezTo>
                  <a:cubicBezTo>
                    <a:pt x="2168" y="18911"/>
                    <a:pt x="2477" y="16893"/>
                    <a:pt x="2594" y="14372"/>
                  </a:cubicBezTo>
                  <a:cubicBezTo>
                    <a:pt x="2710" y="11851"/>
                    <a:pt x="2632" y="8825"/>
                    <a:pt x="2748" y="6724"/>
                  </a:cubicBezTo>
                  <a:cubicBezTo>
                    <a:pt x="2865" y="4623"/>
                    <a:pt x="3174" y="3446"/>
                    <a:pt x="4374" y="2605"/>
                  </a:cubicBezTo>
                  <a:cubicBezTo>
                    <a:pt x="5574" y="1765"/>
                    <a:pt x="7665" y="1261"/>
                    <a:pt x="10142" y="967"/>
                  </a:cubicBezTo>
                  <a:cubicBezTo>
                    <a:pt x="12619" y="672"/>
                    <a:pt x="15484" y="588"/>
                    <a:pt x="17458" y="462"/>
                  </a:cubicBezTo>
                  <a:cubicBezTo>
                    <a:pt x="19432" y="336"/>
                    <a:pt x="20516" y="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982853" y="1428351"/>
              <a:ext cx="214248" cy="21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152" fill="norm" stroke="1" extrusionOk="0">
                  <a:moveTo>
                    <a:pt x="465" y="7072"/>
                  </a:moveTo>
                  <a:cubicBezTo>
                    <a:pt x="45" y="6043"/>
                    <a:pt x="-374" y="5015"/>
                    <a:pt x="570" y="3677"/>
                  </a:cubicBezTo>
                  <a:cubicBezTo>
                    <a:pt x="1513" y="2340"/>
                    <a:pt x="3820" y="695"/>
                    <a:pt x="6127" y="180"/>
                  </a:cubicBezTo>
                  <a:cubicBezTo>
                    <a:pt x="8434" y="-334"/>
                    <a:pt x="10741" y="283"/>
                    <a:pt x="11999" y="1620"/>
                  </a:cubicBezTo>
                  <a:cubicBezTo>
                    <a:pt x="13257" y="2957"/>
                    <a:pt x="13467" y="5015"/>
                    <a:pt x="12104" y="7895"/>
                  </a:cubicBezTo>
                  <a:cubicBezTo>
                    <a:pt x="10741" y="10775"/>
                    <a:pt x="7805" y="14477"/>
                    <a:pt x="6127" y="16843"/>
                  </a:cubicBezTo>
                  <a:cubicBezTo>
                    <a:pt x="4449" y="19209"/>
                    <a:pt x="4030" y="20237"/>
                    <a:pt x="4554" y="20752"/>
                  </a:cubicBezTo>
                  <a:cubicBezTo>
                    <a:pt x="5078" y="21266"/>
                    <a:pt x="6546" y="21266"/>
                    <a:pt x="9482" y="20855"/>
                  </a:cubicBezTo>
                  <a:cubicBezTo>
                    <a:pt x="12418" y="20443"/>
                    <a:pt x="16822" y="19620"/>
                    <a:pt x="21226" y="18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255258" y="1475717"/>
              <a:ext cx="8789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21355" y="0"/>
                  </a:moveTo>
                  <a:cubicBezTo>
                    <a:pt x="18784" y="0"/>
                    <a:pt x="16212" y="0"/>
                    <a:pt x="13384" y="1500"/>
                  </a:cubicBezTo>
                  <a:cubicBezTo>
                    <a:pt x="10555" y="3000"/>
                    <a:pt x="7469" y="6000"/>
                    <a:pt x="5155" y="8850"/>
                  </a:cubicBezTo>
                  <a:cubicBezTo>
                    <a:pt x="2841" y="11700"/>
                    <a:pt x="1298" y="14400"/>
                    <a:pt x="526" y="16500"/>
                  </a:cubicBezTo>
                  <a:cubicBezTo>
                    <a:pt x="-245" y="18600"/>
                    <a:pt x="-245" y="20100"/>
                    <a:pt x="1041" y="20850"/>
                  </a:cubicBezTo>
                  <a:cubicBezTo>
                    <a:pt x="2326" y="21600"/>
                    <a:pt x="4898" y="21600"/>
                    <a:pt x="7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359305" y="1463017"/>
              <a:ext cx="409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20917" y="0"/>
                  </a:moveTo>
                  <a:cubicBezTo>
                    <a:pt x="14437" y="2160"/>
                    <a:pt x="7957" y="4320"/>
                    <a:pt x="4177" y="7440"/>
                  </a:cubicBezTo>
                  <a:cubicBezTo>
                    <a:pt x="397" y="10560"/>
                    <a:pt x="-683" y="14640"/>
                    <a:pt x="397" y="17160"/>
                  </a:cubicBezTo>
                  <a:cubicBezTo>
                    <a:pt x="1477" y="19680"/>
                    <a:pt x="4717" y="20640"/>
                    <a:pt x="79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216149" y="1437617"/>
              <a:ext cx="298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221" y="12738"/>
                  </a:cubicBezTo>
                  <a:cubicBezTo>
                    <a:pt x="4443" y="9415"/>
                    <a:pt x="8885" y="5538"/>
                    <a:pt x="12485" y="3323"/>
                  </a:cubicBezTo>
                  <a:cubicBezTo>
                    <a:pt x="16085" y="1108"/>
                    <a:pt x="18843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879149" y="787181"/>
              <a:ext cx="327601" cy="26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660" fill="norm" stroke="1" extrusionOk="0">
                  <a:moveTo>
                    <a:pt x="4344" y="6695"/>
                  </a:moveTo>
                  <a:cubicBezTo>
                    <a:pt x="4891" y="7193"/>
                    <a:pt x="5437" y="7692"/>
                    <a:pt x="6805" y="7276"/>
                  </a:cubicBezTo>
                  <a:cubicBezTo>
                    <a:pt x="8172" y="6861"/>
                    <a:pt x="10359" y="5532"/>
                    <a:pt x="11521" y="4452"/>
                  </a:cubicBezTo>
                  <a:cubicBezTo>
                    <a:pt x="12683" y="3372"/>
                    <a:pt x="12820" y="2541"/>
                    <a:pt x="12068" y="1544"/>
                  </a:cubicBezTo>
                  <a:cubicBezTo>
                    <a:pt x="11316" y="547"/>
                    <a:pt x="9675" y="-616"/>
                    <a:pt x="7420" y="381"/>
                  </a:cubicBezTo>
                  <a:cubicBezTo>
                    <a:pt x="5164" y="1378"/>
                    <a:pt x="2293" y="4535"/>
                    <a:pt x="926" y="7609"/>
                  </a:cubicBezTo>
                  <a:cubicBezTo>
                    <a:pt x="-441" y="10682"/>
                    <a:pt x="-304" y="13673"/>
                    <a:pt x="1405" y="15999"/>
                  </a:cubicBezTo>
                  <a:cubicBezTo>
                    <a:pt x="3113" y="18326"/>
                    <a:pt x="6394" y="19987"/>
                    <a:pt x="9949" y="20486"/>
                  </a:cubicBezTo>
                  <a:cubicBezTo>
                    <a:pt x="13503" y="20984"/>
                    <a:pt x="17331" y="20319"/>
                    <a:pt x="21159" y="19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048000" y="313667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4400"/>
                    <a:pt x="497" y="7200"/>
                    <a:pt x="1366" y="3600"/>
                  </a:cubicBezTo>
                  <a:cubicBezTo>
                    <a:pt x="2234" y="0"/>
                    <a:pt x="3724" y="0"/>
                    <a:pt x="7200" y="0"/>
                  </a:cubicBezTo>
                  <a:cubicBezTo>
                    <a:pt x="10676" y="0"/>
                    <a:pt x="161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3301999" y="165100"/>
              <a:ext cx="254001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3123"/>
                  </a:moveTo>
                  <a:cubicBezTo>
                    <a:pt x="180" y="2158"/>
                    <a:pt x="360" y="1194"/>
                    <a:pt x="990" y="615"/>
                  </a:cubicBezTo>
                  <a:cubicBezTo>
                    <a:pt x="1620" y="37"/>
                    <a:pt x="2700" y="-156"/>
                    <a:pt x="4140" y="133"/>
                  </a:cubicBezTo>
                  <a:cubicBezTo>
                    <a:pt x="5580" y="423"/>
                    <a:pt x="7380" y="1194"/>
                    <a:pt x="8100" y="4280"/>
                  </a:cubicBezTo>
                  <a:cubicBezTo>
                    <a:pt x="8820" y="7365"/>
                    <a:pt x="8460" y="12765"/>
                    <a:pt x="7740" y="15948"/>
                  </a:cubicBezTo>
                  <a:cubicBezTo>
                    <a:pt x="7020" y="19130"/>
                    <a:pt x="5940" y="20094"/>
                    <a:pt x="4860" y="20673"/>
                  </a:cubicBezTo>
                  <a:cubicBezTo>
                    <a:pt x="3780" y="21251"/>
                    <a:pt x="2700" y="21444"/>
                    <a:pt x="2070" y="20865"/>
                  </a:cubicBezTo>
                  <a:cubicBezTo>
                    <a:pt x="1440" y="20287"/>
                    <a:pt x="1260" y="18937"/>
                    <a:pt x="2430" y="16237"/>
                  </a:cubicBezTo>
                  <a:cubicBezTo>
                    <a:pt x="3600" y="13537"/>
                    <a:pt x="6120" y="9487"/>
                    <a:pt x="8190" y="6787"/>
                  </a:cubicBezTo>
                  <a:cubicBezTo>
                    <a:pt x="10260" y="4087"/>
                    <a:pt x="11880" y="2737"/>
                    <a:pt x="13230" y="1773"/>
                  </a:cubicBezTo>
                  <a:cubicBezTo>
                    <a:pt x="14580" y="808"/>
                    <a:pt x="15660" y="230"/>
                    <a:pt x="16020" y="519"/>
                  </a:cubicBezTo>
                  <a:cubicBezTo>
                    <a:pt x="16380" y="808"/>
                    <a:pt x="16020" y="1965"/>
                    <a:pt x="15480" y="3701"/>
                  </a:cubicBezTo>
                  <a:cubicBezTo>
                    <a:pt x="14940" y="5437"/>
                    <a:pt x="14220" y="7751"/>
                    <a:pt x="15210" y="9873"/>
                  </a:cubicBezTo>
                  <a:cubicBezTo>
                    <a:pt x="16200" y="11994"/>
                    <a:pt x="18900" y="13923"/>
                    <a:pt x="21600" y="15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3574779" y="0"/>
              <a:ext cx="184421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58" fill="norm" stroke="1" extrusionOk="0">
                  <a:moveTo>
                    <a:pt x="31" y="5463"/>
                  </a:moveTo>
                  <a:cubicBezTo>
                    <a:pt x="768" y="3776"/>
                    <a:pt x="1504" y="2088"/>
                    <a:pt x="2486" y="1076"/>
                  </a:cubicBezTo>
                  <a:cubicBezTo>
                    <a:pt x="3468" y="63"/>
                    <a:pt x="4695" y="-274"/>
                    <a:pt x="5677" y="232"/>
                  </a:cubicBezTo>
                  <a:cubicBezTo>
                    <a:pt x="6659" y="738"/>
                    <a:pt x="7395" y="2088"/>
                    <a:pt x="6781" y="5126"/>
                  </a:cubicBezTo>
                  <a:cubicBezTo>
                    <a:pt x="6168" y="8164"/>
                    <a:pt x="4204" y="12888"/>
                    <a:pt x="2609" y="15926"/>
                  </a:cubicBezTo>
                  <a:cubicBezTo>
                    <a:pt x="1013" y="18963"/>
                    <a:pt x="-214" y="20314"/>
                    <a:pt x="31" y="20820"/>
                  </a:cubicBezTo>
                  <a:cubicBezTo>
                    <a:pt x="277" y="21326"/>
                    <a:pt x="1995" y="20988"/>
                    <a:pt x="5800" y="20145"/>
                  </a:cubicBezTo>
                  <a:cubicBezTo>
                    <a:pt x="9604" y="19301"/>
                    <a:pt x="15495" y="17951"/>
                    <a:pt x="21386" y="16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3577166" y="46967"/>
              <a:ext cx="296335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9" y="2080"/>
                    <a:pt x="15737" y="4160"/>
                    <a:pt x="13037" y="6560"/>
                  </a:cubicBezTo>
                  <a:cubicBezTo>
                    <a:pt x="10337" y="8960"/>
                    <a:pt x="7869" y="11680"/>
                    <a:pt x="5786" y="13960"/>
                  </a:cubicBezTo>
                  <a:cubicBezTo>
                    <a:pt x="3703" y="16240"/>
                    <a:pt x="2006" y="18080"/>
                    <a:pt x="1080" y="19200"/>
                  </a:cubicBezTo>
                  <a:cubicBezTo>
                    <a:pt x="154" y="20320"/>
                    <a:pt x="0" y="20720"/>
                    <a:pt x="0" y="21000"/>
                  </a:cubicBezTo>
                  <a:cubicBezTo>
                    <a:pt x="0" y="21280"/>
                    <a:pt x="154" y="21440"/>
                    <a:pt x="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3736674" y="431872"/>
              <a:ext cx="282877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4" fill="norm" stroke="1" extrusionOk="0">
                  <a:moveTo>
                    <a:pt x="1223" y="4350"/>
                  </a:moveTo>
                  <a:cubicBezTo>
                    <a:pt x="1223" y="3369"/>
                    <a:pt x="1223" y="2387"/>
                    <a:pt x="1543" y="1503"/>
                  </a:cubicBezTo>
                  <a:cubicBezTo>
                    <a:pt x="1863" y="619"/>
                    <a:pt x="2503" y="-166"/>
                    <a:pt x="3783" y="30"/>
                  </a:cubicBezTo>
                  <a:cubicBezTo>
                    <a:pt x="5063" y="227"/>
                    <a:pt x="6983" y="1405"/>
                    <a:pt x="6903" y="4350"/>
                  </a:cubicBezTo>
                  <a:cubicBezTo>
                    <a:pt x="6823" y="7296"/>
                    <a:pt x="4743" y="12009"/>
                    <a:pt x="3383" y="14758"/>
                  </a:cubicBezTo>
                  <a:cubicBezTo>
                    <a:pt x="2023" y="17507"/>
                    <a:pt x="1383" y="18292"/>
                    <a:pt x="823" y="19078"/>
                  </a:cubicBezTo>
                  <a:cubicBezTo>
                    <a:pt x="263" y="19863"/>
                    <a:pt x="-217" y="20649"/>
                    <a:pt x="103" y="21041"/>
                  </a:cubicBezTo>
                  <a:cubicBezTo>
                    <a:pt x="423" y="21434"/>
                    <a:pt x="1543" y="21434"/>
                    <a:pt x="4823" y="21336"/>
                  </a:cubicBezTo>
                  <a:cubicBezTo>
                    <a:pt x="8103" y="21238"/>
                    <a:pt x="13543" y="21041"/>
                    <a:pt x="16663" y="21041"/>
                  </a:cubicBezTo>
                  <a:cubicBezTo>
                    <a:pt x="19783" y="21041"/>
                    <a:pt x="20583" y="21238"/>
                    <a:pt x="2138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2" name="Drawing"/>
          <p:cNvGrpSpPr/>
          <p:nvPr/>
        </p:nvGrpSpPr>
        <p:grpSpPr>
          <a:xfrm>
            <a:off x="383116" y="1511044"/>
            <a:ext cx="12092919" cy="7652006"/>
            <a:chOff x="0" y="0"/>
            <a:chExt cx="12092917" cy="7652006"/>
          </a:xfrm>
        </p:grpSpPr>
        <p:sp>
          <p:nvSpPr>
            <p:cNvPr id="1844" name="Line"/>
            <p:cNvSpPr/>
            <p:nvPr/>
          </p:nvSpPr>
          <p:spPr>
            <a:xfrm>
              <a:off x="1794933" y="279656"/>
              <a:ext cx="298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64" y="2042"/>
                    <a:pt x="6128" y="4084"/>
                    <a:pt x="8809" y="6501"/>
                  </a:cubicBezTo>
                  <a:cubicBezTo>
                    <a:pt x="11489" y="8919"/>
                    <a:pt x="13787" y="11713"/>
                    <a:pt x="15855" y="14293"/>
                  </a:cubicBezTo>
                  <a:cubicBezTo>
                    <a:pt x="17923" y="16872"/>
                    <a:pt x="19762" y="19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852877" y="222506"/>
              <a:ext cx="27860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1539" y="0"/>
                  </a:moveTo>
                  <a:cubicBezTo>
                    <a:pt x="20230" y="878"/>
                    <a:pt x="18921" y="1756"/>
                    <a:pt x="16875" y="3468"/>
                  </a:cubicBezTo>
                  <a:cubicBezTo>
                    <a:pt x="14830" y="5180"/>
                    <a:pt x="12048" y="7727"/>
                    <a:pt x="9348" y="10273"/>
                  </a:cubicBezTo>
                  <a:cubicBezTo>
                    <a:pt x="6648" y="12820"/>
                    <a:pt x="4030" y="15366"/>
                    <a:pt x="2475" y="17034"/>
                  </a:cubicBezTo>
                  <a:cubicBezTo>
                    <a:pt x="921" y="18702"/>
                    <a:pt x="430" y="19493"/>
                    <a:pt x="184" y="20107"/>
                  </a:cubicBezTo>
                  <a:cubicBezTo>
                    <a:pt x="-61" y="20722"/>
                    <a:pt x="-61" y="21161"/>
                    <a:pt x="184" y="21380"/>
                  </a:cubicBezTo>
                  <a:cubicBezTo>
                    <a:pt x="430" y="21600"/>
                    <a:pt x="921" y="21600"/>
                    <a:pt x="1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2260600" y="461746"/>
              <a:ext cx="302684" cy="13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2" fill="norm" stroke="1" extrusionOk="0">
                  <a:moveTo>
                    <a:pt x="3474" y="15789"/>
                  </a:moveTo>
                  <a:cubicBezTo>
                    <a:pt x="2719" y="16111"/>
                    <a:pt x="1964" y="16434"/>
                    <a:pt x="1284" y="15950"/>
                  </a:cubicBezTo>
                  <a:cubicBezTo>
                    <a:pt x="604" y="15466"/>
                    <a:pt x="0" y="14177"/>
                    <a:pt x="0" y="11275"/>
                  </a:cubicBezTo>
                  <a:cubicBezTo>
                    <a:pt x="0" y="8374"/>
                    <a:pt x="604" y="3860"/>
                    <a:pt x="1284" y="1604"/>
                  </a:cubicBezTo>
                  <a:cubicBezTo>
                    <a:pt x="1964" y="-653"/>
                    <a:pt x="2719" y="-653"/>
                    <a:pt x="4078" y="2410"/>
                  </a:cubicBezTo>
                  <a:cubicBezTo>
                    <a:pt x="5438" y="5472"/>
                    <a:pt x="7401" y="11598"/>
                    <a:pt x="8836" y="15466"/>
                  </a:cubicBezTo>
                  <a:cubicBezTo>
                    <a:pt x="10271" y="19335"/>
                    <a:pt x="11178" y="20947"/>
                    <a:pt x="12915" y="19496"/>
                  </a:cubicBezTo>
                  <a:cubicBezTo>
                    <a:pt x="14652" y="18046"/>
                    <a:pt x="17220" y="13532"/>
                    <a:pt x="18806" y="9986"/>
                  </a:cubicBezTo>
                  <a:cubicBezTo>
                    <a:pt x="20392" y="6440"/>
                    <a:pt x="20996" y="3860"/>
                    <a:pt x="21600" y="1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906183" y="254256"/>
              <a:ext cx="254001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6379"/>
                  </a:moveTo>
                  <a:cubicBezTo>
                    <a:pt x="360" y="5820"/>
                    <a:pt x="720" y="5260"/>
                    <a:pt x="990" y="4477"/>
                  </a:cubicBezTo>
                  <a:cubicBezTo>
                    <a:pt x="1260" y="3693"/>
                    <a:pt x="1440" y="2686"/>
                    <a:pt x="1530" y="2518"/>
                  </a:cubicBezTo>
                  <a:cubicBezTo>
                    <a:pt x="1620" y="2350"/>
                    <a:pt x="1620" y="3022"/>
                    <a:pt x="1710" y="5540"/>
                  </a:cubicBezTo>
                  <a:cubicBezTo>
                    <a:pt x="1800" y="8058"/>
                    <a:pt x="1980" y="12423"/>
                    <a:pt x="2070" y="15221"/>
                  </a:cubicBezTo>
                  <a:cubicBezTo>
                    <a:pt x="2160" y="18019"/>
                    <a:pt x="2160" y="19250"/>
                    <a:pt x="2070" y="20145"/>
                  </a:cubicBezTo>
                  <a:cubicBezTo>
                    <a:pt x="1980" y="21040"/>
                    <a:pt x="1800" y="21600"/>
                    <a:pt x="1620" y="21544"/>
                  </a:cubicBezTo>
                  <a:cubicBezTo>
                    <a:pt x="1440" y="21488"/>
                    <a:pt x="1260" y="20817"/>
                    <a:pt x="1170" y="18131"/>
                  </a:cubicBezTo>
                  <a:cubicBezTo>
                    <a:pt x="1080" y="15445"/>
                    <a:pt x="1080" y="10744"/>
                    <a:pt x="1170" y="8002"/>
                  </a:cubicBezTo>
                  <a:cubicBezTo>
                    <a:pt x="1260" y="5260"/>
                    <a:pt x="1440" y="4477"/>
                    <a:pt x="1800" y="3749"/>
                  </a:cubicBezTo>
                  <a:cubicBezTo>
                    <a:pt x="2160" y="3022"/>
                    <a:pt x="2700" y="2350"/>
                    <a:pt x="3420" y="2238"/>
                  </a:cubicBezTo>
                  <a:cubicBezTo>
                    <a:pt x="4140" y="2126"/>
                    <a:pt x="5040" y="2574"/>
                    <a:pt x="6480" y="4477"/>
                  </a:cubicBezTo>
                  <a:cubicBezTo>
                    <a:pt x="7920" y="6379"/>
                    <a:pt x="9900" y="9737"/>
                    <a:pt x="11700" y="12255"/>
                  </a:cubicBezTo>
                  <a:cubicBezTo>
                    <a:pt x="13500" y="14773"/>
                    <a:pt x="15120" y="16452"/>
                    <a:pt x="16380" y="17403"/>
                  </a:cubicBezTo>
                  <a:cubicBezTo>
                    <a:pt x="17640" y="18354"/>
                    <a:pt x="18540" y="18578"/>
                    <a:pt x="19260" y="18298"/>
                  </a:cubicBezTo>
                  <a:cubicBezTo>
                    <a:pt x="19980" y="18019"/>
                    <a:pt x="20520" y="17235"/>
                    <a:pt x="20880" y="15053"/>
                  </a:cubicBezTo>
                  <a:cubicBezTo>
                    <a:pt x="21240" y="12870"/>
                    <a:pt x="21420" y="9289"/>
                    <a:pt x="21420" y="6771"/>
                  </a:cubicBezTo>
                  <a:cubicBezTo>
                    <a:pt x="21420" y="4253"/>
                    <a:pt x="21240" y="2798"/>
                    <a:pt x="21150" y="1735"/>
                  </a:cubicBezTo>
                  <a:cubicBezTo>
                    <a:pt x="21060" y="672"/>
                    <a:pt x="21060" y="0"/>
                    <a:pt x="21150" y="0"/>
                  </a:cubicBezTo>
                  <a:cubicBezTo>
                    <a:pt x="21240" y="0"/>
                    <a:pt x="21420" y="672"/>
                    <a:pt x="21600" y="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228753" y="454462"/>
              <a:ext cx="109755" cy="13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134" fill="norm" stroke="1" extrusionOk="0">
                  <a:moveTo>
                    <a:pt x="14642" y="2463"/>
                  </a:moveTo>
                  <a:cubicBezTo>
                    <a:pt x="13042" y="1467"/>
                    <a:pt x="11442" y="470"/>
                    <a:pt x="9042" y="802"/>
                  </a:cubicBezTo>
                  <a:cubicBezTo>
                    <a:pt x="6642" y="1134"/>
                    <a:pt x="3442" y="2796"/>
                    <a:pt x="1642" y="5787"/>
                  </a:cubicBezTo>
                  <a:cubicBezTo>
                    <a:pt x="-158" y="8777"/>
                    <a:pt x="-558" y="13097"/>
                    <a:pt x="842" y="16088"/>
                  </a:cubicBezTo>
                  <a:cubicBezTo>
                    <a:pt x="2242" y="19079"/>
                    <a:pt x="5442" y="20740"/>
                    <a:pt x="8842" y="21073"/>
                  </a:cubicBezTo>
                  <a:cubicBezTo>
                    <a:pt x="12242" y="21405"/>
                    <a:pt x="15842" y="20408"/>
                    <a:pt x="18042" y="17085"/>
                  </a:cubicBezTo>
                  <a:cubicBezTo>
                    <a:pt x="20242" y="13762"/>
                    <a:pt x="21042" y="8113"/>
                    <a:pt x="20642" y="4790"/>
                  </a:cubicBezTo>
                  <a:cubicBezTo>
                    <a:pt x="20242" y="1467"/>
                    <a:pt x="18642" y="470"/>
                    <a:pt x="16642" y="137"/>
                  </a:cubicBezTo>
                  <a:cubicBezTo>
                    <a:pt x="14642" y="-195"/>
                    <a:pt x="12242" y="137"/>
                    <a:pt x="9842" y="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369733" y="393956"/>
              <a:ext cx="127001" cy="20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2025"/>
                  </a:moveTo>
                  <a:cubicBezTo>
                    <a:pt x="3960" y="3825"/>
                    <a:pt x="7920" y="5625"/>
                    <a:pt x="11160" y="8438"/>
                  </a:cubicBezTo>
                  <a:cubicBezTo>
                    <a:pt x="14400" y="11250"/>
                    <a:pt x="16920" y="15075"/>
                    <a:pt x="18180" y="17550"/>
                  </a:cubicBezTo>
                  <a:cubicBezTo>
                    <a:pt x="19440" y="20025"/>
                    <a:pt x="19440" y="21150"/>
                    <a:pt x="18540" y="21375"/>
                  </a:cubicBezTo>
                  <a:cubicBezTo>
                    <a:pt x="17640" y="21600"/>
                    <a:pt x="15840" y="20925"/>
                    <a:pt x="14580" y="18337"/>
                  </a:cubicBezTo>
                  <a:cubicBezTo>
                    <a:pt x="13320" y="15750"/>
                    <a:pt x="12600" y="11250"/>
                    <a:pt x="13860" y="7875"/>
                  </a:cubicBezTo>
                  <a:cubicBezTo>
                    <a:pt x="15120" y="4500"/>
                    <a:pt x="1836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547533" y="370267"/>
              <a:ext cx="273051" cy="19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6217"/>
                  </a:moveTo>
                  <a:cubicBezTo>
                    <a:pt x="670" y="10489"/>
                    <a:pt x="1340" y="14762"/>
                    <a:pt x="1674" y="17492"/>
                  </a:cubicBezTo>
                  <a:cubicBezTo>
                    <a:pt x="2009" y="20221"/>
                    <a:pt x="2009" y="21408"/>
                    <a:pt x="2009" y="21408"/>
                  </a:cubicBezTo>
                  <a:cubicBezTo>
                    <a:pt x="2009" y="21408"/>
                    <a:pt x="2009" y="20221"/>
                    <a:pt x="2260" y="17492"/>
                  </a:cubicBezTo>
                  <a:cubicBezTo>
                    <a:pt x="2512" y="14762"/>
                    <a:pt x="3014" y="10489"/>
                    <a:pt x="3433" y="7522"/>
                  </a:cubicBezTo>
                  <a:cubicBezTo>
                    <a:pt x="3851" y="4555"/>
                    <a:pt x="4186" y="2894"/>
                    <a:pt x="4688" y="1707"/>
                  </a:cubicBezTo>
                  <a:cubicBezTo>
                    <a:pt x="5191" y="520"/>
                    <a:pt x="5860" y="-192"/>
                    <a:pt x="6363" y="45"/>
                  </a:cubicBezTo>
                  <a:cubicBezTo>
                    <a:pt x="6865" y="283"/>
                    <a:pt x="7200" y="1470"/>
                    <a:pt x="7535" y="4199"/>
                  </a:cubicBezTo>
                  <a:cubicBezTo>
                    <a:pt x="7870" y="6929"/>
                    <a:pt x="8205" y="11201"/>
                    <a:pt x="8456" y="13931"/>
                  </a:cubicBezTo>
                  <a:cubicBezTo>
                    <a:pt x="8707" y="16661"/>
                    <a:pt x="8874" y="17848"/>
                    <a:pt x="9209" y="17729"/>
                  </a:cubicBezTo>
                  <a:cubicBezTo>
                    <a:pt x="9544" y="17610"/>
                    <a:pt x="10047" y="16186"/>
                    <a:pt x="10884" y="13456"/>
                  </a:cubicBezTo>
                  <a:cubicBezTo>
                    <a:pt x="11721" y="10727"/>
                    <a:pt x="12893" y="6692"/>
                    <a:pt x="13898" y="4318"/>
                  </a:cubicBezTo>
                  <a:cubicBezTo>
                    <a:pt x="14902" y="1944"/>
                    <a:pt x="15740" y="1232"/>
                    <a:pt x="16493" y="1470"/>
                  </a:cubicBezTo>
                  <a:cubicBezTo>
                    <a:pt x="17247" y="1707"/>
                    <a:pt x="17916" y="2894"/>
                    <a:pt x="18502" y="5386"/>
                  </a:cubicBezTo>
                  <a:cubicBezTo>
                    <a:pt x="19088" y="7878"/>
                    <a:pt x="19591" y="11676"/>
                    <a:pt x="20093" y="14050"/>
                  </a:cubicBezTo>
                  <a:cubicBezTo>
                    <a:pt x="20595" y="16423"/>
                    <a:pt x="21098" y="17373"/>
                    <a:pt x="21600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862701" y="-1"/>
              <a:ext cx="364283" cy="55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8" fill="norm" stroke="1" extrusionOk="0">
                  <a:moveTo>
                    <a:pt x="8004" y="14355"/>
                  </a:moveTo>
                  <a:cubicBezTo>
                    <a:pt x="7005" y="14191"/>
                    <a:pt x="6006" y="14026"/>
                    <a:pt x="4695" y="14520"/>
                  </a:cubicBezTo>
                  <a:cubicBezTo>
                    <a:pt x="3384" y="15015"/>
                    <a:pt x="1761" y="16169"/>
                    <a:pt x="887" y="16952"/>
                  </a:cubicBezTo>
                  <a:cubicBezTo>
                    <a:pt x="13" y="17736"/>
                    <a:pt x="-112" y="18148"/>
                    <a:pt x="75" y="18478"/>
                  </a:cubicBezTo>
                  <a:cubicBezTo>
                    <a:pt x="263" y="18807"/>
                    <a:pt x="762" y="19055"/>
                    <a:pt x="1636" y="18931"/>
                  </a:cubicBezTo>
                  <a:cubicBezTo>
                    <a:pt x="2510" y="18807"/>
                    <a:pt x="3759" y="18313"/>
                    <a:pt x="4695" y="17942"/>
                  </a:cubicBezTo>
                  <a:cubicBezTo>
                    <a:pt x="5631" y="17571"/>
                    <a:pt x="6256" y="17323"/>
                    <a:pt x="6693" y="17447"/>
                  </a:cubicBezTo>
                  <a:cubicBezTo>
                    <a:pt x="7130" y="17571"/>
                    <a:pt x="7379" y="18065"/>
                    <a:pt x="7691" y="18478"/>
                  </a:cubicBezTo>
                  <a:cubicBezTo>
                    <a:pt x="8004" y="18890"/>
                    <a:pt x="8378" y="19220"/>
                    <a:pt x="9252" y="19384"/>
                  </a:cubicBezTo>
                  <a:cubicBezTo>
                    <a:pt x="10126" y="19549"/>
                    <a:pt x="11500" y="19549"/>
                    <a:pt x="12873" y="18849"/>
                  </a:cubicBezTo>
                  <a:cubicBezTo>
                    <a:pt x="14246" y="18148"/>
                    <a:pt x="15620" y="16746"/>
                    <a:pt x="16556" y="14520"/>
                  </a:cubicBezTo>
                  <a:cubicBezTo>
                    <a:pt x="17493" y="12294"/>
                    <a:pt x="17992" y="9244"/>
                    <a:pt x="18367" y="6894"/>
                  </a:cubicBezTo>
                  <a:cubicBezTo>
                    <a:pt x="18741" y="4545"/>
                    <a:pt x="18991" y="2896"/>
                    <a:pt x="19116" y="1783"/>
                  </a:cubicBezTo>
                  <a:cubicBezTo>
                    <a:pt x="19241" y="670"/>
                    <a:pt x="19241" y="93"/>
                    <a:pt x="18991" y="10"/>
                  </a:cubicBezTo>
                  <a:cubicBezTo>
                    <a:pt x="18741" y="-72"/>
                    <a:pt x="18242" y="340"/>
                    <a:pt x="17742" y="1865"/>
                  </a:cubicBezTo>
                  <a:cubicBezTo>
                    <a:pt x="17243" y="3391"/>
                    <a:pt x="16743" y="6029"/>
                    <a:pt x="16868" y="8791"/>
                  </a:cubicBezTo>
                  <a:cubicBezTo>
                    <a:pt x="16993" y="11552"/>
                    <a:pt x="17742" y="14438"/>
                    <a:pt x="18616" y="16581"/>
                  </a:cubicBezTo>
                  <a:cubicBezTo>
                    <a:pt x="19490" y="18725"/>
                    <a:pt x="20489" y="20126"/>
                    <a:pt x="21488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483512" y="119383"/>
              <a:ext cx="181117" cy="48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10" fill="norm" stroke="1" extrusionOk="0">
                  <a:moveTo>
                    <a:pt x="20325" y="2836"/>
                  </a:moveTo>
                  <a:cubicBezTo>
                    <a:pt x="20570" y="2374"/>
                    <a:pt x="20816" y="1913"/>
                    <a:pt x="20938" y="1451"/>
                  </a:cubicBezTo>
                  <a:cubicBezTo>
                    <a:pt x="21061" y="990"/>
                    <a:pt x="21061" y="528"/>
                    <a:pt x="20447" y="251"/>
                  </a:cubicBezTo>
                  <a:cubicBezTo>
                    <a:pt x="19834" y="-26"/>
                    <a:pt x="18606" y="-118"/>
                    <a:pt x="16520" y="205"/>
                  </a:cubicBezTo>
                  <a:cubicBezTo>
                    <a:pt x="14434" y="528"/>
                    <a:pt x="11488" y="1267"/>
                    <a:pt x="8666" y="3159"/>
                  </a:cubicBezTo>
                  <a:cubicBezTo>
                    <a:pt x="5843" y="5051"/>
                    <a:pt x="3143" y="8097"/>
                    <a:pt x="1547" y="10820"/>
                  </a:cubicBezTo>
                  <a:cubicBezTo>
                    <a:pt x="-48" y="13544"/>
                    <a:pt x="-539" y="15944"/>
                    <a:pt x="688" y="17697"/>
                  </a:cubicBezTo>
                  <a:cubicBezTo>
                    <a:pt x="1916" y="19451"/>
                    <a:pt x="4861" y="20559"/>
                    <a:pt x="7070" y="21020"/>
                  </a:cubicBezTo>
                  <a:cubicBezTo>
                    <a:pt x="9279" y="21482"/>
                    <a:pt x="10752" y="21297"/>
                    <a:pt x="12225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4759162" y="247906"/>
              <a:ext cx="3932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7708" y="0"/>
                  </a:moveTo>
                  <a:cubicBezTo>
                    <a:pt x="13161" y="400"/>
                    <a:pt x="8614" y="800"/>
                    <a:pt x="5203" y="2267"/>
                  </a:cubicBezTo>
                  <a:cubicBezTo>
                    <a:pt x="1793" y="3733"/>
                    <a:pt x="-481" y="6267"/>
                    <a:pt x="87" y="9333"/>
                  </a:cubicBezTo>
                  <a:cubicBezTo>
                    <a:pt x="656" y="12400"/>
                    <a:pt x="4066" y="16000"/>
                    <a:pt x="8045" y="18133"/>
                  </a:cubicBezTo>
                  <a:cubicBezTo>
                    <a:pt x="12024" y="20267"/>
                    <a:pt x="16572" y="20933"/>
                    <a:pt x="21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4909921" y="300126"/>
              <a:ext cx="187558" cy="27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902" fill="norm" stroke="1" extrusionOk="0">
                  <a:moveTo>
                    <a:pt x="11002" y="2327"/>
                  </a:moveTo>
                  <a:cubicBezTo>
                    <a:pt x="10053" y="1840"/>
                    <a:pt x="9104" y="1353"/>
                    <a:pt x="8035" y="1272"/>
                  </a:cubicBezTo>
                  <a:cubicBezTo>
                    <a:pt x="6967" y="1191"/>
                    <a:pt x="5780" y="1515"/>
                    <a:pt x="4238" y="3383"/>
                  </a:cubicBezTo>
                  <a:cubicBezTo>
                    <a:pt x="2695" y="5251"/>
                    <a:pt x="796" y="8661"/>
                    <a:pt x="202" y="11747"/>
                  </a:cubicBezTo>
                  <a:cubicBezTo>
                    <a:pt x="-391" y="14833"/>
                    <a:pt x="321" y="17594"/>
                    <a:pt x="2339" y="19218"/>
                  </a:cubicBezTo>
                  <a:cubicBezTo>
                    <a:pt x="4356" y="20842"/>
                    <a:pt x="7679" y="21329"/>
                    <a:pt x="10646" y="20517"/>
                  </a:cubicBezTo>
                  <a:cubicBezTo>
                    <a:pt x="13613" y="19705"/>
                    <a:pt x="16224" y="17594"/>
                    <a:pt x="18005" y="14427"/>
                  </a:cubicBezTo>
                  <a:cubicBezTo>
                    <a:pt x="19785" y="11260"/>
                    <a:pt x="20734" y="7037"/>
                    <a:pt x="20972" y="4520"/>
                  </a:cubicBezTo>
                  <a:cubicBezTo>
                    <a:pt x="21209" y="2003"/>
                    <a:pt x="20734" y="1191"/>
                    <a:pt x="19904" y="622"/>
                  </a:cubicBezTo>
                  <a:cubicBezTo>
                    <a:pt x="19073" y="54"/>
                    <a:pt x="17886" y="-271"/>
                    <a:pt x="16580" y="297"/>
                  </a:cubicBezTo>
                  <a:cubicBezTo>
                    <a:pt x="15275" y="866"/>
                    <a:pt x="13851" y="2327"/>
                    <a:pt x="12427" y="3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211233" y="609856"/>
              <a:ext cx="57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717116" y="294982"/>
              <a:ext cx="230718" cy="26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198" y="2785"/>
                  </a:moveTo>
                  <a:cubicBezTo>
                    <a:pt x="793" y="1954"/>
                    <a:pt x="1387" y="1123"/>
                    <a:pt x="3072" y="542"/>
                  </a:cubicBezTo>
                  <a:cubicBezTo>
                    <a:pt x="4756" y="-40"/>
                    <a:pt x="7530" y="-372"/>
                    <a:pt x="9413" y="708"/>
                  </a:cubicBezTo>
                  <a:cubicBezTo>
                    <a:pt x="11295" y="1788"/>
                    <a:pt x="12286" y="4280"/>
                    <a:pt x="11494" y="7022"/>
                  </a:cubicBezTo>
                  <a:cubicBezTo>
                    <a:pt x="10701" y="9763"/>
                    <a:pt x="8125" y="12754"/>
                    <a:pt x="6242" y="14582"/>
                  </a:cubicBezTo>
                  <a:cubicBezTo>
                    <a:pt x="4360" y="16410"/>
                    <a:pt x="3171" y="17074"/>
                    <a:pt x="2081" y="17988"/>
                  </a:cubicBezTo>
                  <a:cubicBezTo>
                    <a:pt x="991" y="18902"/>
                    <a:pt x="0" y="20065"/>
                    <a:pt x="0" y="20646"/>
                  </a:cubicBezTo>
                  <a:cubicBezTo>
                    <a:pt x="0" y="21228"/>
                    <a:pt x="991" y="21228"/>
                    <a:pt x="4756" y="20813"/>
                  </a:cubicBezTo>
                  <a:cubicBezTo>
                    <a:pt x="8521" y="20397"/>
                    <a:pt x="15061" y="19566"/>
                    <a:pt x="21600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6156841" y="260480"/>
              <a:ext cx="129260" cy="32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045" fill="norm" stroke="1" extrusionOk="0">
                  <a:moveTo>
                    <a:pt x="16036" y="3653"/>
                  </a:moveTo>
                  <a:cubicBezTo>
                    <a:pt x="13045" y="2303"/>
                    <a:pt x="10054" y="953"/>
                    <a:pt x="7562" y="346"/>
                  </a:cubicBezTo>
                  <a:cubicBezTo>
                    <a:pt x="5070" y="-262"/>
                    <a:pt x="3076" y="-127"/>
                    <a:pt x="1580" y="1223"/>
                  </a:cubicBezTo>
                  <a:cubicBezTo>
                    <a:pt x="85" y="2573"/>
                    <a:pt x="-912" y="5138"/>
                    <a:pt x="1248" y="7433"/>
                  </a:cubicBezTo>
                  <a:cubicBezTo>
                    <a:pt x="3408" y="9728"/>
                    <a:pt x="8725" y="11753"/>
                    <a:pt x="12546" y="13508"/>
                  </a:cubicBezTo>
                  <a:cubicBezTo>
                    <a:pt x="16368" y="15263"/>
                    <a:pt x="18694" y="16748"/>
                    <a:pt x="19691" y="17828"/>
                  </a:cubicBezTo>
                  <a:cubicBezTo>
                    <a:pt x="20688" y="18908"/>
                    <a:pt x="20356" y="19583"/>
                    <a:pt x="19359" y="20190"/>
                  </a:cubicBezTo>
                  <a:cubicBezTo>
                    <a:pt x="18362" y="20798"/>
                    <a:pt x="16700" y="21338"/>
                    <a:pt x="14208" y="20865"/>
                  </a:cubicBezTo>
                  <a:cubicBezTo>
                    <a:pt x="11716" y="20393"/>
                    <a:pt x="8393" y="18908"/>
                    <a:pt x="507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6144683" y="254256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457"/>
                    <a:pt x="5400" y="11314"/>
                    <a:pt x="9000" y="7714"/>
                  </a:cubicBezTo>
                  <a:cubicBezTo>
                    <a:pt x="12600" y="4114"/>
                    <a:pt x="171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405033" y="159006"/>
              <a:ext cx="222706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8917" y="0"/>
                  </a:moveTo>
                  <a:cubicBezTo>
                    <a:pt x="12484" y="2374"/>
                    <a:pt x="16051" y="4747"/>
                    <a:pt x="18330" y="7081"/>
                  </a:cubicBezTo>
                  <a:cubicBezTo>
                    <a:pt x="20609" y="9415"/>
                    <a:pt x="21600" y="11710"/>
                    <a:pt x="20213" y="13727"/>
                  </a:cubicBezTo>
                  <a:cubicBezTo>
                    <a:pt x="18826" y="15745"/>
                    <a:pt x="15061" y="17486"/>
                    <a:pt x="11295" y="18752"/>
                  </a:cubicBezTo>
                  <a:cubicBezTo>
                    <a:pt x="7530" y="20018"/>
                    <a:pt x="3765" y="208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947333" y="1884714"/>
              <a:ext cx="38101" cy="47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220"/>
                  </a:moveTo>
                  <a:cubicBezTo>
                    <a:pt x="2400" y="548"/>
                    <a:pt x="4800" y="-124"/>
                    <a:pt x="6000" y="20"/>
                  </a:cubicBezTo>
                  <a:cubicBezTo>
                    <a:pt x="7200" y="164"/>
                    <a:pt x="7200" y="1124"/>
                    <a:pt x="7200" y="3476"/>
                  </a:cubicBezTo>
                  <a:cubicBezTo>
                    <a:pt x="7200" y="5828"/>
                    <a:pt x="7200" y="9572"/>
                    <a:pt x="7200" y="12644"/>
                  </a:cubicBezTo>
                  <a:cubicBezTo>
                    <a:pt x="7200" y="15716"/>
                    <a:pt x="7200" y="18116"/>
                    <a:pt x="7200" y="19556"/>
                  </a:cubicBezTo>
                  <a:cubicBezTo>
                    <a:pt x="7200" y="20996"/>
                    <a:pt x="7200" y="21476"/>
                    <a:pt x="9600" y="21476"/>
                  </a:cubicBezTo>
                  <a:cubicBezTo>
                    <a:pt x="12000" y="21476"/>
                    <a:pt x="16800" y="20996"/>
                    <a:pt x="21600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917326" y="1771906"/>
              <a:ext cx="34115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490" y="21600"/>
                  </a:moveTo>
                  <a:cubicBezTo>
                    <a:pt x="823" y="20800"/>
                    <a:pt x="157" y="20000"/>
                    <a:pt x="23" y="19067"/>
                  </a:cubicBezTo>
                  <a:cubicBezTo>
                    <a:pt x="-110" y="18133"/>
                    <a:pt x="290" y="17067"/>
                    <a:pt x="2090" y="14933"/>
                  </a:cubicBezTo>
                  <a:cubicBezTo>
                    <a:pt x="3890" y="12800"/>
                    <a:pt x="7090" y="9600"/>
                    <a:pt x="10557" y="6933"/>
                  </a:cubicBezTo>
                  <a:cubicBezTo>
                    <a:pt x="14023" y="4267"/>
                    <a:pt x="17757" y="2133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991783" y="2038606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508"/>
                    <a:pt x="11421" y="9415"/>
                    <a:pt x="15021" y="5815"/>
                  </a:cubicBezTo>
                  <a:cubicBezTo>
                    <a:pt x="18621" y="2215"/>
                    <a:pt x="2011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156883" y="2170605"/>
              <a:ext cx="203201" cy="2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912"/>
                  </a:moveTo>
                  <a:cubicBezTo>
                    <a:pt x="225" y="1980"/>
                    <a:pt x="450" y="1049"/>
                    <a:pt x="1125" y="491"/>
                  </a:cubicBezTo>
                  <a:cubicBezTo>
                    <a:pt x="1800" y="-68"/>
                    <a:pt x="2925" y="-254"/>
                    <a:pt x="4500" y="491"/>
                  </a:cubicBezTo>
                  <a:cubicBezTo>
                    <a:pt x="6075" y="1236"/>
                    <a:pt x="8100" y="2912"/>
                    <a:pt x="10912" y="6077"/>
                  </a:cubicBezTo>
                  <a:cubicBezTo>
                    <a:pt x="13725" y="9243"/>
                    <a:pt x="17325" y="13898"/>
                    <a:pt x="19238" y="16691"/>
                  </a:cubicBezTo>
                  <a:cubicBezTo>
                    <a:pt x="21150" y="19484"/>
                    <a:pt x="21375" y="20415"/>
                    <a:pt x="2160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194983" y="2186633"/>
              <a:ext cx="165101" cy="3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600" y="302"/>
                  </a:moveTo>
                  <a:cubicBezTo>
                    <a:pt x="20215" y="10"/>
                    <a:pt x="18831" y="-282"/>
                    <a:pt x="16754" y="521"/>
                  </a:cubicBezTo>
                  <a:cubicBezTo>
                    <a:pt x="14677" y="1323"/>
                    <a:pt x="11908" y="3221"/>
                    <a:pt x="9138" y="6432"/>
                  </a:cubicBezTo>
                  <a:cubicBezTo>
                    <a:pt x="6369" y="9642"/>
                    <a:pt x="3600" y="14167"/>
                    <a:pt x="2077" y="16867"/>
                  </a:cubicBezTo>
                  <a:cubicBezTo>
                    <a:pt x="554" y="19567"/>
                    <a:pt x="277" y="20442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644702" y="1792603"/>
              <a:ext cx="159882" cy="48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5" fill="norm" stroke="1" extrusionOk="0">
                  <a:moveTo>
                    <a:pt x="21468" y="1040"/>
                  </a:moveTo>
                  <a:cubicBezTo>
                    <a:pt x="19479" y="670"/>
                    <a:pt x="17489" y="299"/>
                    <a:pt x="15642" y="113"/>
                  </a:cubicBezTo>
                  <a:cubicBezTo>
                    <a:pt x="13794" y="-72"/>
                    <a:pt x="12089" y="-72"/>
                    <a:pt x="10100" y="438"/>
                  </a:cubicBezTo>
                  <a:cubicBezTo>
                    <a:pt x="8110" y="948"/>
                    <a:pt x="5836" y="1967"/>
                    <a:pt x="3847" y="3914"/>
                  </a:cubicBezTo>
                  <a:cubicBezTo>
                    <a:pt x="1857" y="5861"/>
                    <a:pt x="152" y="8735"/>
                    <a:pt x="10" y="11423"/>
                  </a:cubicBezTo>
                  <a:cubicBezTo>
                    <a:pt x="-132" y="14112"/>
                    <a:pt x="1289" y="16615"/>
                    <a:pt x="4273" y="18283"/>
                  </a:cubicBezTo>
                  <a:cubicBezTo>
                    <a:pt x="7257" y="19952"/>
                    <a:pt x="11805" y="20786"/>
                    <a:pt x="14789" y="21157"/>
                  </a:cubicBezTo>
                  <a:cubicBezTo>
                    <a:pt x="17773" y="21528"/>
                    <a:pt x="19194" y="21435"/>
                    <a:pt x="20615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887133" y="1923474"/>
              <a:ext cx="311151" cy="25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3204"/>
                  </a:moveTo>
                  <a:cubicBezTo>
                    <a:pt x="147" y="2333"/>
                    <a:pt x="294" y="1462"/>
                    <a:pt x="1249" y="765"/>
                  </a:cubicBezTo>
                  <a:cubicBezTo>
                    <a:pt x="2204" y="69"/>
                    <a:pt x="3967" y="-454"/>
                    <a:pt x="5437" y="591"/>
                  </a:cubicBezTo>
                  <a:cubicBezTo>
                    <a:pt x="6906" y="1636"/>
                    <a:pt x="8082" y="4249"/>
                    <a:pt x="8082" y="7298"/>
                  </a:cubicBezTo>
                  <a:cubicBezTo>
                    <a:pt x="8082" y="10346"/>
                    <a:pt x="6906" y="13830"/>
                    <a:pt x="5878" y="16094"/>
                  </a:cubicBezTo>
                  <a:cubicBezTo>
                    <a:pt x="4849" y="18359"/>
                    <a:pt x="3967" y="19404"/>
                    <a:pt x="3159" y="20101"/>
                  </a:cubicBezTo>
                  <a:cubicBezTo>
                    <a:pt x="2351" y="20798"/>
                    <a:pt x="1616" y="21146"/>
                    <a:pt x="1910" y="21059"/>
                  </a:cubicBezTo>
                  <a:cubicBezTo>
                    <a:pt x="2204" y="20972"/>
                    <a:pt x="3527" y="20449"/>
                    <a:pt x="6980" y="19317"/>
                  </a:cubicBezTo>
                  <a:cubicBezTo>
                    <a:pt x="10433" y="18185"/>
                    <a:pt x="16016" y="16443"/>
                    <a:pt x="21600" y="14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255255" y="1910187"/>
              <a:ext cx="182946" cy="21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0863" fill="norm" stroke="1" extrusionOk="0">
                  <a:moveTo>
                    <a:pt x="11413" y="3255"/>
                  </a:moveTo>
                  <a:cubicBezTo>
                    <a:pt x="10938" y="2009"/>
                    <a:pt x="10464" y="762"/>
                    <a:pt x="9633" y="243"/>
                  </a:cubicBezTo>
                  <a:cubicBezTo>
                    <a:pt x="8802" y="-276"/>
                    <a:pt x="7615" y="-68"/>
                    <a:pt x="5835" y="1905"/>
                  </a:cubicBezTo>
                  <a:cubicBezTo>
                    <a:pt x="4055" y="3878"/>
                    <a:pt x="1681" y="7616"/>
                    <a:pt x="613" y="10732"/>
                  </a:cubicBezTo>
                  <a:cubicBezTo>
                    <a:pt x="-455" y="13847"/>
                    <a:pt x="-218" y="16339"/>
                    <a:pt x="2037" y="18209"/>
                  </a:cubicBezTo>
                  <a:cubicBezTo>
                    <a:pt x="4292" y="20078"/>
                    <a:pt x="8565" y="21324"/>
                    <a:pt x="12244" y="20701"/>
                  </a:cubicBezTo>
                  <a:cubicBezTo>
                    <a:pt x="15923" y="20078"/>
                    <a:pt x="19009" y="17586"/>
                    <a:pt x="20077" y="14470"/>
                  </a:cubicBezTo>
                  <a:cubicBezTo>
                    <a:pt x="21145" y="11355"/>
                    <a:pt x="20196" y="7616"/>
                    <a:pt x="17941" y="5228"/>
                  </a:cubicBezTo>
                  <a:cubicBezTo>
                    <a:pt x="15686" y="2839"/>
                    <a:pt x="12125" y="1801"/>
                    <a:pt x="8565" y="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509433" y="1727456"/>
              <a:ext cx="174234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2287" y="0"/>
                  </a:moveTo>
                  <a:cubicBezTo>
                    <a:pt x="5591" y="745"/>
                    <a:pt x="8894" y="1490"/>
                    <a:pt x="12198" y="3186"/>
                  </a:cubicBezTo>
                  <a:cubicBezTo>
                    <a:pt x="15501" y="4883"/>
                    <a:pt x="18805" y="7531"/>
                    <a:pt x="20202" y="9931"/>
                  </a:cubicBezTo>
                  <a:cubicBezTo>
                    <a:pt x="21600" y="12331"/>
                    <a:pt x="21092" y="14483"/>
                    <a:pt x="17407" y="16386"/>
                  </a:cubicBezTo>
                  <a:cubicBezTo>
                    <a:pt x="13722" y="18290"/>
                    <a:pt x="6861" y="19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64583" y="2711706"/>
              <a:ext cx="9696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" y="21150"/>
                    <a:pt x="368" y="20700"/>
                    <a:pt x="538" y="20306"/>
                  </a:cubicBezTo>
                  <a:cubicBezTo>
                    <a:pt x="707" y="19912"/>
                    <a:pt x="863" y="19575"/>
                    <a:pt x="1016" y="19294"/>
                  </a:cubicBezTo>
                  <a:cubicBezTo>
                    <a:pt x="1169" y="19012"/>
                    <a:pt x="1320" y="18788"/>
                    <a:pt x="1483" y="18506"/>
                  </a:cubicBezTo>
                  <a:cubicBezTo>
                    <a:pt x="1646" y="18225"/>
                    <a:pt x="1820" y="17888"/>
                    <a:pt x="2004" y="17494"/>
                  </a:cubicBezTo>
                  <a:cubicBezTo>
                    <a:pt x="2188" y="17100"/>
                    <a:pt x="2381" y="16650"/>
                    <a:pt x="2584" y="16200"/>
                  </a:cubicBezTo>
                  <a:cubicBezTo>
                    <a:pt x="2787" y="15750"/>
                    <a:pt x="2999" y="15300"/>
                    <a:pt x="3180" y="14962"/>
                  </a:cubicBezTo>
                  <a:cubicBezTo>
                    <a:pt x="3362" y="14625"/>
                    <a:pt x="3513" y="14400"/>
                    <a:pt x="3671" y="14119"/>
                  </a:cubicBezTo>
                  <a:cubicBezTo>
                    <a:pt x="3829" y="13838"/>
                    <a:pt x="3994" y="13500"/>
                    <a:pt x="4159" y="13162"/>
                  </a:cubicBezTo>
                  <a:cubicBezTo>
                    <a:pt x="4324" y="12825"/>
                    <a:pt x="4489" y="12488"/>
                    <a:pt x="4668" y="12150"/>
                  </a:cubicBezTo>
                  <a:cubicBezTo>
                    <a:pt x="4847" y="11812"/>
                    <a:pt x="5040" y="11475"/>
                    <a:pt x="5236" y="11081"/>
                  </a:cubicBezTo>
                  <a:cubicBezTo>
                    <a:pt x="5432" y="10687"/>
                    <a:pt x="5630" y="10238"/>
                    <a:pt x="5833" y="9788"/>
                  </a:cubicBezTo>
                  <a:cubicBezTo>
                    <a:pt x="6035" y="9337"/>
                    <a:pt x="6243" y="8888"/>
                    <a:pt x="6406" y="8550"/>
                  </a:cubicBezTo>
                  <a:cubicBezTo>
                    <a:pt x="6568" y="8213"/>
                    <a:pt x="6686" y="7987"/>
                    <a:pt x="6846" y="7706"/>
                  </a:cubicBezTo>
                  <a:cubicBezTo>
                    <a:pt x="7007" y="7425"/>
                    <a:pt x="7209" y="7088"/>
                    <a:pt x="7374" y="6806"/>
                  </a:cubicBezTo>
                  <a:cubicBezTo>
                    <a:pt x="7539" y="6525"/>
                    <a:pt x="7667" y="6300"/>
                    <a:pt x="7782" y="6075"/>
                  </a:cubicBezTo>
                  <a:cubicBezTo>
                    <a:pt x="7898" y="5850"/>
                    <a:pt x="8002" y="5625"/>
                    <a:pt x="8115" y="5456"/>
                  </a:cubicBezTo>
                  <a:cubicBezTo>
                    <a:pt x="8228" y="5288"/>
                    <a:pt x="8350" y="5175"/>
                    <a:pt x="8473" y="5006"/>
                  </a:cubicBezTo>
                  <a:cubicBezTo>
                    <a:pt x="8596" y="4837"/>
                    <a:pt x="8718" y="4613"/>
                    <a:pt x="8841" y="4388"/>
                  </a:cubicBezTo>
                  <a:cubicBezTo>
                    <a:pt x="8963" y="4162"/>
                    <a:pt x="9086" y="3938"/>
                    <a:pt x="9216" y="3769"/>
                  </a:cubicBezTo>
                  <a:cubicBezTo>
                    <a:pt x="9345" y="3600"/>
                    <a:pt x="9482" y="3487"/>
                    <a:pt x="9614" y="3319"/>
                  </a:cubicBezTo>
                  <a:cubicBezTo>
                    <a:pt x="9746" y="3150"/>
                    <a:pt x="9873" y="2925"/>
                    <a:pt x="9991" y="2756"/>
                  </a:cubicBezTo>
                  <a:cubicBezTo>
                    <a:pt x="10109" y="2587"/>
                    <a:pt x="10218" y="2475"/>
                    <a:pt x="10413" y="2306"/>
                  </a:cubicBezTo>
                  <a:cubicBezTo>
                    <a:pt x="10609" y="2138"/>
                    <a:pt x="10892" y="1912"/>
                    <a:pt x="11095" y="1744"/>
                  </a:cubicBezTo>
                  <a:cubicBezTo>
                    <a:pt x="11297" y="1575"/>
                    <a:pt x="11420" y="1463"/>
                    <a:pt x="11550" y="1350"/>
                  </a:cubicBezTo>
                  <a:cubicBezTo>
                    <a:pt x="11679" y="1238"/>
                    <a:pt x="11816" y="1125"/>
                    <a:pt x="11955" y="1012"/>
                  </a:cubicBezTo>
                  <a:cubicBezTo>
                    <a:pt x="12094" y="900"/>
                    <a:pt x="12236" y="787"/>
                    <a:pt x="12375" y="731"/>
                  </a:cubicBezTo>
                  <a:cubicBezTo>
                    <a:pt x="12514" y="675"/>
                    <a:pt x="12651" y="675"/>
                    <a:pt x="12780" y="619"/>
                  </a:cubicBezTo>
                  <a:cubicBezTo>
                    <a:pt x="12910" y="562"/>
                    <a:pt x="13033" y="450"/>
                    <a:pt x="13165" y="394"/>
                  </a:cubicBezTo>
                  <a:cubicBezTo>
                    <a:pt x="13297" y="338"/>
                    <a:pt x="13438" y="338"/>
                    <a:pt x="13580" y="338"/>
                  </a:cubicBezTo>
                  <a:cubicBezTo>
                    <a:pt x="13721" y="338"/>
                    <a:pt x="13862" y="338"/>
                    <a:pt x="13999" y="281"/>
                  </a:cubicBezTo>
                  <a:cubicBezTo>
                    <a:pt x="14136" y="225"/>
                    <a:pt x="14268" y="113"/>
                    <a:pt x="14405" y="56"/>
                  </a:cubicBezTo>
                  <a:cubicBezTo>
                    <a:pt x="14541" y="0"/>
                    <a:pt x="14683" y="0"/>
                    <a:pt x="14808" y="0"/>
                  </a:cubicBezTo>
                  <a:cubicBezTo>
                    <a:pt x="14933" y="0"/>
                    <a:pt x="15041" y="0"/>
                    <a:pt x="15164" y="0"/>
                  </a:cubicBezTo>
                  <a:cubicBezTo>
                    <a:pt x="15286" y="0"/>
                    <a:pt x="15423" y="0"/>
                    <a:pt x="15562" y="0"/>
                  </a:cubicBezTo>
                  <a:cubicBezTo>
                    <a:pt x="15701" y="0"/>
                    <a:pt x="15843" y="0"/>
                    <a:pt x="15972" y="0"/>
                  </a:cubicBezTo>
                  <a:cubicBezTo>
                    <a:pt x="16102" y="0"/>
                    <a:pt x="16220" y="0"/>
                    <a:pt x="16338" y="0"/>
                  </a:cubicBezTo>
                  <a:cubicBezTo>
                    <a:pt x="16456" y="0"/>
                    <a:pt x="16574" y="0"/>
                    <a:pt x="16706" y="0"/>
                  </a:cubicBezTo>
                  <a:cubicBezTo>
                    <a:pt x="16838" y="0"/>
                    <a:pt x="16984" y="0"/>
                    <a:pt x="17111" y="0"/>
                  </a:cubicBezTo>
                  <a:cubicBezTo>
                    <a:pt x="17239" y="0"/>
                    <a:pt x="17347" y="0"/>
                    <a:pt x="17465" y="0"/>
                  </a:cubicBezTo>
                  <a:cubicBezTo>
                    <a:pt x="17583" y="0"/>
                    <a:pt x="17710" y="0"/>
                    <a:pt x="17833" y="0"/>
                  </a:cubicBezTo>
                  <a:cubicBezTo>
                    <a:pt x="17955" y="0"/>
                    <a:pt x="18073" y="0"/>
                    <a:pt x="18189" y="0"/>
                  </a:cubicBezTo>
                  <a:cubicBezTo>
                    <a:pt x="18304" y="0"/>
                    <a:pt x="18417" y="0"/>
                    <a:pt x="18632" y="0"/>
                  </a:cubicBezTo>
                  <a:cubicBezTo>
                    <a:pt x="18846" y="0"/>
                    <a:pt x="19162" y="0"/>
                    <a:pt x="19419" y="0"/>
                  </a:cubicBezTo>
                  <a:cubicBezTo>
                    <a:pt x="19676" y="0"/>
                    <a:pt x="19874" y="0"/>
                    <a:pt x="20058" y="56"/>
                  </a:cubicBezTo>
                  <a:cubicBezTo>
                    <a:pt x="20242" y="113"/>
                    <a:pt x="20412" y="225"/>
                    <a:pt x="20638" y="450"/>
                  </a:cubicBezTo>
                  <a:cubicBezTo>
                    <a:pt x="20864" y="675"/>
                    <a:pt x="21147" y="1012"/>
                    <a:pt x="21317" y="1238"/>
                  </a:cubicBezTo>
                  <a:cubicBezTo>
                    <a:pt x="21487" y="1463"/>
                    <a:pt x="21543" y="1575"/>
                    <a:pt x="21600" y="1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639233" y="3499106"/>
              <a:ext cx="44451" cy="40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5143" y="4477"/>
                    <a:pt x="10286" y="8953"/>
                    <a:pt x="13371" y="12367"/>
                  </a:cubicBezTo>
                  <a:cubicBezTo>
                    <a:pt x="16457" y="15780"/>
                    <a:pt x="17486" y="18131"/>
                    <a:pt x="18000" y="19585"/>
                  </a:cubicBezTo>
                  <a:cubicBezTo>
                    <a:pt x="18514" y="21040"/>
                    <a:pt x="18514" y="21600"/>
                    <a:pt x="19029" y="21488"/>
                  </a:cubicBezTo>
                  <a:cubicBezTo>
                    <a:pt x="19543" y="21376"/>
                    <a:pt x="20571" y="20593"/>
                    <a:pt x="2160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80483" y="3474701"/>
              <a:ext cx="393701" cy="157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0" y="19761"/>
                    <a:pt x="0" y="18340"/>
                    <a:pt x="1335" y="15782"/>
                  </a:cubicBezTo>
                  <a:cubicBezTo>
                    <a:pt x="2671" y="13224"/>
                    <a:pt x="5342" y="9529"/>
                    <a:pt x="8129" y="6545"/>
                  </a:cubicBezTo>
                  <a:cubicBezTo>
                    <a:pt x="10916" y="3561"/>
                    <a:pt x="13819" y="1287"/>
                    <a:pt x="16084" y="435"/>
                  </a:cubicBezTo>
                  <a:cubicBezTo>
                    <a:pt x="18348" y="-418"/>
                    <a:pt x="19974" y="150"/>
                    <a:pt x="21600" y="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50855" y="3676906"/>
              <a:ext cx="205879" cy="23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32" fill="norm" stroke="1" extrusionOk="0">
                  <a:moveTo>
                    <a:pt x="279" y="12150"/>
                  </a:moveTo>
                  <a:cubicBezTo>
                    <a:pt x="58" y="9643"/>
                    <a:pt x="-162" y="7136"/>
                    <a:pt x="169" y="5593"/>
                  </a:cubicBezTo>
                  <a:cubicBezTo>
                    <a:pt x="499" y="4050"/>
                    <a:pt x="1381" y="3471"/>
                    <a:pt x="3034" y="3279"/>
                  </a:cubicBezTo>
                  <a:cubicBezTo>
                    <a:pt x="4687" y="3086"/>
                    <a:pt x="7111" y="3279"/>
                    <a:pt x="9095" y="4918"/>
                  </a:cubicBezTo>
                  <a:cubicBezTo>
                    <a:pt x="11079" y="6557"/>
                    <a:pt x="12622" y="9643"/>
                    <a:pt x="13503" y="12343"/>
                  </a:cubicBezTo>
                  <a:cubicBezTo>
                    <a:pt x="14385" y="15043"/>
                    <a:pt x="14605" y="17357"/>
                    <a:pt x="14275" y="18996"/>
                  </a:cubicBezTo>
                  <a:cubicBezTo>
                    <a:pt x="13944" y="20636"/>
                    <a:pt x="13062" y="21600"/>
                    <a:pt x="12291" y="21407"/>
                  </a:cubicBezTo>
                  <a:cubicBezTo>
                    <a:pt x="11520" y="21214"/>
                    <a:pt x="10858" y="19864"/>
                    <a:pt x="11299" y="16586"/>
                  </a:cubicBezTo>
                  <a:cubicBezTo>
                    <a:pt x="11740" y="13307"/>
                    <a:pt x="13283" y="8100"/>
                    <a:pt x="14495" y="5014"/>
                  </a:cubicBezTo>
                  <a:cubicBezTo>
                    <a:pt x="15707" y="1929"/>
                    <a:pt x="16589" y="964"/>
                    <a:pt x="17691" y="482"/>
                  </a:cubicBezTo>
                  <a:cubicBezTo>
                    <a:pt x="18793" y="0"/>
                    <a:pt x="20116" y="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51177" y="3714984"/>
              <a:ext cx="138907" cy="1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9" fill="norm" stroke="1" extrusionOk="0">
                  <a:moveTo>
                    <a:pt x="10677" y="4266"/>
                  </a:moveTo>
                  <a:cubicBezTo>
                    <a:pt x="9695" y="3130"/>
                    <a:pt x="8713" y="1993"/>
                    <a:pt x="7404" y="1140"/>
                  </a:cubicBezTo>
                  <a:cubicBezTo>
                    <a:pt x="6095" y="287"/>
                    <a:pt x="4459" y="-281"/>
                    <a:pt x="3150" y="145"/>
                  </a:cubicBezTo>
                  <a:cubicBezTo>
                    <a:pt x="1841" y="572"/>
                    <a:pt x="859" y="1993"/>
                    <a:pt x="368" y="4835"/>
                  </a:cubicBezTo>
                  <a:cubicBezTo>
                    <a:pt x="-123" y="7677"/>
                    <a:pt x="-123" y="11940"/>
                    <a:pt x="368" y="14640"/>
                  </a:cubicBezTo>
                  <a:cubicBezTo>
                    <a:pt x="859" y="17340"/>
                    <a:pt x="1841" y="18477"/>
                    <a:pt x="3150" y="19187"/>
                  </a:cubicBezTo>
                  <a:cubicBezTo>
                    <a:pt x="4459" y="19898"/>
                    <a:pt x="6095" y="20182"/>
                    <a:pt x="7895" y="18903"/>
                  </a:cubicBezTo>
                  <a:cubicBezTo>
                    <a:pt x="9695" y="17624"/>
                    <a:pt x="11659" y="14782"/>
                    <a:pt x="12968" y="12082"/>
                  </a:cubicBezTo>
                  <a:cubicBezTo>
                    <a:pt x="14277" y="9382"/>
                    <a:pt x="14932" y="6824"/>
                    <a:pt x="15259" y="6398"/>
                  </a:cubicBezTo>
                  <a:cubicBezTo>
                    <a:pt x="15586" y="5972"/>
                    <a:pt x="15586" y="7677"/>
                    <a:pt x="16077" y="9951"/>
                  </a:cubicBezTo>
                  <a:cubicBezTo>
                    <a:pt x="16568" y="12224"/>
                    <a:pt x="17550" y="15066"/>
                    <a:pt x="18532" y="17056"/>
                  </a:cubicBezTo>
                  <a:cubicBezTo>
                    <a:pt x="19513" y="19045"/>
                    <a:pt x="20495" y="20182"/>
                    <a:pt x="2147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15483" y="3683384"/>
              <a:ext cx="120651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7994"/>
                  </a:moveTo>
                  <a:cubicBezTo>
                    <a:pt x="758" y="7509"/>
                    <a:pt x="1516" y="7024"/>
                    <a:pt x="2653" y="5689"/>
                  </a:cubicBezTo>
                  <a:cubicBezTo>
                    <a:pt x="3789" y="4354"/>
                    <a:pt x="5305" y="2170"/>
                    <a:pt x="7011" y="956"/>
                  </a:cubicBezTo>
                  <a:cubicBezTo>
                    <a:pt x="8716" y="-257"/>
                    <a:pt x="10611" y="-500"/>
                    <a:pt x="12884" y="1320"/>
                  </a:cubicBezTo>
                  <a:cubicBezTo>
                    <a:pt x="15158" y="3140"/>
                    <a:pt x="17811" y="7024"/>
                    <a:pt x="19326" y="10664"/>
                  </a:cubicBezTo>
                  <a:cubicBezTo>
                    <a:pt x="20842" y="14304"/>
                    <a:pt x="21221" y="17702"/>
                    <a:pt x="21600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1297692" y="3662265"/>
              <a:ext cx="84492" cy="23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87" fill="norm" stroke="1" extrusionOk="0">
                  <a:moveTo>
                    <a:pt x="21029" y="3125"/>
                  </a:moveTo>
                  <a:cubicBezTo>
                    <a:pt x="16814" y="1947"/>
                    <a:pt x="12600" y="769"/>
                    <a:pt x="9175" y="278"/>
                  </a:cubicBezTo>
                  <a:cubicBezTo>
                    <a:pt x="5751" y="-213"/>
                    <a:pt x="3117" y="-17"/>
                    <a:pt x="1536" y="572"/>
                  </a:cubicBezTo>
                  <a:cubicBezTo>
                    <a:pt x="-44" y="1162"/>
                    <a:pt x="-571" y="2143"/>
                    <a:pt x="746" y="3518"/>
                  </a:cubicBezTo>
                  <a:cubicBezTo>
                    <a:pt x="2063" y="4892"/>
                    <a:pt x="5224" y="6660"/>
                    <a:pt x="8912" y="9016"/>
                  </a:cubicBezTo>
                  <a:cubicBezTo>
                    <a:pt x="12600" y="11372"/>
                    <a:pt x="16814" y="14318"/>
                    <a:pt x="18658" y="16282"/>
                  </a:cubicBezTo>
                  <a:cubicBezTo>
                    <a:pt x="20502" y="18245"/>
                    <a:pt x="19975" y="19227"/>
                    <a:pt x="16551" y="19914"/>
                  </a:cubicBezTo>
                  <a:cubicBezTo>
                    <a:pt x="13127" y="20602"/>
                    <a:pt x="6805" y="20994"/>
                    <a:pt x="48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147233" y="372135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57"/>
                    <a:pt x="0" y="11314"/>
                    <a:pt x="3600" y="14914"/>
                  </a:cubicBezTo>
                  <a:cubicBezTo>
                    <a:pt x="7200" y="18514"/>
                    <a:pt x="144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506553" y="3448333"/>
              <a:ext cx="104231" cy="47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03" fill="norm" stroke="1" extrusionOk="0">
                  <a:moveTo>
                    <a:pt x="20856" y="2579"/>
                  </a:moveTo>
                  <a:cubicBezTo>
                    <a:pt x="17891" y="1815"/>
                    <a:pt x="14927" y="1050"/>
                    <a:pt x="12385" y="572"/>
                  </a:cubicBezTo>
                  <a:cubicBezTo>
                    <a:pt x="9844" y="94"/>
                    <a:pt x="7727" y="-97"/>
                    <a:pt x="6032" y="46"/>
                  </a:cubicBezTo>
                  <a:cubicBezTo>
                    <a:pt x="4338" y="190"/>
                    <a:pt x="3068" y="668"/>
                    <a:pt x="1797" y="2531"/>
                  </a:cubicBezTo>
                  <a:cubicBezTo>
                    <a:pt x="527" y="4395"/>
                    <a:pt x="-744" y="7645"/>
                    <a:pt x="527" y="10751"/>
                  </a:cubicBezTo>
                  <a:cubicBezTo>
                    <a:pt x="1797" y="13857"/>
                    <a:pt x="5609" y="16820"/>
                    <a:pt x="7515" y="18588"/>
                  </a:cubicBezTo>
                  <a:cubicBezTo>
                    <a:pt x="9421" y="20356"/>
                    <a:pt x="9421" y="20930"/>
                    <a:pt x="942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1445683" y="3717911"/>
              <a:ext cx="248259" cy="12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19" fill="norm" stroke="1" extrusionOk="0">
                  <a:moveTo>
                    <a:pt x="0" y="12895"/>
                  </a:moveTo>
                  <a:cubicBezTo>
                    <a:pt x="363" y="11033"/>
                    <a:pt x="726" y="9171"/>
                    <a:pt x="2904" y="7868"/>
                  </a:cubicBezTo>
                  <a:cubicBezTo>
                    <a:pt x="5082" y="6564"/>
                    <a:pt x="9076" y="5820"/>
                    <a:pt x="11617" y="5261"/>
                  </a:cubicBezTo>
                  <a:cubicBezTo>
                    <a:pt x="14158" y="4702"/>
                    <a:pt x="15247" y="4330"/>
                    <a:pt x="16245" y="4144"/>
                  </a:cubicBezTo>
                  <a:cubicBezTo>
                    <a:pt x="17244" y="3958"/>
                    <a:pt x="18151" y="3958"/>
                    <a:pt x="18968" y="3399"/>
                  </a:cubicBezTo>
                  <a:cubicBezTo>
                    <a:pt x="19785" y="2840"/>
                    <a:pt x="20511" y="1723"/>
                    <a:pt x="20420" y="978"/>
                  </a:cubicBezTo>
                  <a:cubicBezTo>
                    <a:pt x="20329" y="233"/>
                    <a:pt x="19422" y="-139"/>
                    <a:pt x="18514" y="47"/>
                  </a:cubicBezTo>
                  <a:cubicBezTo>
                    <a:pt x="17607" y="233"/>
                    <a:pt x="16699" y="978"/>
                    <a:pt x="15792" y="3213"/>
                  </a:cubicBezTo>
                  <a:cubicBezTo>
                    <a:pt x="14884" y="5447"/>
                    <a:pt x="13976" y="9171"/>
                    <a:pt x="13613" y="12151"/>
                  </a:cubicBezTo>
                  <a:cubicBezTo>
                    <a:pt x="13250" y="15130"/>
                    <a:pt x="13432" y="17364"/>
                    <a:pt x="13976" y="18854"/>
                  </a:cubicBezTo>
                  <a:cubicBezTo>
                    <a:pt x="14521" y="20344"/>
                    <a:pt x="15429" y="21089"/>
                    <a:pt x="16699" y="21275"/>
                  </a:cubicBezTo>
                  <a:cubicBezTo>
                    <a:pt x="17970" y="21461"/>
                    <a:pt x="19603" y="21089"/>
                    <a:pt x="20511" y="19599"/>
                  </a:cubicBezTo>
                  <a:cubicBezTo>
                    <a:pt x="21418" y="18109"/>
                    <a:pt x="21600" y="15502"/>
                    <a:pt x="20692" y="13268"/>
                  </a:cubicBezTo>
                  <a:cubicBezTo>
                    <a:pt x="19785" y="11033"/>
                    <a:pt x="17788" y="9171"/>
                    <a:pt x="15792" y="7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667933" y="3689606"/>
              <a:ext cx="124058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90" fill="norm" stroke="1" extrusionOk="0">
                  <a:moveTo>
                    <a:pt x="0" y="1424"/>
                  </a:moveTo>
                  <a:cubicBezTo>
                    <a:pt x="2197" y="1187"/>
                    <a:pt x="4393" y="949"/>
                    <a:pt x="7871" y="3204"/>
                  </a:cubicBezTo>
                  <a:cubicBezTo>
                    <a:pt x="11349" y="5459"/>
                    <a:pt x="16108" y="10207"/>
                    <a:pt x="18671" y="13292"/>
                  </a:cubicBezTo>
                  <a:cubicBezTo>
                    <a:pt x="21234" y="16378"/>
                    <a:pt x="21600" y="17802"/>
                    <a:pt x="21417" y="19108"/>
                  </a:cubicBezTo>
                  <a:cubicBezTo>
                    <a:pt x="21234" y="20413"/>
                    <a:pt x="20502" y="21600"/>
                    <a:pt x="19586" y="21481"/>
                  </a:cubicBezTo>
                  <a:cubicBezTo>
                    <a:pt x="18671" y="21363"/>
                    <a:pt x="17573" y="19938"/>
                    <a:pt x="16475" y="17090"/>
                  </a:cubicBezTo>
                  <a:cubicBezTo>
                    <a:pt x="15376" y="14242"/>
                    <a:pt x="14278" y="9969"/>
                    <a:pt x="13729" y="7240"/>
                  </a:cubicBezTo>
                  <a:cubicBezTo>
                    <a:pt x="13180" y="4510"/>
                    <a:pt x="13180" y="3323"/>
                    <a:pt x="13912" y="2374"/>
                  </a:cubicBezTo>
                  <a:cubicBezTo>
                    <a:pt x="14644" y="1424"/>
                    <a:pt x="16108" y="712"/>
                    <a:pt x="17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871397" y="3710835"/>
              <a:ext cx="241037" cy="15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91" fill="norm" stroke="1" extrusionOk="0">
                  <a:moveTo>
                    <a:pt x="544" y="2391"/>
                  </a:moveTo>
                  <a:cubicBezTo>
                    <a:pt x="355" y="7491"/>
                    <a:pt x="165" y="12591"/>
                    <a:pt x="71" y="15891"/>
                  </a:cubicBezTo>
                  <a:cubicBezTo>
                    <a:pt x="-24" y="19191"/>
                    <a:pt x="-24" y="20691"/>
                    <a:pt x="71" y="20541"/>
                  </a:cubicBezTo>
                  <a:cubicBezTo>
                    <a:pt x="165" y="20391"/>
                    <a:pt x="355" y="18591"/>
                    <a:pt x="734" y="15741"/>
                  </a:cubicBezTo>
                  <a:cubicBezTo>
                    <a:pt x="1113" y="12891"/>
                    <a:pt x="1681" y="8991"/>
                    <a:pt x="2155" y="6291"/>
                  </a:cubicBezTo>
                  <a:cubicBezTo>
                    <a:pt x="2629" y="3591"/>
                    <a:pt x="3008" y="2091"/>
                    <a:pt x="3576" y="1791"/>
                  </a:cubicBezTo>
                  <a:cubicBezTo>
                    <a:pt x="4144" y="1491"/>
                    <a:pt x="4902" y="2391"/>
                    <a:pt x="5376" y="3591"/>
                  </a:cubicBezTo>
                  <a:cubicBezTo>
                    <a:pt x="5850" y="4791"/>
                    <a:pt x="6039" y="6291"/>
                    <a:pt x="6323" y="7941"/>
                  </a:cubicBezTo>
                  <a:cubicBezTo>
                    <a:pt x="6608" y="9591"/>
                    <a:pt x="6987" y="11391"/>
                    <a:pt x="7365" y="10941"/>
                  </a:cubicBezTo>
                  <a:cubicBezTo>
                    <a:pt x="7744" y="10491"/>
                    <a:pt x="8123" y="7791"/>
                    <a:pt x="8881" y="5541"/>
                  </a:cubicBezTo>
                  <a:cubicBezTo>
                    <a:pt x="9639" y="3291"/>
                    <a:pt x="10776" y="1491"/>
                    <a:pt x="11913" y="591"/>
                  </a:cubicBezTo>
                  <a:cubicBezTo>
                    <a:pt x="13050" y="-309"/>
                    <a:pt x="14187" y="-309"/>
                    <a:pt x="15229" y="1491"/>
                  </a:cubicBezTo>
                  <a:cubicBezTo>
                    <a:pt x="16271" y="3291"/>
                    <a:pt x="17218" y="6891"/>
                    <a:pt x="18260" y="10491"/>
                  </a:cubicBezTo>
                  <a:cubicBezTo>
                    <a:pt x="19302" y="14091"/>
                    <a:pt x="20439" y="17691"/>
                    <a:pt x="2157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113612" y="3349828"/>
              <a:ext cx="278222" cy="46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54" fill="norm" stroke="1" extrusionOk="0">
                  <a:moveTo>
                    <a:pt x="2364" y="21554"/>
                  </a:moveTo>
                  <a:cubicBezTo>
                    <a:pt x="2854" y="20381"/>
                    <a:pt x="3345" y="19208"/>
                    <a:pt x="3673" y="18378"/>
                  </a:cubicBezTo>
                  <a:cubicBezTo>
                    <a:pt x="4000" y="17547"/>
                    <a:pt x="4164" y="17058"/>
                    <a:pt x="3836" y="16863"/>
                  </a:cubicBezTo>
                  <a:cubicBezTo>
                    <a:pt x="3509" y="16667"/>
                    <a:pt x="2691" y="16765"/>
                    <a:pt x="1954" y="17156"/>
                  </a:cubicBezTo>
                  <a:cubicBezTo>
                    <a:pt x="1218" y="17547"/>
                    <a:pt x="564" y="18231"/>
                    <a:pt x="236" y="18817"/>
                  </a:cubicBezTo>
                  <a:cubicBezTo>
                    <a:pt x="-91" y="19404"/>
                    <a:pt x="-91" y="19892"/>
                    <a:pt x="318" y="20235"/>
                  </a:cubicBezTo>
                  <a:cubicBezTo>
                    <a:pt x="727" y="20577"/>
                    <a:pt x="1545" y="20772"/>
                    <a:pt x="2364" y="20772"/>
                  </a:cubicBezTo>
                  <a:cubicBezTo>
                    <a:pt x="3182" y="20772"/>
                    <a:pt x="4000" y="20577"/>
                    <a:pt x="4900" y="20577"/>
                  </a:cubicBezTo>
                  <a:cubicBezTo>
                    <a:pt x="5800" y="20577"/>
                    <a:pt x="6782" y="20772"/>
                    <a:pt x="7927" y="20528"/>
                  </a:cubicBezTo>
                  <a:cubicBezTo>
                    <a:pt x="9073" y="20283"/>
                    <a:pt x="10382" y="19599"/>
                    <a:pt x="11936" y="17742"/>
                  </a:cubicBezTo>
                  <a:cubicBezTo>
                    <a:pt x="13491" y="15885"/>
                    <a:pt x="15291" y="12855"/>
                    <a:pt x="16436" y="9972"/>
                  </a:cubicBezTo>
                  <a:cubicBezTo>
                    <a:pt x="17582" y="7089"/>
                    <a:pt x="18073" y="4352"/>
                    <a:pt x="18318" y="2593"/>
                  </a:cubicBezTo>
                  <a:cubicBezTo>
                    <a:pt x="18564" y="834"/>
                    <a:pt x="18564" y="52"/>
                    <a:pt x="18236" y="3"/>
                  </a:cubicBezTo>
                  <a:cubicBezTo>
                    <a:pt x="17909" y="-46"/>
                    <a:pt x="17254" y="638"/>
                    <a:pt x="16436" y="2397"/>
                  </a:cubicBezTo>
                  <a:cubicBezTo>
                    <a:pt x="15618" y="4157"/>
                    <a:pt x="14636" y="6991"/>
                    <a:pt x="14309" y="9777"/>
                  </a:cubicBezTo>
                  <a:cubicBezTo>
                    <a:pt x="13982" y="12562"/>
                    <a:pt x="14309" y="15299"/>
                    <a:pt x="14882" y="17205"/>
                  </a:cubicBezTo>
                  <a:cubicBezTo>
                    <a:pt x="15454" y="19111"/>
                    <a:pt x="16273" y="20186"/>
                    <a:pt x="17173" y="20723"/>
                  </a:cubicBezTo>
                  <a:cubicBezTo>
                    <a:pt x="18073" y="21261"/>
                    <a:pt x="19054" y="21261"/>
                    <a:pt x="19791" y="21016"/>
                  </a:cubicBezTo>
                  <a:cubicBezTo>
                    <a:pt x="20527" y="20772"/>
                    <a:pt x="21018" y="20283"/>
                    <a:pt x="21509" y="19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2226733" y="363880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2425700" y="3575306"/>
              <a:ext cx="29634" cy="19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2343" y="13530"/>
                  </a:moveTo>
                  <a:cubicBezTo>
                    <a:pt x="9257" y="14954"/>
                    <a:pt x="6171" y="16378"/>
                    <a:pt x="3857" y="17921"/>
                  </a:cubicBezTo>
                  <a:cubicBezTo>
                    <a:pt x="1543" y="19464"/>
                    <a:pt x="0" y="21125"/>
                    <a:pt x="0" y="21363"/>
                  </a:cubicBezTo>
                  <a:cubicBezTo>
                    <a:pt x="0" y="21600"/>
                    <a:pt x="1543" y="20413"/>
                    <a:pt x="5400" y="16615"/>
                  </a:cubicBezTo>
                  <a:cubicBezTo>
                    <a:pt x="9257" y="12818"/>
                    <a:pt x="15429" y="64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2501229" y="3607056"/>
              <a:ext cx="111910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70" fill="norm" stroke="1" extrusionOk="0">
                  <a:moveTo>
                    <a:pt x="5727" y="0"/>
                  </a:moveTo>
                  <a:cubicBezTo>
                    <a:pt x="3727" y="4154"/>
                    <a:pt x="1727" y="8308"/>
                    <a:pt x="727" y="11215"/>
                  </a:cubicBezTo>
                  <a:cubicBezTo>
                    <a:pt x="-273" y="14123"/>
                    <a:pt x="-273" y="15785"/>
                    <a:pt x="927" y="17585"/>
                  </a:cubicBezTo>
                  <a:cubicBezTo>
                    <a:pt x="2127" y="19385"/>
                    <a:pt x="4527" y="21323"/>
                    <a:pt x="7727" y="21462"/>
                  </a:cubicBezTo>
                  <a:cubicBezTo>
                    <a:pt x="10927" y="21600"/>
                    <a:pt x="14927" y="19938"/>
                    <a:pt x="17527" y="17308"/>
                  </a:cubicBezTo>
                  <a:cubicBezTo>
                    <a:pt x="20127" y="14677"/>
                    <a:pt x="21327" y="11077"/>
                    <a:pt x="21127" y="8862"/>
                  </a:cubicBezTo>
                  <a:cubicBezTo>
                    <a:pt x="20927" y="6646"/>
                    <a:pt x="19327" y="5815"/>
                    <a:pt x="17527" y="5677"/>
                  </a:cubicBezTo>
                  <a:cubicBezTo>
                    <a:pt x="15727" y="5538"/>
                    <a:pt x="13727" y="6092"/>
                    <a:pt x="11727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2671233" y="3626106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60"/>
                    <a:pt x="0" y="9120"/>
                    <a:pt x="0" y="12000"/>
                  </a:cubicBezTo>
                  <a:cubicBezTo>
                    <a:pt x="0" y="14880"/>
                    <a:pt x="0" y="16080"/>
                    <a:pt x="267" y="15960"/>
                  </a:cubicBezTo>
                  <a:cubicBezTo>
                    <a:pt x="533" y="15840"/>
                    <a:pt x="1067" y="14400"/>
                    <a:pt x="2000" y="12240"/>
                  </a:cubicBezTo>
                  <a:cubicBezTo>
                    <a:pt x="2933" y="10080"/>
                    <a:pt x="4267" y="7200"/>
                    <a:pt x="6267" y="5280"/>
                  </a:cubicBezTo>
                  <a:cubicBezTo>
                    <a:pt x="8267" y="3360"/>
                    <a:pt x="10933" y="2400"/>
                    <a:pt x="13467" y="3960"/>
                  </a:cubicBezTo>
                  <a:cubicBezTo>
                    <a:pt x="16000" y="5520"/>
                    <a:pt x="18400" y="9600"/>
                    <a:pt x="19733" y="12960"/>
                  </a:cubicBezTo>
                  <a:cubicBezTo>
                    <a:pt x="21067" y="16320"/>
                    <a:pt x="21333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335675" y="3549406"/>
              <a:ext cx="89843" cy="55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498" fill="norm" stroke="1" extrusionOk="0">
                  <a:moveTo>
                    <a:pt x="3403" y="5955"/>
                  </a:moveTo>
                  <a:cubicBezTo>
                    <a:pt x="3883" y="7769"/>
                    <a:pt x="4363" y="9583"/>
                    <a:pt x="5323" y="11809"/>
                  </a:cubicBezTo>
                  <a:cubicBezTo>
                    <a:pt x="6283" y="14035"/>
                    <a:pt x="7723" y="16673"/>
                    <a:pt x="8443" y="18198"/>
                  </a:cubicBezTo>
                  <a:cubicBezTo>
                    <a:pt x="9163" y="19723"/>
                    <a:pt x="9163" y="20135"/>
                    <a:pt x="9163" y="20589"/>
                  </a:cubicBezTo>
                  <a:cubicBezTo>
                    <a:pt x="9163" y="21042"/>
                    <a:pt x="9163" y="21537"/>
                    <a:pt x="8443" y="21496"/>
                  </a:cubicBezTo>
                  <a:cubicBezTo>
                    <a:pt x="7723" y="21455"/>
                    <a:pt x="6283" y="20877"/>
                    <a:pt x="4843" y="19146"/>
                  </a:cubicBezTo>
                  <a:cubicBezTo>
                    <a:pt x="3403" y="17415"/>
                    <a:pt x="1963" y="14529"/>
                    <a:pt x="1003" y="11809"/>
                  </a:cubicBezTo>
                  <a:cubicBezTo>
                    <a:pt x="43" y="9088"/>
                    <a:pt x="-437" y="6532"/>
                    <a:pt x="523" y="4636"/>
                  </a:cubicBezTo>
                  <a:cubicBezTo>
                    <a:pt x="1483" y="2740"/>
                    <a:pt x="3883" y="1503"/>
                    <a:pt x="6283" y="803"/>
                  </a:cubicBezTo>
                  <a:cubicBezTo>
                    <a:pt x="8683" y="102"/>
                    <a:pt x="11083" y="-63"/>
                    <a:pt x="13243" y="19"/>
                  </a:cubicBezTo>
                  <a:cubicBezTo>
                    <a:pt x="15403" y="102"/>
                    <a:pt x="17323" y="432"/>
                    <a:pt x="18763" y="1421"/>
                  </a:cubicBezTo>
                  <a:cubicBezTo>
                    <a:pt x="20203" y="2410"/>
                    <a:pt x="21163" y="4059"/>
                    <a:pt x="19483" y="5419"/>
                  </a:cubicBezTo>
                  <a:cubicBezTo>
                    <a:pt x="17803" y="6780"/>
                    <a:pt x="13483" y="7852"/>
                    <a:pt x="10123" y="8387"/>
                  </a:cubicBezTo>
                  <a:cubicBezTo>
                    <a:pt x="6763" y="8923"/>
                    <a:pt x="4363" y="8923"/>
                    <a:pt x="1963" y="8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503083" y="3581656"/>
              <a:ext cx="114301" cy="2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6200" y="1575"/>
                  </a:cubicBezTo>
                  <a:cubicBezTo>
                    <a:pt x="8400" y="3150"/>
                    <a:pt x="10800" y="6300"/>
                    <a:pt x="12000" y="9450"/>
                  </a:cubicBezTo>
                  <a:cubicBezTo>
                    <a:pt x="13200" y="12600"/>
                    <a:pt x="13200" y="15750"/>
                    <a:pt x="13000" y="17888"/>
                  </a:cubicBezTo>
                  <a:cubicBezTo>
                    <a:pt x="12800" y="20025"/>
                    <a:pt x="12400" y="21150"/>
                    <a:pt x="11400" y="21375"/>
                  </a:cubicBezTo>
                  <a:cubicBezTo>
                    <a:pt x="10400" y="21600"/>
                    <a:pt x="8800" y="20925"/>
                    <a:pt x="7800" y="18562"/>
                  </a:cubicBezTo>
                  <a:cubicBezTo>
                    <a:pt x="6800" y="16200"/>
                    <a:pt x="6400" y="12150"/>
                    <a:pt x="7400" y="8775"/>
                  </a:cubicBezTo>
                  <a:cubicBezTo>
                    <a:pt x="8400" y="5400"/>
                    <a:pt x="10800" y="2700"/>
                    <a:pt x="13400" y="1463"/>
                  </a:cubicBezTo>
                  <a:cubicBezTo>
                    <a:pt x="16000" y="225"/>
                    <a:pt x="18800" y="450"/>
                    <a:pt x="21600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654116" y="3624883"/>
              <a:ext cx="110401" cy="11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0991" fill="norm" stroke="1" extrusionOk="0">
                  <a:moveTo>
                    <a:pt x="11821" y="1356"/>
                  </a:moveTo>
                  <a:cubicBezTo>
                    <a:pt x="9892" y="598"/>
                    <a:pt x="7963" y="-160"/>
                    <a:pt x="6228" y="29"/>
                  </a:cubicBezTo>
                  <a:cubicBezTo>
                    <a:pt x="4492" y="219"/>
                    <a:pt x="2949" y="1356"/>
                    <a:pt x="1599" y="4008"/>
                  </a:cubicBezTo>
                  <a:cubicBezTo>
                    <a:pt x="249" y="6661"/>
                    <a:pt x="-908" y="10829"/>
                    <a:pt x="1021" y="14240"/>
                  </a:cubicBezTo>
                  <a:cubicBezTo>
                    <a:pt x="2949" y="17651"/>
                    <a:pt x="7963" y="20303"/>
                    <a:pt x="11628" y="20872"/>
                  </a:cubicBezTo>
                  <a:cubicBezTo>
                    <a:pt x="15292" y="21440"/>
                    <a:pt x="17606" y="19924"/>
                    <a:pt x="18956" y="17461"/>
                  </a:cubicBezTo>
                  <a:cubicBezTo>
                    <a:pt x="20306" y="14998"/>
                    <a:pt x="20692" y="11587"/>
                    <a:pt x="18956" y="9314"/>
                  </a:cubicBezTo>
                  <a:cubicBezTo>
                    <a:pt x="17221" y="7040"/>
                    <a:pt x="13363" y="5903"/>
                    <a:pt x="9506" y="4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820583" y="3546978"/>
              <a:ext cx="113967" cy="45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379" fill="norm" stroke="1" extrusionOk="0">
                  <a:moveTo>
                    <a:pt x="0" y="4038"/>
                  </a:moveTo>
                  <a:cubicBezTo>
                    <a:pt x="1929" y="7638"/>
                    <a:pt x="3857" y="11238"/>
                    <a:pt x="4821" y="13788"/>
                  </a:cubicBezTo>
                  <a:cubicBezTo>
                    <a:pt x="5786" y="16338"/>
                    <a:pt x="5786" y="17838"/>
                    <a:pt x="5207" y="19038"/>
                  </a:cubicBezTo>
                  <a:cubicBezTo>
                    <a:pt x="4629" y="20238"/>
                    <a:pt x="3471" y="21138"/>
                    <a:pt x="2700" y="21338"/>
                  </a:cubicBezTo>
                  <a:cubicBezTo>
                    <a:pt x="1929" y="21538"/>
                    <a:pt x="1543" y="21038"/>
                    <a:pt x="1157" y="18888"/>
                  </a:cubicBezTo>
                  <a:cubicBezTo>
                    <a:pt x="771" y="16738"/>
                    <a:pt x="386" y="12938"/>
                    <a:pt x="579" y="9738"/>
                  </a:cubicBezTo>
                  <a:cubicBezTo>
                    <a:pt x="771" y="6538"/>
                    <a:pt x="1543" y="3938"/>
                    <a:pt x="2507" y="2438"/>
                  </a:cubicBezTo>
                  <a:cubicBezTo>
                    <a:pt x="3471" y="938"/>
                    <a:pt x="4629" y="538"/>
                    <a:pt x="6557" y="288"/>
                  </a:cubicBezTo>
                  <a:cubicBezTo>
                    <a:pt x="8486" y="38"/>
                    <a:pt x="11186" y="-62"/>
                    <a:pt x="13307" y="38"/>
                  </a:cubicBezTo>
                  <a:cubicBezTo>
                    <a:pt x="15429" y="138"/>
                    <a:pt x="16971" y="438"/>
                    <a:pt x="18514" y="1438"/>
                  </a:cubicBezTo>
                  <a:cubicBezTo>
                    <a:pt x="20057" y="2438"/>
                    <a:pt x="21600" y="4138"/>
                    <a:pt x="20250" y="5688"/>
                  </a:cubicBezTo>
                  <a:cubicBezTo>
                    <a:pt x="18900" y="7238"/>
                    <a:pt x="14657" y="8638"/>
                    <a:pt x="11571" y="9338"/>
                  </a:cubicBezTo>
                  <a:cubicBezTo>
                    <a:pt x="8486" y="10038"/>
                    <a:pt x="6557" y="10038"/>
                    <a:pt x="4629" y="10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985683" y="3555706"/>
              <a:ext cx="127001" cy="17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10614"/>
                  </a:moveTo>
                  <a:cubicBezTo>
                    <a:pt x="3600" y="10363"/>
                    <a:pt x="7200" y="10112"/>
                    <a:pt x="10260" y="9107"/>
                  </a:cubicBezTo>
                  <a:cubicBezTo>
                    <a:pt x="13320" y="8103"/>
                    <a:pt x="15840" y="6344"/>
                    <a:pt x="17280" y="4712"/>
                  </a:cubicBezTo>
                  <a:cubicBezTo>
                    <a:pt x="18720" y="3079"/>
                    <a:pt x="19080" y="1572"/>
                    <a:pt x="18180" y="693"/>
                  </a:cubicBezTo>
                  <a:cubicBezTo>
                    <a:pt x="17280" y="-186"/>
                    <a:pt x="15120" y="-437"/>
                    <a:pt x="12060" y="1196"/>
                  </a:cubicBezTo>
                  <a:cubicBezTo>
                    <a:pt x="9000" y="2828"/>
                    <a:pt x="5040" y="6344"/>
                    <a:pt x="3600" y="9735"/>
                  </a:cubicBezTo>
                  <a:cubicBezTo>
                    <a:pt x="2160" y="13126"/>
                    <a:pt x="3240" y="16391"/>
                    <a:pt x="5940" y="18400"/>
                  </a:cubicBezTo>
                  <a:cubicBezTo>
                    <a:pt x="8640" y="20410"/>
                    <a:pt x="12960" y="21163"/>
                    <a:pt x="15840" y="21163"/>
                  </a:cubicBezTo>
                  <a:cubicBezTo>
                    <a:pt x="18720" y="21163"/>
                    <a:pt x="20160" y="20410"/>
                    <a:pt x="21600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163483" y="3492756"/>
              <a:ext cx="133351" cy="199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5457"/>
                  </a:moveTo>
                  <a:cubicBezTo>
                    <a:pt x="1714" y="5229"/>
                    <a:pt x="3429" y="5002"/>
                    <a:pt x="4629" y="5457"/>
                  </a:cubicBezTo>
                  <a:cubicBezTo>
                    <a:pt x="5829" y="5912"/>
                    <a:pt x="6514" y="7048"/>
                    <a:pt x="7714" y="9549"/>
                  </a:cubicBezTo>
                  <a:cubicBezTo>
                    <a:pt x="8914" y="12051"/>
                    <a:pt x="10629" y="15916"/>
                    <a:pt x="10800" y="18303"/>
                  </a:cubicBezTo>
                  <a:cubicBezTo>
                    <a:pt x="10971" y="20691"/>
                    <a:pt x="9600" y="21600"/>
                    <a:pt x="8743" y="21373"/>
                  </a:cubicBezTo>
                  <a:cubicBezTo>
                    <a:pt x="7886" y="21145"/>
                    <a:pt x="7543" y="19781"/>
                    <a:pt x="8571" y="16484"/>
                  </a:cubicBezTo>
                  <a:cubicBezTo>
                    <a:pt x="9600" y="13187"/>
                    <a:pt x="12000" y="7958"/>
                    <a:pt x="14400" y="4888"/>
                  </a:cubicBezTo>
                  <a:cubicBezTo>
                    <a:pt x="16800" y="1819"/>
                    <a:pt x="19200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390076" y="3353056"/>
              <a:ext cx="84558" cy="32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82" fill="norm" stroke="1" extrusionOk="0">
                  <a:moveTo>
                    <a:pt x="8402" y="0"/>
                  </a:moveTo>
                  <a:cubicBezTo>
                    <a:pt x="5241" y="2369"/>
                    <a:pt x="2080" y="4738"/>
                    <a:pt x="763" y="7734"/>
                  </a:cubicBezTo>
                  <a:cubicBezTo>
                    <a:pt x="-554" y="10730"/>
                    <a:pt x="-27" y="14354"/>
                    <a:pt x="1290" y="16723"/>
                  </a:cubicBezTo>
                  <a:cubicBezTo>
                    <a:pt x="2607" y="19092"/>
                    <a:pt x="4714" y="20206"/>
                    <a:pt x="7085" y="20834"/>
                  </a:cubicBezTo>
                  <a:cubicBezTo>
                    <a:pt x="9456" y="21461"/>
                    <a:pt x="12090" y="21600"/>
                    <a:pt x="14461" y="21391"/>
                  </a:cubicBezTo>
                  <a:cubicBezTo>
                    <a:pt x="16831" y="21182"/>
                    <a:pt x="18939" y="20625"/>
                    <a:pt x="21046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392083" y="3534835"/>
              <a:ext cx="300176" cy="38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06" fill="norm" stroke="1" extrusionOk="0">
                  <a:moveTo>
                    <a:pt x="0" y="836"/>
                  </a:moveTo>
                  <a:cubicBezTo>
                    <a:pt x="2266" y="601"/>
                    <a:pt x="4531" y="367"/>
                    <a:pt x="6193" y="190"/>
                  </a:cubicBezTo>
                  <a:cubicBezTo>
                    <a:pt x="7855" y="14"/>
                    <a:pt x="8912" y="-103"/>
                    <a:pt x="9441" y="132"/>
                  </a:cubicBezTo>
                  <a:cubicBezTo>
                    <a:pt x="9969" y="367"/>
                    <a:pt x="9969" y="954"/>
                    <a:pt x="9969" y="1540"/>
                  </a:cubicBezTo>
                  <a:cubicBezTo>
                    <a:pt x="9969" y="2127"/>
                    <a:pt x="9969" y="2714"/>
                    <a:pt x="10120" y="3301"/>
                  </a:cubicBezTo>
                  <a:cubicBezTo>
                    <a:pt x="10271" y="3888"/>
                    <a:pt x="10573" y="4475"/>
                    <a:pt x="11102" y="4769"/>
                  </a:cubicBezTo>
                  <a:cubicBezTo>
                    <a:pt x="11631" y="5062"/>
                    <a:pt x="12386" y="5062"/>
                    <a:pt x="13141" y="4710"/>
                  </a:cubicBezTo>
                  <a:cubicBezTo>
                    <a:pt x="13897" y="4358"/>
                    <a:pt x="14652" y="3654"/>
                    <a:pt x="15180" y="2949"/>
                  </a:cubicBezTo>
                  <a:cubicBezTo>
                    <a:pt x="15709" y="2245"/>
                    <a:pt x="16011" y="1540"/>
                    <a:pt x="16162" y="1482"/>
                  </a:cubicBezTo>
                  <a:cubicBezTo>
                    <a:pt x="16313" y="1423"/>
                    <a:pt x="16313" y="2010"/>
                    <a:pt x="16993" y="3771"/>
                  </a:cubicBezTo>
                  <a:cubicBezTo>
                    <a:pt x="17673" y="5532"/>
                    <a:pt x="19032" y="8467"/>
                    <a:pt x="20014" y="11049"/>
                  </a:cubicBezTo>
                  <a:cubicBezTo>
                    <a:pt x="20996" y="13632"/>
                    <a:pt x="21600" y="15862"/>
                    <a:pt x="21373" y="17506"/>
                  </a:cubicBezTo>
                  <a:cubicBezTo>
                    <a:pt x="21147" y="19149"/>
                    <a:pt x="20090" y="20206"/>
                    <a:pt x="19183" y="20793"/>
                  </a:cubicBezTo>
                  <a:cubicBezTo>
                    <a:pt x="18277" y="21380"/>
                    <a:pt x="17522" y="21497"/>
                    <a:pt x="16766" y="20969"/>
                  </a:cubicBezTo>
                  <a:cubicBezTo>
                    <a:pt x="16011" y="20440"/>
                    <a:pt x="15256" y="19267"/>
                    <a:pt x="15029" y="18327"/>
                  </a:cubicBezTo>
                  <a:cubicBezTo>
                    <a:pt x="14803" y="17388"/>
                    <a:pt x="15105" y="16684"/>
                    <a:pt x="15407" y="15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93183" y="3911856"/>
              <a:ext cx="4191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20945"/>
                    <a:pt x="371" y="20291"/>
                    <a:pt x="638" y="19800"/>
                  </a:cubicBezTo>
                  <a:cubicBezTo>
                    <a:pt x="905" y="19309"/>
                    <a:pt x="1255" y="18982"/>
                    <a:pt x="1642" y="18491"/>
                  </a:cubicBezTo>
                  <a:cubicBezTo>
                    <a:pt x="2029" y="18000"/>
                    <a:pt x="2455" y="17345"/>
                    <a:pt x="2880" y="16773"/>
                  </a:cubicBezTo>
                  <a:cubicBezTo>
                    <a:pt x="3305" y="16200"/>
                    <a:pt x="3731" y="15709"/>
                    <a:pt x="4167" y="15300"/>
                  </a:cubicBezTo>
                  <a:cubicBezTo>
                    <a:pt x="4604" y="14891"/>
                    <a:pt x="5051" y="14564"/>
                    <a:pt x="5471" y="14400"/>
                  </a:cubicBezTo>
                  <a:cubicBezTo>
                    <a:pt x="5891" y="14236"/>
                    <a:pt x="6284" y="14236"/>
                    <a:pt x="6693" y="14236"/>
                  </a:cubicBezTo>
                  <a:cubicBezTo>
                    <a:pt x="7102" y="14236"/>
                    <a:pt x="7527" y="14236"/>
                    <a:pt x="7964" y="14318"/>
                  </a:cubicBezTo>
                  <a:cubicBezTo>
                    <a:pt x="8400" y="14400"/>
                    <a:pt x="8847" y="14564"/>
                    <a:pt x="9289" y="14645"/>
                  </a:cubicBezTo>
                  <a:cubicBezTo>
                    <a:pt x="9731" y="14727"/>
                    <a:pt x="10167" y="14727"/>
                    <a:pt x="10604" y="14727"/>
                  </a:cubicBezTo>
                  <a:cubicBezTo>
                    <a:pt x="11040" y="14727"/>
                    <a:pt x="11476" y="14727"/>
                    <a:pt x="11924" y="14564"/>
                  </a:cubicBezTo>
                  <a:cubicBezTo>
                    <a:pt x="12371" y="14400"/>
                    <a:pt x="12829" y="14073"/>
                    <a:pt x="13282" y="13582"/>
                  </a:cubicBezTo>
                  <a:cubicBezTo>
                    <a:pt x="13735" y="13091"/>
                    <a:pt x="14182" y="12436"/>
                    <a:pt x="14624" y="11864"/>
                  </a:cubicBezTo>
                  <a:cubicBezTo>
                    <a:pt x="15065" y="11291"/>
                    <a:pt x="15502" y="10800"/>
                    <a:pt x="15916" y="10227"/>
                  </a:cubicBezTo>
                  <a:cubicBezTo>
                    <a:pt x="16331" y="9655"/>
                    <a:pt x="16724" y="9000"/>
                    <a:pt x="17133" y="8427"/>
                  </a:cubicBezTo>
                  <a:cubicBezTo>
                    <a:pt x="17542" y="7855"/>
                    <a:pt x="17967" y="7364"/>
                    <a:pt x="18387" y="6955"/>
                  </a:cubicBezTo>
                  <a:cubicBezTo>
                    <a:pt x="18807" y="6545"/>
                    <a:pt x="19222" y="6218"/>
                    <a:pt x="19642" y="5645"/>
                  </a:cubicBezTo>
                  <a:cubicBezTo>
                    <a:pt x="20062" y="5073"/>
                    <a:pt x="20487" y="4255"/>
                    <a:pt x="20815" y="3273"/>
                  </a:cubicBezTo>
                  <a:cubicBezTo>
                    <a:pt x="21142" y="2291"/>
                    <a:pt x="21371" y="1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823883" y="3524506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00"/>
                    <a:pt x="7200" y="4800"/>
                    <a:pt x="3600" y="8400"/>
                  </a:cubicBezTo>
                  <a:cubicBezTo>
                    <a:pt x="0" y="12000"/>
                    <a:pt x="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835948" y="3734056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619342" y="3343446"/>
              <a:ext cx="341192" cy="680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06" fill="norm" stroke="1" extrusionOk="0">
                  <a:moveTo>
                    <a:pt x="4692" y="2109"/>
                  </a:moveTo>
                  <a:cubicBezTo>
                    <a:pt x="4292" y="2376"/>
                    <a:pt x="3892" y="2644"/>
                    <a:pt x="3359" y="2744"/>
                  </a:cubicBezTo>
                  <a:cubicBezTo>
                    <a:pt x="2825" y="2845"/>
                    <a:pt x="2159" y="2778"/>
                    <a:pt x="1759" y="2577"/>
                  </a:cubicBezTo>
                  <a:cubicBezTo>
                    <a:pt x="1359" y="2376"/>
                    <a:pt x="1225" y="2042"/>
                    <a:pt x="1359" y="1708"/>
                  </a:cubicBezTo>
                  <a:cubicBezTo>
                    <a:pt x="1492" y="1373"/>
                    <a:pt x="1892" y="1039"/>
                    <a:pt x="2425" y="705"/>
                  </a:cubicBezTo>
                  <a:cubicBezTo>
                    <a:pt x="2959" y="370"/>
                    <a:pt x="3625" y="36"/>
                    <a:pt x="4159" y="2"/>
                  </a:cubicBezTo>
                  <a:cubicBezTo>
                    <a:pt x="4692" y="-31"/>
                    <a:pt x="5092" y="236"/>
                    <a:pt x="5492" y="1440"/>
                  </a:cubicBezTo>
                  <a:cubicBezTo>
                    <a:pt x="5892" y="2644"/>
                    <a:pt x="6292" y="4784"/>
                    <a:pt x="6092" y="6790"/>
                  </a:cubicBezTo>
                  <a:cubicBezTo>
                    <a:pt x="5892" y="8796"/>
                    <a:pt x="5092" y="10669"/>
                    <a:pt x="4492" y="11739"/>
                  </a:cubicBezTo>
                  <a:cubicBezTo>
                    <a:pt x="3892" y="12809"/>
                    <a:pt x="3492" y="13076"/>
                    <a:pt x="2892" y="13277"/>
                  </a:cubicBezTo>
                  <a:cubicBezTo>
                    <a:pt x="2292" y="13477"/>
                    <a:pt x="1492" y="13611"/>
                    <a:pt x="892" y="13544"/>
                  </a:cubicBezTo>
                  <a:cubicBezTo>
                    <a:pt x="292" y="13477"/>
                    <a:pt x="-108" y="13210"/>
                    <a:pt x="25" y="12474"/>
                  </a:cubicBezTo>
                  <a:cubicBezTo>
                    <a:pt x="159" y="11739"/>
                    <a:pt x="825" y="10535"/>
                    <a:pt x="2492" y="9231"/>
                  </a:cubicBezTo>
                  <a:cubicBezTo>
                    <a:pt x="4159" y="7927"/>
                    <a:pt x="6825" y="6523"/>
                    <a:pt x="8892" y="5419"/>
                  </a:cubicBezTo>
                  <a:cubicBezTo>
                    <a:pt x="10959" y="4316"/>
                    <a:pt x="12425" y="3513"/>
                    <a:pt x="13559" y="2845"/>
                  </a:cubicBezTo>
                  <a:cubicBezTo>
                    <a:pt x="14692" y="2176"/>
                    <a:pt x="15492" y="1641"/>
                    <a:pt x="15559" y="1541"/>
                  </a:cubicBezTo>
                  <a:cubicBezTo>
                    <a:pt x="15625" y="1440"/>
                    <a:pt x="14959" y="1775"/>
                    <a:pt x="14025" y="2778"/>
                  </a:cubicBezTo>
                  <a:cubicBezTo>
                    <a:pt x="13092" y="3781"/>
                    <a:pt x="11892" y="5453"/>
                    <a:pt x="10959" y="7459"/>
                  </a:cubicBezTo>
                  <a:cubicBezTo>
                    <a:pt x="10025" y="9465"/>
                    <a:pt x="9359" y="11806"/>
                    <a:pt x="8892" y="13879"/>
                  </a:cubicBezTo>
                  <a:cubicBezTo>
                    <a:pt x="8425" y="15952"/>
                    <a:pt x="8159" y="17757"/>
                    <a:pt x="8025" y="18827"/>
                  </a:cubicBezTo>
                  <a:cubicBezTo>
                    <a:pt x="7892" y="19897"/>
                    <a:pt x="7892" y="20232"/>
                    <a:pt x="8025" y="20566"/>
                  </a:cubicBezTo>
                  <a:cubicBezTo>
                    <a:pt x="8159" y="20900"/>
                    <a:pt x="8425" y="21235"/>
                    <a:pt x="8892" y="21402"/>
                  </a:cubicBezTo>
                  <a:cubicBezTo>
                    <a:pt x="9359" y="21569"/>
                    <a:pt x="10025" y="21569"/>
                    <a:pt x="10959" y="21134"/>
                  </a:cubicBezTo>
                  <a:cubicBezTo>
                    <a:pt x="11892" y="20700"/>
                    <a:pt x="13092" y="19830"/>
                    <a:pt x="13692" y="18627"/>
                  </a:cubicBezTo>
                  <a:cubicBezTo>
                    <a:pt x="14292" y="17423"/>
                    <a:pt x="14292" y="15885"/>
                    <a:pt x="14025" y="14915"/>
                  </a:cubicBezTo>
                  <a:cubicBezTo>
                    <a:pt x="13759" y="13945"/>
                    <a:pt x="13225" y="13544"/>
                    <a:pt x="12559" y="13277"/>
                  </a:cubicBezTo>
                  <a:cubicBezTo>
                    <a:pt x="11892" y="13009"/>
                    <a:pt x="11092" y="12876"/>
                    <a:pt x="11225" y="12742"/>
                  </a:cubicBezTo>
                  <a:cubicBezTo>
                    <a:pt x="11359" y="12608"/>
                    <a:pt x="12425" y="12474"/>
                    <a:pt x="14292" y="12140"/>
                  </a:cubicBezTo>
                  <a:cubicBezTo>
                    <a:pt x="16159" y="11806"/>
                    <a:pt x="18825" y="11271"/>
                    <a:pt x="21492" y="1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659033" y="3314956"/>
              <a:ext cx="184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2880"/>
                    <a:pt x="4469" y="5760"/>
                    <a:pt x="6952" y="8580"/>
                  </a:cubicBezTo>
                  <a:cubicBezTo>
                    <a:pt x="9434" y="11400"/>
                    <a:pt x="12166" y="14160"/>
                    <a:pt x="14648" y="16320"/>
                  </a:cubicBezTo>
                  <a:cubicBezTo>
                    <a:pt x="17131" y="18480"/>
                    <a:pt x="19366" y="20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625301" y="3327656"/>
              <a:ext cx="275033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51" fill="norm" stroke="1" extrusionOk="0">
                  <a:moveTo>
                    <a:pt x="21425" y="0"/>
                  </a:moveTo>
                  <a:cubicBezTo>
                    <a:pt x="20271" y="0"/>
                    <a:pt x="19117" y="0"/>
                    <a:pt x="17715" y="745"/>
                  </a:cubicBezTo>
                  <a:cubicBezTo>
                    <a:pt x="16314" y="1490"/>
                    <a:pt x="14665" y="2979"/>
                    <a:pt x="12604" y="5214"/>
                  </a:cubicBezTo>
                  <a:cubicBezTo>
                    <a:pt x="10543" y="7448"/>
                    <a:pt x="8069" y="10428"/>
                    <a:pt x="5926" y="13088"/>
                  </a:cubicBezTo>
                  <a:cubicBezTo>
                    <a:pt x="3782" y="15748"/>
                    <a:pt x="1969" y="18089"/>
                    <a:pt x="979" y="19525"/>
                  </a:cubicBezTo>
                  <a:cubicBezTo>
                    <a:pt x="-10" y="20962"/>
                    <a:pt x="-175" y="21494"/>
                    <a:pt x="155" y="21547"/>
                  </a:cubicBezTo>
                  <a:cubicBezTo>
                    <a:pt x="485" y="21600"/>
                    <a:pt x="1309" y="21174"/>
                    <a:pt x="2133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7117934" y="3499106"/>
              <a:ext cx="239600" cy="10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785" fill="norm" stroke="1" extrusionOk="0">
                  <a:moveTo>
                    <a:pt x="985" y="20736"/>
                  </a:moveTo>
                  <a:cubicBezTo>
                    <a:pt x="416" y="19008"/>
                    <a:pt x="-152" y="17280"/>
                    <a:pt x="37" y="14040"/>
                  </a:cubicBezTo>
                  <a:cubicBezTo>
                    <a:pt x="227" y="10800"/>
                    <a:pt x="1174" y="6048"/>
                    <a:pt x="2595" y="4536"/>
                  </a:cubicBezTo>
                  <a:cubicBezTo>
                    <a:pt x="4016" y="3024"/>
                    <a:pt x="5911" y="4752"/>
                    <a:pt x="7901" y="7992"/>
                  </a:cubicBezTo>
                  <a:cubicBezTo>
                    <a:pt x="9890" y="11232"/>
                    <a:pt x="11974" y="15984"/>
                    <a:pt x="13585" y="18576"/>
                  </a:cubicBezTo>
                  <a:cubicBezTo>
                    <a:pt x="15195" y="21168"/>
                    <a:pt x="16332" y="21600"/>
                    <a:pt x="17374" y="19224"/>
                  </a:cubicBezTo>
                  <a:cubicBezTo>
                    <a:pt x="18416" y="16848"/>
                    <a:pt x="19364" y="11664"/>
                    <a:pt x="20027" y="7992"/>
                  </a:cubicBezTo>
                  <a:cubicBezTo>
                    <a:pt x="20690" y="4320"/>
                    <a:pt x="21069" y="216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7516646" y="3365705"/>
              <a:ext cx="245171" cy="34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12" fill="norm" stroke="1" extrusionOk="0">
                  <a:moveTo>
                    <a:pt x="4437" y="393"/>
                  </a:moveTo>
                  <a:cubicBezTo>
                    <a:pt x="3878" y="2736"/>
                    <a:pt x="3320" y="5078"/>
                    <a:pt x="3040" y="8266"/>
                  </a:cubicBezTo>
                  <a:cubicBezTo>
                    <a:pt x="2761" y="11454"/>
                    <a:pt x="2761" y="15487"/>
                    <a:pt x="2482" y="17960"/>
                  </a:cubicBezTo>
                  <a:cubicBezTo>
                    <a:pt x="2202" y="20432"/>
                    <a:pt x="1644" y="21343"/>
                    <a:pt x="1178" y="21408"/>
                  </a:cubicBezTo>
                  <a:cubicBezTo>
                    <a:pt x="713" y="21473"/>
                    <a:pt x="340" y="20692"/>
                    <a:pt x="154" y="18025"/>
                  </a:cubicBezTo>
                  <a:cubicBezTo>
                    <a:pt x="-32" y="15357"/>
                    <a:pt x="-32" y="10803"/>
                    <a:pt x="61" y="8201"/>
                  </a:cubicBezTo>
                  <a:cubicBezTo>
                    <a:pt x="154" y="5598"/>
                    <a:pt x="340" y="4948"/>
                    <a:pt x="620" y="4297"/>
                  </a:cubicBezTo>
                  <a:cubicBezTo>
                    <a:pt x="899" y="3646"/>
                    <a:pt x="1271" y="2996"/>
                    <a:pt x="1830" y="2866"/>
                  </a:cubicBezTo>
                  <a:cubicBezTo>
                    <a:pt x="2389" y="2736"/>
                    <a:pt x="3134" y="3126"/>
                    <a:pt x="4344" y="4818"/>
                  </a:cubicBezTo>
                  <a:cubicBezTo>
                    <a:pt x="5554" y="6509"/>
                    <a:pt x="7230" y="9502"/>
                    <a:pt x="8627" y="11779"/>
                  </a:cubicBezTo>
                  <a:cubicBezTo>
                    <a:pt x="10023" y="14056"/>
                    <a:pt x="11140" y="15618"/>
                    <a:pt x="12071" y="16593"/>
                  </a:cubicBezTo>
                  <a:cubicBezTo>
                    <a:pt x="13002" y="17569"/>
                    <a:pt x="13747" y="17960"/>
                    <a:pt x="14492" y="17960"/>
                  </a:cubicBezTo>
                  <a:cubicBezTo>
                    <a:pt x="15237" y="17960"/>
                    <a:pt x="15982" y="17569"/>
                    <a:pt x="17099" y="15487"/>
                  </a:cubicBezTo>
                  <a:cubicBezTo>
                    <a:pt x="18216" y="13406"/>
                    <a:pt x="19706" y="9632"/>
                    <a:pt x="20544" y="7030"/>
                  </a:cubicBezTo>
                  <a:cubicBezTo>
                    <a:pt x="21382" y="4427"/>
                    <a:pt x="21568" y="2996"/>
                    <a:pt x="21568" y="1955"/>
                  </a:cubicBezTo>
                  <a:cubicBezTo>
                    <a:pt x="21568" y="914"/>
                    <a:pt x="21382" y="263"/>
                    <a:pt x="21009" y="68"/>
                  </a:cubicBezTo>
                  <a:cubicBezTo>
                    <a:pt x="20637" y="-127"/>
                    <a:pt x="20078" y="133"/>
                    <a:pt x="19520" y="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7764845" y="3515639"/>
              <a:ext cx="73643" cy="141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200" fill="norm" stroke="1" extrusionOk="0">
                  <a:moveTo>
                    <a:pt x="17263" y="5142"/>
                  </a:moveTo>
                  <a:cubicBezTo>
                    <a:pt x="16095" y="3554"/>
                    <a:pt x="14927" y="1966"/>
                    <a:pt x="12884" y="1013"/>
                  </a:cubicBezTo>
                  <a:cubicBezTo>
                    <a:pt x="10841" y="60"/>
                    <a:pt x="7922" y="-258"/>
                    <a:pt x="5587" y="218"/>
                  </a:cubicBezTo>
                  <a:cubicBezTo>
                    <a:pt x="3252" y="695"/>
                    <a:pt x="1500" y="1966"/>
                    <a:pt x="625" y="5301"/>
                  </a:cubicBezTo>
                  <a:cubicBezTo>
                    <a:pt x="-251" y="8636"/>
                    <a:pt x="-251" y="14036"/>
                    <a:pt x="917" y="17213"/>
                  </a:cubicBezTo>
                  <a:cubicBezTo>
                    <a:pt x="2084" y="20389"/>
                    <a:pt x="4419" y="21342"/>
                    <a:pt x="8214" y="21183"/>
                  </a:cubicBezTo>
                  <a:cubicBezTo>
                    <a:pt x="12008" y="21024"/>
                    <a:pt x="17263" y="19754"/>
                    <a:pt x="19306" y="17371"/>
                  </a:cubicBezTo>
                  <a:cubicBezTo>
                    <a:pt x="21349" y="14989"/>
                    <a:pt x="20181" y="11495"/>
                    <a:pt x="16679" y="9430"/>
                  </a:cubicBezTo>
                  <a:cubicBezTo>
                    <a:pt x="13176" y="7366"/>
                    <a:pt x="7338" y="6730"/>
                    <a:pt x="1500" y="6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865533" y="3486406"/>
              <a:ext cx="107951" cy="19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4775"/>
                  </a:moveTo>
                  <a:cubicBezTo>
                    <a:pt x="2118" y="4320"/>
                    <a:pt x="4235" y="3865"/>
                    <a:pt x="5929" y="4206"/>
                  </a:cubicBezTo>
                  <a:cubicBezTo>
                    <a:pt x="7624" y="4547"/>
                    <a:pt x="8894" y="5684"/>
                    <a:pt x="9741" y="8413"/>
                  </a:cubicBezTo>
                  <a:cubicBezTo>
                    <a:pt x="10588" y="11141"/>
                    <a:pt x="11012" y="15461"/>
                    <a:pt x="10588" y="18076"/>
                  </a:cubicBezTo>
                  <a:cubicBezTo>
                    <a:pt x="10165" y="20691"/>
                    <a:pt x="8894" y="21600"/>
                    <a:pt x="7835" y="21373"/>
                  </a:cubicBezTo>
                  <a:cubicBezTo>
                    <a:pt x="6776" y="21145"/>
                    <a:pt x="5929" y="19781"/>
                    <a:pt x="6353" y="16825"/>
                  </a:cubicBezTo>
                  <a:cubicBezTo>
                    <a:pt x="6776" y="13869"/>
                    <a:pt x="8471" y="9322"/>
                    <a:pt x="11224" y="6253"/>
                  </a:cubicBezTo>
                  <a:cubicBezTo>
                    <a:pt x="13976" y="3183"/>
                    <a:pt x="17788" y="15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8008589" y="3525789"/>
              <a:ext cx="180795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0" fill="norm" stroke="1" extrusionOk="0">
                  <a:moveTo>
                    <a:pt x="1109" y="749"/>
                  </a:moveTo>
                  <a:cubicBezTo>
                    <a:pt x="1109" y="5758"/>
                    <a:pt x="1109" y="10767"/>
                    <a:pt x="983" y="14523"/>
                  </a:cubicBezTo>
                  <a:cubicBezTo>
                    <a:pt x="858" y="18280"/>
                    <a:pt x="606" y="20784"/>
                    <a:pt x="355" y="21097"/>
                  </a:cubicBezTo>
                  <a:cubicBezTo>
                    <a:pt x="104" y="21410"/>
                    <a:pt x="-147" y="19532"/>
                    <a:pt x="104" y="16245"/>
                  </a:cubicBezTo>
                  <a:cubicBezTo>
                    <a:pt x="355" y="12958"/>
                    <a:pt x="1109" y="8262"/>
                    <a:pt x="1862" y="5288"/>
                  </a:cubicBezTo>
                  <a:cubicBezTo>
                    <a:pt x="2616" y="2314"/>
                    <a:pt x="3369" y="1062"/>
                    <a:pt x="4374" y="436"/>
                  </a:cubicBezTo>
                  <a:cubicBezTo>
                    <a:pt x="5379" y="-190"/>
                    <a:pt x="6634" y="-190"/>
                    <a:pt x="7388" y="749"/>
                  </a:cubicBezTo>
                  <a:cubicBezTo>
                    <a:pt x="8141" y="1688"/>
                    <a:pt x="8393" y="3567"/>
                    <a:pt x="8518" y="5288"/>
                  </a:cubicBezTo>
                  <a:cubicBezTo>
                    <a:pt x="8644" y="7010"/>
                    <a:pt x="8644" y="8575"/>
                    <a:pt x="8644" y="10140"/>
                  </a:cubicBezTo>
                  <a:cubicBezTo>
                    <a:pt x="8644" y="11706"/>
                    <a:pt x="8644" y="13271"/>
                    <a:pt x="8895" y="13114"/>
                  </a:cubicBezTo>
                  <a:cubicBezTo>
                    <a:pt x="9146" y="12958"/>
                    <a:pt x="9648" y="11080"/>
                    <a:pt x="10779" y="8888"/>
                  </a:cubicBezTo>
                  <a:cubicBezTo>
                    <a:pt x="11909" y="6697"/>
                    <a:pt x="13667" y="4193"/>
                    <a:pt x="15174" y="2784"/>
                  </a:cubicBezTo>
                  <a:cubicBezTo>
                    <a:pt x="16681" y="1375"/>
                    <a:pt x="17937" y="1062"/>
                    <a:pt x="18816" y="1688"/>
                  </a:cubicBezTo>
                  <a:cubicBezTo>
                    <a:pt x="19695" y="2314"/>
                    <a:pt x="20197" y="3880"/>
                    <a:pt x="20197" y="6697"/>
                  </a:cubicBezTo>
                  <a:cubicBezTo>
                    <a:pt x="20197" y="9514"/>
                    <a:pt x="19695" y="13584"/>
                    <a:pt x="19820" y="16245"/>
                  </a:cubicBezTo>
                  <a:cubicBezTo>
                    <a:pt x="19946" y="18906"/>
                    <a:pt x="20700" y="20158"/>
                    <a:pt x="2145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8239684" y="3312540"/>
              <a:ext cx="249867" cy="32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54" fill="norm" stroke="1" extrusionOk="0">
                  <a:moveTo>
                    <a:pt x="10842" y="14791"/>
                  </a:moveTo>
                  <a:cubicBezTo>
                    <a:pt x="10122" y="14234"/>
                    <a:pt x="9402" y="13676"/>
                    <a:pt x="7692" y="13955"/>
                  </a:cubicBezTo>
                  <a:cubicBezTo>
                    <a:pt x="5982" y="14234"/>
                    <a:pt x="3282" y="15348"/>
                    <a:pt x="1752" y="16603"/>
                  </a:cubicBezTo>
                  <a:cubicBezTo>
                    <a:pt x="222" y="17857"/>
                    <a:pt x="-138" y="19250"/>
                    <a:pt x="42" y="20156"/>
                  </a:cubicBezTo>
                  <a:cubicBezTo>
                    <a:pt x="222" y="21062"/>
                    <a:pt x="942" y="21480"/>
                    <a:pt x="2472" y="21132"/>
                  </a:cubicBezTo>
                  <a:cubicBezTo>
                    <a:pt x="4002" y="20783"/>
                    <a:pt x="6342" y="19668"/>
                    <a:pt x="7782" y="18763"/>
                  </a:cubicBezTo>
                  <a:cubicBezTo>
                    <a:pt x="9222" y="17857"/>
                    <a:pt x="9762" y="17160"/>
                    <a:pt x="9762" y="17090"/>
                  </a:cubicBezTo>
                  <a:cubicBezTo>
                    <a:pt x="9762" y="17021"/>
                    <a:pt x="9222" y="17578"/>
                    <a:pt x="9132" y="18205"/>
                  </a:cubicBezTo>
                  <a:cubicBezTo>
                    <a:pt x="9042" y="18832"/>
                    <a:pt x="9402" y="19529"/>
                    <a:pt x="10122" y="19877"/>
                  </a:cubicBezTo>
                  <a:cubicBezTo>
                    <a:pt x="10842" y="20226"/>
                    <a:pt x="11922" y="20226"/>
                    <a:pt x="13272" y="19390"/>
                  </a:cubicBezTo>
                  <a:cubicBezTo>
                    <a:pt x="14622" y="18554"/>
                    <a:pt x="16242" y="16881"/>
                    <a:pt x="17682" y="13815"/>
                  </a:cubicBezTo>
                  <a:cubicBezTo>
                    <a:pt x="19122" y="10750"/>
                    <a:pt x="20382" y="6290"/>
                    <a:pt x="20922" y="3643"/>
                  </a:cubicBezTo>
                  <a:cubicBezTo>
                    <a:pt x="21462" y="995"/>
                    <a:pt x="21282" y="159"/>
                    <a:pt x="20742" y="19"/>
                  </a:cubicBezTo>
                  <a:cubicBezTo>
                    <a:pt x="20202" y="-120"/>
                    <a:pt x="19302" y="437"/>
                    <a:pt x="18582" y="3085"/>
                  </a:cubicBezTo>
                  <a:cubicBezTo>
                    <a:pt x="17862" y="5733"/>
                    <a:pt x="17322" y="10471"/>
                    <a:pt x="17502" y="13815"/>
                  </a:cubicBezTo>
                  <a:cubicBezTo>
                    <a:pt x="17682" y="17160"/>
                    <a:pt x="18582" y="19111"/>
                    <a:pt x="19482" y="21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8726801" y="3207143"/>
              <a:ext cx="116633" cy="463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95" fill="norm" stroke="1" extrusionOk="0">
                  <a:moveTo>
                    <a:pt x="21254" y="1171"/>
                  </a:moveTo>
                  <a:cubicBezTo>
                    <a:pt x="20483" y="680"/>
                    <a:pt x="19711" y="190"/>
                    <a:pt x="18361" y="42"/>
                  </a:cubicBezTo>
                  <a:cubicBezTo>
                    <a:pt x="17011" y="-105"/>
                    <a:pt x="15083" y="91"/>
                    <a:pt x="12575" y="1220"/>
                  </a:cubicBezTo>
                  <a:cubicBezTo>
                    <a:pt x="10068" y="2350"/>
                    <a:pt x="6983" y="4411"/>
                    <a:pt x="4668" y="7455"/>
                  </a:cubicBezTo>
                  <a:cubicBezTo>
                    <a:pt x="2354" y="10499"/>
                    <a:pt x="811" y="14524"/>
                    <a:pt x="233" y="16880"/>
                  </a:cubicBezTo>
                  <a:cubicBezTo>
                    <a:pt x="-346" y="19237"/>
                    <a:pt x="40" y="19924"/>
                    <a:pt x="2740" y="20415"/>
                  </a:cubicBezTo>
                  <a:cubicBezTo>
                    <a:pt x="5440" y="20906"/>
                    <a:pt x="10454" y="21200"/>
                    <a:pt x="1546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8830733" y="3377326"/>
              <a:ext cx="260351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2283" y="17332"/>
                    <a:pt x="4566" y="13137"/>
                    <a:pt x="5971" y="9873"/>
                  </a:cubicBezTo>
                  <a:cubicBezTo>
                    <a:pt x="7376" y="6610"/>
                    <a:pt x="7902" y="4279"/>
                    <a:pt x="8166" y="2647"/>
                  </a:cubicBezTo>
                  <a:cubicBezTo>
                    <a:pt x="8429" y="1016"/>
                    <a:pt x="8429" y="83"/>
                    <a:pt x="8078" y="6"/>
                  </a:cubicBezTo>
                  <a:cubicBezTo>
                    <a:pt x="7727" y="-72"/>
                    <a:pt x="7024" y="705"/>
                    <a:pt x="6498" y="3036"/>
                  </a:cubicBezTo>
                  <a:cubicBezTo>
                    <a:pt x="5971" y="5367"/>
                    <a:pt x="5620" y="9252"/>
                    <a:pt x="5620" y="11583"/>
                  </a:cubicBezTo>
                  <a:cubicBezTo>
                    <a:pt x="5620" y="13914"/>
                    <a:pt x="5971" y="14691"/>
                    <a:pt x="6410" y="15390"/>
                  </a:cubicBezTo>
                  <a:cubicBezTo>
                    <a:pt x="6849" y="16089"/>
                    <a:pt x="7376" y="16711"/>
                    <a:pt x="8166" y="17022"/>
                  </a:cubicBezTo>
                  <a:cubicBezTo>
                    <a:pt x="8956" y="17332"/>
                    <a:pt x="10010" y="17332"/>
                    <a:pt x="11239" y="16478"/>
                  </a:cubicBezTo>
                  <a:cubicBezTo>
                    <a:pt x="12468" y="15623"/>
                    <a:pt x="13873" y="13914"/>
                    <a:pt x="14927" y="11893"/>
                  </a:cubicBezTo>
                  <a:cubicBezTo>
                    <a:pt x="15980" y="9873"/>
                    <a:pt x="16683" y="7542"/>
                    <a:pt x="17122" y="5911"/>
                  </a:cubicBezTo>
                  <a:cubicBezTo>
                    <a:pt x="17561" y="4279"/>
                    <a:pt x="17737" y="3347"/>
                    <a:pt x="17561" y="3191"/>
                  </a:cubicBezTo>
                  <a:cubicBezTo>
                    <a:pt x="17385" y="3036"/>
                    <a:pt x="16859" y="3657"/>
                    <a:pt x="16771" y="5367"/>
                  </a:cubicBezTo>
                  <a:cubicBezTo>
                    <a:pt x="16683" y="7076"/>
                    <a:pt x="17034" y="9873"/>
                    <a:pt x="17912" y="11893"/>
                  </a:cubicBezTo>
                  <a:cubicBezTo>
                    <a:pt x="18790" y="13914"/>
                    <a:pt x="20195" y="15157"/>
                    <a:pt x="2160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9179983" y="3645156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9410326" y="3480056"/>
              <a:ext cx="379258" cy="15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71" fill="norm" stroke="1" extrusionOk="0">
                  <a:moveTo>
                    <a:pt x="5661" y="0"/>
                  </a:moveTo>
                  <a:cubicBezTo>
                    <a:pt x="5181" y="5684"/>
                    <a:pt x="4701" y="11368"/>
                    <a:pt x="4281" y="14779"/>
                  </a:cubicBezTo>
                  <a:cubicBezTo>
                    <a:pt x="3861" y="18189"/>
                    <a:pt x="3501" y="19326"/>
                    <a:pt x="3021" y="20179"/>
                  </a:cubicBezTo>
                  <a:cubicBezTo>
                    <a:pt x="2541" y="21032"/>
                    <a:pt x="1941" y="21600"/>
                    <a:pt x="1341" y="20321"/>
                  </a:cubicBezTo>
                  <a:cubicBezTo>
                    <a:pt x="741" y="19042"/>
                    <a:pt x="141" y="15916"/>
                    <a:pt x="21" y="13074"/>
                  </a:cubicBezTo>
                  <a:cubicBezTo>
                    <a:pt x="-99" y="10232"/>
                    <a:pt x="261" y="7674"/>
                    <a:pt x="1881" y="5826"/>
                  </a:cubicBezTo>
                  <a:cubicBezTo>
                    <a:pt x="3501" y="3979"/>
                    <a:pt x="6381" y="2842"/>
                    <a:pt x="9861" y="2416"/>
                  </a:cubicBezTo>
                  <a:cubicBezTo>
                    <a:pt x="13341" y="1989"/>
                    <a:pt x="17421" y="2274"/>
                    <a:pt x="21501" y="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9745133" y="3280689"/>
              <a:ext cx="190501" cy="12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3730"/>
                  </a:moveTo>
                  <a:cubicBezTo>
                    <a:pt x="720" y="2266"/>
                    <a:pt x="1440" y="801"/>
                    <a:pt x="2520" y="252"/>
                  </a:cubicBezTo>
                  <a:cubicBezTo>
                    <a:pt x="3600" y="-297"/>
                    <a:pt x="5040" y="69"/>
                    <a:pt x="6000" y="1167"/>
                  </a:cubicBezTo>
                  <a:cubicBezTo>
                    <a:pt x="6960" y="2266"/>
                    <a:pt x="7440" y="4096"/>
                    <a:pt x="7320" y="7025"/>
                  </a:cubicBezTo>
                  <a:cubicBezTo>
                    <a:pt x="7200" y="9954"/>
                    <a:pt x="6480" y="13981"/>
                    <a:pt x="5640" y="16544"/>
                  </a:cubicBezTo>
                  <a:cubicBezTo>
                    <a:pt x="4800" y="19106"/>
                    <a:pt x="3840" y="20205"/>
                    <a:pt x="3960" y="20754"/>
                  </a:cubicBezTo>
                  <a:cubicBezTo>
                    <a:pt x="4080" y="21303"/>
                    <a:pt x="5280" y="21303"/>
                    <a:pt x="8400" y="20388"/>
                  </a:cubicBezTo>
                  <a:cubicBezTo>
                    <a:pt x="11520" y="19472"/>
                    <a:pt x="16560" y="17642"/>
                    <a:pt x="21600" y="15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9973733" y="3232406"/>
              <a:ext cx="11390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3411" y="0"/>
                  </a:moveTo>
                  <a:cubicBezTo>
                    <a:pt x="7958" y="2860"/>
                    <a:pt x="12505" y="5721"/>
                    <a:pt x="15916" y="8433"/>
                  </a:cubicBezTo>
                  <a:cubicBezTo>
                    <a:pt x="19326" y="11145"/>
                    <a:pt x="21600" y="13710"/>
                    <a:pt x="19705" y="15879"/>
                  </a:cubicBezTo>
                  <a:cubicBezTo>
                    <a:pt x="17811" y="18049"/>
                    <a:pt x="11747" y="19825"/>
                    <a:pt x="7768" y="20712"/>
                  </a:cubicBezTo>
                  <a:cubicBezTo>
                    <a:pt x="3789" y="21600"/>
                    <a:pt x="189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0272183" y="3664206"/>
              <a:ext cx="4644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571"/>
                    <a:pt x="21600" y="5143"/>
                    <a:pt x="18313" y="8743"/>
                  </a:cubicBezTo>
                  <a:cubicBezTo>
                    <a:pt x="15026" y="12343"/>
                    <a:pt x="7513" y="169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0550010" y="3351485"/>
              <a:ext cx="179374" cy="24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644" fill="norm" stroke="1" extrusionOk="0">
                  <a:moveTo>
                    <a:pt x="14503" y="3914"/>
                  </a:moveTo>
                  <a:cubicBezTo>
                    <a:pt x="14251" y="3014"/>
                    <a:pt x="14000" y="2114"/>
                    <a:pt x="13247" y="1214"/>
                  </a:cubicBezTo>
                  <a:cubicBezTo>
                    <a:pt x="12493" y="314"/>
                    <a:pt x="11237" y="-586"/>
                    <a:pt x="8977" y="494"/>
                  </a:cubicBezTo>
                  <a:cubicBezTo>
                    <a:pt x="6717" y="1574"/>
                    <a:pt x="3451" y="4634"/>
                    <a:pt x="1693" y="8144"/>
                  </a:cubicBezTo>
                  <a:cubicBezTo>
                    <a:pt x="-65" y="11654"/>
                    <a:pt x="-316" y="15614"/>
                    <a:pt x="312" y="17954"/>
                  </a:cubicBezTo>
                  <a:cubicBezTo>
                    <a:pt x="940" y="20294"/>
                    <a:pt x="2447" y="21014"/>
                    <a:pt x="4833" y="20474"/>
                  </a:cubicBezTo>
                  <a:cubicBezTo>
                    <a:pt x="7219" y="19934"/>
                    <a:pt x="10484" y="18134"/>
                    <a:pt x="12493" y="15794"/>
                  </a:cubicBezTo>
                  <a:cubicBezTo>
                    <a:pt x="14503" y="13454"/>
                    <a:pt x="15256" y="10574"/>
                    <a:pt x="15633" y="8324"/>
                  </a:cubicBezTo>
                  <a:cubicBezTo>
                    <a:pt x="16010" y="6074"/>
                    <a:pt x="16010" y="4454"/>
                    <a:pt x="15633" y="4004"/>
                  </a:cubicBezTo>
                  <a:cubicBezTo>
                    <a:pt x="15256" y="3554"/>
                    <a:pt x="14503" y="4274"/>
                    <a:pt x="14251" y="6074"/>
                  </a:cubicBezTo>
                  <a:cubicBezTo>
                    <a:pt x="14000" y="7874"/>
                    <a:pt x="14251" y="10754"/>
                    <a:pt x="14879" y="12734"/>
                  </a:cubicBezTo>
                  <a:cubicBezTo>
                    <a:pt x="15507" y="14714"/>
                    <a:pt x="16512" y="15794"/>
                    <a:pt x="17642" y="16334"/>
                  </a:cubicBezTo>
                  <a:cubicBezTo>
                    <a:pt x="18772" y="16874"/>
                    <a:pt x="20028" y="16874"/>
                    <a:pt x="21284" y="1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0752337" y="3359270"/>
              <a:ext cx="161197" cy="18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30" fill="norm" stroke="1" extrusionOk="0">
                  <a:moveTo>
                    <a:pt x="2007" y="6568"/>
                  </a:moveTo>
                  <a:cubicBezTo>
                    <a:pt x="885" y="13364"/>
                    <a:pt x="-237" y="20159"/>
                    <a:pt x="44" y="19674"/>
                  </a:cubicBezTo>
                  <a:cubicBezTo>
                    <a:pt x="324" y="19188"/>
                    <a:pt x="2007" y="11422"/>
                    <a:pt x="3269" y="6932"/>
                  </a:cubicBezTo>
                  <a:cubicBezTo>
                    <a:pt x="4532" y="2442"/>
                    <a:pt x="5373" y="1229"/>
                    <a:pt x="6495" y="501"/>
                  </a:cubicBezTo>
                  <a:cubicBezTo>
                    <a:pt x="7618" y="-227"/>
                    <a:pt x="9020" y="-470"/>
                    <a:pt x="10563" y="1957"/>
                  </a:cubicBezTo>
                  <a:cubicBezTo>
                    <a:pt x="12106" y="4384"/>
                    <a:pt x="13789" y="9481"/>
                    <a:pt x="14911" y="12878"/>
                  </a:cubicBezTo>
                  <a:cubicBezTo>
                    <a:pt x="16033" y="16276"/>
                    <a:pt x="16594" y="17975"/>
                    <a:pt x="17576" y="19067"/>
                  </a:cubicBezTo>
                  <a:cubicBezTo>
                    <a:pt x="18558" y="20159"/>
                    <a:pt x="19960" y="20645"/>
                    <a:pt x="2136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0949222" y="3151579"/>
              <a:ext cx="173862" cy="42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3" fill="norm" stroke="1" extrusionOk="0">
                  <a:moveTo>
                    <a:pt x="17472" y="13452"/>
                  </a:moveTo>
                  <a:cubicBezTo>
                    <a:pt x="16692" y="13022"/>
                    <a:pt x="15911" y="12593"/>
                    <a:pt x="14219" y="12378"/>
                  </a:cubicBezTo>
                  <a:cubicBezTo>
                    <a:pt x="12528" y="12163"/>
                    <a:pt x="9925" y="12163"/>
                    <a:pt x="7453" y="12861"/>
                  </a:cubicBezTo>
                  <a:cubicBezTo>
                    <a:pt x="4981" y="13560"/>
                    <a:pt x="2639" y="14957"/>
                    <a:pt x="1337" y="16354"/>
                  </a:cubicBezTo>
                  <a:cubicBezTo>
                    <a:pt x="36" y="17751"/>
                    <a:pt x="-224" y="19148"/>
                    <a:pt x="166" y="20008"/>
                  </a:cubicBezTo>
                  <a:cubicBezTo>
                    <a:pt x="557" y="20867"/>
                    <a:pt x="1598" y="21190"/>
                    <a:pt x="2769" y="21351"/>
                  </a:cubicBezTo>
                  <a:cubicBezTo>
                    <a:pt x="3940" y="21512"/>
                    <a:pt x="5241" y="21512"/>
                    <a:pt x="7323" y="20599"/>
                  </a:cubicBezTo>
                  <a:cubicBezTo>
                    <a:pt x="9405" y="19685"/>
                    <a:pt x="12268" y="17858"/>
                    <a:pt x="14610" y="15064"/>
                  </a:cubicBezTo>
                  <a:cubicBezTo>
                    <a:pt x="16952" y="12270"/>
                    <a:pt x="18774" y="8509"/>
                    <a:pt x="19815" y="5930"/>
                  </a:cubicBezTo>
                  <a:cubicBezTo>
                    <a:pt x="20856" y="3351"/>
                    <a:pt x="21116" y="1954"/>
                    <a:pt x="20725" y="1094"/>
                  </a:cubicBezTo>
                  <a:cubicBezTo>
                    <a:pt x="20335" y="234"/>
                    <a:pt x="19294" y="-88"/>
                    <a:pt x="18383" y="19"/>
                  </a:cubicBezTo>
                  <a:cubicBezTo>
                    <a:pt x="17472" y="127"/>
                    <a:pt x="16692" y="664"/>
                    <a:pt x="16041" y="2706"/>
                  </a:cubicBezTo>
                  <a:cubicBezTo>
                    <a:pt x="15390" y="4748"/>
                    <a:pt x="14870" y="8294"/>
                    <a:pt x="15781" y="11249"/>
                  </a:cubicBezTo>
                  <a:cubicBezTo>
                    <a:pt x="16692" y="14205"/>
                    <a:pt x="19034" y="16569"/>
                    <a:pt x="21376" y="18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873425" y="4453551"/>
              <a:ext cx="245359" cy="22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77" fill="norm" stroke="1" extrusionOk="0">
                  <a:moveTo>
                    <a:pt x="11431" y="6358"/>
                  </a:moveTo>
                  <a:cubicBezTo>
                    <a:pt x="10692" y="4376"/>
                    <a:pt x="9954" y="2394"/>
                    <a:pt x="8662" y="1205"/>
                  </a:cubicBezTo>
                  <a:cubicBezTo>
                    <a:pt x="7369" y="16"/>
                    <a:pt x="5523" y="-380"/>
                    <a:pt x="3954" y="413"/>
                  </a:cubicBezTo>
                  <a:cubicBezTo>
                    <a:pt x="2385" y="1205"/>
                    <a:pt x="1092" y="3187"/>
                    <a:pt x="446" y="6655"/>
                  </a:cubicBezTo>
                  <a:cubicBezTo>
                    <a:pt x="-200" y="10123"/>
                    <a:pt x="-200" y="15077"/>
                    <a:pt x="815" y="17851"/>
                  </a:cubicBezTo>
                  <a:cubicBezTo>
                    <a:pt x="1831" y="20626"/>
                    <a:pt x="3862" y="21220"/>
                    <a:pt x="5892" y="20229"/>
                  </a:cubicBezTo>
                  <a:cubicBezTo>
                    <a:pt x="7923" y="19238"/>
                    <a:pt x="9954" y="16662"/>
                    <a:pt x="11062" y="14086"/>
                  </a:cubicBezTo>
                  <a:cubicBezTo>
                    <a:pt x="12169" y="11510"/>
                    <a:pt x="12354" y="8934"/>
                    <a:pt x="12354" y="7150"/>
                  </a:cubicBezTo>
                  <a:cubicBezTo>
                    <a:pt x="12354" y="5367"/>
                    <a:pt x="12169" y="4376"/>
                    <a:pt x="12077" y="4772"/>
                  </a:cubicBezTo>
                  <a:cubicBezTo>
                    <a:pt x="11985" y="5169"/>
                    <a:pt x="11985" y="6952"/>
                    <a:pt x="13092" y="9429"/>
                  </a:cubicBezTo>
                  <a:cubicBezTo>
                    <a:pt x="14200" y="11906"/>
                    <a:pt x="16415" y="15077"/>
                    <a:pt x="17985" y="16761"/>
                  </a:cubicBezTo>
                  <a:cubicBezTo>
                    <a:pt x="19554" y="18446"/>
                    <a:pt x="20477" y="18644"/>
                    <a:pt x="21400" y="18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245783" y="4483356"/>
              <a:ext cx="19156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0" y="0"/>
                  </a:moveTo>
                  <a:cubicBezTo>
                    <a:pt x="4226" y="2724"/>
                    <a:pt x="8452" y="5449"/>
                    <a:pt x="11270" y="7005"/>
                  </a:cubicBezTo>
                  <a:cubicBezTo>
                    <a:pt x="14087" y="8562"/>
                    <a:pt x="15496" y="8951"/>
                    <a:pt x="17139" y="9535"/>
                  </a:cubicBezTo>
                  <a:cubicBezTo>
                    <a:pt x="18783" y="10119"/>
                    <a:pt x="20661" y="10897"/>
                    <a:pt x="21130" y="11578"/>
                  </a:cubicBezTo>
                  <a:cubicBezTo>
                    <a:pt x="21600" y="12259"/>
                    <a:pt x="20661" y="12843"/>
                    <a:pt x="18430" y="14497"/>
                  </a:cubicBezTo>
                  <a:cubicBezTo>
                    <a:pt x="16200" y="16151"/>
                    <a:pt x="12678" y="18876"/>
                    <a:pt x="9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496520" y="4533656"/>
              <a:ext cx="127883" cy="16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0760" fill="norm" stroke="1" extrusionOk="0">
                  <a:moveTo>
                    <a:pt x="12034" y="6626"/>
                  </a:moveTo>
                  <a:cubicBezTo>
                    <a:pt x="12034" y="5259"/>
                    <a:pt x="12034" y="3892"/>
                    <a:pt x="11511" y="2662"/>
                  </a:cubicBezTo>
                  <a:cubicBezTo>
                    <a:pt x="10988" y="1432"/>
                    <a:pt x="9943" y="338"/>
                    <a:pt x="8550" y="64"/>
                  </a:cubicBezTo>
                  <a:cubicBezTo>
                    <a:pt x="7156" y="-209"/>
                    <a:pt x="5414" y="338"/>
                    <a:pt x="3672" y="2662"/>
                  </a:cubicBezTo>
                  <a:cubicBezTo>
                    <a:pt x="1930" y="4986"/>
                    <a:pt x="188" y="9087"/>
                    <a:pt x="14" y="12642"/>
                  </a:cubicBezTo>
                  <a:cubicBezTo>
                    <a:pt x="-160" y="16196"/>
                    <a:pt x="1234" y="19204"/>
                    <a:pt x="4195" y="20297"/>
                  </a:cubicBezTo>
                  <a:cubicBezTo>
                    <a:pt x="7156" y="21391"/>
                    <a:pt x="11685" y="20571"/>
                    <a:pt x="14995" y="17563"/>
                  </a:cubicBezTo>
                  <a:cubicBezTo>
                    <a:pt x="18305" y="14556"/>
                    <a:pt x="20395" y="9361"/>
                    <a:pt x="20917" y="6216"/>
                  </a:cubicBezTo>
                  <a:cubicBezTo>
                    <a:pt x="21440" y="3072"/>
                    <a:pt x="20395" y="1978"/>
                    <a:pt x="17782" y="1432"/>
                  </a:cubicBezTo>
                  <a:cubicBezTo>
                    <a:pt x="15169" y="885"/>
                    <a:pt x="10988" y="885"/>
                    <a:pt x="6808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410719" y="4383280"/>
              <a:ext cx="111415" cy="265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77" fill="norm" stroke="1" extrusionOk="0">
                  <a:moveTo>
                    <a:pt x="17455" y="10677"/>
                  </a:moveTo>
                  <a:cubicBezTo>
                    <a:pt x="13855" y="9991"/>
                    <a:pt x="10255" y="9306"/>
                    <a:pt x="7055" y="7848"/>
                  </a:cubicBezTo>
                  <a:cubicBezTo>
                    <a:pt x="3855" y="6391"/>
                    <a:pt x="1055" y="4163"/>
                    <a:pt x="255" y="2706"/>
                  </a:cubicBezTo>
                  <a:cubicBezTo>
                    <a:pt x="-545" y="1248"/>
                    <a:pt x="655" y="563"/>
                    <a:pt x="2255" y="220"/>
                  </a:cubicBezTo>
                  <a:cubicBezTo>
                    <a:pt x="3855" y="-123"/>
                    <a:pt x="5855" y="-123"/>
                    <a:pt x="7655" y="648"/>
                  </a:cubicBezTo>
                  <a:cubicBezTo>
                    <a:pt x="9455" y="1420"/>
                    <a:pt x="11055" y="2963"/>
                    <a:pt x="10255" y="5448"/>
                  </a:cubicBezTo>
                  <a:cubicBezTo>
                    <a:pt x="9455" y="7934"/>
                    <a:pt x="6255" y="11363"/>
                    <a:pt x="4255" y="13506"/>
                  </a:cubicBezTo>
                  <a:cubicBezTo>
                    <a:pt x="2255" y="15648"/>
                    <a:pt x="1455" y="16506"/>
                    <a:pt x="2055" y="16763"/>
                  </a:cubicBezTo>
                  <a:cubicBezTo>
                    <a:pt x="2655" y="17020"/>
                    <a:pt x="4655" y="16677"/>
                    <a:pt x="6655" y="16506"/>
                  </a:cubicBezTo>
                  <a:cubicBezTo>
                    <a:pt x="8655" y="16334"/>
                    <a:pt x="10655" y="16334"/>
                    <a:pt x="12255" y="16934"/>
                  </a:cubicBezTo>
                  <a:cubicBezTo>
                    <a:pt x="13855" y="17534"/>
                    <a:pt x="15055" y="18734"/>
                    <a:pt x="16455" y="19591"/>
                  </a:cubicBezTo>
                  <a:cubicBezTo>
                    <a:pt x="17855" y="20448"/>
                    <a:pt x="19455" y="20963"/>
                    <a:pt x="2105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3976655" y="4280156"/>
              <a:ext cx="136558" cy="3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44" fill="norm" stroke="1" extrusionOk="0">
                  <a:moveTo>
                    <a:pt x="414" y="0"/>
                  </a:moveTo>
                  <a:cubicBezTo>
                    <a:pt x="1068" y="3916"/>
                    <a:pt x="1723" y="7832"/>
                    <a:pt x="1886" y="11053"/>
                  </a:cubicBezTo>
                  <a:cubicBezTo>
                    <a:pt x="2050" y="14274"/>
                    <a:pt x="1723" y="16800"/>
                    <a:pt x="1395" y="18379"/>
                  </a:cubicBezTo>
                  <a:cubicBezTo>
                    <a:pt x="1068" y="19958"/>
                    <a:pt x="741" y="20589"/>
                    <a:pt x="414" y="20589"/>
                  </a:cubicBezTo>
                  <a:cubicBezTo>
                    <a:pt x="86" y="20589"/>
                    <a:pt x="-241" y="19958"/>
                    <a:pt x="250" y="18884"/>
                  </a:cubicBezTo>
                  <a:cubicBezTo>
                    <a:pt x="741" y="17811"/>
                    <a:pt x="2050" y="16295"/>
                    <a:pt x="3359" y="15284"/>
                  </a:cubicBezTo>
                  <a:cubicBezTo>
                    <a:pt x="4668" y="14274"/>
                    <a:pt x="5977" y="13768"/>
                    <a:pt x="7450" y="13516"/>
                  </a:cubicBezTo>
                  <a:cubicBezTo>
                    <a:pt x="8923" y="13263"/>
                    <a:pt x="10559" y="13263"/>
                    <a:pt x="12686" y="13705"/>
                  </a:cubicBezTo>
                  <a:cubicBezTo>
                    <a:pt x="14814" y="14147"/>
                    <a:pt x="17432" y="15032"/>
                    <a:pt x="19068" y="15916"/>
                  </a:cubicBezTo>
                  <a:cubicBezTo>
                    <a:pt x="20704" y="16800"/>
                    <a:pt x="21359" y="17684"/>
                    <a:pt x="21032" y="18442"/>
                  </a:cubicBezTo>
                  <a:cubicBezTo>
                    <a:pt x="20704" y="19200"/>
                    <a:pt x="19395" y="19832"/>
                    <a:pt x="16777" y="20400"/>
                  </a:cubicBezTo>
                  <a:cubicBezTo>
                    <a:pt x="14159" y="20968"/>
                    <a:pt x="10232" y="21474"/>
                    <a:pt x="7614" y="21537"/>
                  </a:cubicBezTo>
                  <a:cubicBezTo>
                    <a:pt x="4995" y="21600"/>
                    <a:pt x="3686" y="21221"/>
                    <a:pt x="2868" y="20211"/>
                  </a:cubicBezTo>
                  <a:cubicBezTo>
                    <a:pt x="2050" y="19200"/>
                    <a:pt x="1723" y="17558"/>
                    <a:pt x="1395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4705476" y="4456894"/>
              <a:ext cx="188258" cy="13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038" fill="norm" stroke="1" extrusionOk="0">
                  <a:moveTo>
                    <a:pt x="13426" y="5709"/>
                  </a:moveTo>
                  <a:cubicBezTo>
                    <a:pt x="13186" y="4166"/>
                    <a:pt x="12946" y="2623"/>
                    <a:pt x="11626" y="1389"/>
                  </a:cubicBezTo>
                  <a:cubicBezTo>
                    <a:pt x="10306" y="155"/>
                    <a:pt x="7906" y="-771"/>
                    <a:pt x="5746" y="926"/>
                  </a:cubicBezTo>
                  <a:cubicBezTo>
                    <a:pt x="3586" y="2623"/>
                    <a:pt x="1666" y="6943"/>
                    <a:pt x="706" y="10183"/>
                  </a:cubicBezTo>
                  <a:cubicBezTo>
                    <a:pt x="-254" y="13423"/>
                    <a:pt x="-254" y="15583"/>
                    <a:pt x="826" y="17435"/>
                  </a:cubicBezTo>
                  <a:cubicBezTo>
                    <a:pt x="1906" y="19286"/>
                    <a:pt x="4066" y="20829"/>
                    <a:pt x="6346" y="19595"/>
                  </a:cubicBezTo>
                  <a:cubicBezTo>
                    <a:pt x="8626" y="18360"/>
                    <a:pt x="11026" y="14349"/>
                    <a:pt x="12346" y="10955"/>
                  </a:cubicBezTo>
                  <a:cubicBezTo>
                    <a:pt x="13666" y="7560"/>
                    <a:pt x="13906" y="4783"/>
                    <a:pt x="14146" y="4938"/>
                  </a:cubicBezTo>
                  <a:cubicBezTo>
                    <a:pt x="14386" y="5092"/>
                    <a:pt x="14626" y="8178"/>
                    <a:pt x="14986" y="10800"/>
                  </a:cubicBezTo>
                  <a:cubicBezTo>
                    <a:pt x="15346" y="13423"/>
                    <a:pt x="15826" y="15583"/>
                    <a:pt x="16546" y="17126"/>
                  </a:cubicBezTo>
                  <a:cubicBezTo>
                    <a:pt x="17266" y="18669"/>
                    <a:pt x="18226" y="19595"/>
                    <a:pt x="19066" y="19286"/>
                  </a:cubicBezTo>
                  <a:cubicBezTo>
                    <a:pt x="19906" y="18978"/>
                    <a:pt x="20626" y="17435"/>
                    <a:pt x="21346" y="15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900083" y="4402009"/>
              <a:ext cx="158751" cy="17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1" fill="norm" stroke="1" extrusionOk="0">
                  <a:moveTo>
                    <a:pt x="0" y="5073"/>
                  </a:moveTo>
                  <a:cubicBezTo>
                    <a:pt x="288" y="2839"/>
                    <a:pt x="576" y="604"/>
                    <a:pt x="1296" y="108"/>
                  </a:cubicBezTo>
                  <a:cubicBezTo>
                    <a:pt x="2016" y="-389"/>
                    <a:pt x="3168" y="852"/>
                    <a:pt x="5040" y="3583"/>
                  </a:cubicBezTo>
                  <a:cubicBezTo>
                    <a:pt x="6912" y="6314"/>
                    <a:pt x="9504" y="10535"/>
                    <a:pt x="10944" y="13390"/>
                  </a:cubicBezTo>
                  <a:cubicBezTo>
                    <a:pt x="12384" y="16245"/>
                    <a:pt x="12672" y="17735"/>
                    <a:pt x="12384" y="18977"/>
                  </a:cubicBezTo>
                  <a:cubicBezTo>
                    <a:pt x="12096" y="20218"/>
                    <a:pt x="11232" y="21211"/>
                    <a:pt x="10368" y="20963"/>
                  </a:cubicBezTo>
                  <a:cubicBezTo>
                    <a:pt x="9504" y="20714"/>
                    <a:pt x="8640" y="19225"/>
                    <a:pt x="8208" y="16370"/>
                  </a:cubicBezTo>
                  <a:cubicBezTo>
                    <a:pt x="7776" y="13514"/>
                    <a:pt x="7776" y="9294"/>
                    <a:pt x="9216" y="6687"/>
                  </a:cubicBezTo>
                  <a:cubicBezTo>
                    <a:pt x="10656" y="4080"/>
                    <a:pt x="13536" y="3087"/>
                    <a:pt x="15840" y="2839"/>
                  </a:cubicBezTo>
                  <a:cubicBezTo>
                    <a:pt x="18144" y="2590"/>
                    <a:pt x="19872" y="3087"/>
                    <a:pt x="21600" y="3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065494" y="4407759"/>
              <a:ext cx="183840" cy="16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249" fill="norm" stroke="1" extrusionOk="0">
                  <a:moveTo>
                    <a:pt x="2149" y="10586"/>
                  </a:moveTo>
                  <a:cubicBezTo>
                    <a:pt x="3362" y="10859"/>
                    <a:pt x="4576" y="11133"/>
                    <a:pt x="5668" y="10722"/>
                  </a:cubicBezTo>
                  <a:cubicBezTo>
                    <a:pt x="6760" y="10312"/>
                    <a:pt x="7731" y="9219"/>
                    <a:pt x="8580" y="7988"/>
                  </a:cubicBezTo>
                  <a:cubicBezTo>
                    <a:pt x="9430" y="6758"/>
                    <a:pt x="10158" y="5391"/>
                    <a:pt x="10522" y="3887"/>
                  </a:cubicBezTo>
                  <a:cubicBezTo>
                    <a:pt x="10886" y="2383"/>
                    <a:pt x="10886" y="743"/>
                    <a:pt x="10158" y="196"/>
                  </a:cubicBezTo>
                  <a:cubicBezTo>
                    <a:pt x="9430" y="-351"/>
                    <a:pt x="7973" y="196"/>
                    <a:pt x="6032" y="2520"/>
                  </a:cubicBezTo>
                  <a:cubicBezTo>
                    <a:pt x="4090" y="4844"/>
                    <a:pt x="1663" y="8945"/>
                    <a:pt x="571" y="12363"/>
                  </a:cubicBezTo>
                  <a:cubicBezTo>
                    <a:pt x="-521" y="15781"/>
                    <a:pt x="-278" y="18515"/>
                    <a:pt x="3362" y="19882"/>
                  </a:cubicBezTo>
                  <a:cubicBezTo>
                    <a:pt x="7003" y="21249"/>
                    <a:pt x="14041" y="21249"/>
                    <a:pt x="2107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5711532" y="4389164"/>
              <a:ext cx="109302" cy="20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11" fill="norm" stroke="1" extrusionOk="0">
                  <a:moveTo>
                    <a:pt x="21045" y="2535"/>
                  </a:moveTo>
                  <a:cubicBezTo>
                    <a:pt x="17377" y="1653"/>
                    <a:pt x="13709" y="772"/>
                    <a:pt x="10653" y="331"/>
                  </a:cubicBezTo>
                  <a:cubicBezTo>
                    <a:pt x="7596" y="-110"/>
                    <a:pt x="5151" y="-110"/>
                    <a:pt x="3317" y="331"/>
                  </a:cubicBezTo>
                  <a:cubicBezTo>
                    <a:pt x="1483" y="772"/>
                    <a:pt x="260" y="1653"/>
                    <a:pt x="2094" y="3637"/>
                  </a:cubicBezTo>
                  <a:cubicBezTo>
                    <a:pt x="3928" y="5621"/>
                    <a:pt x="8819" y="8706"/>
                    <a:pt x="12283" y="10910"/>
                  </a:cubicBezTo>
                  <a:cubicBezTo>
                    <a:pt x="15747" y="13114"/>
                    <a:pt x="17785" y="14437"/>
                    <a:pt x="18803" y="15649"/>
                  </a:cubicBezTo>
                  <a:cubicBezTo>
                    <a:pt x="19822" y="16861"/>
                    <a:pt x="19822" y="17963"/>
                    <a:pt x="17581" y="18955"/>
                  </a:cubicBezTo>
                  <a:cubicBezTo>
                    <a:pt x="15339" y="19947"/>
                    <a:pt x="10856" y="20829"/>
                    <a:pt x="7596" y="21159"/>
                  </a:cubicBezTo>
                  <a:cubicBezTo>
                    <a:pt x="4336" y="21490"/>
                    <a:pt x="2298" y="21270"/>
                    <a:pt x="1075" y="20608"/>
                  </a:cubicBezTo>
                  <a:cubicBezTo>
                    <a:pt x="-147" y="19947"/>
                    <a:pt x="-555" y="18845"/>
                    <a:pt x="1075" y="17412"/>
                  </a:cubicBezTo>
                  <a:cubicBezTo>
                    <a:pt x="2705" y="15980"/>
                    <a:pt x="6373" y="14217"/>
                    <a:pt x="10041" y="12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818394" y="4467662"/>
              <a:ext cx="107304" cy="12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222" fill="norm" stroke="1" extrusionOk="0">
                  <a:moveTo>
                    <a:pt x="15433" y="518"/>
                  </a:moveTo>
                  <a:cubicBezTo>
                    <a:pt x="11279" y="152"/>
                    <a:pt x="7125" y="-214"/>
                    <a:pt x="4217" y="152"/>
                  </a:cubicBezTo>
                  <a:cubicBezTo>
                    <a:pt x="1310" y="518"/>
                    <a:pt x="-352" y="1617"/>
                    <a:pt x="63" y="4728"/>
                  </a:cubicBezTo>
                  <a:cubicBezTo>
                    <a:pt x="479" y="7840"/>
                    <a:pt x="2971" y="12966"/>
                    <a:pt x="6294" y="16261"/>
                  </a:cubicBezTo>
                  <a:cubicBezTo>
                    <a:pt x="9617" y="19555"/>
                    <a:pt x="13771" y="21020"/>
                    <a:pt x="16679" y="21203"/>
                  </a:cubicBezTo>
                  <a:cubicBezTo>
                    <a:pt x="19586" y="21386"/>
                    <a:pt x="21248" y="20288"/>
                    <a:pt x="21040" y="17542"/>
                  </a:cubicBezTo>
                  <a:cubicBezTo>
                    <a:pt x="20833" y="14796"/>
                    <a:pt x="18756" y="10403"/>
                    <a:pt x="16471" y="7474"/>
                  </a:cubicBezTo>
                  <a:cubicBezTo>
                    <a:pt x="14186" y="4545"/>
                    <a:pt x="11694" y="3081"/>
                    <a:pt x="9202" y="1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954183" y="4463596"/>
              <a:ext cx="228601" cy="12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6" fill="norm" stroke="1" extrusionOk="0">
                  <a:moveTo>
                    <a:pt x="0" y="118"/>
                  </a:moveTo>
                  <a:cubicBezTo>
                    <a:pt x="1000" y="1180"/>
                    <a:pt x="2000" y="2243"/>
                    <a:pt x="2700" y="5076"/>
                  </a:cubicBezTo>
                  <a:cubicBezTo>
                    <a:pt x="3400" y="7908"/>
                    <a:pt x="3800" y="12512"/>
                    <a:pt x="3900" y="15699"/>
                  </a:cubicBezTo>
                  <a:cubicBezTo>
                    <a:pt x="4000" y="18885"/>
                    <a:pt x="3800" y="20656"/>
                    <a:pt x="3700" y="20656"/>
                  </a:cubicBezTo>
                  <a:cubicBezTo>
                    <a:pt x="3600" y="20656"/>
                    <a:pt x="3600" y="18885"/>
                    <a:pt x="3900" y="16053"/>
                  </a:cubicBezTo>
                  <a:cubicBezTo>
                    <a:pt x="4200" y="13220"/>
                    <a:pt x="4800" y="9325"/>
                    <a:pt x="5400" y="6492"/>
                  </a:cubicBezTo>
                  <a:cubicBezTo>
                    <a:pt x="6000" y="3659"/>
                    <a:pt x="6600" y="1889"/>
                    <a:pt x="7400" y="826"/>
                  </a:cubicBezTo>
                  <a:cubicBezTo>
                    <a:pt x="8200" y="-236"/>
                    <a:pt x="9200" y="-590"/>
                    <a:pt x="9900" y="1712"/>
                  </a:cubicBezTo>
                  <a:cubicBezTo>
                    <a:pt x="10600" y="4013"/>
                    <a:pt x="11000" y="8971"/>
                    <a:pt x="11000" y="12335"/>
                  </a:cubicBezTo>
                  <a:cubicBezTo>
                    <a:pt x="11000" y="15699"/>
                    <a:pt x="10600" y="17469"/>
                    <a:pt x="10300" y="17292"/>
                  </a:cubicBezTo>
                  <a:cubicBezTo>
                    <a:pt x="10000" y="17115"/>
                    <a:pt x="9800" y="14990"/>
                    <a:pt x="10300" y="12158"/>
                  </a:cubicBezTo>
                  <a:cubicBezTo>
                    <a:pt x="10800" y="9325"/>
                    <a:pt x="12000" y="5784"/>
                    <a:pt x="13100" y="3836"/>
                  </a:cubicBezTo>
                  <a:cubicBezTo>
                    <a:pt x="14200" y="1889"/>
                    <a:pt x="15200" y="1535"/>
                    <a:pt x="15800" y="2420"/>
                  </a:cubicBezTo>
                  <a:cubicBezTo>
                    <a:pt x="16400" y="3305"/>
                    <a:pt x="16600" y="5430"/>
                    <a:pt x="16700" y="8262"/>
                  </a:cubicBezTo>
                  <a:cubicBezTo>
                    <a:pt x="16800" y="11095"/>
                    <a:pt x="16800" y="14636"/>
                    <a:pt x="17100" y="17115"/>
                  </a:cubicBezTo>
                  <a:cubicBezTo>
                    <a:pt x="17400" y="19594"/>
                    <a:pt x="18000" y="21010"/>
                    <a:pt x="18800" y="20302"/>
                  </a:cubicBezTo>
                  <a:cubicBezTo>
                    <a:pt x="19600" y="19594"/>
                    <a:pt x="20600" y="16761"/>
                    <a:pt x="21600" y="13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6180312" y="4462529"/>
              <a:ext cx="142172" cy="1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959" fill="norm" stroke="1" extrusionOk="0">
                  <a:moveTo>
                    <a:pt x="2243" y="10152"/>
                  </a:moveTo>
                  <a:cubicBezTo>
                    <a:pt x="6000" y="8352"/>
                    <a:pt x="9756" y="6552"/>
                    <a:pt x="11948" y="4752"/>
                  </a:cubicBezTo>
                  <a:cubicBezTo>
                    <a:pt x="14139" y="2952"/>
                    <a:pt x="14765" y="1152"/>
                    <a:pt x="14296" y="402"/>
                  </a:cubicBezTo>
                  <a:cubicBezTo>
                    <a:pt x="13826" y="-348"/>
                    <a:pt x="12261" y="-48"/>
                    <a:pt x="9913" y="1302"/>
                  </a:cubicBezTo>
                  <a:cubicBezTo>
                    <a:pt x="7565" y="2652"/>
                    <a:pt x="4435" y="5052"/>
                    <a:pt x="2400" y="7902"/>
                  </a:cubicBezTo>
                  <a:cubicBezTo>
                    <a:pt x="365" y="10752"/>
                    <a:pt x="-574" y="14052"/>
                    <a:pt x="365" y="16452"/>
                  </a:cubicBezTo>
                  <a:cubicBezTo>
                    <a:pt x="1304" y="18852"/>
                    <a:pt x="4122" y="20352"/>
                    <a:pt x="7878" y="20802"/>
                  </a:cubicBezTo>
                  <a:cubicBezTo>
                    <a:pt x="11635" y="21252"/>
                    <a:pt x="16330" y="20652"/>
                    <a:pt x="21026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6827060" y="4390943"/>
              <a:ext cx="162174" cy="20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12" fill="norm" stroke="1" extrusionOk="0">
                  <a:moveTo>
                    <a:pt x="13740" y="5487"/>
                  </a:moveTo>
                  <a:cubicBezTo>
                    <a:pt x="13463" y="3563"/>
                    <a:pt x="13186" y="1638"/>
                    <a:pt x="12355" y="675"/>
                  </a:cubicBezTo>
                  <a:cubicBezTo>
                    <a:pt x="11525" y="-287"/>
                    <a:pt x="10140" y="-287"/>
                    <a:pt x="8202" y="1103"/>
                  </a:cubicBezTo>
                  <a:cubicBezTo>
                    <a:pt x="6263" y="2493"/>
                    <a:pt x="3771" y="5273"/>
                    <a:pt x="2109" y="8267"/>
                  </a:cubicBezTo>
                  <a:cubicBezTo>
                    <a:pt x="448" y="11262"/>
                    <a:pt x="-383" y="14469"/>
                    <a:pt x="171" y="16929"/>
                  </a:cubicBezTo>
                  <a:cubicBezTo>
                    <a:pt x="725" y="19388"/>
                    <a:pt x="2663" y="21099"/>
                    <a:pt x="6402" y="21206"/>
                  </a:cubicBezTo>
                  <a:cubicBezTo>
                    <a:pt x="10140" y="21313"/>
                    <a:pt x="15679" y="19816"/>
                    <a:pt x="21217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6959754" y="4460286"/>
              <a:ext cx="147237" cy="11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0835" fill="norm" stroke="1" extrusionOk="0">
                  <a:moveTo>
                    <a:pt x="12110" y="1960"/>
                  </a:moveTo>
                  <a:cubicBezTo>
                    <a:pt x="10927" y="760"/>
                    <a:pt x="9743" y="-440"/>
                    <a:pt x="7524" y="160"/>
                  </a:cubicBezTo>
                  <a:cubicBezTo>
                    <a:pt x="5305" y="760"/>
                    <a:pt x="2050" y="3160"/>
                    <a:pt x="719" y="6560"/>
                  </a:cubicBezTo>
                  <a:cubicBezTo>
                    <a:pt x="-613" y="9960"/>
                    <a:pt x="-21" y="14360"/>
                    <a:pt x="1902" y="17160"/>
                  </a:cubicBezTo>
                  <a:cubicBezTo>
                    <a:pt x="3825" y="19960"/>
                    <a:pt x="7080" y="21160"/>
                    <a:pt x="10483" y="20760"/>
                  </a:cubicBezTo>
                  <a:cubicBezTo>
                    <a:pt x="13886" y="20360"/>
                    <a:pt x="17436" y="18360"/>
                    <a:pt x="19212" y="15960"/>
                  </a:cubicBezTo>
                  <a:cubicBezTo>
                    <a:pt x="20987" y="13560"/>
                    <a:pt x="20987" y="10760"/>
                    <a:pt x="19508" y="8160"/>
                  </a:cubicBezTo>
                  <a:cubicBezTo>
                    <a:pt x="18028" y="5560"/>
                    <a:pt x="15069" y="3160"/>
                    <a:pt x="12850" y="1760"/>
                  </a:cubicBezTo>
                  <a:cubicBezTo>
                    <a:pt x="10631" y="360"/>
                    <a:pt x="9151" y="-40"/>
                    <a:pt x="9151" y="760"/>
                  </a:cubicBezTo>
                  <a:cubicBezTo>
                    <a:pt x="9151" y="1560"/>
                    <a:pt x="10631" y="3560"/>
                    <a:pt x="12110" y="5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7135708" y="4422859"/>
              <a:ext cx="132926" cy="15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676" fill="norm" stroke="1" extrusionOk="0">
                  <a:moveTo>
                    <a:pt x="1988" y="6334"/>
                  </a:moveTo>
                  <a:cubicBezTo>
                    <a:pt x="1645" y="10261"/>
                    <a:pt x="1302" y="14189"/>
                    <a:pt x="960" y="16853"/>
                  </a:cubicBezTo>
                  <a:cubicBezTo>
                    <a:pt x="617" y="19518"/>
                    <a:pt x="274" y="20921"/>
                    <a:pt x="102" y="20640"/>
                  </a:cubicBezTo>
                  <a:cubicBezTo>
                    <a:pt x="-69" y="20360"/>
                    <a:pt x="-69" y="18396"/>
                    <a:pt x="445" y="15311"/>
                  </a:cubicBezTo>
                  <a:cubicBezTo>
                    <a:pt x="960" y="12225"/>
                    <a:pt x="1988" y="8017"/>
                    <a:pt x="3188" y="5352"/>
                  </a:cubicBezTo>
                  <a:cubicBezTo>
                    <a:pt x="4388" y="2687"/>
                    <a:pt x="5760" y="1565"/>
                    <a:pt x="7474" y="724"/>
                  </a:cubicBezTo>
                  <a:cubicBezTo>
                    <a:pt x="9188" y="-118"/>
                    <a:pt x="11245" y="-679"/>
                    <a:pt x="12960" y="1705"/>
                  </a:cubicBezTo>
                  <a:cubicBezTo>
                    <a:pt x="14674" y="4090"/>
                    <a:pt x="16045" y="9420"/>
                    <a:pt x="17074" y="12926"/>
                  </a:cubicBezTo>
                  <a:cubicBezTo>
                    <a:pt x="18102" y="16433"/>
                    <a:pt x="18788" y="18116"/>
                    <a:pt x="19474" y="19098"/>
                  </a:cubicBezTo>
                  <a:cubicBezTo>
                    <a:pt x="20160" y="20079"/>
                    <a:pt x="20845" y="20360"/>
                    <a:pt x="21531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7308657" y="4436025"/>
              <a:ext cx="76864" cy="18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283" fill="norm" stroke="1" extrusionOk="0">
                  <a:moveTo>
                    <a:pt x="14830" y="5427"/>
                  </a:moveTo>
                  <a:cubicBezTo>
                    <a:pt x="15399" y="4214"/>
                    <a:pt x="15967" y="3000"/>
                    <a:pt x="15115" y="2029"/>
                  </a:cubicBezTo>
                  <a:cubicBezTo>
                    <a:pt x="14262" y="1058"/>
                    <a:pt x="11988" y="330"/>
                    <a:pt x="9146" y="88"/>
                  </a:cubicBezTo>
                  <a:cubicBezTo>
                    <a:pt x="6304" y="-155"/>
                    <a:pt x="2894" y="88"/>
                    <a:pt x="1188" y="1058"/>
                  </a:cubicBezTo>
                  <a:cubicBezTo>
                    <a:pt x="-517" y="2029"/>
                    <a:pt x="-517" y="3728"/>
                    <a:pt x="2041" y="5670"/>
                  </a:cubicBezTo>
                  <a:cubicBezTo>
                    <a:pt x="4599" y="7611"/>
                    <a:pt x="9715" y="9796"/>
                    <a:pt x="13125" y="11494"/>
                  </a:cubicBezTo>
                  <a:cubicBezTo>
                    <a:pt x="16536" y="13193"/>
                    <a:pt x="18241" y="14407"/>
                    <a:pt x="19378" y="15620"/>
                  </a:cubicBezTo>
                  <a:cubicBezTo>
                    <a:pt x="20515" y="16834"/>
                    <a:pt x="21083" y="18047"/>
                    <a:pt x="20230" y="19018"/>
                  </a:cubicBezTo>
                  <a:cubicBezTo>
                    <a:pt x="19378" y="19989"/>
                    <a:pt x="17104" y="20717"/>
                    <a:pt x="14546" y="21081"/>
                  </a:cubicBezTo>
                  <a:cubicBezTo>
                    <a:pt x="11988" y="21445"/>
                    <a:pt x="9146" y="21445"/>
                    <a:pt x="7441" y="19989"/>
                  </a:cubicBezTo>
                  <a:cubicBezTo>
                    <a:pt x="5736" y="18533"/>
                    <a:pt x="5167" y="15620"/>
                    <a:pt x="4599" y="1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7481106" y="4254756"/>
              <a:ext cx="47878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42" fill="norm" stroke="1" extrusionOk="0">
                  <a:moveTo>
                    <a:pt x="21242" y="0"/>
                  </a:moveTo>
                  <a:cubicBezTo>
                    <a:pt x="14668" y="2386"/>
                    <a:pt x="8094" y="4772"/>
                    <a:pt x="4338" y="8100"/>
                  </a:cubicBezTo>
                  <a:cubicBezTo>
                    <a:pt x="581" y="11428"/>
                    <a:pt x="-358" y="15698"/>
                    <a:pt x="112" y="18209"/>
                  </a:cubicBezTo>
                  <a:cubicBezTo>
                    <a:pt x="581" y="20721"/>
                    <a:pt x="2459" y="21474"/>
                    <a:pt x="4338" y="21537"/>
                  </a:cubicBezTo>
                  <a:cubicBezTo>
                    <a:pt x="6216" y="21600"/>
                    <a:pt x="8094" y="20972"/>
                    <a:pt x="8094" y="20093"/>
                  </a:cubicBezTo>
                  <a:cubicBezTo>
                    <a:pt x="8094" y="19214"/>
                    <a:pt x="6216" y="18084"/>
                    <a:pt x="4338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419901" y="4440189"/>
              <a:ext cx="371550" cy="15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179" fill="norm" stroke="1" extrusionOk="0">
                  <a:moveTo>
                    <a:pt x="1170" y="6649"/>
                  </a:moveTo>
                  <a:cubicBezTo>
                    <a:pt x="557" y="6081"/>
                    <a:pt x="-57" y="5512"/>
                    <a:pt x="4" y="5228"/>
                  </a:cubicBezTo>
                  <a:cubicBezTo>
                    <a:pt x="66" y="4944"/>
                    <a:pt x="802" y="4944"/>
                    <a:pt x="2520" y="5228"/>
                  </a:cubicBezTo>
                  <a:cubicBezTo>
                    <a:pt x="4238" y="5512"/>
                    <a:pt x="6938" y="6081"/>
                    <a:pt x="8595" y="6223"/>
                  </a:cubicBezTo>
                  <a:cubicBezTo>
                    <a:pt x="10252" y="6365"/>
                    <a:pt x="10866" y="6081"/>
                    <a:pt x="11479" y="5654"/>
                  </a:cubicBezTo>
                  <a:cubicBezTo>
                    <a:pt x="12093" y="5228"/>
                    <a:pt x="12707" y="4660"/>
                    <a:pt x="12829" y="3807"/>
                  </a:cubicBezTo>
                  <a:cubicBezTo>
                    <a:pt x="12952" y="2954"/>
                    <a:pt x="12584" y="1817"/>
                    <a:pt x="11848" y="1249"/>
                  </a:cubicBezTo>
                  <a:cubicBezTo>
                    <a:pt x="11111" y="681"/>
                    <a:pt x="10007" y="681"/>
                    <a:pt x="9086" y="2670"/>
                  </a:cubicBezTo>
                  <a:cubicBezTo>
                    <a:pt x="8166" y="4660"/>
                    <a:pt x="7429" y="8639"/>
                    <a:pt x="7184" y="11339"/>
                  </a:cubicBezTo>
                  <a:cubicBezTo>
                    <a:pt x="6938" y="14039"/>
                    <a:pt x="7184" y="15460"/>
                    <a:pt x="7613" y="16312"/>
                  </a:cubicBezTo>
                  <a:cubicBezTo>
                    <a:pt x="8043" y="17165"/>
                    <a:pt x="8657" y="17449"/>
                    <a:pt x="9393" y="16454"/>
                  </a:cubicBezTo>
                  <a:cubicBezTo>
                    <a:pt x="10129" y="15460"/>
                    <a:pt x="10988" y="13186"/>
                    <a:pt x="11541" y="11196"/>
                  </a:cubicBezTo>
                  <a:cubicBezTo>
                    <a:pt x="12093" y="9207"/>
                    <a:pt x="12338" y="7502"/>
                    <a:pt x="12277" y="7217"/>
                  </a:cubicBezTo>
                  <a:cubicBezTo>
                    <a:pt x="12216" y="6933"/>
                    <a:pt x="11848" y="8070"/>
                    <a:pt x="11663" y="9349"/>
                  </a:cubicBezTo>
                  <a:cubicBezTo>
                    <a:pt x="11479" y="10628"/>
                    <a:pt x="11479" y="12049"/>
                    <a:pt x="11541" y="13470"/>
                  </a:cubicBezTo>
                  <a:cubicBezTo>
                    <a:pt x="11602" y="14891"/>
                    <a:pt x="11725" y="16312"/>
                    <a:pt x="12093" y="17165"/>
                  </a:cubicBezTo>
                  <a:cubicBezTo>
                    <a:pt x="12461" y="18017"/>
                    <a:pt x="13075" y="18302"/>
                    <a:pt x="13627" y="17875"/>
                  </a:cubicBezTo>
                  <a:cubicBezTo>
                    <a:pt x="14179" y="17449"/>
                    <a:pt x="14670" y="16312"/>
                    <a:pt x="15161" y="15175"/>
                  </a:cubicBezTo>
                  <a:cubicBezTo>
                    <a:pt x="15652" y="14039"/>
                    <a:pt x="16143" y="12902"/>
                    <a:pt x="16204" y="12902"/>
                  </a:cubicBezTo>
                  <a:cubicBezTo>
                    <a:pt x="16266" y="12902"/>
                    <a:pt x="15898" y="14039"/>
                    <a:pt x="15591" y="15460"/>
                  </a:cubicBezTo>
                  <a:cubicBezTo>
                    <a:pt x="15284" y="16881"/>
                    <a:pt x="15038" y="18586"/>
                    <a:pt x="14977" y="18728"/>
                  </a:cubicBezTo>
                  <a:cubicBezTo>
                    <a:pt x="14916" y="18870"/>
                    <a:pt x="15038" y="17449"/>
                    <a:pt x="15529" y="14607"/>
                  </a:cubicBezTo>
                  <a:cubicBezTo>
                    <a:pt x="16020" y="11765"/>
                    <a:pt x="16879" y="7502"/>
                    <a:pt x="17554" y="4802"/>
                  </a:cubicBezTo>
                  <a:cubicBezTo>
                    <a:pt x="18229" y="2102"/>
                    <a:pt x="18720" y="965"/>
                    <a:pt x="19273" y="396"/>
                  </a:cubicBezTo>
                  <a:cubicBezTo>
                    <a:pt x="19825" y="-172"/>
                    <a:pt x="20438" y="-172"/>
                    <a:pt x="20868" y="681"/>
                  </a:cubicBezTo>
                  <a:cubicBezTo>
                    <a:pt x="21298" y="1533"/>
                    <a:pt x="21543" y="3239"/>
                    <a:pt x="21543" y="6365"/>
                  </a:cubicBezTo>
                  <a:cubicBezTo>
                    <a:pt x="21543" y="9491"/>
                    <a:pt x="21298" y="14039"/>
                    <a:pt x="20991" y="17023"/>
                  </a:cubicBezTo>
                  <a:cubicBezTo>
                    <a:pt x="20684" y="20007"/>
                    <a:pt x="20316" y="21428"/>
                    <a:pt x="20254" y="21144"/>
                  </a:cubicBezTo>
                  <a:cubicBezTo>
                    <a:pt x="20193" y="20860"/>
                    <a:pt x="20438" y="18870"/>
                    <a:pt x="20684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843043" y="4241783"/>
              <a:ext cx="71174" cy="36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34" fill="norm" stroke="1" extrusionOk="0">
                  <a:moveTo>
                    <a:pt x="20091" y="1126"/>
                  </a:moveTo>
                  <a:cubicBezTo>
                    <a:pt x="20727" y="509"/>
                    <a:pt x="21362" y="-108"/>
                    <a:pt x="21362" y="15"/>
                  </a:cubicBezTo>
                  <a:cubicBezTo>
                    <a:pt x="21362" y="139"/>
                    <a:pt x="20727" y="1003"/>
                    <a:pt x="17550" y="3410"/>
                  </a:cubicBezTo>
                  <a:cubicBezTo>
                    <a:pt x="14374" y="5817"/>
                    <a:pt x="8656" y="9766"/>
                    <a:pt x="5162" y="12790"/>
                  </a:cubicBezTo>
                  <a:cubicBezTo>
                    <a:pt x="1668" y="15814"/>
                    <a:pt x="397" y="17913"/>
                    <a:pt x="80" y="19332"/>
                  </a:cubicBezTo>
                  <a:cubicBezTo>
                    <a:pt x="-238" y="20751"/>
                    <a:pt x="397" y="21492"/>
                    <a:pt x="1986" y="21430"/>
                  </a:cubicBezTo>
                  <a:cubicBezTo>
                    <a:pt x="3574" y="21369"/>
                    <a:pt x="6115" y="20505"/>
                    <a:pt x="8656" y="19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821083" y="446430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200"/>
                    <a:pt x="12000" y="16800"/>
                    <a:pt x="15600" y="13200"/>
                  </a:cubicBezTo>
                  <a:cubicBezTo>
                    <a:pt x="19200" y="9600"/>
                    <a:pt x="204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932947" y="4426206"/>
              <a:ext cx="9168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600" fill="norm" stroke="1" extrusionOk="0">
                  <a:moveTo>
                    <a:pt x="13218" y="0"/>
                  </a:moveTo>
                  <a:cubicBezTo>
                    <a:pt x="10871" y="0"/>
                    <a:pt x="8523" y="0"/>
                    <a:pt x="5940" y="225"/>
                  </a:cubicBezTo>
                  <a:cubicBezTo>
                    <a:pt x="3358" y="450"/>
                    <a:pt x="540" y="900"/>
                    <a:pt x="71" y="1575"/>
                  </a:cubicBezTo>
                  <a:cubicBezTo>
                    <a:pt x="-399" y="2250"/>
                    <a:pt x="1479" y="3150"/>
                    <a:pt x="5236" y="4725"/>
                  </a:cubicBezTo>
                  <a:cubicBezTo>
                    <a:pt x="8992" y="6300"/>
                    <a:pt x="14627" y="8550"/>
                    <a:pt x="17679" y="10800"/>
                  </a:cubicBezTo>
                  <a:cubicBezTo>
                    <a:pt x="20731" y="13050"/>
                    <a:pt x="21201" y="15300"/>
                    <a:pt x="18853" y="17100"/>
                  </a:cubicBezTo>
                  <a:cubicBezTo>
                    <a:pt x="16505" y="18900"/>
                    <a:pt x="11340" y="20250"/>
                    <a:pt x="6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967133" y="4616706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841118" y="4153156"/>
              <a:ext cx="313466" cy="38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2" fill="norm" stroke="1" extrusionOk="0">
                  <a:moveTo>
                    <a:pt x="9292" y="0"/>
                  </a:moveTo>
                  <a:cubicBezTo>
                    <a:pt x="8567" y="3874"/>
                    <a:pt x="7842" y="7748"/>
                    <a:pt x="7480" y="11739"/>
                  </a:cubicBezTo>
                  <a:cubicBezTo>
                    <a:pt x="7117" y="15730"/>
                    <a:pt x="7117" y="19839"/>
                    <a:pt x="6682" y="20543"/>
                  </a:cubicBezTo>
                  <a:cubicBezTo>
                    <a:pt x="6248" y="21248"/>
                    <a:pt x="5378" y="18548"/>
                    <a:pt x="4653" y="16963"/>
                  </a:cubicBezTo>
                  <a:cubicBezTo>
                    <a:pt x="3928" y="15378"/>
                    <a:pt x="3348" y="14909"/>
                    <a:pt x="2406" y="14498"/>
                  </a:cubicBezTo>
                  <a:cubicBezTo>
                    <a:pt x="1464" y="14087"/>
                    <a:pt x="159" y="13735"/>
                    <a:pt x="14" y="13559"/>
                  </a:cubicBezTo>
                  <a:cubicBezTo>
                    <a:pt x="-131" y="13383"/>
                    <a:pt x="884" y="13383"/>
                    <a:pt x="3058" y="12561"/>
                  </a:cubicBezTo>
                  <a:cubicBezTo>
                    <a:pt x="5233" y="11739"/>
                    <a:pt x="8567" y="10096"/>
                    <a:pt x="10886" y="8452"/>
                  </a:cubicBezTo>
                  <a:cubicBezTo>
                    <a:pt x="13206" y="6809"/>
                    <a:pt x="14511" y="5165"/>
                    <a:pt x="15453" y="3874"/>
                  </a:cubicBezTo>
                  <a:cubicBezTo>
                    <a:pt x="16395" y="2583"/>
                    <a:pt x="16975" y="1643"/>
                    <a:pt x="17120" y="1878"/>
                  </a:cubicBezTo>
                  <a:cubicBezTo>
                    <a:pt x="17265" y="2113"/>
                    <a:pt x="16975" y="3522"/>
                    <a:pt x="16468" y="6046"/>
                  </a:cubicBezTo>
                  <a:cubicBezTo>
                    <a:pt x="15960" y="8570"/>
                    <a:pt x="15235" y="12209"/>
                    <a:pt x="14801" y="14380"/>
                  </a:cubicBezTo>
                  <a:cubicBezTo>
                    <a:pt x="14366" y="16552"/>
                    <a:pt x="14221" y="17257"/>
                    <a:pt x="13858" y="18313"/>
                  </a:cubicBezTo>
                  <a:cubicBezTo>
                    <a:pt x="13496" y="19370"/>
                    <a:pt x="12916" y="20778"/>
                    <a:pt x="12626" y="21189"/>
                  </a:cubicBezTo>
                  <a:cubicBezTo>
                    <a:pt x="12336" y="21600"/>
                    <a:pt x="12336" y="21013"/>
                    <a:pt x="12771" y="20015"/>
                  </a:cubicBezTo>
                  <a:cubicBezTo>
                    <a:pt x="13206" y="19017"/>
                    <a:pt x="14076" y="17609"/>
                    <a:pt x="14873" y="16728"/>
                  </a:cubicBezTo>
                  <a:cubicBezTo>
                    <a:pt x="15670" y="15848"/>
                    <a:pt x="16395" y="15496"/>
                    <a:pt x="17048" y="15496"/>
                  </a:cubicBezTo>
                  <a:cubicBezTo>
                    <a:pt x="17700" y="15496"/>
                    <a:pt x="18280" y="15848"/>
                    <a:pt x="18715" y="16376"/>
                  </a:cubicBezTo>
                  <a:cubicBezTo>
                    <a:pt x="19150" y="16904"/>
                    <a:pt x="19439" y="17609"/>
                    <a:pt x="19874" y="18430"/>
                  </a:cubicBezTo>
                  <a:cubicBezTo>
                    <a:pt x="20309" y="19252"/>
                    <a:pt x="20889" y="20191"/>
                    <a:pt x="21469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9192683" y="4380183"/>
              <a:ext cx="281408" cy="2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60" fill="norm" stroke="1" extrusionOk="0">
                  <a:moveTo>
                    <a:pt x="0" y="7597"/>
                  </a:moveTo>
                  <a:cubicBezTo>
                    <a:pt x="1612" y="6641"/>
                    <a:pt x="3224" y="5686"/>
                    <a:pt x="4352" y="4921"/>
                  </a:cubicBezTo>
                  <a:cubicBezTo>
                    <a:pt x="5481" y="4156"/>
                    <a:pt x="6125" y="3583"/>
                    <a:pt x="6609" y="2723"/>
                  </a:cubicBezTo>
                  <a:cubicBezTo>
                    <a:pt x="7093" y="1863"/>
                    <a:pt x="7415" y="716"/>
                    <a:pt x="7012" y="238"/>
                  </a:cubicBezTo>
                  <a:cubicBezTo>
                    <a:pt x="6609" y="-240"/>
                    <a:pt x="5481" y="-49"/>
                    <a:pt x="4272" y="1289"/>
                  </a:cubicBezTo>
                  <a:cubicBezTo>
                    <a:pt x="3063" y="2627"/>
                    <a:pt x="1773" y="5112"/>
                    <a:pt x="1128" y="6928"/>
                  </a:cubicBezTo>
                  <a:cubicBezTo>
                    <a:pt x="484" y="8744"/>
                    <a:pt x="484" y="9891"/>
                    <a:pt x="484" y="10942"/>
                  </a:cubicBezTo>
                  <a:cubicBezTo>
                    <a:pt x="484" y="11994"/>
                    <a:pt x="484" y="12949"/>
                    <a:pt x="2015" y="12949"/>
                  </a:cubicBezTo>
                  <a:cubicBezTo>
                    <a:pt x="3546" y="12949"/>
                    <a:pt x="6609" y="11994"/>
                    <a:pt x="8704" y="10656"/>
                  </a:cubicBezTo>
                  <a:cubicBezTo>
                    <a:pt x="10800" y="9318"/>
                    <a:pt x="11928" y="7597"/>
                    <a:pt x="12734" y="6164"/>
                  </a:cubicBezTo>
                  <a:cubicBezTo>
                    <a:pt x="13540" y="4730"/>
                    <a:pt x="14024" y="3583"/>
                    <a:pt x="13943" y="3679"/>
                  </a:cubicBezTo>
                  <a:cubicBezTo>
                    <a:pt x="13863" y="3774"/>
                    <a:pt x="13218" y="5112"/>
                    <a:pt x="12493" y="6833"/>
                  </a:cubicBezTo>
                  <a:cubicBezTo>
                    <a:pt x="11767" y="8553"/>
                    <a:pt x="10961" y="10656"/>
                    <a:pt x="10397" y="12185"/>
                  </a:cubicBezTo>
                  <a:cubicBezTo>
                    <a:pt x="9833" y="13714"/>
                    <a:pt x="9510" y="14670"/>
                    <a:pt x="9510" y="14479"/>
                  </a:cubicBezTo>
                  <a:cubicBezTo>
                    <a:pt x="9510" y="14287"/>
                    <a:pt x="9833" y="12949"/>
                    <a:pt x="11042" y="10656"/>
                  </a:cubicBezTo>
                  <a:cubicBezTo>
                    <a:pt x="12251" y="8362"/>
                    <a:pt x="14346" y="5112"/>
                    <a:pt x="15878" y="3392"/>
                  </a:cubicBezTo>
                  <a:cubicBezTo>
                    <a:pt x="17409" y="1672"/>
                    <a:pt x="18376" y="1480"/>
                    <a:pt x="19182" y="2054"/>
                  </a:cubicBezTo>
                  <a:cubicBezTo>
                    <a:pt x="19988" y="2627"/>
                    <a:pt x="20633" y="3965"/>
                    <a:pt x="21036" y="6164"/>
                  </a:cubicBezTo>
                  <a:cubicBezTo>
                    <a:pt x="21439" y="8362"/>
                    <a:pt x="21600" y="11420"/>
                    <a:pt x="21197" y="14096"/>
                  </a:cubicBezTo>
                  <a:cubicBezTo>
                    <a:pt x="20794" y="16772"/>
                    <a:pt x="19827" y="19066"/>
                    <a:pt x="1886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2233083" y="5334256"/>
              <a:ext cx="209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3520"/>
                    <a:pt x="8727" y="7040"/>
                    <a:pt x="11782" y="10480"/>
                  </a:cubicBezTo>
                  <a:cubicBezTo>
                    <a:pt x="14836" y="13920"/>
                    <a:pt x="16582" y="17280"/>
                    <a:pt x="18000" y="19120"/>
                  </a:cubicBezTo>
                  <a:cubicBezTo>
                    <a:pt x="19418" y="20960"/>
                    <a:pt x="20509" y="21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2353182" y="5376282"/>
              <a:ext cx="146602" cy="50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8" fill="norm" stroke="1" extrusionOk="0">
                  <a:moveTo>
                    <a:pt x="21372" y="1174"/>
                  </a:moveTo>
                  <a:cubicBezTo>
                    <a:pt x="21372" y="638"/>
                    <a:pt x="21372" y="103"/>
                    <a:pt x="20755" y="13"/>
                  </a:cubicBezTo>
                  <a:cubicBezTo>
                    <a:pt x="20138" y="-76"/>
                    <a:pt x="18903" y="281"/>
                    <a:pt x="17515" y="1575"/>
                  </a:cubicBezTo>
                  <a:cubicBezTo>
                    <a:pt x="16126" y="2869"/>
                    <a:pt x="14583" y="5101"/>
                    <a:pt x="12423" y="7689"/>
                  </a:cubicBezTo>
                  <a:cubicBezTo>
                    <a:pt x="10263" y="10278"/>
                    <a:pt x="7486" y="13223"/>
                    <a:pt x="5481" y="15231"/>
                  </a:cubicBezTo>
                  <a:cubicBezTo>
                    <a:pt x="3475" y="17240"/>
                    <a:pt x="2241" y="18311"/>
                    <a:pt x="1315" y="19248"/>
                  </a:cubicBezTo>
                  <a:cubicBezTo>
                    <a:pt x="389" y="20185"/>
                    <a:pt x="-228" y="20988"/>
                    <a:pt x="81" y="21256"/>
                  </a:cubicBezTo>
                  <a:cubicBezTo>
                    <a:pt x="389" y="21524"/>
                    <a:pt x="1623" y="21256"/>
                    <a:pt x="2395" y="21033"/>
                  </a:cubicBezTo>
                  <a:cubicBezTo>
                    <a:pt x="3166" y="20810"/>
                    <a:pt x="3475" y="20631"/>
                    <a:pt x="3783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2779183" y="5620006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0"/>
                    <a:pt x="11421" y="0"/>
                    <a:pt x="15021" y="3600"/>
                  </a:cubicBezTo>
                  <a:cubicBezTo>
                    <a:pt x="18621" y="7200"/>
                    <a:pt x="2011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733601" y="5753356"/>
              <a:ext cx="286883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1514" y="12960"/>
                  </a:moveTo>
                  <a:cubicBezTo>
                    <a:pt x="720" y="17280"/>
                    <a:pt x="-74" y="21600"/>
                    <a:pt x="5" y="21600"/>
                  </a:cubicBezTo>
                  <a:cubicBezTo>
                    <a:pt x="85" y="21600"/>
                    <a:pt x="1038" y="17280"/>
                    <a:pt x="4770" y="12960"/>
                  </a:cubicBezTo>
                  <a:cubicBezTo>
                    <a:pt x="8502" y="8640"/>
                    <a:pt x="15014" y="4320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385120" y="5525414"/>
              <a:ext cx="302114" cy="23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442" fill="norm" stroke="1" extrusionOk="0">
                  <a:moveTo>
                    <a:pt x="9260" y="6140"/>
                  </a:moveTo>
                  <a:cubicBezTo>
                    <a:pt x="9410" y="5201"/>
                    <a:pt x="9560" y="4261"/>
                    <a:pt x="9635" y="3322"/>
                  </a:cubicBezTo>
                  <a:cubicBezTo>
                    <a:pt x="9710" y="2383"/>
                    <a:pt x="9710" y="1444"/>
                    <a:pt x="8585" y="693"/>
                  </a:cubicBezTo>
                  <a:cubicBezTo>
                    <a:pt x="7460" y="-59"/>
                    <a:pt x="5210" y="-622"/>
                    <a:pt x="3410" y="1350"/>
                  </a:cubicBezTo>
                  <a:cubicBezTo>
                    <a:pt x="1610" y="3322"/>
                    <a:pt x="260" y="7830"/>
                    <a:pt x="35" y="11587"/>
                  </a:cubicBezTo>
                  <a:cubicBezTo>
                    <a:pt x="-190" y="15343"/>
                    <a:pt x="710" y="18348"/>
                    <a:pt x="1985" y="19663"/>
                  </a:cubicBezTo>
                  <a:cubicBezTo>
                    <a:pt x="3260" y="20978"/>
                    <a:pt x="4910" y="20602"/>
                    <a:pt x="6410" y="18724"/>
                  </a:cubicBezTo>
                  <a:cubicBezTo>
                    <a:pt x="7910" y="16846"/>
                    <a:pt x="9260" y="13465"/>
                    <a:pt x="9935" y="11211"/>
                  </a:cubicBezTo>
                  <a:cubicBezTo>
                    <a:pt x="10610" y="8957"/>
                    <a:pt x="10610" y="7830"/>
                    <a:pt x="10610" y="6797"/>
                  </a:cubicBezTo>
                  <a:cubicBezTo>
                    <a:pt x="10610" y="5764"/>
                    <a:pt x="10610" y="4825"/>
                    <a:pt x="10685" y="4825"/>
                  </a:cubicBezTo>
                  <a:cubicBezTo>
                    <a:pt x="10760" y="4825"/>
                    <a:pt x="10910" y="5764"/>
                    <a:pt x="11510" y="7642"/>
                  </a:cubicBezTo>
                  <a:cubicBezTo>
                    <a:pt x="12110" y="9521"/>
                    <a:pt x="13160" y="12338"/>
                    <a:pt x="14510" y="14310"/>
                  </a:cubicBezTo>
                  <a:cubicBezTo>
                    <a:pt x="15860" y="16282"/>
                    <a:pt x="17510" y="17409"/>
                    <a:pt x="18710" y="17785"/>
                  </a:cubicBezTo>
                  <a:cubicBezTo>
                    <a:pt x="19910" y="18161"/>
                    <a:pt x="20660" y="17785"/>
                    <a:pt x="2141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3814233" y="5346956"/>
              <a:ext cx="241301" cy="45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0"/>
                  </a:moveTo>
                  <a:cubicBezTo>
                    <a:pt x="3600" y="1991"/>
                    <a:pt x="7200" y="3982"/>
                    <a:pt x="10326" y="6719"/>
                  </a:cubicBezTo>
                  <a:cubicBezTo>
                    <a:pt x="13453" y="9456"/>
                    <a:pt x="16105" y="12940"/>
                    <a:pt x="17621" y="15180"/>
                  </a:cubicBezTo>
                  <a:cubicBezTo>
                    <a:pt x="19137" y="17419"/>
                    <a:pt x="19516" y="18415"/>
                    <a:pt x="19989" y="19360"/>
                  </a:cubicBezTo>
                  <a:cubicBezTo>
                    <a:pt x="20463" y="20306"/>
                    <a:pt x="21032" y="21202"/>
                    <a:pt x="21316" y="21401"/>
                  </a:cubicBezTo>
                  <a:cubicBezTo>
                    <a:pt x="21600" y="21600"/>
                    <a:pt x="21600" y="21102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802481" y="5334256"/>
              <a:ext cx="253053" cy="50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7" fill="norm" stroke="1" extrusionOk="0">
                  <a:moveTo>
                    <a:pt x="21519" y="0"/>
                  </a:moveTo>
                  <a:cubicBezTo>
                    <a:pt x="20079" y="1350"/>
                    <a:pt x="18639" y="2700"/>
                    <a:pt x="16839" y="4680"/>
                  </a:cubicBezTo>
                  <a:cubicBezTo>
                    <a:pt x="15039" y="6660"/>
                    <a:pt x="12879" y="9270"/>
                    <a:pt x="10179" y="12015"/>
                  </a:cubicBezTo>
                  <a:cubicBezTo>
                    <a:pt x="7479" y="14760"/>
                    <a:pt x="4239" y="17640"/>
                    <a:pt x="2349" y="19305"/>
                  </a:cubicBezTo>
                  <a:cubicBezTo>
                    <a:pt x="459" y="20970"/>
                    <a:pt x="-81" y="21420"/>
                    <a:pt x="9" y="21510"/>
                  </a:cubicBezTo>
                  <a:cubicBezTo>
                    <a:pt x="99" y="21600"/>
                    <a:pt x="819" y="21330"/>
                    <a:pt x="1809" y="20970"/>
                  </a:cubicBezTo>
                  <a:cubicBezTo>
                    <a:pt x="2799" y="20610"/>
                    <a:pt x="4059" y="20160"/>
                    <a:pt x="5319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284133" y="5632706"/>
              <a:ext cx="292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8" y="21600"/>
                    <a:pt x="11896" y="21600"/>
                    <a:pt x="15496" y="18000"/>
                  </a:cubicBezTo>
                  <a:cubicBezTo>
                    <a:pt x="19096" y="14400"/>
                    <a:pt x="2034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4468283" y="5518406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5314"/>
                    <a:pt x="4114" y="10629"/>
                    <a:pt x="7714" y="14229"/>
                  </a:cubicBezTo>
                  <a:cubicBezTo>
                    <a:pt x="11314" y="17829"/>
                    <a:pt x="16457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4709583" y="5289806"/>
              <a:ext cx="3810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7053" y="0"/>
                  </a:moveTo>
                  <a:cubicBezTo>
                    <a:pt x="13642" y="1705"/>
                    <a:pt x="10232" y="3411"/>
                    <a:pt x="11368" y="5779"/>
                  </a:cubicBezTo>
                  <a:cubicBezTo>
                    <a:pt x="12505" y="8147"/>
                    <a:pt x="18189" y="11179"/>
                    <a:pt x="19895" y="13737"/>
                  </a:cubicBezTo>
                  <a:cubicBezTo>
                    <a:pt x="21600" y="16295"/>
                    <a:pt x="19326" y="18379"/>
                    <a:pt x="15347" y="19611"/>
                  </a:cubicBezTo>
                  <a:cubicBezTo>
                    <a:pt x="11368" y="20842"/>
                    <a:pt x="5684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4658783" y="5581906"/>
              <a:ext cx="246643" cy="25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0" fill="norm" stroke="1" extrusionOk="0">
                  <a:moveTo>
                    <a:pt x="8308" y="0"/>
                  </a:moveTo>
                  <a:cubicBezTo>
                    <a:pt x="11815" y="1932"/>
                    <a:pt x="15323" y="3863"/>
                    <a:pt x="17538" y="5707"/>
                  </a:cubicBezTo>
                  <a:cubicBezTo>
                    <a:pt x="19754" y="7551"/>
                    <a:pt x="20677" y="9307"/>
                    <a:pt x="21138" y="11239"/>
                  </a:cubicBezTo>
                  <a:cubicBezTo>
                    <a:pt x="21600" y="13171"/>
                    <a:pt x="21600" y="15278"/>
                    <a:pt x="21323" y="16859"/>
                  </a:cubicBezTo>
                  <a:cubicBezTo>
                    <a:pt x="21046" y="18439"/>
                    <a:pt x="20492" y="19493"/>
                    <a:pt x="18646" y="20283"/>
                  </a:cubicBezTo>
                  <a:cubicBezTo>
                    <a:pt x="16800" y="21073"/>
                    <a:pt x="13662" y="21600"/>
                    <a:pt x="10338" y="21161"/>
                  </a:cubicBezTo>
                  <a:cubicBezTo>
                    <a:pt x="7015" y="20722"/>
                    <a:pt x="3508" y="19317"/>
                    <a:pt x="0" y="17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297975" y="5607306"/>
              <a:ext cx="353526" cy="14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81" fill="norm" stroke="1" extrusionOk="0">
                  <a:moveTo>
                    <a:pt x="3582" y="15965"/>
                  </a:moveTo>
                  <a:cubicBezTo>
                    <a:pt x="2942" y="16591"/>
                    <a:pt x="2303" y="17217"/>
                    <a:pt x="1664" y="17687"/>
                  </a:cubicBezTo>
                  <a:cubicBezTo>
                    <a:pt x="1025" y="18157"/>
                    <a:pt x="386" y="18470"/>
                    <a:pt x="131" y="17530"/>
                  </a:cubicBezTo>
                  <a:cubicBezTo>
                    <a:pt x="-125" y="16591"/>
                    <a:pt x="3" y="14400"/>
                    <a:pt x="450" y="11583"/>
                  </a:cubicBezTo>
                  <a:cubicBezTo>
                    <a:pt x="897" y="8765"/>
                    <a:pt x="1664" y="5322"/>
                    <a:pt x="2687" y="3287"/>
                  </a:cubicBezTo>
                  <a:cubicBezTo>
                    <a:pt x="3709" y="1252"/>
                    <a:pt x="4987" y="626"/>
                    <a:pt x="6329" y="2817"/>
                  </a:cubicBezTo>
                  <a:cubicBezTo>
                    <a:pt x="7671" y="5009"/>
                    <a:pt x="9077" y="10017"/>
                    <a:pt x="10419" y="13774"/>
                  </a:cubicBezTo>
                  <a:cubicBezTo>
                    <a:pt x="11761" y="17530"/>
                    <a:pt x="13039" y="20035"/>
                    <a:pt x="14445" y="20817"/>
                  </a:cubicBezTo>
                  <a:cubicBezTo>
                    <a:pt x="15851" y="21600"/>
                    <a:pt x="17385" y="20661"/>
                    <a:pt x="18599" y="17687"/>
                  </a:cubicBezTo>
                  <a:cubicBezTo>
                    <a:pt x="19813" y="14713"/>
                    <a:pt x="20708" y="9704"/>
                    <a:pt x="21092" y="6417"/>
                  </a:cubicBezTo>
                  <a:cubicBezTo>
                    <a:pt x="21475" y="3130"/>
                    <a:pt x="21347" y="1565"/>
                    <a:pt x="212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218296" y="5376933"/>
              <a:ext cx="313738" cy="38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51" fill="norm" stroke="1" extrusionOk="0">
                  <a:moveTo>
                    <a:pt x="3221" y="5381"/>
                  </a:moveTo>
                  <a:cubicBezTo>
                    <a:pt x="3076" y="8316"/>
                    <a:pt x="2931" y="11251"/>
                    <a:pt x="2859" y="13305"/>
                  </a:cubicBezTo>
                  <a:cubicBezTo>
                    <a:pt x="2786" y="15360"/>
                    <a:pt x="2786" y="16534"/>
                    <a:pt x="2569" y="17531"/>
                  </a:cubicBezTo>
                  <a:cubicBezTo>
                    <a:pt x="2351" y="18529"/>
                    <a:pt x="1917" y="19351"/>
                    <a:pt x="1482" y="19468"/>
                  </a:cubicBezTo>
                  <a:cubicBezTo>
                    <a:pt x="1047" y="19586"/>
                    <a:pt x="612" y="18999"/>
                    <a:pt x="322" y="17179"/>
                  </a:cubicBezTo>
                  <a:cubicBezTo>
                    <a:pt x="32" y="15360"/>
                    <a:pt x="-113" y="12307"/>
                    <a:pt x="104" y="9490"/>
                  </a:cubicBezTo>
                  <a:cubicBezTo>
                    <a:pt x="322" y="6673"/>
                    <a:pt x="902" y="4090"/>
                    <a:pt x="1409" y="2505"/>
                  </a:cubicBezTo>
                  <a:cubicBezTo>
                    <a:pt x="1917" y="921"/>
                    <a:pt x="2351" y="334"/>
                    <a:pt x="2931" y="99"/>
                  </a:cubicBezTo>
                  <a:cubicBezTo>
                    <a:pt x="3511" y="-136"/>
                    <a:pt x="4236" y="-19"/>
                    <a:pt x="5178" y="1214"/>
                  </a:cubicBezTo>
                  <a:cubicBezTo>
                    <a:pt x="6121" y="2447"/>
                    <a:pt x="7280" y="4794"/>
                    <a:pt x="8585" y="7788"/>
                  </a:cubicBezTo>
                  <a:cubicBezTo>
                    <a:pt x="9890" y="10781"/>
                    <a:pt x="11339" y="14421"/>
                    <a:pt x="12282" y="16592"/>
                  </a:cubicBezTo>
                  <a:cubicBezTo>
                    <a:pt x="13224" y="18764"/>
                    <a:pt x="13659" y="19468"/>
                    <a:pt x="14239" y="20055"/>
                  </a:cubicBezTo>
                  <a:cubicBezTo>
                    <a:pt x="14819" y="20642"/>
                    <a:pt x="15543" y="21112"/>
                    <a:pt x="16268" y="21288"/>
                  </a:cubicBezTo>
                  <a:cubicBezTo>
                    <a:pt x="16993" y="21464"/>
                    <a:pt x="17718" y="21347"/>
                    <a:pt x="18443" y="19997"/>
                  </a:cubicBezTo>
                  <a:cubicBezTo>
                    <a:pt x="19168" y="18647"/>
                    <a:pt x="19892" y="16064"/>
                    <a:pt x="20255" y="12894"/>
                  </a:cubicBezTo>
                  <a:cubicBezTo>
                    <a:pt x="20617" y="9725"/>
                    <a:pt x="20617" y="5968"/>
                    <a:pt x="20400" y="3738"/>
                  </a:cubicBezTo>
                  <a:cubicBezTo>
                    <a:pt x="20182" y="1507"/>
                    <a:pt x="19747" y="803"/>
                    <a:pt x="19457" y="744"/>
                  </a:cubicBezTo>
                  <a:cubicBezTo>
                    <a:pt x="19168" y="686"/>
                    <a:pt x="19023" y="1273"/>
                    <a:pt x="19385" y="2388"/>
                  </a:cubicBezTo>
                  <a:cubicBezTo>
                    <a:pt x="19747" y="3503"/>
                    <a:pt x="20617" y="5147"/>
                    <a:pt x="21487" y="6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583829" y="5555009"/>
              <a:ext cx="114951" cy="19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0760" fill="norm" stroke="1" extrusionOk="0">
                  <a:moveTo>
                    <a:pt x="12327" y="163"/>
                  </a:moveTo>
                  <a:cubicBezTo>
                    <a:pt x="9675" y="-67"/>
                    <a:pt x="7022" y="-297"/>
                    <a:pt x="4559" y="1312"/>
                  </a:cubicBezTo>
                  <a:cubicBezTo>
                    <a:pt x="2096" y="2920"/>
                    <a:pt x="-178" y="6367"/>
                    <a:pt x="11" y="9929"/>
                  </a:cubicBezTo>
                  <a:cubicBezTo>
                    <a:pt x="201" y="13490"/>
                    <a:pt x="2854" y="17167"/>
                    <a:pt x="6454" y="19120"/>
                  </a:cubicBezTo>
                  <a:cubicBezTo>
                    <a:pt x="10054" y="21073"/>
                    <a:pt x="14601" y="21303"/>
                    <a:pt x="17443" y="19694"/>
                  </a:cubicBezTo>
                  <a:cubicBezTo>
                    <a:pt x="20285" y="18086"/>
                    <a:pt x="21422" y="14639"/>
                    <a:pt x="19906" y="11422"/>
                  </a:cubicBezTo>
                  <a:cubicBezTo>
                    <a:pt x="18390" y="8205"/>
                    <a:pt x="14222" y="5218"/>
                    <a:pt x="11190" y="3609"/>
                  </a:cubicBezTo>
                  <a:cubicBezTo>
                    <a:pt x="8159" y="2001"/>
                    <a:pt x="6264" y="1771"/>
                    <a:pt x="6643" y="1771"/>
                  </a:cubicBezTo>
                  <a:cubicBezTo>
                    <a:pt x="7022" y="1771"/>
                    <a:pt x="9675" y="2001"/>
                    <a:pt x="12327" y="2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728883" y="5516289"/>
              <a:ext cx="209551" cy="259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310"/>
                  </a:moveTo>
                  <a:cubicBezTo>
                    <a:pt x="1091" y="2613"/>
                    <a:pt x="2182" y="1916"/>
                    <a:pt x="3273" y="1568"/>
                  </a:cubicBezTo>
                  <a:cubicBezTo>
                    <a:pt x="4364" y="1220"/>
                    <a:pt x="5455" y="1220"/>
                    <a:pt x="6982" y="3049"/>
                  </a:cubicBezTo>
                  <a:cubicBezTo>
                    <a:pt x="8509" y="4878"/>
                    <a:pt x="10473" y="8536"/>
                    <a:pt x="11127" y="11671"/>
                  </a:cubicBezTo>
                  <a:cubicBezTo>
                    <a:pt x="11782" y="14807"/>
                    <a:pt x="11127" y="17420"/>
                    <a:pt x="10364" y="19074"/>
                  </a:cubicBezTo>
                  <a:cubicBezTo>
                    <a:pt x="9600" y="20729"/>
                    <a:pt x="8727" y="21426"/>
                    <a:pt x="8182" y="21339"/>
                  </a:cubicBezTo>
                  <a:cubicBezTo>
                    <a:pt x="7636" y="21252"/>
                    <a:pt x="7418" y="20381"/>
                    <a:pt x="8073" y="17332"/>
                  </a:cubicBezTo>
                  <a:cubicBezTo>
                    <a:pt x="8727" y="14284"/>
                    <a:pt x="10255" y="9058"/>
                    <a:pt x="11673" y="5836"/>
                  </a:cubicBezTo>
                  <a:cubicBezTo>
                    <a:pt x="13091" y="2613"/>
                    <a:pt x="14400" y="1394"/>
                    <a:pt x="15600" y="697"/>
                  </a:cubicBezTo>
                  <a:cubicBezTo>
                    <a:pt x="16800" y="0"/>
                    <a:pt x="17891" y="-174"/>
                    <a:pt x="18873" y="174"/>
                  </a:cubicBezTo>
                  <a:cubicBezTo>
                    <a:pt x="19855" y="523"/>
                    <a:pt x="20727" y="1394"/>
                    <a:pt x="21600" y="2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952292" y="5525698"/>
              <a:ext cx="226966" cy="22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11" fill="norm" stroke="1" extrusionOk="0">
                  <a:moveTo>
                    <a:pt x="1080" y="2911"/>
                  </a:moveTo>
                  <a:cubicBezTo>
                    <a:pt x="1674" y="4911"/>
                    <a:pt x="2269" y="6911"/>
                    <a:pt x="2368" y="9411"/>
                  </a:cubicBezTo>
                  <a:cubicBezTo>
                    <a:pt x="2467" y="11911"/>
                    <a:pt x="2071" y="14911"/>
                    <a:pt x="1575" y="16911"/>
                  </a:cubicBezTo>
                  <a:cubicBezTo>
                    <a:pt x="1080" y="18911"/>
                    <a:pt x="485" y="19911"/>
                    <a:pt x="188" y="19611"/>
                  </a:cubicBezTo>
                  <a:cubicBezTo>
                    <a:pt x="-109" y="19311"/>
                    <a:pt x="-109" y="17711"/>
                    <a:pt x="585" y="14911"/>
                  </a:cubicBezTo>
                  <a:cubicBezTo>
                    <a:pt x="1278" y="12111"/>
                    <a:pt x="2665" y="8111"/>
                    <a:pt x="3656" y="5611"/>
                  </a:cubicBezTo>
                  <a:cubicBezTo>
                    <a:pt x="4647" y="3111"/>
                    <a:pt x="5241" y="2111"/>
                    <a:pt x="5935" y="1311"/>
                  </a:cubicBezTo>
                  <a:cubicBezTo>
                    <a:pt x="6629" y="511"/>
                    <a:pt x="7421" y="-89"/>
                    <a:pt x="8115" y="11"/>
                  </a:cubicBezTo>
                  <a:cubicBezTo>
                    <a:pt x="8808" y="111"/>
                    <a:pt x="9403" y="911"/>
                    <a:pt x="9799" y="2411"/>
                  </a:cubicBezTo>
                  <a:cubicBezTo>
                    <a:pt x="10196" y="3911"/>
                    <a:pt x="10394" y="6111"/>
                    <a:pt x="10493" y="7811"/>
                  </a:cubicBezTo>
                  <a:cubicBezTo>
                    <a:pt x="10592" y="9511"/>
                    <a:pt x="10592" y="10711"/>
                    <a:pt x="10790" y="10711"/>
                  </a:cubicBezTo>
                  <a:cubicBezTo>
                    <a:pt x="10988" y="10711"/>
                    <a:pt x="11385" y="9511"/>
                    <a:pt x="12375" y="8011"/>
                  </a:cubicBezTo>
                  <a:cubicBezTo>
                    <a:pt x="13366" y="6511"/>
                    <a:pt x="14952" y="4711"/>
                    <a:pt x="16438" y="3811"/>
                  </a:cubicBezTo>
                  <a:cubicBezTo>
                    <a:pt x="17924" y="2911"/>
                    <a:pt x="19311" y="2911"/>
                    <a:pt x="20203" y="3711"/>
                  </a:cubicBezTo>
                  <a:cubicBezTo>
                    <a:pt x="21095" y="4511"/>
                    <a:pt x="21491" y="6111"/>
                    <a:pt x="21095" y="9211"/>
                  </a:cubicBezTo>
                  <a:cubicBezTo>
                    <a:pt x="20698" y="12311"/>
                    <a:pt x="19509" y="16911"/>
                    <a:pt x="1832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226300" y="5286546"/>
              <a:ext cx="347134" cy="49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7376" y="15160"/>
                  </a:moveTo>
                  <a:cubicBezTo>
                    <a:pt x="7376" y="14326"/>
                    <a:pt x="7376" y="13492"/>
                    <a:pt x="7046" y="13121"/>
                  </a:cubicBezTo>
                  <a:cubicBezTo>
                    <a:pt x="6717" y="12750"/>
                    <a:pt x="6059" y="12843"/>
                    <a:pt x="4873" y="13584"/>
                  </a:cubicBezTo>
                  <a:cubicBezTo>
                    <a:pt x="3688" y="14326"/>
                    <a:pt x="1976" y="15717"/>
                    <a:pt x="1054" y="16690"/>
                  </a:cubicBezTo>
                  <a:cubicBezTo>
                    <a:pt x="132" y="17663"/>
                    <a:pt x="0" y="18220"/>
                    <a:pt x="0" y="18776"/>
                  </a:cubicBezTo>
                  <a:cubicBezTo>
                    <a:pt x="0" y="19332"/>
                    <a:pt x="132" y="19888"/>
                    <a:pt x="1317" y="19981"/>
                  </a:cubicBezTo>
                  <a:cubicBezTo>
                    <a:pt x="2502" y="20074"/>
                    <a:pt x="4741" y="19703"/>
                    <a:pt x="6059" y="18961"/>
                  </a:cubicBezTo>
                  <a:cubicBezTo>
                    <a:pt x="7376" y="18220"/>
                    <a:pt x="7771" y="17107"/>
                    <a:pt x="7902" y="16319"/>
                  </a:cubicBezTo>
                  <a:cubicBezTo>
                    <a:pt x="8034" y="15531"/>
                    <a:pt x="7902" y="15068"/>
                    <a:pt x="7573" y="14975"/>
                  </a:cubicBezTo>
                  <a:cubicBezTo>
                    <a:pt x="7244" y="14882"/>
                    <a:pt x="6717" y="15160"/>
                    <a:pt x="6454" y="15578"/>
                  </a:cubicBezTo>
                  <a:cubicBezTo>
                    <a:pt x="6190" y="15995"/>
                    <a:pt x="6190" y="16551"/>
                    <a:pt x="6717" y="17107"/>
                  </a:cubicBezTo>
                  <a:cubicBezTo>
                    <a:pt x="7244" y="17663"/>
                    <a:pt x="8298" y="18220"/>
                    <a:pt x="9154" y="18498"/>
                  </a:cubicBezTo>
                  <a:cubicBezTo>
                    <a:pt x="10010" y="18776"/>
                    <a:pt x="10668" y="18776"/>
                    <a:pt x="11393" y="18359"/>
                  </a:cubicBezTo>
                  <a:cubicBezTo>
                    <a:pt x="12117" y="17942"/>
                    <a:pt x="12907" y="17107"/>
                    <a:pt x="13895" y="15299"/>
                  </a:cubicBezTo>
                  <a:cubicBezTo>
                    <a:pt x="14883" y="13492"/>
                    <a:pt x="16068" y="10711"/>
                    <a:pt x="16859" y="8161"/>
                  </a:cubicBezTo>
                  <a:cubicBezTo>
                    <a:pt x="17649" y="5612"/>
                    <a:pt x="18044" y="3294"/>
                    <a:pt x="18241" y="1904"/>
                  </a:cubicBezTo>
                  <a:cubicBezTo>
                    <a:pt x="18439" y="513"/>
                    <a:pt x="18439" y="50"/>
                    <a:pt x="18241" y="3"/>
                  </a:cubicBezTo>
                  <a:cubicBezTo>
                    <a:pt x="18044" y="-43"/>
                    <a:pt x="17649" y="328"/>
                    <a:pt x="17056" y="2136"/>
                  </a:cubicBezTo>
                  <a:cubicBezTo>
                    <a:pt x="16463" y="3943"/>
                    <a:pt x="15673" y="7188"/>
                    <a:pt x="15476" y="10293"/>
                  </a:cubicBezTo>
                  <a:cubicBezTo>
                    <a:pt x="15278" y="13399"/>
                    <a:pt x="15673" y="16366"/>
                    <a:pt x="16002" y="18081"/>
                  </a:cubicBezTo>
                  <a:cubicBezTo>
                    <a:pt x="16332" y="19796"/>
                    <a:pt x="16595" y="20259"/>
                    <a:pt x="17320" y="20676"/>
                  </a:cubicBezTo>
                  <a:cubicBezTo>
                    <a:pt x="18044" y="21093"/>
                    <a:pt x="19229" y="21464"/>
                    <a:pt x="20020" y="21511"/>
                  </a:cubicBezTo>
                  <a:cubicBezTo>
                    <a:pt x="20810" y="21557"/>
                    <a:pt x="21205" y="21279"/>
                    <a:pt x="21600" y="21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722310" y="5285767"/>
              <a:ext cx="194024" cy="52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5" fill="norm" stroke="1" extrusionOk="0">
                  <a:moveTo>
                    <a:pt x="15716" y="2507"/>
                  </a:moveTo>
                  <a:cubicBezTo>
                    <a:pt x="15948" y="2074"/>
                    <a:pt x="16180" y="1640"/>
                    <a:pt x="16296" y="1206"/>
                  </a:cubicBezTo>
                  <a:cubicBezTo>
                    <a:pt x="16413" y="772"/>
                    <a:pt x="16413" y="339"/>
                    <a:pt x="15716" y="122"/>
                  </a:cubicBezTo>
                  <a:cubicBezTo>
                    <a:pt x="15019" y="-95"/>
                    <a:pt x="13625" y="-95"/>
                    <a:pt x="11535" y="729"/>
                  </a:cubicBezTo>
                  <a:cubicBezTo>
                    <a:pt x="9445" y="1553"/>
                    <a:pt x="6658" y="3201"/>
                    <a:pt x="4219" y="5587"/>
                  </a:cubicBezTo>
                  <a:cubicBezTo>
                    <a:pt x="1780" y="7972"/>
                    <a:pt x="-310" y="11095"/>
                    <a:pt x="38" y="13568"/>
                  </a:cubicBezTo>
                  <a:cubicBezTo>
                    <a:pt x="387" y="16040"/>
                    <a:pt x="3174" y="17862"/>
                    <a:pt x="7122" y="19076"/>
                  </a:cubicBezTo>
                  <a:cubicBezTo>
                    <a:pt x="11071" y="20291"/>
                    <a:pt x="16180" y="20898"/>
                    <a:pt x="2129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997671" y="5483496"/>
              <a:ext cx="198063" cy="23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47" fill="norm" stroke="1" extrusionOk="0">
                  <a:moveTo>
                    <a:pt x="15298" y="4747"/>
                  </a:moveTo>
                  <a:cubicBezTo>
                    <a:pt x="15528" y="3816"/>
                    <a:pt x="15757" y="2885"/>
                    <a:pt x="14723" y="1768"/>
                  </a:cubicBezTo>
                  <a:cubicBezTo>
                    <a:pt x="13689" y="650"/>
                    <a:pt x="11391" y="-653"/>
                    <a:pt x="8864" y="371"/>
                  </a:cubicBezTo>
                  <a:cubicBezTo>
                    <a:pt x="6336" y="1395"/>
                    <a:pt x="3579" y="4747"/>
                    <a:pt x="1970" y="8192"/>
                  </a:cubicBezTo>
                  <a:cubicBezTo>
                    <a:pt x="362" y="11637"/>
                    <a:pt x="-98" y="15175"/>
                    <a:pt x="17" y="17316"/>
                  </a:cubicBezTo>
                  <a:cubicBezTo>
                    <a:pt x="132" y="19457"/>
                    <a:pt x="821" y="20202"/>
                    <a:pt x="2315" y="20202"/>
                  </a:cubicBezTo>
                  <a:cubicBezTo>
                    <a:pt x="3808" y="20202"/>
                    <a:pt x="6106" y="19457"/>
                    <a:pt x="8404" y="17223"/>
                  </a:cubicBezTo>
                  <a:cubicBezTo>
                    <a:pt x="10702" y="14988"/>
                    <a:pt x="13000" y="11264"/>
                    <a:pt x="14264" y="8657"/>
                  </a:cubicBezTo>
                  <a:cubicBezTo>
                    <a:pt x="15528" y="6050"/>
                    <a:pt x="15757" y="4561"/>
                    <a:pt x="15528" y="4188"/>
                  </a:cubicBezTo>
                  <a:cubicBezTo>
                    <a:pt x="15298" y="3816"/>
                    <a:pt x="14608" y="4561"/>
                    <a:pt x="14264" y="6609"/>
                  </a:cubicBezTo>
                  <a:cubicBezTo>
                    <a:pt x="13919" y="8657"/>
                    <a:pt x="13919" y="12009"/>
                    <a:pt x="15183" y="14616"/>
                  </a:cubicBezTo>
                  <a:cubicBezTo>
                    <a:pt x="16447" y="17223"/>
                    <a:pt x="18974" y="19085"/>
                    <a:pt x="21502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208433" y="5506722"/>
              <a:ext cx="241301" cy="3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947" y="20091"/>
                    <a:pt x="1895" y="18651"/>
                    <a:pt x="2842" y="16347"/>
                  </a:cubicBezTo>
                  <a:cubicBezTo>
                    <a:pt x="3789" y="14043"/>
                    <a:pt x="4737" y="10875"/>
                    <a:pt x="5400" y="8427"/>
                  </a:cubicBezTo>
                  <a:cubicBezTo>
                    <a:pt x="6063" y="5979"/>
                    <a:pt x="6442" y="4251"/>
                    <a:pt x="6632" y="2739"/>
                  </a:cubicBezTo>
                  <a:cubicBezTo>
                    <a:pt x="6821" y="1227"/>
                    <a:pt x="6821" y="-69"/>
                    <a:pt x="6632" y="3"/>
                  </a:cubicBezTo>
                  <a:cubicBezTo>
                    <a:pt x="6442" y="75"/>
                    <a:pt x="6063" y="1515"/>
                    <a:pt x="5779" y="3387"/>
                  </a:cubicBezTo>
                  <a:cubicBezTo>
                    <a:pt x="5495" y="5259"/>
                    <a:pt x="5305" y="7563"/>
                    <a:pt x="5211" y="9075"/>
                  </a:cubicBezTo>
                  <a:cubicBezTo>
                    <a:pt x="5116" y="10587"/>
                    <a:pt x="5116" y="11307"/>
                    <a:pt x="5400" y="11955"/>
                  </a:cubicBezTo>
                  <a:cubicBezTo>
                    <a:pt x="5684" y="12603"/>
                    <a:pt x="6253" y="13179"/>
                    <a:pt x="7011" y="13395"/>
                  </a:cubicBezTo>
                  <a:cubicBezTo>
                    <a:pt x="7768" y="13611"/>
                    <a:pt x="8716" y="13467"/>
                    <a:pt x="9947" y="12243"/>
                  </a:cubicBezTo>
                  <a:cubicBezTo>
                    <a:pt x="11179" y="11019"/>
                    <a:pt x="12695" y="8715"/>
                    <a:pt x="13642" y="6843"/>
                  </a:cubicBezTo>
                  <a:cubicBezTo>
                    <a:pt x="14589" y="4971"/>
                    <a:pt x="14968" y="3531"/>
                    <a:pt x="15158" y="2379"/>
                  </a:cubicBezTo>
                  <a:cubicBezTo>
                    <a:pt x="15347" y="1227"/>
                    <a:pt x="15347" y="363"/>
                    <a:pt x="15253" y="363"/>
                  </a:cubicBezTo>
                  <a:cubicBezTo>
                    <a:pt x="15158" y="363"/>
                    <a:pt x="14968" y="1227"/>
                    <a:pt x="14874" y="2451"/>
                  </a:cubicBezTo>
                  <a:cubicBezTo>
                    <a:pt x="14779" y="3675"/>
                    <a:pt x="14779" y="5259"/>
                    <a:pt x="15442" y="6699"/>
                  </a:cubicBezTo>
                  <a:cubicBezTo>
                    <a:pt x="16105" y="8139"/>
                    <a:pt x="17432" y="9435"/>
                    <a:pt x="18568" y="10011"/>
                  </a:cubicBezTo>
                  <a:cubicBezTo>
                    <a:pt x="19705" y="10587"/>
                    <a:pt x="20653" y="10443"/>
                    <a:pt x="21600" y="1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475133" y="5566212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551333" y="5486656"/>
              <a:ext cx="38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3600" y="12240"/>
                  </a:cubicBezTo>
                  <a:cubicBezTo>
                    <a:pt x="7200" y="15840"/>
                    <a:pt x="144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644853" y="5353306"/>
              <a:ext cx="149898" cy="36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03" fill="norm" stroke="1" extrusionOk="0">
                  <a:moveTo>
                    <a:pt x="9118" y="0"/>
                  </a:moveTo>
                  <a:cubicBezTo>
                    <a:pt x="8527" y="3600"/>
                    <a:pt x="7935" y="7200"/>
                    <a:pt x="7491" y="9683"/>
                  </a:cubicBezTo>
                  <a:cubicBezTo>
                    <a:pt x="7047" y="12166"/>
                    <a:pt x="6751" y="13531"/>
                    <a:pt x="6603" y="14524"/>
                  </a:cubicBezTo>
                  <a:cubicBezTo>
                    <a:pt x="6455" y="15517"/>
                    <a:pt x="6455" y="16138"/>
                    <a:pt x="6308" y="17069"/>
                  </a:cubicBezTo>
                  <a:cubicBezTo>
                    <a:pt x="6160" y="18000"/>
                    <a:pt x="5864" y="19241"/>
                    <a:pt x="5716" y="19552"/>
                  </a:cubicBezTo>
                  <a:cubicBezTo>
                    <a:pt x="5568" y="19862"/>
                    <a:pt x="5568" y="19241"/>
                    <a:pt x="5864" y="17752"/>
                  </a:cubicBezTo>
                  <a:cubicBezTo>
                    <a:pt x="6160" y="16262"/>
                    <a:pt x="6751" y="13903"/>
                    <a:pt x="7491" y="12476"/>
                  </a:cubicBezTo>
                  <a:cubicBezTo>
                    <a:pt x="8231" y="11048"/>
                    <a:pt x="9118" y="10552"/>
                    <a:pt x="10302" y="10428"/>
                  </a:cubicBezTo>
                  <a:cubicBezTo>
                    <a:pt x="11486" y="10303"/>
                    <a:pt x="12965" y="10552"/>
                    <a:pt x="14740" y="11545"/>
                  </a:cubicBezTo>
                  <a:cubicBezTo>
                    <a:pt x="16516" y="12538"/>
                    <a:pt x="18587" y="14276"/>
                    <a:pt x="19771" y="15766"/>
                  </a:cubicBezTo>
                  <a:cubicBezTo>
                    <a:pt x="20954" y="17255"/>
                    <a:pt x="21250" y="18497"/>
                    <a:pt x="20658" y="19428"/>
                  </a:cubicBezTo>
                  <a:cubicBezTo>
                    <a:pt x="20066" y="20359"/>
                    <a:pt x="18587" y="20979"/>
                    <a:pt x="16368" y="21290"/>
                  </a:cubicBezTo>
                  <a:cubicBezTo>
                    <a:pt x="14149" y="21600"/>
                    <a:pt x="11190" y="21600"/>
                    <a:pt x="8379" y="21103"/>
                  </a:cubicBezTo>
                  <a:cubicBezTo>
                    <a:pt x="5568" y="20607"/>
                    <a:pt x="2905" y="19614"/>
                    <a:pt x="1425" y="18807"/>
                  </a:cubicBezTo>
                  <a:cubicBezTo>
                    <a:pt x="-54" y="18000"/>
                    <a:pt x="-350" y="17379"/>
                    <a:pt x="390" y="17069"/>
                  </a:cubicBezTo>
                  <a:cubicBezTo>
                    <a:pt x="1129" y="16759"/>
                    <a:pt x="2905" y="16759"/>
                    <a:pt x="4680" y="16759"/>
                  </a:cubicBezTo>
                  <a:cubicBezTo>
                    <a:pt x="6455" y="16759"/>
                    <a:pt x="8231" y="16759"/>
                    <a:pt x="10006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805333" y="5702556"/>
              <a:ext cx="5895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110" y="0"/>
                  </a:moveTo>
                  <a:cubicBezTo>
                    <a:pt x="20855" y="2118"/>
                    <a:pt x="21600" y="4235"/>
                    <a:pt x="18248" y="7835"/>
                  </a:cubicBezTo>
                  <a:cubicBezTo>
                    <a:pt x="14897" y="11435"/>
                    <a:pt x="7448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151237" y="5477306"/>
              <a:ext cx="219247" cy="19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0852" fill="norm" stroke="1" extrusionOk="0">
                  <a:moveTo>
                    <a:pt x="13285" y="8598"/>
                  </a:moveTo>
                  <a:cubicBezTo>
                    <a:pt x="13491" y="7449"/>
                    <a:pt x="13697" y="6300"/>
                    <a:pt x="12977" y="4806"/>
                  </a:cubicBezTo>
                  <a:cubicBezTo>
                    <a:pt x="12257" y="3313"/>
                    <a:pt x="10611" y="1474"/>
                    <a:pt x="9274" y="555"/>
                  </a:cubicBezTo>
                  <a:cubicBezTo>
                    <a:pt x="7937" y="-364"/>
                    <a:pt x="6908" y="-364"/>
                    <a:pt x="5365" y="2279"/>
                  </a:cubicBezTo>
                  <a:cubicBezTo>
                    <a:pt x="3822" y="4921"/>
                    <a:pt x="1765" y="10206"/>
                    <a:pt x="737" y="13423"/>
                  </a:cubicBezTo>
                  <a:cubicBezTo>
                    <a:pt x="-292" y="16640"/>
                    <a:pt x="-292" y="17789"/>
                    <a:pt x="1045" y="18823"/>
                  </a:cubicBezTo>
                  <a:cubicBezTo>
                    <a:pt x="2382" y="19857"/>
                    <a:pt x="5057" y="20776"/>
                    <a:pt x="7422" y="18938"/>
                  </a:cubicBezTo>
                  <a:cubicBezTo>
                    <a:pt x="9788" y="17100"/>
                    <a:pt x="11845" y="12504"/>
                    <a:pt x="12874" y="9632"/>
                  </a:cubicBezTo>
                  <a:cubicBezTo>
                    <a:pt x="13902" y="6759"/>
                    <a:pt x="13902" y="5610"/>
                    <a:pt x="13697" y="5725"/>
                  </a:cubicBezTo>
                  <a:cubicBezTo>
                    <a:pt x="13491" y="5840"/>
                    <a:pt x="13079" y="7219"/>
                    <a:pt x="12977" y="9287"/>
                  </a:cubicBezTo>
                  <a:cubicBezTo>
                    <a:pt x="12874" y="11355"/>
                    <a:pt x="13079" y="14113"/>
                    <a:pt x="13491" y="16066"/>
                  </a:cubicBezTo>
                  <a:cubicBezTo>
                    <a:pt x="13902" y="18019"/>
                    <a:pt x="14519" y="19168"/>
                    <a:pt x="15548" y="19972"/>
                  </a:cubicBezTo>
                  <a:cubicBezTo>
                    <a:pt x="16577" y="20776"/>
                    <a:pt x="18017" y="21236"/>
                    <a:pt x="19045" y="20432"/>
                  </a:cubicBezTo>
                  <a:cubicBezTo>
                    <a:pt x="20074" y="19627"/>
                    <a:pt x="20691" y="17559"/>
                    <a:pt x="21308" y="1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287933" y="5301256"/>
              <a:ext cx="171451" cy="14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5905"/>
                  </a:moveTo>
                  <a:cubicBezTo>
                    <a:pt x="533" y="3999"/>
                    <a:pt x="1067" y="2093"/>
                    <a:pt x="2133" y="981"/>
                  </a:cubicBezTo>
                  <a:cubicBezTo>
                    <a:pt x="3200" y="-130"/>
                    <a:pt x="4800" y="-448"/>
                    <a:pt x="6133" y="823"/>
                  </a:cubicBezTo>
                  <a:cubicBezTo>
                    <a:pt x="7467" y="2093"/>
                    <a:pt x="8533" y="4952"/>
                    <a:pt x="8800" y="7970"/>
                  </a:cubicBezTo>
                  <a:cubicBezTo>
                    <a:pt x="9067" y="10987"/>
                    <a:pt x="8533" y="14164"/>
                    <a:pt x="7333" y="16387"/>
                  </a:cubicBezTo>
                  <a:cubicBezTo>
                    <a:pt x="6133" y="18611"/>
                    <a:pt x="4267" y="19881"/>
                    <a:pt x="4267" y="20040"/>
                  </a:cubicBezTo>
                  <a:cubicBezTo>
                    <a:pt x="4267" y="20199"/>
                    <a:pt x="6133" y="19246"/>
                    <a:pt x="9333" y="19246"/>
                  </a:cubicBezTo>
                  <a:cubicBezTo>
                    <a:pt x="12533" y="19246"/>
                    <a:pt x="17067" y="20199"/>
                    <a:pt x="21600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9431556" y="5512056"/>
              <a:ext cx="275478" cy="18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20" fill="norm" stroke="1" extrusionOk="0">
                  <a:moveTo>
                    <a:pt x="7114" y="0"/>
                  </a:moveTo>
                  <a:cubicBezTo>
                    <a:pt x="6949" y="4747"/>
                    <a:pt x="6784" y="9495"/>
                    <a:pt x="6372" y="12936"/>
                  </a:cubicBezTo>
                  <a:cubicBezTo>
                    <a:pt x="5960" y="16378"/>
                    <a:pt x="5300" y="18514"/>
                    <a:pt x="4558" y="19820"/>
                  </a:cubicBezTo>
                  <a:cubicBezTo>
                    <a:pt x="3816" y="21125"/>
                    <a:pt x="2992" y="21600"/>
                    <a:pt x="2085" y="20532"/>
                  </a:cubicBezTo>
                  <a:cubicBezTo>
                    <a:pt x="1178" y="19464"/>
                    <a:pt x="189" y="16853"/>
                    <a:pt x="24" y="14242"/>
                  </a:cubicBezTo>
                  <a:cubicBezTo>
                    <a:pt x="-141" y="11631"/>
                    <a:pt x="519" y="9020"/>
                    <a:pt x="2580" y="7477"/>
                  </a:cubicBezTo>
                  <a:cubicBezTo>
                    <a:pt x="4641" y="5934"/>
                    <a:pt x="8103" y="5459"/>
                    <a:pt x="11483" y="4985"/>
                  </a:cubicBezTo>
                  <a:cubicBezTo>
                    <a:pt x="14864" y="4510"/>
                    <a:pt x="18161" y="4035"/>
                    <a:pt x="21459" y="3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9681633" y="5345604"/>
              <a:ext cx="184151" cy="134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3203"/>
                  </a:moveTo>
                  <a:cubicBezTo>
                    <a:pt x="993" y="2206"/>
                    <a:pt x="1986" y="1210"/>
                    <a:pt x="3228" y="545"/>
                  </a:cubicBezTo>
                  <a:cubicBezTo>
                    <a:pt x="4469" y="-120"/>
                    <a:pt x="5959" y="-452"/>
                    <a:pt x="7200" y="1210"/>
                  </a:cubicBezTo>
                  <a:cubicBezTo>
                    <a:pt x="8441" y="2871"/>
                    <a:pt x="9434" y="6526"/>
                    <a:pt x="9062" y="9517"/>
                  </a:cubicBezTo>
                  <a:cubicBezTo>
                    <a:pt x="8690" y="12508"/>
                    <a:pt x="6952" y="14834"/>
                    <a:pt x="5586" y="16496"/>
                  </a:cubicBezTo>
                  <a:cubicBezTo>
                    <a:pt x="4221" y="18157"/>
                    <a:pt x="3228" y="19154"/>
                    <a:pt x="4097" y="19819"/>
                  </a:cubicBezTo>
                  <a:cubicBezTo>
                    <a:pt x="4966" y="20483"/>
                    <a:pt x="7697" y="20816"/>
                    <a:pt x="10924" y="20982"/>
                  </a:cubicBezTo>
                  <a:cubicBezTo>
                    <a:pt x="14152" y="21148"/>
                    <a:pt x="17876" y="21148"/>
                    <a:pt x="21600" y="21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884833" y="5296156"/>
              <a:ext cx="96662" cy="46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496" fill="norm" stroke="1" extrusionOk="0">
                  <a:moveTo>
                    <a:pt x="0" y="0"/>
                  </a:moveTo>
                  <a:cubicBezTo>
                    <a:pt x="2250" y="98"/>
                    <a:pt x="4500" y="196"/>
                    <a:pt x="7650" y="1227"/>
                  </a:cubicBezTo>
                  <a:cubicBezTo>
                    <a:pt x="10800" y="2258"/>
                    <a:pt x="14850" y="4222"/>
                    <a:pt x="17550" y="6824"/>
                  </a:cubicBezTo>
                  <a:cubicBezTo>
                    <a:pt x="20250" y="9425"/>
                    <a:pt x="21600" y="12665"/>
                    <a:pt x="19575" y="15169"/>
                  </a:cubicBezTo>
                  <a:cubicBezTo>
                    <a:pt x="17550" y="17673"/>
                    <a:pt x="12150" y="19440"/>
                    <a:pt x="8325" y="20422"/>
                  </a:cubicBezTo>
                  <a:cubicBezTo>
                    <a:pt x="4500" y="21404"/>
                    <a:pt x="2250" y="21600"/>
                    <a:pt x="1350" y="21453"/>
                  </a:cubicBezTo>
                  <a:cubicBezTo>
                    <a:pt x="450" y="21305"/>
                    <a:pt x="900" y="20815"/>
                    <a:pt x="1350" y="20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164233" y="5772406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081183" y="5927891"/>
              <a:ext cx="179705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628"/>
                  </a:moveTo>
                  <a:cubicBezTo>
                    <a:pt x="76" y="1235"/>
                    <a:pt x="153" y="-159"/>
                    <a:pt x="522" y="15"/>
                  </a:cubicBezTo>
                  <a:cubicBezTo>
                    <a:pt x="890" y="189"/>
                    <a:pt x="1552" y="1931"/>
                    <a:pt x="2328" y="3325"/>
                  </a:cubicBezTo>
                  <a:cubicBezTo>
                    <a:pt x="3104" y="4718"/>
                    <a:pt x="3994" y="5764"/>
                    <a:pt x="4923" y="6286"/>
                  </a:cubicBezTo>
                  <a:cubicBezTo>
                    <a:pt x="5852" y="6809"/>
                    <a:pt x="6818" y="6809"/>
                    <a:pt x="7811" y="6983"/>
                  </a:cubicBezTo>
                  <a:cubicBezTo>
                    <a:pt x="8803" y="7157"/>
                    <a:pt x="9820" y="7506"/>
                    <a:pt x="10838" y="7680"/>
                  </a:cubicBezTo>
                  <a:cubicBezTo>
                    <a:pt x="11856" y="7854"/>
                    <a:pt x="12873" y="7854"/>
                    <a:pt x="13904" y="8202"/>
                  </a:cubicBezTo>
                  <a:cubicBezTo>
                    <a:pt x="14934" y="8551"/>
                    <a:pt x="15977" y="9247"/>
                    <a:pt x="16944" y="9944"/>
                  </a:cubicBezTo>
                  <a:cubicBezTo>
                    <a:pt x="17911" y="10641"/>
                    <a:pt x="18801" y="11338"/>
                    <a:pt x="19336" y="12035"/>
                  </a:cubicBezTo>
                  <a:cubicBezTo>
                    <a:pt x="19870" y="12731"/>
                    <a:pt x="20048" y="13428"/>
                    <a:pt x="20035" y="13776"/>
                  </a:cubicBezTo>
                  <a:cubicBezTo>
                    <a:pt x="20023" y="14125"/>
                    <a:pt x="19819" y="14125"/>
                    <a:pt x="19158" y="14125"/>
                  </a:cubicBezTo>
                  <a:cubicBezTo>
                    <a:pt x="18496" y="14125"/>
                    <a:pt x="17377" y="14125"/>
                    <a:pt x="16359" y="13951"/>
                  </a:cubicBezTo>
                  <a:cubicBezTo>
                    <a:pt x="15341" y="13776"/>
                    <a:pt x="14425" y="13428"/>
                    <a:pt x="13484" y="13080"/>
                  </a:cubicBezTo>
                  <a:cubicBezTo>
                    <a:pt x="12543" y="12731"/>
                    <a:pt x="11576" y="12383"/>
                    <a:pt x="10660" y="11860"/>
                  </a:cubicBezTo>
                  <a:cubicBezTo>
                    <a:pt x="9744" y="11338"/>
                    <a:pt x="8879" y="10641"/>
                    <a:pt x="7912" y="9944"/>
                  </a:cubicBezTo>
                  <a:cubicBezTo>
                    <a:pt x="6946" y="9247"/>
                    <a:pt x="5877" y="8551"/>
                    <a:pt x="4847" y="8202"/>
                  </a:cubicBezTo>
                  <a:cubicBezTo>
                    <a:pt x="3816" y="7854"/>
                    <a:pt x="2824" y="7854"/>
                    <a:pt x="2252" y="7854"/>
                  </a:cubicBezTo>
                  <a:cubicBezTo>
                    <a:pt x="1679" y="7854"/>
                    <a:pt x="1527" y="7854"/>
                    <a:pt x="1527" y="8028"/>
                  </a:cubicBezTo>
                  <a:cubicBezTo>
                    <a:pt x="1527" y="8202"/>
                    <a:pt x="1679" y="8551"/>
                    <a:pt x="2239" y="8725"/>
                  </a:cubicBezTo>
                  <a:cubicBezTo>
                    <a:pt x="2799" y="8899"/>
                    <a:pt x="3765" y="8899"/>
                    <a:pt x="4847" y="8899"/>
                  </a:cubicBezTo>
                  <a:cubicBezTo>
                    <a:pt x="5928" y="8899"/>
                    <a:pt x="7124" y="8899"/>
                    <a:pt x="8116" y="8899"/>
                  </a:cubicBezTo>
                  <a:cubicBezTo>
                    <a:pt x="9108" y="8899"/>
                    <a:pt x="9897" y="8899"/>
                    <a:pt x="10914" y="9422"/>
                  </a:cubicBezTo>
                  <a:cubicBezTo>
                    <a:pt x="11932" y="9944"/>
                    <a:pt x="13179" y="10989"/>
                    <a:pt x="14362" y="12035"/>
                  </a:cubicBezTo>
                  <a:cubicBezTo>
                    <a:pt x="15545" y="13080"/>
                    <a:pt x="16664" y="14125"/>
                    <a:pt x="17860" y="15693"/>
                  </a:cubicBezTo>
                  <a:cubicBezTo>
                    <a:pt x="19056" y="17260"/>
                    <a:pt x="20328" y="19351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043068" y="6090376"/>
              <a:ext cx="665903" cy="13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47" fill="norm" stroke="1" extrusionOk="0">
                  <a:moveTo>
                    <a:pt x="3664" y="11238"/>
                  </a:moveTo>
                  <a:cubicBezTo>
                    <a:pt x="5776" y="9524"/>
                    <a:pt x="7888" y="7810"/>
                    <a:pt x="10035" y="6095"/>
                  </a:cubicBezTo>
                  <a:cubicBezTo>
                    <a:pt x="12181" y="4381"/>
                    <a:pt x="14361" y="2667"/>
                    <a:pt x="15622" y="1638"/>
                  </a:cubicBezTo>
                  <a:cubicBezTo>
                    <a:pt x="16883" y="610"/>
                    <a:pt x="17223" y="267"/>
                    <a:pt x="17121" y="95"/>
                  </a:cubicBezTo>
                  <a:cubicBezTo>
                    <a:pt x="17019" y="-76"/>
                    <a:pt x="16474" y="-76"/>
                    <a:pt x="15111" y="610"/>
                  </a:cubicBezTo>
                  <a:cubicBezTo>
                    <a:pt x="13748" y="1295"/>
                    <a:pt x="11568" y="2667"/>
                    <a:pt x="9183" y="5410"/>
                  </a:cubicBezTo>
                  <a:cubicBezTo>
                    <a:pt x="6798" y="8153"/>
                    <a:pt x="4209" y="12267"/>
                    <a:pt x="2744" y="14667"/>
                  </a:cubicBezTo>
                  <a:cubicBezTo>
                    <a:pt x="1279" y="17067"/>
                    <a:pt x="938" y="17753"/>
                    <a:pt x="597" y="18610"/>
                  </a:cubicBezTo>
                  <a:cubicBezTo>
                    <a:pt x="257" y="19467"/>
                    <a:pt x="-84" y="20495"/>
                    <a:pt x="18" y="21010"/>
                  </a:cubicBezTo>
                  <a:cubicBezTo>
                    <a:pt x="120" y="21524"/>
                    <a:pt x="666" y="21524"/>
                    <a:pt x="2131" y="20495"/>
                  </a:cubicBezTo>
                  <a:cubicBezTo>
                    <a:pt x="3595" y="19467"/>
                    <a:pt x="5980" y="17410"/>
                    <a:pt x="8365" y="15181"/>
                  </a:cubicBezTo>
                  <a:cubicBezTo>
                    <a:pt x="10750" y="12953"/>
                    <a:pt x="13135" y="10553"/>
                    <a:pt x="15145" y="8153"/>
                  </a:cubicBezTo>
                  <a:cubicBezTo>
                    <a:pt x="17155" y="5753"/>
                    <a:pt x="18790" y="3353"/>
                    <a:pt x="19813" y="1981"/>
                  </a:cubicBezTo>
                  <a:cubicBezTo>
                    <a:pt x="20835" y="610"/>
                    <a:pt x="21243" y="267"/>
                    <a:pt x="21380" y="610"/>
                  </a:cubicBezTo>
                  <a:cubicBezTo>
                    <a:pt x="21516" y="953"/>
                    <a:pt x="21380" y="1981"/>
                    <a:pt x="21243" y="3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615740" y="6604768"/>
              <a:ext cx="173094" cy="57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01" fill="norm" stroke="1" extrusionOk="0">
                  <a:moveTo>
                    <a:pt x="21282" y="6676"/>
                  </a:moveTo>
                  <a:cubicBezTo>
                    <a:pt x="19981" y="5241"/>
                    <a:pt x="18680" y="3807"/>
                    <a:pt x="17378" y="2731"/>
                  </a:cubicBezTo>
                  <a:cubicBezTo>
                    <a:pt x="16077" y="1655"/>
                    <a:pt x="14776" y="937"/>
                    <a:pt x="13475" y="499"/>
                  </a:cubicBezTo>
                  <a:cubicBezTo>
                    <a:pt x="12174" y="60"/>
                    <a:pt x="10872" y="-99"/>
                    <a:pt x="9441" y="60"/>
                  </a:cubicBezTo>
                  <a:cubicBezTo>
                    <a:pt x="8010" y="220"/>
                    <a:pt x="6448" y="698"/>
                    <a:pt x="4757" y="2133"/>
                  </a:cubicBezTo>
                  <a:cubicBezTo>
                    <a:pt x="3065" y="3567"/>
                    <a:pt x="1243" y="5959"/>
                    <a:pt x="463" y="8589"/>
                  </a:cubicBezTo>
                  <a:cubicBezTo>
                    <a:pt x="-318" y="11219"/>
                    <a:pt x="-58" y="14088"/>
                    <a:pt x="853" y="16280"/>
                  </a:cubicBezTo>
                  <a:cubicBezTo>
                    <a:pt x="1764" y="18472"/>
                    <a:pt x="3325" y="19987"/>
                    <a:pt x="4887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539066" y="7042406"/>
              <a:ext cx="2243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8" y="21600"/>
                  </a:moveTo>
                  <a:cubicBezTo>
                    <a:pt x="1019" y="17100"/>
                    <a:pt x="0" y="12600"/>
                    <a:pt x="0" y="9450"/>
                  </a:cubicBezTo>
                  <a:cubicBezTo>
                    <a:pt x="0" y="6300"/>
                    <a:pt x="1019" y="4500"/>
                    <a:pt x="4789" y="3150"/>
                  </a:cubicBezTo>
                  <a:cubicBezTo>
                    <a:pt x="8558" y="1800"/>
                    <a:pt x="1507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776133" y="7118606"/>
              <a:ext cx="152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506"/>
                    <a:pt x="12000" y="11012"/>
                    <a:pt x="15600" y="14612"/>
                  </a:cubicBezTo>
                  <a:cubicBezTo>
                    <a:pt x="19200" y="18212"/>
                    <a:pt x="20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891428" y="7150356"/>
              <a:ext cx="10695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2555"/>
                    <a:pt x="12681" y="5110"/>
                    <a:pt x="8943" y="8129"/>
                  </a:cubicBezTo>
                  <a:cubicBezTo>
                    <a:pt x="5204" y="11148"/>
                    <a:pt x="1881" y="14632"/>
                    <a:pt x="635" y="16955"/>
                  </a:cubicBezTo>
                  <a:cubicBezTo>
                    <a:pt x="-611" y="19277"/>
                    <a:pt x="220" y="20439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144912" y="6820105"/>
              <a:ext cx="145572" cy="34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71" fill="norm" stroke="1" extrusionOk="0">
                  <a:moveTo>
                    <a:pt x="20923" y="401"/>
                  </a:moveTo>
                  <a:cubicBezTo>
                    <a:pt x="19402" y="136"/>
                    <a:pt x="17881" y="-129"/>
                    <a:pt x="15751" y="70"/>
                  </a:cubicBezTo>
                  <a:cubicBezTo>
                    <a:pt x="13622" y="269"/>
                    <a:pt x="10884" y="931"/>
                    <a:pt x="7841" y="3051"/>
                  </a:cubicBezTo>
                  <a:cubicBezTo>
                    <a:pt x="4799" y="5172"/>
                    <a:pt x="1453" y="8750"/>
                    <a:pt x="388" y="11797"/>
                  </a:cubicBezTo>
                  <a:cubicBezTo>
                    <a:pt x="-677" y="14845"/>
                    <a:pt x="540" y="17363"/>
                    <a:pt x="2974" y="18887"/>
                  </a:cubicBezTo>
                  <a:cubicBezTo>
                    <a:pt x="5408" y="20411"/>
                    <a:pt x="9058" y="20941"/>
                    <a:pt x="12709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4277783" y="6978906"/>
              <a:ext cx="24130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2084" y="2224"/>
                    <a:pt x="4168" y="4447"/>
                    <a:pt x="5400" y="7147"/>
                  </a:cubicBezTo>
                  <a:cubicBezTo>
                    <a:pt x="6632" y="9847"/>
                    <a:pt x="7011" y="13024"/>
                    <a:pt x="7105" y="15406"/>
                  </a:cubicBezTo>
                  <a:cubicBezTo>
                    <a:pt x="7200" y="17788"/>
                    <a:pt x="7011" y="19376"/>
                    <a:pt x="6442" y="20329"/>
                  </a:cubicBezTo>
                  <a:cubicBezTo>
                    <a:pt x="5874" y="21282"/>
                    <a:pt x="4926" y="21600"/>
                    <a:pt x="4453" y="20965"/>
                  </a:cubicBezTo>
                  <a:cubicBezTo>
                    <a:pt x="3979" y="20329"/>
                    <a:pt x="3979" y="18741"/>
                    <a:pt x="4453" y="16200"/>
                  </a:cubicBezTo>
                  <a:cubicBezTo>
                    <a:pt x="4926" y="13659"/>
                    <a:pt x="5874" y="10165"/>
                    <a:pt x="7011" y="7306"/>
                  </a:cubicBezTo>
                  <a:cubicBezTo>
                    <a:pt x="8147" y="4447"/>
                    <a:pt x="9474" y="2224"/>
                    <a:pt x="10137" y="1906"/>
                  </a:cubicBezTo>
                  <a:cubicBezTo>
                    <a:pt x="10800" y="1588"/>
                    <a:pt x="10800" y="3176"/>
                    <a:pt x="10705" y="5559"/>
                  </a:cubicBezTo>
                  <a:cubicBezTo>
                    <a:pt x="10611" y="7941"/>
                    <a:pt x="10421" y="11118"/>
                    <a:pt x="11179" y="13500"/>
                  </a:cubicBezTo>
                  <a:cubicBezTo>
                    <a:pt x="11937" y="15882"/>
                    <a:pt x="13642" y="17471"/>
                    <a:pt x="15537" y="18265"/>
                  </a:cubicBezTo>
                  <a:cubicBezTo>
                    <a:pt x="17432" y="19059"/>
                    <a:pt x="19516" y="1905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4531783" y="6858256"/>
              <a:ext cx="12836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600" fill="norm" stroke="1" extrusionOk="0">
                  <a:moveTo>
                    <a:pt x="4114" y="0"/>
                  </a:moveTo>
                  <a:cubicBezTo>
                    <a:pt x="9943" y="2487"/>
                    <a:pt x="15771" y="4975"/>
                    <a:pt x="18686" y="7527"/>
                  </a:cubicBezTo>
                  <a:cubicBezTo>
                    <a:pt x="21600" y="10080"/>
                    <a:pt x="21600" y="12698"/>
                    <a:pt x="18000" y="15055"/>
                  </a:cubicBezTo>
                  <a:cubicBezTo>
                    <a:pt x="14400" y="17411"/>
                    <a:pt x="7200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944533" y="6997956"/>
              <a:ext cx="1778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963583" y="7131306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5981284" y="6604256"/>
              <a:ext cx="23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733"/>
                    <a:pt x="-1447" y="7467"/>
                    <a:pt x="353" y="11067"/>
                  </a:cubicBezTo>
                  <a:cubicBezTo>
                    <a:pt x="2153" y="14667"/>
                    <a:pt x="11153" y="18133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5674783" y="7049285"/>
              <a:ext cx="876301" cy="2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2139" y="17550"/>
                    <a:pt x="4278" y="13950"/>
                    <a:pt x="6365" y="10350"/>
                  </a:cubicBezTo>
                  <a:cubicBezTo>
                    <a:pt x="8452" y="6750"/>
                    <a:pt x="10487" y="3150"/>
                    <a:pt x="12678" y="1350"/>
                  </a:cubicBezTo>
                  <a:cubicBezTo>
                    <a:pt x="14870" y="-450"/>
                    <a:pt x="17217" y="-450"/>
                    <a:pt x="18730" y="1350"/>
                  </a:cubicBezTo>
                  <a:cubicBezTo>
                    <a:pt x="20243" y="3150"/>
                    <a:pt x="20922" y="6750"/>
                    <a:pt x="21600" y="1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5456766" y="7435495"/>
              <a:ext cx="243418" cy="14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14838" y="4586"/>
                  </a:moveTo>
                  <a:cubicBezTo>
                    <a:pt x="14463" y="3086"/>
                    <a:pt x="14087" y="1586"/>
                    <a:pt x="13430" y="686"/>
                  </a:cubicBezTo>
                  <a:cubicBezTo>
                    <a:pt x="12772" y="-214"/>
                    <a:pt x="11833" y="-514"/>
                    <a:pt x="9673" y="1586"/>
                  </a:cubicBezTo>
                  <a:cubicBezTo>
                    <a:pt x="7513" y="3686"/>
                    <a:pt x="4132" y="8186"/>
                    <a:pt x="2254" y="11336"/>
                  </a:cubicBezTo>
                  <a:cubicBezTo>
                    <a:pt x="376" y="14486"/>
                    <a:pt x="0" y="16286"/>
                    <a:pt x="0" y="17936"/>
                  </a:cubicBezTo>
                  <a:cubicBezTo>
                    <a:pt x="0" y="19586"/>
                    <a:pt x="376" y="21086"/>
                    <a:pt x="2066" y="20786"/>
                  </a:cubicBezTo>
                  <a:cubicBezTo>
                    <a:pt x="3757" y="20486"/>
                    <a:pt x="6762" y="18386"/>
                    <a:pt x="9110" y="16286"/>
                  </a:cubicBezTo>
                  <a:cubicBezTo>
                    <a:pt x="11457" y="14186"/>
                    <a:pt x="13148" y="12086"/>
                    <a:pt x="14463" y="10136"/>
                  </a:cubicBezTo>
                  <a:cubicBezTo>
                    <a:pt x="15777" y="8186"/>
                    <a:pt x="16717" y="6386"/>
                    <a:pt x="17092" y="6236"/>
                  </a:cubicBezTo>
                  <a:cubicBezTo>
                    <a:pt x="17468" y="6086"/>
                    <a:pt x="17280" y="7586"/>
                    <a:pt x="17092" y="9386"/>
                  </a:cubicBezTo>
                  <a:cubicBezTo>
                    <a:pt x="16904" y="11186"/>
                    <a:pt x="16717" y="13286"/>
                    <a:pt x="17468" y="15086"/>
                  </a:cubicBezTo>
                  <a:cubicBezTo>
                    <a:pt x="18219" y="16886"/>
                    <a:pt x="19910" y="18386"/>
                    <a:pt x="2160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735766" y="7436106"/>
              <a:ext cx="281918" cy="1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6" fill="norm" stroke="1" extrusionOk="0">
                  <a:moveTo>
                    <a:pt x="5511" y="0"/>
                  </a:moveTo>
                  <a:cubicBezTo>
                    <a:pt x="5027" y="5546"/>
                    <a:pt x="4544" y="11092"/>
                    <a:pt x="4060" y="14741"/>
                  </a:cubicBezTo>
                  <a:cubicBezTo>
                    <a:pt x="3576" y="18389"/>
                    <a:pt x="3093" y="20141"/>
                    <a:pt x="2448" y="20870"/>
                  </a:cubicBezTo>
                  <a:cubicBezTo>
                    <a:pt x="1803" y="21600"/>
                    <a:pt x="997" y="21308"/>
                    <a:pt x="514" y="20286"/>
                  </a:cubicBezTo>
                  <a:cubicBezTo>
                    <a:pt x="30" y="19265"/>
                    <a:pt x="-131" y="17514"/>
                    <a:pt x="111" y="15032"/>
                  </a:cubicBezTo>
                  <a:cubicBezTo>
                    <a:pt x="353" y="12551"/>
                    <a:pt x="997" y="9341"/>
                    <a:pt x="3335" y="7005"/>
                  </a:cubicBezTo>
                  <a:cubicBezTo>
                    <a:pt x="5672" y="4670"/>
                    <a:pt x="9702" y="3211"/>
                    <a:pt x="13006" y="2919"/>
                  </a:cubicBezTo>
                  <a:cubicBezTo>
                    <a:pt x="16311" y="2627"/>
                    <a:pt x="18890" y="3503"/>
                    <a:pt x="21469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6087533" y="7264656"/>
              <a:ext cx="38100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469"/>
                  </a:moveTo>
                  <a:cubicBezTo>
                    <a:pt x="120" y="17781"/>
                    <a:pt x="240" y="19094"/>
                    <a:pt x="480" y="20049"/>
                  </a:cubicBezTo>
                  <a:cubicBezTo>
                    <a:pt x="720" y="21003"/>
                    <a:pt x="1080" y="21600"/>
                    <a:pt x="1320" y="21600"/>
                  </a:cubicBezTo>
                  <a:cubicBezTo>
                    <a:pt x="1560" y="21600"/>
                    <a:pt x="1680" y="21003"/>
                    <a:pt x="1620" y="18736"/>
                  </a:cubicBezTo>
                  <a:cubicBezTo>
                    <a:pt x="1560" y="16469"/>
                    <a:pt x="1320" y="12530"/>
                    <a:pt x="1200" y="9905"/>
                  </a:cubicBezTo>
                  <a:cubicBezTo>
                    <a:pt x="1080" y="7280"/>
                    <a:pt x="1080" y="5967"/>
                    <a:pt x="1560" y="4952"/>
                  </a:cubicBezTo>
                  <a:cubicBezTo>
                    <a:pt x="2040" y="3938"/>
                    <a:pt x="3000" y="3222"/>
                    <a:pt x="5400" y="2446"/>
                  </a:cubicBezTo>
                  <a:cubicBezTo>
                    <a:pt x="7800" y="1671"/>
                    <a:pt x="11640" y="835"/>
                    <a:pt x="14580" y="418"/>
                  </a:cubicBezTo>
                  <a:cubicBezTo>
                    <a:pt x="17520" y="0"/>
                    <a:pt x="195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6157383" y="7437048"/>
              <a:ext cx="190501" cy="11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3422"/>
                  </a:moveTo>
                  <a:cubicBezTo>
                    <a:pt x="2640" y="1822"/>
                    <a:pt x="5280" y="222"/>
                    <a:pt x="7800" y="22"/>
                  </a:cubicBezTo>
                  <a:cubicBezTo>
                    <a:pt x="10320" y="-178"/>
                    <a:pt x="12720" y="1022"/>
                    <a:pt x="14160" y="2622"/>
                  </a:cubicBezTo>
                  <a:cubicBezTo>
                    <a:pt x="15600" y="4222"/>
                    <a:pt x="16080" y="6222"/>
                    <a:pt x="15720" y="8022"/>
                  </a:cubicBezTo>
                  <a:cubicBezTo>
                    <a:pt x="15360" y="9822"/>
                    <a:pt x="14160" y="11422"/>
                    <a:pt x="12960" y="12822"/>
                  </a:cubicBezTo>
                  <a:cubicBezTo>
                    <a:pt x="11760" y="14222"/>
                    <a:pt x="10560" y="15422"/>
                    <a:pt x="8760" y="16822"/>
                  </a:cubicBezTo>
                  <a:cubicBezTo>
                    <a:pt x="6960" y="18222"/>
                    <a:pt x="4560" y="19822"/>
                    <a:pt x="3960" y="20622"/>
                  </a:cubicBezTo>
                  <a:cubicBezTo>
                    <a:pt x="3360" y="21422"/>
                    <a:pt x="4560" y="21422"/>
                    <a:pt x="7800" y="20822"/>
                  </a:cubicBezTo>
                  <a:cubicBezTo>
                    <a:pt x="11040" y="20222"/>
                    <a:pt x="16320" y="19022"/>
                    <a:pt x="21600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366933" y="7455156"/>
              <a:ext cx="762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57"/>
                    <a:pt x="15600" y="514"/>
                    <a:pt x="12000" y="4114"/>
                  </a:cubicBezTo>
                  <a:cubicBezTo>
                    <a:pt x="8400" y="7714"/>
                    <a:pt x="4200" y="14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424083" y="7480556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341533" y="7480556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999513" y="6918643"/>
              <a:ext cx="453271" cy="35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45" fill="norm" stroke="1" extrusionOk="0">
                  <a:moveTo>
                    <a:pt x="4033" y="7474"/>
                  </a:moveTo>
                  <a:cubicBezTo>
                    <a:pt x="4435" y="7857"/>
                    <a:pt x="4837" y="8241"/>
                    <a:pt x="6093" y="8049"/>
                  </a:cubicBezTo>
                  <a:cubicBezTo>
                    <a:pt x="7348" y="7857"/>
                    <a:pt x="9458" y="7090"/>
                    <a:pt x="10865" y="6132"/>
                  </a:cubicBezTo>
                  <a:cubicBezTo>
                    <a:pt x="12271" y="5173"/>
                    <a:pt x="12974" y="4023"/>
                    <a:pt x="13376" y="2936"/>
                  </a:cubicBezTo>
                  <a:cubicBezTo>
                    <a:pt x="13778" y="1850"/>
                    <a:pt x="13879" y="827"/>
                    <a:pt x="12974" y="316"/>
                  </a:cubicBezTo>
                  <a:cubicBezTo>
                    <a:pt x="12070" y="-195"/>
                    <a:pt x="10161" y="-195"/>
                    <a:pt x="8052" y="1147"/>
                  </a:cubicBezTo>
                  <a:cubicBezTo>
                    <a:pt x="5942" y="2489"/>
                    <a:pt x="3631" y="5173"/>
                    <a:pt x="2174" y="7921"/>
                  </a:cubicBezTo>
                  <a:cubicBezTo>
                    <a:pt x="718" y="10669"/>
                    <a:pt x="115" y="13481"/>
                    <a:pt x="14" y="15526"/>
                  </a:cubicBezTo>
                  <a:cubicBezTo>
                    <a:pt x="-86" y="17571"/>
                    <a:pt x="316" y="18849"/>
                    <a:pt x="1974" y="19807"/>
                  </a:cubicBezTo>
                  <a:cubicBezTo>
                    <a:pt x="3631" y="20766"/>
                    <a:pt x="6545" y="21405"/>
                    <a:pt x="10011" y="21341"/>
                  </a:cubicBezTo>
                  <a:cubicBezTo>
                    <a:pt x="13477" y="21277"/>
                    <a:pt x="17495" y="20510"/>
                    <a:pt x="21514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7224183" y="6553456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7564642" y="6380200"/>
              <a:ext cx="116742" cy="274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11" fill="norm" stroke="1" extrusionOk="0">
                  <a:moveTo>
                    <a:pt x="21273" y="141"/>
                  </a:moveTo>
                  <a:cubicBezTo>
                    <a:pt x="18187" y="-24"/>
                    <a:pt x="15102" y="-189"/>
                    <a:pt x="12016" y="553"/>
                  </a:cubicBezTo>
                  <a:cubicBezTo>
                    <a:pt x="8930" y="1295"/>
                    <a:pt x="5844" y="2944"/>
                    <a:pt x="3530" y="5829"/>
                  </a:cubicBezTo>
                  <a:cubicBezTo>
                    <a:pt x="1216" y="8715"/>
                    <a:pt x="-327" y="12837"/>
                    <a:pt x="59" y="15640"/>
                  </a:cubicBezTo>
                  <a:cubicBezTo>
                    <a:pt x="444" y="18443"/>
                    <a:pt x="2759" y="19927"/>
                    <a:pt x="5073" y="20669"/>
                  </a:cubicBezTo>
                  <a:cubicBezTo>
                    <a:pt x="7387" y="21411"/>
                    <a:pt x="9702" y="21411"/>
                    <a:pt x="12016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662333" y="6437805"/>
              <a:ext cx="146051" cy="17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681"/>
                  </a:moveTo>
                  <a:cubicBezTo>
                    <a:pt x="939" y="2923"/>
                    <a:pt x="1878" y="1165"/>
                    <a:pt x="3130" y="411"/>
                  </a:cubicBezTo>
                  <a:cubicBezTo>
                    <a:pt x="4383" y="-342"/>
                    <a:pt x="5948" y="-91"/>
                    <a:pt x="7826" y="1416"/>
                  </a:cubicBezTo>
                  <a:cubicBezTo>
                    <a:pt x="9704" y="2923"/>
                    <a:pt x="11896" y="5686"/>
                    <a:pt x="12991" y="8449"/>
                  </a:cubicBezTo>
                  <a:cubicBezTo>
                    <a:pt x="14087" y="11211"/>
                    <a:pt x="14087" y="13974"/>
                    <a:pt x="13617" y="15858"/>
                  </a:cubicBezTo>
                  <a:cubicBezTo>
                    <a:pt x="13148" y="17742"/>
                    <a:pt x="12209" y="18746"/>
                    <a:pt x="10800" y="19625"/>
                  </a:cubicBezTo>
                  <a:cubicBezTo>
                    <a:pt x="9391" y="20505"/>
                    <a:pt x="7513" y="21258"/>
                    <a:pt x="6574" y="21007"/>
                  </a:cubicBezTo>
                  <a:cubicBezTo>
                    <a:pt x="5635" y="20756"/>
                    <a:pt x="5635" y="19500"/>
                    <a:pt x="7200" y="17114"/>
                  </a:cubicBezTo>
                  <a:cubicBezTo>
                    <a:pt x="8765" y="14728"/>
                    <a:pt x="11896" y="11211"/>
                    <a:pt x="14087" y="8825"/>
                  </a:cubicBezTo>
                  <a:cubicBezTo>
                    <a:pt x="16278" y="6439"/>
                    <a:pt x="17530" y="5184"/>
                    <a:pt x="17530" y="5811"/>
                  </a:cubicBezTo>
                  <a:cubicBezTo>
                    <a:pt x="17530" y="6439"/>
                    <a:pt x="16278" y="8951"/>
                    <a:pt x="15652" y="11086"/>
                  </a:cubicBezTo>
                  <a:cubicBezTo>
                    <a:pt x="15026" y="13221"/>
                    <a:pt x="15026" y="14979"/>
                    <a:pt x="16122" y="16611"/>
                  </a:cubicBezTo>
                  <a:cubicBezTo>
                    <a:pt x="17217" y="18244"/>
                    <a:pt x="19409" y="19751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948083" y="656615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8218855" y="6424727"/>
              <a:ext cx="110229" cy="24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380" fill="norm" stroke="1" extrusionOk="0">
                  <a:moveTo>
                    <a:pt x="20830" y="152"/>
                  </a:moveTo>
                  <a:cubicBezTo>
                    <a:pt x="18830" y="-34"/>
                    <a:pt x="16830" y="-220"/>
                    <a:pt x="14030" y="711"/>
                  </a:cubicBezTo>
                  <a:cubicBezTo>
                    <a:pt x="11230" y="1642"/>
                    <a:pt x="7630" y="3690"/>
                    <a:pt x="4630" y="6577"/>
                  </a:cubicBezTo>
                  <a:cubicBezTo>
                    <a:pt x="1630" y="9463"/>
                    <a:pt x="-770" y="13187"/>
                    <a:pt x="230" y="15794"/>
                  </a:cubicBezTo>
                  <a:cubicBezTo>
                    <a:pt x="1230" y="18401"/>
                    <a:pt x="5630" y="19890"/>
                    <a:pt x="10030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8298616" y="6518851"/>
              <a:ext cx="106668" cy="12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3" fill="norm" stroke="1" extrusionOk="0">
                  <a:moveTo>
                    <a:pt x="18802" y="2560"/>
                  </a:moveTo>
                  <a:cubicBezTo>
                    <a:pt x="17108" y="1515"/>
                    <a:pt x="15414" y="470"/>
                    <a:pt x="13508" y="121"/>
                  </a:cubicBezTo>
                  <a:cubicBezTo>
                    <a:pt x="11602" y="-227"/>
                    <a:pt x="9484" y="121"/>
                    <a:pt x="7155" y="1863"/>
                  </a:cubicBezTo>
                  <a:cubicBezTo>
                    <a:pt x="4825" y="3605"/>
                    <a:pt x="2284" y="6741"/>
                    <a:pt x="1014" y="9179"/>
                  </a:cubicBezTo>
                  <a:cubicBezTo>
                    <a:pt x="-257" y="11618"/>
                    <a:pt x="-257" y="13360"/>
                    <a:pt x="590" y="14754"/>
                  </a:cubicBezTo>
                  <a:cubicBezTo>
                    <a:pt x="1437" y="16147"/>
                    <a:pt x="3131" y="17192"/>
                    <a:pt x="5037" y="17192"/>
                  </a:cubicBezTo>
                  <a:cubicBezTo>
                    <a:pt x="6943" y="17192"/>
                    <a:pt x="9061" y="16147"/>
                    <a:pt x="10967" y="14579"/>
                  </a:cubicBezTo>
                  <a:cubicBezTo>
                    <a:pt x="12872" y="13012"/>
                    <a:pt x="14567" y="10921"/>
                    <a:pt x="15414" y="10921"/>
                  </a:cubicBezTo>
                  <a:cubicBezTo>
                    <a:pt x="16261" y="10921"/>
                    <a:pt x="16261" y="13012"/>
                    <a:pt x="17108" y="15102"/>
                  </a:cubicBezTo>
                  <a:cubicBezTo>
                    <a:pt x="17955" y="17192"/>
                    <a:pt x="19649" y="19283"/>
                    <a:pt x="21343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456083" y="6485491"/>
              <a:ext cx="190501" cy="16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1363"/>
                  </a:moveTo>
                  <a:cubicBezTo>
                    <a:pt x="1920" y="17363"/>
                    <a:pt x="3840" y="13363"/>
                    <a:pt x="5160" y="10296"/>
                  </a:cubicBezTo>
                  <a:cubicBezTo>
                    <a:pt x="6480" y="7230"/>
                    <a:pt x="7200" y="5096"/>
                    <a:pt x="7800" y="3230"/>
                  </a:cubicBezTo>
                  <a:cubicBezTo>
                    <a:pt x="8400" y="1363"/>
                    <a:pt x="8880" y="-237"/>
                    <a:pt x="8520" y="30"/>
                  </a:cubicBezTo>
                  <a:cubicBezTo>
                    <a:pt x="8160" y="296"/>
                    <a:pt x="6960" y="2430"/>
                    <a:pt x="6240" y="4963"/>
                  </a:cubicBezTo>
                  <a:cubicBezTo>
                    <a:pt x="5520" y="7496"/>
                    <a:pt x="5280" y="10430"/>
                    <a:pt x="5280" y="13096"/>
                  </a:cubicBezTo>
                  <a:cubicBezTo>
                    <a:pt x="5280" y="15763"/>
                    <a:pt x="5520" y="18163"/>
                    <a:pt x="6240" y="19230"/>
                  </a:cubicBezTo>
                  <a:cubicBezTo>
                    <a:pt x="6960" y="20296"/>
                    <a:pt x="8160" y="20030"/>
                    <a:pt x="9600" y="18696"/>
                  </a:cubicBezTo>
                  <a:cubicBezTo>
                    <a:pt x="11040" y="17363"/>
                    <a:pt x="12720" y="14963"/>
                    <a:pt x="13800" y="12963"/>
                  </a:cubicBezTo>
                  <a:cubicBezTo>
                    <a:pt x="14880" y="10963"/>
                    <a:pt x="15360" y="9363"/>
                    <a:pt x="15720" y="7896"/>
                  </a:cubicBezTo>
                  <a:cubicBezTo>
                    <a:pt x="16080" y="6430"/>
                    <a:pt x="16320" y="5096"/>
                    <a:pt x="16200" y="6296"/>
                  </a:cubicBezTo>
                  <a:cubicBezTo>
                    <a:pt x="16080" y="7496"/>
                    <a:pt x="15600" y="11230"/>
                    <a:pt x="15720" y="13630"/>
                  </a:cubicBezTo>
                  <a:cubicBezTo>
                    <a:pt x="15840" y="16030"/>
                    <a:pt x="16560" y="17096"/>
                    <a:pt x="17640" y="17896"/>
                  </a:cubicBezTo>
                  <a:cubicBezTo>
                    <a:pt x="18720" y="18696"/>
                    <a:pt x="20160" y="19230"/>
                    <a:pt x="21600" y="19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697383" y="6581749"/>
              <a:ext cx="1397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779933" y="652805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835886" y="6426456"/>
              <a:ext cx="133906" cy="25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68" fill="norm" stroke="1" extrusionOk="0">
                  <a:moveTo>
                    <a:pt x="10157" y="0"/>
                  </a:moveTo>
                  <a:cubicBezTo>
                    <a:pt x="9825" y="4998"/>
                    <a:pt x="9492" y="9997"/>
                    <a:pt x="9160" y="13031"/>
                  </a:cubicBezTo>
                  <a:cubicBezTo>
                    <a:pt x="8828" y="16066"/>
                    <a:pt x="8495" y="17137"/>
                    <a:pt x="8329" y="17226"/>
                  </a:cubicBezTo>
                  <a:cubicBezTo>
                    <a:pt x="8163" y="17316"/>
                    <a:pt x="8163" y="16423"/>
                    <a:pt x="8661" y="15620"/>
                  </a:cubicBezTo>
                  <a:cubicBezTo>
                    <a:pt x="9160" y="14817"/>
                    <a:pt x="10157" y="14102"/>
                    <a:pt x="11320" y="13478"/>
                  </a:cubicBezTo>
                  <a:cubicBezTo>
                    <a:pt x="12483" y="12853"/>
                    <a:pt x="13812" y="12317"/>
                    <a:pt x="15141" y="12317"/>
                  </a:cubicBezTo>
                  <a:cubicBezTo>
                    <a:pt x="16471" y="12317"/>
                    <a:pt x="17800" y="12853"/>
                    <a:pt x="18797" y="13567"/>
                  </a:cubicBezTo>
                  <a:cubicBezTo>
                    <a:pt x="19794" y="14281"/>
                    <a:pt x="20458" y="15174"/>
                    <a:pt x="20791" y="16066"/>
                  </a:cubicBezTo>
                  <a:cubicBezTo>
                    <a:pt x="21123" y="16959"/>
                    <a:pt x="21123" y="17851"/>
                    <a:pt x="20625" y="18655"/>
                  </a:cubicBezTo>
                  <a:cubicBezTo>
                    <a:pt x="20126" y="19458"/>
                    <a:pt x="19129" y="20172"/>
                    <a:pt x="17135" y="20707"/>
                  </a:cubicBezTo>
                  <a:cubicBezTo>
                    <a:pt x="15141" y="21243"/>
                    <a:pt x="12151" y="21600"/>
                    <a:pt x="8994" y="21421"/>
                  </a:cubicBezTo>
                  <a:cubicBezTo>
                    <a:pt x="5837" y="21243"/>
                    <a:pt x="2514" y="20529"/>
                    <a:pt x="1018" y="19726"/>
                  </a:cubicBezTo>
                  <a:cubicBezTo>
                    <a:pt x="-477" y="18922"/>
                    <a:pt x="-145" y="18030"/>
                    <a:pt x="852" y="17316"/>
                  </a:cubicBezTo>
                  <a:cubicBezTo>
                    <a:pt x="1849" y="16602"/>
                    <a:pt x="3511" y="16066"/>
                    <a:pt x="5172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9008533" y="6445506"/>
              <a:ext cx="681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600" fill="norm" stroke="1" extrusionOk="0">
                  <a:moveTo>
                    <a:pt x="3927" y="0"/>
                  </a:moveTo>
                  <a:cubicBezTo>
                    <a:pt x="9818" y="3337"/>
                    <a:pt x="15709" y="6673"/>
                    <a:pt x="18655" y="9834"/>
                  </a:cubicBezTo>
                  <a:cubicBezTo>
                    <a:pt x="21600" y="12995"/>
                    <a:pt x="21600" y="15980"/>
                    <a:pt x="19964" y="17912"/>
                  </a:cubicBezTo>
                  <a:cubicBezTo>
                    <a:pt x="18327" y="19844"/>
                    <a:pt x="15055" y="20722"/>
                    <a:pt x="11455" y="21161"/>
                  </a:cubicBezTo>
                  <a:cubicBezTo>
                    <a:pt x="7855" y="21600"/>
                    <a:pt x="392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9091083" y="6413756"/>
              <a:ext cx="7384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600" fill="norm" stroke="1" extrusionOk="0">
                  <a:moveTo>
                    <a:pt x="0" y="0"/>
                  </a:moveTo>
                  <a:cubicBezTo>
                    <a:pt x="5254" y="1120"/>
                    <a:pt x="10508" y="2240"/>
                    <a:pt x="14595" y="4400"/>
                  </a:cubicBezTo>
                  <a:cubicBezTo>
                    <a:pt x="18681" y="6560"/>
                    <a:pt x="21600" y="9760"/>
                    <a:pt x="19849" y="12480"/>
                  </a:cubicBezTo>
                  <a:cubicBezTo>
                    <a:pt x="18097" y="15200"/>
                    <a:pt x="11676" y="17440"/>
                    <a:pt x="7589" y="18880"/>
                  </a:cubicBezTo>
                  <a:cubicBezTo>
                    <a:pt x="3503" y="20320"/>
                    <a:pt x="1751" y="20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9199033" y="6287698"/>
              <a:ext cx="184151" cy="1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904"/>
                  </a:moveTo>
                  <a:cubicBezTo>
                    <a:pt x="993" y="876"/>
                    <a:pt x="1986" y="-153"/>
                    <a:pt x="2979" y="18"/>
                  </a:cubicBezTo>
                  <a:cubicBezTo>
                    <a:pt x="3972" y="190"/>
                    <a:pt x="4966" y="1561"/>
                    <a:pt x="5462" y="3104"/>
                  </a:cubicBezTo>
                  <a:cubicBezTo>
                    <a:pt x="5959" y="4647"/>
                    <a:pt x="5959" y="6361"/>
                    <a:pt x="5959" y="8076"/>
                  </a:cubicBezTo>
                  <a:cubicBezTo>
                    <a:pt x="5959" y="9790"/>
                    <a:pt x="5959" y="11504"/>
                    <a:pt x="5338" y="13047"/>
                  </a:cubicBezTo>
                  <a:cubicBezTo>
                    <a:pt x="4717" y="14590"/>
                    <a:pt x="3476" y="15961"/>
                    <a:pt x="3476" y="16647"/>
                  </a:cubicBezTo>
                  <a:cubicBezTo>
                    <a:pt x="3476" y="17333"/>
                    <a:pt x="4717" y="17333"/>
                    <a:pt x="7945" y="18018"/>
                  </a:cubicBezTo>
                  <a:cubicBezTo>
                    <a:pt x="11172" y="18704"/>
                    <a:pt x="16386" y="20076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490883" y="6750306"/>
              <a:ext cx="140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6" y="18000"/>
                    <a:pt x="2671" y="14400"/>
                    <a:pt x="3926" y="12600"/>
                  </a:cubicBezTo>
                  <a:cubicBezTo>
                    <a:pt x="5180" y="10800"/>
                    <a:pt x="6353" y="10800"/>
                    <a:pt x="7558" y="9000"/>
                  </a:cubicBezTo>
                  <a:cubicBezTo>
                    <a:pt x="8764" y="7200"/>
                    <a:pt x="10002" y="3600"/>
                    <a:pt x="11272" y="1800"/>
                  </a:cubicBezTo>
                  <a:cubicBezTo>
                    <a:pt x="12543" y="0"/>
                    <a:pt x="13846" y="0"/>
                    <a:pt x="15280" y="0"/>
                  </a:cubicBezTo>
                  <a:cubicBezTo>
                    <a:pt x="16713" y="0"/>
                    <a:pt x="18277" y="0"/>
                    <a:pt x="19352" y="1800"/>
                  </a:cubicBezTo>
                  <a:cubicBezTo>
                    <a:pt x="20427" y="3600"/>
                    <a:pt x="21014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827433" y="6861711"/>
              <a:ext cx="165101" cy="13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487"/>
                  </a:moveTo>
                  <a:cubicBezTo>
                    <a:pt x="3323" y="1474"/>
                    <a:pt x="6646" y="462"/>
                    <a:pt x="9000" y="124"/>
                  </a:cubicBezTo>
                  <a:cubicBezTo>
                    <a:pt x="11354" y="-213"/>
                    <a:pt x="12738" y="124"/>
                    <a:pt x="13708" y="1306"/>
                  </a:cubicBezTo>
                  <a:cubicBezTo>
                    <a:pt x="14677" y="2487"/>
                    <a:pt x="15231" y="4512"/>
                    <a:pt x="13708" y="7043"/>
                  </a:cubicBezTo>
                  <a:cubicBezTo>
                    <a:pt x="12185" y="9574"/>
                    <a:pt x="8585" y="12612"/>
                    <a:pt x="5954" y="14975"/>
                  </a:cubicBezTo>
                  <a:cubicBezTo>
                    <a:pt x="3323" y="17337"/>
                    <a:pt x="1662" y="19024"/>
                    <a:pt x="1662" y="20037"/>
                  </a:cubicBezTo>
                  <a:cubicBezTo>
                    <a:pt x="1662" y="21049"/>
                    <a:pt x="3323" y="21387"/>
                    <a:pt x="6923" y="21387"/>
                  </a:cubicBezTo>
                  <a:cubicBezTo>
                    <a:pt x="10523" y="21387"/>
                    <a:pt x="16062" y="21049"/>
                    <a:pt x="21600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059896" y="6935464"/>
              <a:ext cx="173938" cy="62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57" fill="norm" stroke="1" extrusionOk="0">
                  <a:moveTo>
                    <a:pt x="13578" y="10457"/>
                  </a:moveTo>
                  <a:cubicBezTo>
                    <a:pt x="11236" y="6857"/>
                    <a:pt x="8893" y="3257"/>
                    <a:pt x="7072" y="1457"/>
                  </a:cubicBezTo>
                  <a:cubicBezTo>
                    <a:pt x="5250" y="-343"/>
                    <a:pt x="3949" y="-343"/>
                    <a:pt x="2778" y="737"/>
                  </a:cubicBezTo>
                  <a:cubicBezTo>
                    <a:pt x="1607" y="1817"/>
                    <a:pt x="566" y="3977"/>
                    <a:pt x="175" y="6857"/>
                  </a:cubicBezTo>
                  <a:cubicBezTo>
                    <a:pt x="-215" y="9737"/>
                    <a:pt x="45" y="13337"/>
                    <a:pt x="956" y="15137"/>
                  </a:cubicBezTo>
                  <a:cubicBezTo>
                    <a:pt x="1867" y="16937"/>
                    <a:pt x="3428" y="16937"/>
                    <a:pt x="6031" y="17657"/>
                  </a:cubicBezTo>
                  <a:cubicBezTo>
                    <a:pt x="8633" y="18377"/>
                    <a:pt x="12277" y="19817"/>
                    <a:pt x="15009" y="20537"/>
                  </a:cubicBezTo>
                  <a:cubicBezTo>
                    <a:pt x="17742" y="21257"/>
                    <a:pt x="19563" y="21257"/>
                    <a:pt x="21385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208433" y="6832856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94" y="1800"/>
                    <a:pt x="3388" y="3600"/>
                    <a:pt x="4659" y="6000"/>
                  </a:cubicBezTo>
                  <a:cubicBezTo>
                    <a:pt x="5929" y="8400"/>
                    <a:pt x="6776" y="11400"/>
                    <a:pt x="5929" y="13800"/>
                  </a:cubicBezTo>
                  <a:cubicBezTo>
                    <a:pt x="5082" y="16200"/>
                    <a:pt x="2541" y="18000"/>
                    <a:pt x="2329" y="18900"/>
                  </a:cubicBezTo>
                  <a:cubicBezTo>
                    <a:pt x="2118" y="19800"/>
                    <a:pt x="4235" y="19800"/>
                    <a:pt x="7835" y="20100"/>
                  </a:cubicBezTo>
                  <a:cubicBezTo>
                    <a:pt x="11435" y="20400"/>
                    <a:pt x="16518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346279" y="6940806"/>
              <a:ext cx="255855" cy="6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45" fill="norm" stroke="1" extrusionOk="0">
                  <a:moveTo>
                    <a:pt x="7591" y="0"/>
                  </a:moveTo>
                  <a:cubicBezTo>
                    <a:pt x="6706" y="6075"/>
                    <a:pt x="5821" y="12150"/>
                    <a:pt x="4935" y="15862"/>
                  </a:cubicBezTo>
                  <a:cubicBezTo>
                    <a:pt x="4050" y="19575"/>
                    <a:pt x="3165" y="20925"/>
                    <a:pt x="2280" y="21262"/>
                  </a:cubicBezTo>
                  <a:cubicBezTo>
                    <a:pt x="1394" y="21600"/>
                    <a:pt x="509" y="20925"/>
                    <a:pt x="155" y="18900"/>
                  </a:cubicBezTo>
                  <a:cubicBezTo>
                    <a:pt x="-199" y="16875"/>
                    <a:pt x="-22" y="13500"/>
                    <a:pt x="1483" y="10462"/>
                  </a:cubicBezTo>
                  <a:cubicBezTo>
                    <a:pt x="2988" y="7425"/>
                    <a:pt x="5821" y="4725"/>
                    <a:pt x="9362" y="4725"/>
                  </a:cubicBezTo>
                  <a:cubicBezTo>
                    <a:pt x="12903" y="4725"/>
                    <a:pt x="17152" y="7425"/>
                    <a:pt x="21401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640233" y="6830739"/>
              <a:ext cx="19050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1200" y="785"/>
                    <a:pt x="2400" y="0"/>
                    <a:pt x="3600" y="0"/>
                  </a:cubicBezTo>
                  <a:cubicBezTo>
                    <a:pt x="4800" y="0"/>
                    <a:pt x="6000" y="785"/>
                    <a:pt x="6840" y="2945"/>
                  </a:cubicBezTo>
                  <a:cubicBezTo>
                    <a:pt x="7680" y="5105"/>
                    <a:pt x="8160" y="8640"/>
                    <a:pt x="7440" y="11585"/>
                  </a:cubicBezTo>
                  <a:cubicBezTo>
                    <a:pt x="6720" y="14531"/>
                    <a:pt x="4800" y="16887"/>
                    <a:pt x="4440" y="18065"/>
                  </a:cubicBezTo>
                  <a:cubicBezTo>
                    <a:pt x="4080" y="19244"/>
                    <a:pt x="5280" y="19244"/>
                    <a:pt x="8400" y="19636"/>
                  </a:cubicBezTo>
                  <a:cubicBezTo>
                    <a:pt x="11520" y="20029"/>
                    <a:pt x="16560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0" y="2654556"/>
              <a:ext cx="12092918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958" y="3265"/>
                  </a:moveTo>
                  <a:cubicBezTo>
                    <a:pt x="1962" y="3189"/>
                    <a:pt x="1966" y="3113"/>
                    <a:pt x="1952" y="3075"/>
                  </a:cubicBezTo>
                  <a:cubicBezTo>
                    <a:pt x="1939" y="3037"/>
                    <a:pt x="1909" y="3037"/>
                    <a:pt x="1824" y="3050"/>
                  </a:cubicBezTo>
                  <a:cubicBezTo>
                    <a:pt x="1739" y="3062"/>
                    <a:pt x="1599" y="3088"/>
                    <a:pt x="1465" y="3132"/>
                  </a:cubicBezTo>
                  <a:cubicBezTo>
                    <a:pt x="1331" y="3176"/>
                    <a:pt x="1202" y="3239"/>
                    <a:pt x="1060" y="3322"/>
                  </a:cubicBezTo>
                  <a:cubicBezTo>
                    <a:pt x="919" y="3404"/>
                    <a:pt x="764" y="3505"/>
                    <a:pt x="641" y="3606"/>
                  </a:cubicBezTo>
                  <a:cubicBezTo>
                    <a:pt x="518" y="3708"/>
                    <a:pt x="427" y="3809"/>
                    <a:pt x="367" y="3992"/>
                  </a:cubicBezTo>
                  <a:cubicBezTo>
                    <a:pt x="306" y="4176"/>
                    <a:pt x="276" y="4441"/>
                    <a:pt x="255" y="4758"/>
                  </a:cubicBezTo>
                  <a:cubicBezTo>
                    <a:pt x="234" y="5074"/>
                    <a:pt x="223" y="5441"/>
                    <a:pt x="212" y="5833"/>
                  </a:cubicBezTo>
                  <a:cubicBezTo>
                    <a:pt x="200" y="6226"/>
                    <a:pt x="189" y="6643"/>
                    <a:pt x="178" y="7092"/>
                  </a:cubicBezTo>
                  <a:cubicBezTo>
                    <a:pt x="166" y="7542"/>
                    <a:pt x="155" y="8022"/>
                    <a:pt x="138" y="8497"/>
                  </a:cubicBezTo>
                  <a:cubicBezTo>
                    <a:pt x="121" y="8972"/>
                    <a:pt x="98" y="9440"/>
                    <a:pt x="79" y="9902"/>
                  </a:cubicBezTo>
                  <a:cubicBezTo>
                    <a:pt x="60" y="10363"/>
                    <a:pt x="45" y="10819"/>
                    <a:pt x="34" y="11243"/>
                  </a:cubicBezTo>
                  <a:cubicBezTo>
                    <a:pt x="23" y="11667"/>
                    <a:pt x="15" y="12059"/>
                    <a:pt x="9" y="12502"/>
                  </a:cubicBezTo>
                  <a:cubicBezTo>
                    <a:pt x="4" y="12945"/>
                    <a:pt x="0" y="13438"/>
                    <a:pt x="0" y="13932"/>
                  </a:cubicBezTo>
                  <a:cubicBezTo>
                    <a:pt x="0" y="14425"/>
                    <a:pt x="4" y="14919"/>
                    <a:pt x="19" y="15400"/>
                  </a:cubicBezTo>
                  <a:cubicBezTo>
                    <a:pt x="34" y="15880"/>
                    <a:pt x="60" y="16349"/>
                    <a:pt x="89" y="16760"/>
                  </a:cubicBezTo>
                  <a:cubicBezTo>
                    <a:pt x="117" y="17171"/>
                    <a:pt x="147" y="17525"/>
                    <a:pt x="178" y="17911"/>
                  </a:cubicBezTo>
                  <a:cubicBezTo>
                    <a:pt x="208" y="18297"/>
                    <a:pt x="238" y="18715"/>
                    <a:pt x="259" y="19050"/>
                  </a:cubicBezTo>
                  <a:cubicBezTo>
                    <a:pt x="280" y="19386"/>
                    <a:pt x="291" y="19639"/>
                    <a:pt x="312" y="19816"/>
                  </a:cubicBezTo>
                  <a:cubicBezTo>
                    <a:pt x="333" y="19993"/>
                    <a:pt x="363" y="20094"/>
                    <a:pt x="408" y="20170"/>
                  </a:cubicBezTo>
                  <a:cubicBezTo>
                    <a:pt x="454" y="20246"/>
                    <a:pt x="514" y="20297"/>
                    <a:pt x="599" y="20341"/>
                  </a:cubicBezTo>
                  <a:cubicBezTo>
                    <a:pt x="684" y="20385"/>
                    <a:pt x="794" y="20423"/>
                    <a:pt x="924" y="20442"/>
                  </a:cubicBezTo>
                  <a:cubicBezTo>
                    <a:pt x="1055" y="20461"/>
                    <a:pt x="1206" y="20461"/>
                    <a:pt x="1359" y="20455"/>
                  </a:cubicBezTo>
                  <a:cubicBezTo>
                    <a:pt x="1512" y="20449"/>
                    <a:pt x="1667" y="20436"/>
                    <a:pt x="1809" y="20423"/>
                  </a:cubicBezTo>
                  <a:cubicBezTo>
                    <a:pt x="1951" y="20411"/>
                    <a:pt x="2079" y="20398"/>
                    <a:pt x="2204" y="20379"/>
                  </a:cubicBezTo>
                  <a:cubicBezTo>
                    <a:pt x="2329" y="20360"/>
                    <a:pt x="2450" y="20335"/>
                    <a:pt x="2576" y="20316"/>
                  </a:cubicBezTo>
                  <a:cubicBezTo>
                    <a:pt x="2703" y="20297"/>
                    <a:pt x="2835" y="20284"/>
                    <a:pt x="2981" y="20278"/>
                  </a:cubicBezTo>
                  <a:cubicBezTo>
                    <a:pt x="3126" y="20271"/>
                    <a:pt x="3285" y="20271"/>
                    <a:pt x="3446" y="20271"/>
                  </a:cubicBezTo>
                  <a:cubicBezTo>
                    <a:pt x="3606" y="20271"/>
                    <a:pt x="3769" y="20271"/>
                    <a:pt x="3933" y="20271"/>
                  </a:cubicBezTo>
                  <a:cubicBezTo>
                    <a:pt x="4098" y="20271"/>
                    <a:pt x="4264" y="20271"/>
                    <a:pt x="4419" y="20278"/>
                  </a:cubicBezTo>
                  <a:cubicBezTo>
                    <a:pt x="4574" y="20284"/>
                    <a:pt x="4718" y="20297"/>
                    <a:pt x="4854" y="20316"/>
                  </a:cubicBezTo>
                  <a:cubicBezTo>
                    <a:pt x="4990" y="20335"/>
                    <a:pt x="5118" y="20360"/>
                    <a:pt x="5249" y="20385"/>
                  </a:cubicBezTo>
                  <a:cubicBezTo>
                    <a:pt x="5379" y="20411"/>
                    <a:pt x="5512" y="20436"/>
                    <a:pt x="5649" y="20455"/>
                  </a:cubicBezTo>
                  <a:cubicBezTo>
                    <a:pt x="5787" y="20474"/>
                    <a:pt x="5931" y="20486"/>
                    <a:pt x="6071" y="20499"/>
                  </a:cubicBezTo>
                  <a:cubicBezTo>
                    <a:pt x="6211" y="20512"/>
                    <a:pt x="6347" y="20524"/>
                    <a:pt x="6489" y="20531"/>
                  </a:cubicBezTo>
                  <a:cubicBezTo>
                    <a:pt x="6630" y="20537"/>
                    <a:pt x="6778" y="20537"/>
                    <a:pt x="6925" y="20543"/>
                  </a:cubicBezTo>
                  <a:cubicBezTo>
                    <a:pt x="7073" y="20550"/>
                    <a:pt x="7220" y="20562"/>
                    <a:pt x="7375" y="20569"/>
                  </a:cubicBezTo>
                  <a:cubicBezTo>
                    <a:pt x="7530" y="20575"/>
                    <a:pt x="7693" y="20575"/>
                    <a:pt x="7840" y="20569"/>
                  </a:cubicBezTo>
                  <a:cubicBezTo>
                    <a:pt x="7988" y="20562"/>
                    <a:pt x="8120" y="20550"/>
                    <a:pt x="8263" y="20531"/>
                  </a:cubicBezTo>
                  <a:cubicBezTo>
                    <a:pt x="8407" y="20512"/>
                    <a:pt x="8562" y="20486"/>
                    <a:pt x="8719" y="20474"/>
                  </a:cubicBezTo>
                  <a:cubicBezTo>
                    <a:pt x="8876" y="20461"/>
                    <a:pt x="9035" y="20461"/>
                    <a:pt x="9192" y="20461"/>
                  </a:cubicBezTo>
                  <a:cubicBezTo>
                    <a:pt x="9348" y="20461"/>
                    <a:pt x="9503" y="20461"/>
                    <a:pt x="9647" y="20467"/>
                  </a:cubicBezTo>
                  <a:cubicBezTo>
                    <a:pt x="9791" y="20474"/>
                    <a:pt x="9923" y="20486"/>
                    <a:pt x="10052" y="20505"/>
                  </a:cubicBezTo>
                  <a:cubicBezTo>
                    <a:pt x="10180" y="20524"/>
                    <a:pt x="10305" y="20550"/>
                    <a:pt x="10439" y="20575"/>
                  </a:cubicBezTo>
                  <a:cubicBezTo>
                    <a:pt x="10573" y="20600"/>
                    <a:pt x="10717" y="20626"/>
                    <a:pt x="10853" y="20657"/>
                  </a:cubicBezTo>
                  <a:cubicBezTo>
                    <a:pt x="10989" y="20689"/>
                    <a:pt x="11118" y="20727"/>
                    <a:pt x="11256" y="20759"/>
                  </a:cubicBezTo>
                  <a:cubicBezTo>
                    <a:pt x="11393" y="20790"/>
                    <a:pt x="11541" y="20815"/>
                    <a:pt x="11683" y="20847"/>
                  </a:cubicBezTo>
                  <a:cubicBezTo>
                    <a:pt x="11824" y="20879"/>
                    <a:pt x="11961" y="20917"/>
                    <a:pt x="12097" y="20948"/>
                  </a:cubicBezTo>
                  <a:cubicBezTo>
                    <a:pt x="12233" y="20980"/>
                    <a:pt x="12369" y="21005"/>
                    <a:pt x="12503" y="21031"/>
                  </a:cubicBezTo>
                  <a:cubicBezTo>
                    <a:pt x="12637" y="21056"/>
                    <a:pt x="12769" y="21081"/>
                    <a:pt x="12900" y="21107"/>
                  </a:cubicBezTo>
                  <a:cubicBezTo>
                    <a:pt x="13030" y="21132"/>
                    <a:pt x="13159" y="21157"/>
                    <a:pt x="13289" y="21182"/>
                  </a:cubicBezTo>
                  <a:cubicBezTo>
                    <a:pt x="13420" y="21208"/>
                    <a:pt x="13552" y="21233"/>
                    <a:pt x="13682" y="21265"/>
                  </a:cubicBezTo>
                  <a:cubicBezTo>
                    <a:pt x="13813" y="21296"/>
                    <a:pt x="13941" y="21334"/>
                    <a:pt x="14070" y="21366"/>
                  </a:cubicBezTo>
                  <a:cubicBezTo>
                    <a:pt x="14198" y="21398"/>
                    <a:pt x="14327" y="21423"/>
                    <a:pt x="14469" y="21442"/>
                  </a:cubicBezTo>
                  <a:cubicBezTo>
                    <a:pt x="14610" y="21461"/>
                    <a:pt x="14765" y="21473"/>
                    <a:pt x="14922" y="21486"/>
                  </a:cubicBezTo>
                  <a:cubicBezTo>
                    <a:pt x="15079" y="21499"/>
                    <a:pt x="15238" y="21511"/>
                    <a:pt x="15387" y="21524"/>
                  </a:cubicBezTo>
                  <a:cubicBezTo>
                    <a:pt x="15537" y="21537"/>
                    <a:pt x="15676" y="21549"/>
                    <a:pt x="15816" y="21562"/>
                  </a:cubicBezTo>
                  <a:cubicBezTo>
                    <a:pt x="15956" y="21575"/>
                    <a:pt x="16096" y="21587"/>
                    <a:pt x="16247" y="21594"/>
                  </a:cubicBezTo>
                  <a:cubicBezTo>
                    <a:pt x="16398" y="21600"/>
                    <a:pt x="16561" y="21600"/>
                    <a:pt x="16716" y="21600"/>
                  </a:cubicBezTo>
                  <a:cubicBezTo>
                    <a:pt x="16871" y="21600"/>
                    <a:pt x="17018" y="21600"/>
                    <a:pt x="17166" y="21594"/>
                  </a:cubicBezTo>
                  <a:cubicBezTo>
                    <a:pt x="17313" y="21587"/>
                    <a:pt x="17461" y="21575"/>
                    <a:pt x="17606" y="21556"/>
                  </a:cubicBezTo>
                  <a:cubicBezTo>
                    <a:pt x="17752" y="21537"/>
                    <a:pt x="17895" y="21511"/>
                    <a:pt x="18035" y="21467"/>
                  </a:cubicBezTo>
                  <a:cubicBezTo>
                    <a:pt x="18175" y="21423"/>
                    <a:pt x="18311" y="21360"/>
                    <a:pt x="18438" y="21290"/>
                  </a:cubicBezTo>
                  <a:cubicBezTo>
                    <a:pt x="18565" y="21220"/>
                    <a:pt x="18682" y="21144"/>
                    <a:pt x="18806" y="21062"/>
                  </a:cubicBezTo>
                  <a:cubicBezTo>
                    <a:pt x="18931" y="20980"/>
                    <a:pt x="19063" y="20891"/>
                    <a:pt x="19192" y="20815"/>
                  </a:cubicBezTo>
                  <a:cubicBezTo>
                    <a:pt x="19321" y="20740"/>
                    <a:pt x="19445" y="20676"/>
                    <a:pt x="19536" y="20657"/>
                  </a:cubicBezTo>
                  <a:cubicBezTo>
                    <a:pt x="19627" y="20638"/>
                    <a:pt x="19683" y="20664"/>
                    <a:pt x="19748" y="20695"/>
                  </a:cubicBezTo>
                  <a:cubicBezTo>
                    <a:pt x="19812" y="20727"/>
                    <a:pt x="19884" y="20765"/>
                    <a:pt x="19948" y="20683"/>
                  </a:cubicBezTo>
                  <a:cubicBezTo>
                    <a:pt x="20012" y="20600"/>
                    <a:pt x="20069" y="20398"/>
                    <a:pt x="20128" y="20075"/>
                  </a:cubicBezTo>
                  <a:cubicBezTo>
                    <a:pt x="20186" y="19753"/>
                    <a:pt x="20247" y="19310"/>
                    <a:pt x="20298" y="18867"/>
                  </a:cubicBezTo>
                  <a:cubicBezTo>
                    <a:pt x="20349" y="18424"/>
                    <a:pt x="20390" y="17981"/>
                    <a:pt x="20430" y="17538"/>
                  </a:cubicBezTo>
                  <a:cubicBezTo>
                    <a:pt x="20470" y="17095"/>
                    <a:pt x="20508" y="16652"/>
                    <a:pt x="20555" y="16178"/>
                  </a:cubicBezTo>
                  <a:cubicBezTo>
                    <a:pt x="20602" y="15703"/>
                    <a:pt x="20659" y="15197"/>
                    <a:pt x="20719" y="14704"/>
                  </a:cubicBezTo>
                  <a:cubicBezTo>
                    <a:pt x="20780" y="14210"/>
                    <a:pt x="20844" y="13729"/>
                    <a:pt x="20906" y="13249"/>
                  </a:cubicBezTo>
                  <a:cubicBezTo>
                    <a:pt x="20969" y="12768"/>
                    <a:pt x="21029" y="12287"/>
                    <a:pt x="21086" y="11812"/>
                  </a:cubicBezTo>
                  <a:cubicBezTo>
                    <a:pt x="21143" y="11338"/>
                    <a:pt x="21196" y="10870"/>
                    <a:pt x="21245" y="10401"/>
                  </a:cubicBezTo>
                  <a:cubicBezTo>
                    <a:pt x="21294" y="9933"/>
                    <a:pt x="21339" y="9465"/>
                    <a:pt x="21377" y="9016"/>
                  </a:cubicBezTo>
                  <a:cubicBezTo>
                    <a:pt x="21415" y="8567"/>
                    <a:pt x="21445" y="8136"/>
                    <a:pt x="21477" y="7668"/>
                  </a:cubicBezTo>
                  <a:cubicBezTo>
                    <a:pt x="21509" y="7200"/>
                    <a:pt x="21543" y="6694"/>
                    <a:pt x="21566" y="6232"/>
                  </a:cubicBezTo>
                  <a:cubicBezTo>
                    <a:pt x="21589" y="5770"/>
                    <a:pt x="21600" y="5353"/>
                    <a:pt x="21596" y="4948"/>
                  </a:cubicBezTo>
                  <a:cubicBezTo>
                    <a:pt x="21592" y="4543"/>
                    <a:pt x="21574" y="4150"/>
                    <a:pt x="21536" y="3802"/>
                  </a:cubicBezTo>
                  <a:cubicBezTo>
                    <a:pt x="21498" y="3454"/>
                    <a:pt x="21441" y="3151"/>
                    <a:pt x="21356" y="2891"/>
                  </a:cubicBezTo>
                  <a:cubicBezTo>
                    <a:pt x="21271" y="2632"/>
                    <a:pt x="21158" y="2417"/>
                    <a:pt x="21033" y="2240"/>
                  </a:cubicBezTo>
                  <a:cubicBezTo>
                    <a:pt x="20908" y="2063"/>
                    <a:pt x="20772" y="1923"/>
                    <a:pt x="20625" y="1809"/>
                  </a:cubicBezTo>
                  <a:cubicBezTo>
                    <a:pt x="20477" y="1696"/>
                    <a:pt x="20319" y="1607"/>
                    <a:pt x="20173" y="1525"/>
                  </a:cubicBezTo>
                  <a:cubicBezTo>
                    <a:pt x="20027" y="1443"/>
                    <a:pt x="19895" y="1367"/>
                    <a:pt x="19753" y="1303"/>
                  </a:cubicBezTo>
                  <a:cubicBezTo>
                    <a:pt x="19612" y="1240"/>
                    <a:pt x="19460" y="1189"/>
                    <a:pt x="19317" y="1139"/>
                  </a:cubicBezTo>
                  <a:cubicBezTo>
                    <a:pt x="19173" y="1088"/>
                    <a:pt x="19037" y="1038"/>
                    <a:pt x="18899" y="987"/>
                  </a:cubicBezTo>
                  <a:cubicBezTo>
                    <a:pt x="18761" y="936"/>
                    <a:pt x="18621" y="886"/>
                    <a:pt x="18478" y="835"/>
                  </a:cubicBezTo>
                  <a:cubicBezTo>
                    <a:pt x="18334" y="785"/>
                    <a:pt x="18186" y="734"/>
                    <a:pt x="18037" y="690"/>
                  </a:cubicBezTo>
                  <a:cubicBezTo>
                    <a:pt x="17888" y="645"/>
                    <a:pt x="17737" y="607"/>
                    <a:pt x="17584" y="563"/>
                  </a:cubicBezTo>
                  <a:cubicBezTo>
                    <a:pt x="17430" y="519"/>
                    <a:pt x="17275" y="468"/>
                    <a:pt x="17119" y="424"/>
                  </a:cubicBezTo>
                  <a:cubicBezTo>
                    <a:pt x="16962" y="380"/>
                    <a:pt x="16803" y="342"/>
                    <a:pt x="16657" y="310"/>
                  </a:cubicBezTo>
                  <a:cubicBezTo>
                    <a:pt x="16512" y="278"/>
                    <a:pt x="16380" y="253"/>
                    <a:pt x="16251" y="234"/>
                  </a:cubicBezTo>
                  <a:cubicBezTo>
                    <a:pt x="16123" y="215"/>
                    <a:pt x="15998" y="202"/>
                    <a:pt x="15865" y="183"/>
                  </a:cubicBezTo>
                  <a:cubicBezTo>
                    <a:pt x="15733" y="164"/>
                    <a:pt x="15593" y="139"/>
                    <a:pt x="15453" y="120"/>
                  </a:cubicBezTo>
                  <a:cubicBezTo>
                    <a:pt x="15314" y="101"/>
                    <a:pt x="15174" y="89"/>
                    <a:pt x="15032" y="76"/>
                  </a:cubicBezTo>
                  <a:cubicBezTo>
                    <a:pt x="14890" y="63"/>
                    <a:pt x="14747" y="51"/>
                    <a:pt x="14603" y="38"/>
                  </a:cubicBezTo>
                  <a:cubicBezTo>
                    <a:pt x="14459" y="25"/>
                    <a:pt x="14316" y="13"/>
                    <a:pt x="14168" y="6"/>
                  </a:cubicBezTo>
                  <a:cubicBezTo>
                    <a:pt x="14021" y="0"/>
                    <a:pt x="13870" y="0"/>
                    <a:pt x="13720" y="0"/>
                  </a:cubicBezTo>
                  <a:cubicBezTo>
                    <a:pt x="13571" y="0"/>
                    <a:pt x="13423" y="0"/>
                    <a:pt x="13274" y="13"/>
                  </a:cubicBezTo>
                  <a:cubicBezTo>
                    <a:pt x="13125" y="25"/>
                    <a:pt x="12974" y="51"/>
                    <a:pt x="12821" y="76"/>
                  </a:cubicBezTo>
                  <a:cubicBezTo>
                    <a:pt x="12667" y="101"/>
                    <a:pt x="12512" y="127"/>
                    <a:pt x="12356" y="152"/>
                  </a:cubicBezTo>
                  <a:cubicBezTo>
                    <a:pt x="12199" y="177"/>
                    <a:pt x="12040" y="202"/>
                    <a:pt x="11881" y="234"/>
                  </a:cubicBezTo>
                  <a:cubicBezTo>
                    <a:pt x="11722" y="266"/>
                    <a:pt x="11564" y="304"/>
                    <a:pt x="11405" y="342"/>
                  </a:cubicBezTo>
                  <a:cubicBezTo>
                    <a:pt x="11246" y="380"/>
                    <a:pt x="11087" y="418"/>
                    <a:pt x="10923" y="456"/>
                  </a:cubicBezTo>
                  <a:cubicBezTo>
                    <a:pt x="10758" y="493"/>
                    <a:pt x="10588" y="531"/>
                    <a:pt x="10422" y="569"/>
                  </a:cubicBezTo>
                  <a:cubicBezTo>
                    <a:pt x="10256" y="607"/>
                    <a:pt x="10093" y="645"/>
                    <a:pt x="9929" y="683"/>
                  </a:cubicBezTo>
                  <a:cubicBezTo>
                    <a:pt x="9764" y="721"/>
                    <a:pt x="9598" y="759"/>
                    <a:pt x="9432" y="797"/>
                  </a:cubicBezTo>
                  <a:cubicBezTo>
                    <a:pt x="9265" y="835"/>
                    <a:pt x="9099" y="873"/>
                    <a:pt x="8933" y="911"/>
                  </a:cubicBezTo>
                  <a:cubicBezTo>
                    <a:pt x="8766" y="949"/>
                    <a:pt x="8600" y="987"/>
                    <a:pt x="8437" y="1019"/>
                  </a:cubicBezTo>
                  <a:cubicBezTo>
                    <a:pt x="8275" y="1050"/>
                    <a:pt x="8116" y="1076"/>
                    <a:pt x="7955" y="1095"/>
                  </a:cubicBezTo>
                  <a:cubicBezTo>
                    <a:pt x="7795" y="1114"/>
                    <a:pt x="7632" y="1126"/>
                    <a:pt x="7468" y="1145"/>
                  </a:cubicBezTo>
                  <a:cubicBezTo>
                    <a:pt x="7303" y="1164"/>
                    <a:pt x="7137" y="1189"/>
                    <a:pt x="6973" y="1215"/>
                  </a:cubicBezTo>
                  <a:cubicBezTo>
                    <a:pt x="6808" y="1240"/>
                    <a:pt x="6646" y="1265"/>
                    <a:pt x="6487" y="1284"/>
                  </a:cubicBezTo>
                  <a:cubicBezTo>
                    <a:pt x="6328" y="1303"/>
                    <a:pt x="6173" y="1316"/>
                    <a:pt x="6016" y="1341"/>
                  </a:cubicBezTo>
                  <a:cubicBezTo>
                    <a:pt x="5859" y="1367"/>
                    <a:pt x="5701" y="1405"/>
                    <a:pt x="5544" y="1443"/>
                  </a:cubicBezTo>
                  <a:cubicBezTo>
                    <a:pt x="5387" y="1480"/>
                    <a:pt x="5232" y="1518"/>
                    <a:pt x="5075" y="1550"/>
                  </a:cubicBezTo>
                  <a:cubicBezTo>
                    <a:pt x="4918" y="1582"/>
                    <a:pt x="4759" y="1607"/>
                    <a:pt x="4600" y="1639"/>
                  </a:cubicBezTo>
                  <a:cubicBezTo>
                    <a:pt x="4442" y="1670"/>
                    <a:pt x="4283" y="1708"/>
                    <a:pt x="4124" y="1746"/>
                  </a:cubicBezTo>
                  <a:cubicBezTo>
                    <a:pt x="3965" y="1784"/>
                    <a:pt x="3807" y="1822"/>
                    <a:pt x="3644" y="1873"/>
                  </a:cubicBezTo>
                  <a:cubicBezTo>
                    <a:pt x="3482" y="1923"/>
                    <a:pt x="3315" y="1987"/>
                    <a:pt x="3147" y="2050"/>
                  </a:cubicBezTo>
                  <a:cubicBezTo>
                    <a:pt x="2979" y="2113"/>
                    <a:pt x="2809" y="2176"/>
                    <a:pt x="2640" y="2252"/>
                  </a:cubicBezTo>
                  <a:cubicBezTo>
                    <a:pt x="2472" y="2328"/>
                    <a:pt x="2306" y="2417"/>
                    <a:pt x="2140" y="2512"/>
                  </a:cubicBezTo>
                  <a:cubicBezTo>
                    <a:pt x="1973" y="2607"/>
                    <a:pt x="1807" y="2708"/>
                    <a:pt x="1694" y="2784"/>
                  </a:cubicBezTo>
                  <a:cubicBezTo>
                    <a:pt x="1580" y="2860"/>
                    <a:pt x="1520" y="2910"/>
                    <a:pt x="1459" y="2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878233" y="236909"/>
              <a:ext cx="385562" cy="195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13" fill="norm" stroke="1" extrusionOk="0">
                  <a:moveTo>
                    <a:pt x="4578" y="819"/>
                  </a:moveTo>
                  <a:cubicBezTo>
                    <a:pt x="4578" y="703"/>
                    <a:pt x="4578" y="586"/>
                    <a:pt x="4872" y="435"/>
                  </a:cubicBezTo>
                  <a:cubicBezTo>
                    <a:pt x="5165" y="284"/>
                    <a:pt x="5752" y="98"/>
                    <a:pt x="6985" y="28"/>
                  </a:cubicBezTo>
                  <a:cubicBezTo>
                    <a:pt x="8217" y="-42"/>
                    <a:pt x="10096" y="5"/>
                    <a:pt x="11857" y="342"/>
                  </a:cubicBezTo>
                  <a:cubicBezTo>
                    <a:pt x="13617" y="680"/>
                    <a:pt x="15261" y="1308"/>
                    <a:pt x="15848" y="2006"/>
                  </a:cubicBezTo>
                  <a:cubicBezTo>
                    <a:pt x="16435" y="2705"/>
                    <a:pt x="15965" y="3473"/>
                    <a:pt x="15085" y="4229"/>
                  </a:cubicBezTo>
                  <a:cubicBezTo>
                    <a:pt x="14204" y="4986"/>
                    <a:pt x="12913" y="5730"/>
                    <a:pt x="11798" y="6499"/>
                  </a:cubicBezTo>
                  <a:cubicBezTo>
                    <a:pt x="10683" y="7267"/>
                    <a:pt x="9743" y="8058"/>
                    <a:pt x="9450" y="8756"/>
                  </a:cubicBezTo>
                  <a:cubicBezTo>
                    <a:pt x="9157" y="9455"/>
                    <a:pt x="9509" y="10060"/>
                    <a:pt x="10741" y="10677"/>
                  </a:cubicBezTo>
                  <a:cubicBezTo>
                    <a:pt x="11974" y="11293"/>
                    <a:pt x="14087" y="11922"/>
                    <a:pt x="15965" y="12504"/>
                  </a:cubicBezTo>
                  <a:cubicBezTo>
                    <a:pt x="17843" y="13086"/>
                    <a:pt x="19487" y="13621"/>
                    <a:pt x="20426" y="14273"/>
                  </a:cubicBezTo>
                  <a:cubicBezTo>
                    <a:pt x="21365" y="14924"/>
                    <a:pt x="21600" y="15692"/>
                    <a:pt x="21189" y="16519"/>
                  </a:cubicBezTo>
                  <a:cubicBezTo>
                    <a:pt x="20778" y="17345"/>
                    <a:pt x="19722" y="18230"/>
                    <a:pt x="18078" y="18974"/>
                  </a:cubicBezTo>
                  <a:cubicBezTo>
                    <a:pt x="16435" y="19719"/>
                    <a:pt x="14204" y="20324"/>
                    <a:pt x="11387" y="20743"/>
                  </a:cubicBezTo>
                  <a:cubicBezTo>
                    <a:pt x="8570" y="21162"/>
                    <a:pt x="5165" y="21395"/>
                    <a:pt x="3170" y="21477"/>
                  </a:cubicBezTo>
                  <a:cubicBezTo>
                    <a:pt x="1174" y="21558"/>
                    <a:pt x="587" y="21488"/>
                    <a:pt x="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4" name="Drawing"/>
          <p:cNvGrpSpPr/>
          <p:nvPr/>
        </p:nvGrpSpPr>
        <p:grpSpPr>
          <a:xfrm>
            <a:off x="952500" y="1756968"/>
            <a:ext cx="8709301" cy="7266382"/>
            <a:chOff x="0" y="0"/>
            <a:chExt cx="8709300" cy="7266381"/>
          </a:xfrm>
        </p:grpSpPr>
        <p:sp>
          <p:nvSpPr>
            <p:cNvPr id="2014" name="Line"/>
            <p:cNvSpPr/>
            <p:nvPr/>
          </p:nvSpPr>
          <p:spPr>
            <a:xfrm>
              <a:off x="368299" y="224231"/>
              <a:ext cx="2857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719"/>
                    <a:pt x="3840" y="3439"/>
                    <a:pt x="6160" y="5857"/>
                  </a:cubicBezTo>
                  <a:cubicBezTo>
                    <a:pt x="8480" y="8275"/>
                    <a:pt x="11200" y="11391"/>
                    <a:pt x="13840" y="14131"/>
                  </a:cubicBezTo>
                  <a:cubicBezTo>
                    <a:pt x="16480" y="16872"/>
                    <a:pt x="19040" y="19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78993" y="255981"/>
              <a:ext cx="294107" cy="42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75" fill="norm" stroke="1" extrusionOk="0">
                  <a:moveTo>
                    <a:pt x="21438" y="0"/>
                  </a:moveTo>
                  <a:cubicBezTo>
                    <a:pt x="20667" y="0"/>
                    <a:pt x="19895" y="0"/>
                    <a:pt x="18198" y="1123"/>
                  </a:cubicBezTo>
                  <a:cubicBezTo>
                    <a:pt x="16501" y="2246"/>
                    <a:pt x="13878" y="4491"/>
                    <a:pt x="11024" y="7325"/>
                  </a:cubicBezTo>
                  <a:cubicBezTo>
                    <a:pt x="8169" y="10158"/>
                    <a:pt x="5084" y="13580"/>
                    <a:pt x="3232" y="15772"/>
                  </a:cubicBezTo>
                  <a:cubicBezTo>
                    <a:pt x="1381" y="17964"/>
                    <a:pt x="764" y="18927"/>
                    <a:pt x="378" y="19729"/>
                  </a:cubicBezTo>
                  <a:cubicBezTo>
                    <a:pt x="-8" y="20531"/>
                    <a:pt x="-162" y="21172"/>
                    <a:pt x="224" y="21386"/>
                  </a:cubicBezTo>
                  <a:cubicBezTo>
                    <a:pt x="609" y="21600"/>
                    <a:pt x="1535" y="21386"/>
                    <a:pt x="2461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76412" y="442811"/>
              <a:ext cx="334838" cy="13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511" fill="norm" stroke="1" extrusionOk="0">
                  <a:moveTo>
                    <a:pt x="2743" y="13536"/>
                  </a:moveTo>
                  <a:cubicBezTo>
                    <a:pt x="1792" y="11874"/>
                    <a:pt x="841" y="10213"/>
                    <a:pt x="365" y="8551"/>
                  </a:cubicBezTo>
                  <a:cubicBezTo>
                    <a:pt x="-110" y="6890"/>
                    <a:pt x="-110" y="5228"/>
                    <a:pt x="298" y="3401"/>
                  </a:cubicBezTo>
                  <a:cubicBezTo>
                    <a:pt x="705" y="1573"/>
                    <a:pt x="1520" y="-421"/>
                    <a:pt x="2743" y="77"/>
                  </a:cubicBezTo>
                  <a:cubicBezTo>
                    <a:pt x="3965" y="576"/>
                    <a:pt x="5596" y="3567"/>
                    <a:pt x="7226" y="7388"/>
                  </a:cubicBezTo>
                  <a:cubicBezTo>
                    <a:pt x="8856" y="11210"/>
                    <a:pt x="10486" y="15862"/>
                    <a:pt x="11709" y="18354"/>
                  </a:cubicBezTo>
                  <a:cubicBezTo>
                    <a:pt x="12932" y="20847"/>
                    <a:pt x="13747" y="21179"/>
                    <a:pt x="14901" y="19351"/>
                  </a:cubicBezTo>
                  <a:cubicBezTo>
                    <a:pt x="16056" y="17524"/>
                    <a:pt x="17550" y="13536"/>
                    <a:pt x="18705" y="10213"/>
                  </a:cubicBezTo>
                  <a:cubicBezTo>
                    <a:pt x="19860" y="6890"/>
                    <a:pt x="20675" y="4231"/>
                    <a:pt x="21490" y="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381352" y="229089"/>
              <a:ext cx="237898" cy="39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0" fill="norm" stroke="1" extrusionOk="0">
                  <a:moveTo>
                    <a:pt x="2560" y="6665"/>
                  </a:moveTo>
                  <a:cubicBezTo>
                    <a:pt x="2751" y="9784"/>
                    <a:pt x="2942" y="12902"/>
                    <a:pt x="3038" y="15097"/>
                  </a:cubicBezTo>
                  <a:cubicBezTo>
                    <a:pt x="3134" y="17292"/>
                    <a:pt x="3134" y="18562"/>
                    <a:pt x="2942" y="19602"/>
                  </a:cubicBezTo>
                  <a:cubicBezTo>
                    <a:pt x="2751" y="20641"/>
                    <a:pt x="2369" y="21450"/>
                    <a:pt x="1891" y="21450"/>
                  </a:cubicBezTo>
                  <a:cubicBezTo>
                    <a:pt x="1413" y="21450"/>
                    <a:pt x="840" y="20641"/>
                    <a:pt x="457" y="18447"/>
                  </a:cubicBezTo>
                  <a:cubicBezTo>
                    <a:pt x="75" y="16252"/>
                    <a:pt x="-116" y="12671"/>
                    <a:pt x="75" y="10130"/>
                  </a:cubicBezTo>
                  <a:cubicBezTo>
                    <a:pt x="266" y="7589"/>
                    <a:pt x="840" y="6087"/>
                    <a:pt x="1509" y="5106"/>
                  </a:cubicBezTo>
                  <a:cubicBezTo>
                    <a:pt x="2178" y="4124"/>
                    <a:pt x="2942" y="3662"/>
                    <a:pt x="3803" y="3604"/>
                  </a:cubicBezTo>
                  <a:cubicBezTo>
                    <a:pt x="4663" y="3546"/>
                    <a:pt x="5619" y="3893"/>
                    <a:pt x="6861" y="5568"/>
                  </a:cubicBezTo>
                  <a:cubicBezTo>
                    <a:pt x="8103" y="7243"/>
                    <a:pt x="9633" y="10246"/>
                    <a:pt x="10780" y="12556"/>
                  </a:cubicBezTo>
                  <a:cubicBezTo>
                    <a:pt x="11926" y="14866"/>
                    <a:pt x="12691" y="16483"/>
                    <a:pt x="13456" y="17465"/>
                  </a:cubicBezTo>
                  <a:cubicBezTo>
                    <a:pt x="14220" y="18447"/>
                    <a:pt x="14985" y="18793"/>
                    <a:pt x="15558" y="18678"/>
                  </a:cubicBezTo>
                  <a:cubicBezTo>
                    <a:pt x="16132" y="18562"/>
                    <a:pt x="16514" y="17985"/>
                    <a:pt x="16992" y="15906"/>
                  </a:cubicBezTo>
                  <a:cubicBezTo>
                    <a:pt x="17470" y="13826"/>
                    <a:pt x="18043" y="10246"/>
                    <a:pt x="18426" y="7762"/>
                  </a:cubicBezTo>
                  <a:cubicBezTo>
                    <a:pt x="18808" y="5279"/>
                    <a:pt x="18999" y="3893"/>
                    <a:pt x="19190" y="2622"/>
                  </a:cubicBezTo>
                  <a:cubicBezTo>
                    <a:pt x="19381" y="1352"/>
                    <a:pt x="19572" y="197"/>
                    <a:pt x="19955" y="23"/>
                  </a:cubicBezTo>
                  <a:cubicBezTo>
                    <a:pt x="20337" y="-150"/>
                    <a:pt x="20911" y="659"/>
                    <a:pt x="21484" y="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620969" y="438917"/>
              <a:ext cx="96795" cy="12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461" fill="norm" stroke="1" extrusionOk="0">
                  <a:moveTo>
                    <a:pt x="16172" y="4311"/>
                  </a:moveTo>
                  <a:cubicBezTo>
                    <a:pt x="14793" y="2940"/>
                    <a:pt x="13414" y="1568"/>
                    <a:pt x="11576" y="711"/>
                  </a:cubicBezTo>
                  <a:cubicBezTo>
                    <a:pt x="9738" y="-146"/>
                    <a:pt x="7440" y="-489"/>
                    <a:pt x="5142" y="1225"/>
                  </a:cubicBezTo>
                  <a:cubicBezTo>
                    <a:pt x="2844" y="2940"/>
                    <a:pt x="546" y="6711"/>
                    <a:pt x="87" y="10140"/>
                  </a:cubicBezTo>
                  <a:cubicBezTo>
                    <a:pt x="-373" y="13568"/>
                    <a:pt x="1006" y="16654"/>
                    <a:pt x="4223" y="18540"/>
                  </a:cubicBezTo>
                  <a:cubicBezTo>
                    <a:pt x="7440" y="20425"/>
                    <a:pt x="12495" y="21111"/>
                    <a:pt x="15942" y="19740"/>
                  </a:cubicBezTo>
                  <a:cubicBezTo>
                    <a:pt x="19389" y="18368"/>
                    <a:pt x="21227" y="14940"/>
                    <a:pt x="20997" y="11511"/>
                  </a:cubicBezTo>
                  <a:cubicBezTo>
                    <a:pt x="20767" y="8082"/>
                    <a:pt x="18470" y="4654"/>
                    <a:pt x="16172" y="2597"/>
                  </a:cubicBezTo>
                  <a:cubicBezTo>
                    <a:pt x="13874" y="540"/>
                    <a:pt x="11576" y="-146"/>
                    <a:pt x="10427" y="25"/>
                  </a:cubicBezTo>
                  <a:cubicBezTo>
                    <a:pt x="9278" y="197"/>
                    <a:pt x="9278" y="1225"/>
                    <a:pt x="9278" y="2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746249" y="433781"/>
              <a:ext cx="107951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988" y="2384"/>
                  </a:cubicBezTo>
                  <a:cubicBezTo>
                    <a:pt x="9741" y="4769"/>
                    <a:pt x="13129" y="9538"/>
                    <a:pt x="14824" y="12623"/>
                  </a:cubicBezTo>
                  <a:cubicBezTo>
                    <a:pt x="16518" y="15709"/>
                    <a:pt x="16518" y="17112"/>
                    <a:pt x="16518" y="18514"/>
                  </a:cubicBezTo>
                  <a:cubicBezTo>
                    <a:pt x="16518" y="19917"/>
                    <a:pt x="16518" y="21319"/>
                    <a:pt x="15671" y="21460"/>
                  </a:cubicBezTo>
                  <a:cubicBezTo>
                    <a:pt x="14824" y="21600"/>
                    <a:pt x="13129" y="20478"/>
                    <a:pt x="12282" y="18234"/>
                  </a:cubicBezTo>
                  <a:cubicBezTo>
                    <a:pt x="11435" y="15990"/>
                    <a:pt x="11435" y="12623"/>
                    <a:pt x="13129" y="9538"/>
                  </a:cubicBezTo>
                  <a:cubicBezTo>
                    <a:pt x="14824" y="6452"/>
                    <a:pt x="18212" y="3647"/>
                    <a:pt x="21600" y="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901569" y="443252"/>
              <a:ext cx="225682" cy="15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8" fill="norm" stroke="1" extrusionOk="0">
                  <a:moveTo>
                    <a:pt x="932" y="4058"/>
                  </a:moveTo>
                  <a:cubicBezTo>
                    <a:pt x="932" y="8858"/>
                    <a:pt x="932" y="13658"/>
                    <a:pt x="730" y="16808"/>
                  </a:cubicBezTo>
                  <a:cubicBezTo>
                    <a:pt x="529" y="19958"/>
                    <a:pt x="125" y="21458"/>
                    <a:pt x="24" y="21308"/>
                  </a:cubicBezTo>
                  <a:cubicBezTo>
                    <a:pt x="-77" y="21158"/>
                    <a:pt x="125" y="19358"/>
                    <a:pt x="831" y="16058"/>
                  </a:cubicBezTo>
                  <a:cubicBezTo>
                    <a:pt x="1538" y="12758"/>
                    <a:pt x="2749" y="7958"/>
                    <a:pt x="3658" y="4958"/>
                  </a:cubicBezTo>
                  <a:cubicBezTo>
                    <a:pt x="4566" y="1958"/>
                    <a:pt x="5172" y="758"/>
                    <a:pt x="5575" y="1058"/>
                  </a:cubicBezTo>
                  <a:cubicBezTo>
                    <a:pt x="5979" y="1358"/>
                    <a:pt x="6181" y="3158"/>
                    <a:pt x="6282" y="4958"/>
                  </a:cubicBezTo>
                  <a:cubicBezTo>
                    <a:pt x="6383" y="6758"/>
                    <a:pt x="6383" y="8558"/>
                    <a:pt x="6383" y="10208"/>
                  </a:cubicBezTo>
                  <a:cubicBezTo>
                    <a:pt x="6383" y="11858"/>
                    <a:pt x="6383" y="13358"/>
                    <a:pt x="6787" y="13358"/>
                  </a:cubicBezTo>
                  <a:cubicBezTo>
                    <a:pt x="7190" y="13358"/>
                    <a:pt x="7998" y="11858"/>
                    <a:pt x="8704" y="10208"/>
                  </a:cubicBezTo>
                  <a:cubicBezTo>
                    <a:pt x="9411" y="8558"/>
                    <a:pt x="10016" y="6758"/>
                    <a:pt x="10824" y="4658"/>
                  </a:cubicBezTo>
                  <a:cubicBezTo>
                    <a:pt x="11631" y="2558"/>
                    <a:pt x="12641" y="158"/>
                    <a:pt x="13650" y="8"/>
                  </a:cubicBezTo>
                  <a:cubicBezTo>
                    <a:pt x="14659" y="-142"/>
                    <a:pt x="15669" y="1958"/>
                    <a:pt x="16274" y="4508"/>
                  </a:cubicBezTo>
                  <a:cubicBezTo>
                    <a:pt x="16880" y="7058"/>
                    <a:pt x="17082" y="10058"/>
                    <a:pt x="17385" y="12308"/>
                  </a:cubicBezTo>
                  <a:cubicBezTo>
                    <a:pt x="17687" y="14558"/>
                    <a:pt x="18091" y="16058"/>
                    <a:pt x="18798" y="16958"/>
                  </a:cubicBezTo>
                  <a:cubicBezTo>
                    <a:pt x="19504" y="17858"/>
                    <a:pt x="20514" y="18158"/>
                    <a:pt x="21523" y="18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123819" y="244967"/>
              <a:ext cx="234196" cy="35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70" fill="norm" stroke="1" extrusionOk="0">
                  <a:moveTo>
                    <a:pt x="6098" y="12551"/>
                  </a:moveTo>
                  <a:cubicBezTo>
                    <a:pt x="6291" y="11912"/>
                    <a:pt x="6484" y="11273"/>
                    <a:pt x="6098" y="10890"/>
                  </a:cubicBezTo>
                  <a:cubicBezTo>
                    <a:pt x="5713" y="10506"/>
                    <a:pt x="4748" y="10378"/>
                    <a:pt x="3688" y="10890"/>
                  </a:cubicBezTo>
                  <a:cubicBezTo>
                    <a:pt x="2627" y="11401"/>
                    <a:pt x="1470" y="12551"/>
                    <a:pt x="795" y="13510"/>
                  </a:cubicBezTo>
                  <a:cubicBezTo>
                    <a:pt x="120" y="14468"/>
                    <a:pt x="-73" y="15235"/>
                    <a:pt x="23" y="15938"/>
                  </a:cubicBezTo>
                  <a:cubicBezTo>
                    <a:pt x="120" y="16641"/>
                    <a:pt x="506" y="17280"/>
                    <a:pt x="1181" y="17600"/>
                  </a:cubicBezTo>
                  <a:cubicBezTo>
                    <a:pt x="1856" y="17919"/>
                    <a:pt x="2820" y="17919"/>
                    <a:pt x="3688" y="17663"/>
                  </a:cubicBezTo>
                  <a:cubicBezTo>
                    <a:pt x="4556" y="17408"/>
                    <a:pt x="5327" y="16897"/>
                    <a:pt x="6098" y="17216"/>
                  </a:cubicBezTo>
                  <a:cubicBezTo>
                    <a:pt x="6870" y="17536"/>
                    <a:pt x="7641" y="18686"/>
                    <a:pt x="8606" y="19325"/>
                  </a:cubicBezTo>
                  <a:cubicBezTo>
                    <a:pt x="9570" y="19964"/>
                    <a:pt x="10727" y="20092"/>
                    <a:pt x="11884" y="19581"/>
                  </a:cubicBezTo>
                  <a:cubicBezTo>
                    <a:pt x="13041" y="19069"/>
                    <a:pt x="14198" y="17919"/>
                    <a:pt x="15548" y="15555"/>
                  </a:cubicBezTo>
                  <a:cubicBezTo>
                    <a:pt x="16898" y="13190"/>
                    <a:pt x="18441" y="9611"/>
                    <a:pt x="19406" y="7247"/>
                  </a:cubicBezTo>
                  <a:cubicBezTo>
                    <a:pt x="20370" y="4882"/>
                    <a:pt x="20756" y="3732"/>
                    <a:pt x="21045" y="2646"/>
                  </a:cubicBezTo>
                  <a:cubicBezTo>
                    <a:pt x="21334" y="1559"/>
                    <a:pt x="21527" y="537"/>
                    <a:pt x="21045" y="153"/>
                  </a:cubicBezTo>
                  <a:cubicBezTo>
                    <a:pt x="20563" y="-230"/>
                    <a:pt x="19406" y="26"/>
                    <a:pt x="17959" y="1815"/>
                  </a:cubicBezTo>
                  <a:cubicBezTo>
                    <a:pt x="16513" y="3604"/>
                    <a:pt x="14777" y="6927"/>
                    <a:pt x="14295" y="10059"/>
                  </a:cubicBezTo>
                  <a:cubicBezTo>
                    <a:pt x="13813" y="13190"/>
                    <a:pt x="14584" y="16130"/>
                    <a:pt x="15645" y="17983"/>
                  </a:cubicBezTo>
                  <a:cubicBezTo>
                    <a:pt x="16706" y="19836"/>
                    <a:pt x="18056" y="20603"/>
                    <a:pt x="19406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541767" y="260179"/>
              <a:ext cx="118883" cy="3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70" fill="norm" stroke="1" extrusionOk="0">
                  <a:moveTo>
                    <a:pt x="20917" y="2905"/>
                  </a:moveTo>
                  <a:cubicBezTo>
                    <a:pt x="20172" y="2093"/>
                    <a:pt x="19427" y="1280"/>
                    <a:pt x="17379" y="699"/>
                  </a:cubicBezTo>
                  <a:cubicBezTo>
                    <a:pt x="15331" y="118"/>
                    <a:pt x="11979" y="-230"/>
                    <a:pt x="9372" y="176"/>
                  </a:cubicBezTo>
                  <a:cubicBezTo>
                    <a:pt x="6765" y="583"/>
                    <a:pt x="4903" y="1744"/>
                    <a:pt x="3041" y="4183"/>
                  </a:cubicBezTo>
                  <a:cubicBezTo>
                    <a:pt x="1179" y="6622"/>
                    <a:pt x="-683" y="10338"/>
                    <a:pt x="248" y="13357"/>
                  </a:cubicBezTo>
                  <a:cubicBezTo>
                    <a:pt x="1179" y="16376"/>
                    <a:pt x="4903" y="18699"/>
                    <a:pt x="7696" y="19918"/>
                  </a:cubicBezTo>
                  <a:cubicBezTo>
                    <a:pt x="10489" y="21138"/>
                    <a:pt x="12351" y="21254"/>
                    <a:pt x="1421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741318" y="294081"/>
              <a:ext cx="3998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20400" y="0"/>
                  </a:moveTo>
                  <a:cubicBezTo>
                    <a:pt x="13920" y="1763"/>
                    <a:pt x="7440" y="3527"/>
                    <a:pt x="3660" y="6465"/>
                  </a:cubicBezTo>
                  <a:cubicBezTo>
                    <a:pt x="-120" y="9404"/>
                    <a:pt x="-1200" y="13518"/>
                    <a:pt x="1500" y="16237"/>
                  </a:cubicBezTo>
                  <a:cubicBezTo>
                    <a:pt x="4200" y="18955"/>
                    <a:pt x="10680" y="20278"/>
                    <a:pt x="17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844205" y="359924"/>
              <a:ext cx="127528" cy="19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003" fill="norm" stroke="1" extrusionOk="0">
                  <a:moveTo>
                    <a:pt x="10382" y="2425"/>
                  </a:moveTo>
                  <a:cubicBezTo>
                    <a:pt x="8668" y="2202"/>
                    <a:pt x="6954" y="1980"/>
                    <a:pt x="5582" y="2314"/>
                  </a:cubicBezTo>
                  <a:cubicBezTo>
                    <a:pt x="4211" y="2648"/>
                    <a:pt x="3182" y="3539"/>
                    <a:pt x="1982" y="6433"/>
                  </a:cubicBezTo>
                  <a:cubicBezTo>
                    <a:pt x="782" y="9328"/>
                    <a:pt x="-589" y="14227"/>
                    <a:pt x="268" y="17233"/>
                  </a:cubicBezTo>
                  <a:cubicBezTo>
                    <a:pt x="1125" y="20240"/>
                    <a:pt x="4211" y="21353"/>
                    <a:pt x="7811" y="20908"/>
                  </a:cubicBezTo>
                  <a:cubicBezTo>
                    <a:pt x="11411" y="20462"/>
                    <a:pt x="15525" y="18458"/>
                    <a:pt x="17925" y="15229"/>
                  </a:cubicBezTo>
                  <a:cubicBezTo>
                    <a:pt x="20325" y="12000"/>
                    <a:pt x="21011" y="7547"/>
                    <a:pt x="20497" y="4652"/>
                  </a:cubicBezTo>
                  <a:cubicBezTo>
                    <a:pt x="19982" y="1757"/>
                    <a:pt x="18268" y="421"/>
                    <a:pt x="16554" y="87"/>
                  </a:cubicBezTo>
                  <a:cubicBezTo>
                    <a:pt x="14840" y="-247"/>
                    <a:pt x="13125" y="421"/>
                    <a:pt x="12097" y="1312"/>
                  </a:cubicBezTo>
                  <a:cubicBezTo>
                    <a:pt x="11068" y="2202"/>
                    <a:pt x="10725" y="3316"/>
                    <a:pt x="10382" y="4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978149" y="573481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149599" y="270877"/>
              <a:ext cx="222251" cy="23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3782"/>
                  </a:moveTo>
                  <a:cubicBezTo>
                    <a:pt x="206" y="2456"/>
                    <a:pt x="411" y="1129"/>
                    <a:pt x="1131" y="466"/>
                  </a:cubicBezTo>
                  <a:cubicBezTo>
                    <a:pt x="1851" y="-197"/>
                    <a:pt x="3086" y="-197"/>
                    <a:pt x="4320" y="750"/>
                  </a:cubicBezTo>
                  <a:cubicBezTo>
                    <a:pt x="5554" y="1698"/>
                    <a:pt x="6789" y="3592"/>
                    <a:pt x="6994" y="6150"/>
                  </a:cubicBezTo>
                  <a:cubicBezTo>
                    <a:pt x="7200" y="8708"/>
                    <a:pt x="6377" y="11929"/>
                    <a:pt x="5246" y="14582"/>
                  </a:cubicBezTo>
                  <a:cubicBezTo>
                    <a:pt x="4114" y="17235"/>
                    <a:pt x="2674" y="19319"/>
                    <a:pt x="2777" y="20361"/>
                  </a:cubicBezTo>
                  <a:cubicBezTo>
                    <a:pt x="2880" y="21403"/>
                    <a:pt x="4526" y="21403"/>
                    <a:pt x="7920" y="20835"/>
                  </a:cubicBezTo>
                  <a:cubicBezTo>
                    <a:pt x="11314" y="20266"/>
                    <a:pt x="16457" y="19129"/>
                    <a:pt x="21600" y="17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3456526" y="276618"/>
              <a:ext cx="122697" cy="25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68" fill="norm" stroke="1" extrusionOk="0">
                  <a:moveTo>
                    <a:pt x="15838" y="3029"/>
                  </a:moveTo>
                  <a:cubicBezTo>
                    <a:pt x="12238" y="1975"/>
                    <a:pt x="8638" y="922"/>
                    <a:pt x="5938" y="395"/>
                  </a:cubicBezTo>
                  <a:cubicBezTo>
                    <a:pt x="3238" y="-132"/>
                    <a:pt x="1438" y="-132"/>
                    <a:pt x="538" y="395"/>
                  </a:cubicBezTo>
                  <a:cubicBezTo>
                    <a:pt x="-362" y="922"/>
                    <a:pt x="-362" y="1975"/>
                    <a:pt x="2338" y="4258"/>
                  </a:cubicBezTo>
                  <a:cubicBezTo>
                    <a:pt x="5038" y="6541"/>
                    <a:pt x="10438" y="10053"/>
                    <a:pt x="14038" y="12688"/>
                  </a:cubicBezTo>
                  <a:cubicBezTo>
                    <a:pt x="17638" y="15322"/>
                    <a:pt x="19438" y="17078"/>
                    <a:pt x="20338" y="18395"/>
                  </a:cubicBezTo>
                  <a:cubicBezTo>
                    <a:pt x="21238" y="19712"/>
                    <a:pt x="21238" y="20590"/>
                    <a:pt x="18358" y="21029"/>
                  </a:cubicBezTo>
                  <a:cubicBezTo>
                    <a:pt x="15478" y="21468"/>
                    <a:pt x="9718" y="21468"/>
                    <a:pt x="395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435349" y="268681"/>
              <a:ext cx="279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765549" y="179781"/>
              <a:ext cx="1397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73" y="0"/>
                  </a:moveTo>
                  <a:cubicBezTo>
                    <a:pt x="9164" y="1557"/>
                    <a:pt x="11455" y="3114"/>
                    <a:pt x="14564" y="5254"/>
                  </a:cubicBezTo>
                  <a:cubicBezTo>
                    <a:pt x="17673" y="7395"/>
                    <a:pt x="21600" y="10119"/>
                    <a:pt x="21600" y="12697"/>
                  </a:cubicBezTo>
                  <a:cubicBezTo>
                    <a:pt x="21600" y="15276"/>
                    <a:pt x="17673" y="17708"/>
                    <a:pt x="13418" y="19168"/>
                  </a:cubicBezTo>
                  <a:cubicBezTo>
                    <a:pt x="9164" y="20627"/>
                    <a:pt x="4582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88949" y="1532331"/>
              <a:ext cx="190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249"/>
                    <a:pt x="12000" y="6498"/>
                    <a:pt x="9600" y="9834"/>
                  </a:cubicBezTo>
                  <a:cubicBezTo>
                    <a:pt x="7200" y="13171"/>
                    <a:pt x="7200" y="16595"/>
                    <a:pt x="6000" y="18571"/>
                  </a:cubicBezTo>
                  <a:cubicBezTo>
                    <a:pt x="4800" y="20546"/>
                    <a:pt x="2400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76249" y="1506931"/>
              <a:ext cx="2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3" y="16000"/>
                    <a:pt x="4566" y="10400"/>
                    <a:pt x="8166" y="6800"/>
                  </a:cubicBezTo>
                  <a:cubicBezTo>
                    <a:pt x="11766" y="3200"/>
                    <a:pt x="1668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63549" y="1741881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5200"/>
                    <a:pt x="12240" y="8800"/>
                    <a:pt x="15840" y="5200"/>
                  </a:cubicBezTo>
                  <a:cubicBezTo>
                    <a:pt x="19440" y="1600"/>
                    <a:pt x="2052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15949" y="1995881"/>
              <a:ext cx="152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300"/>
                    <a:pt x="12000" y="12600"/>
                    <a:pt x="15600" y="16200"/>
                  </a:cubicBezTo>
                  <a:cubicBezTo>
                    <a:pt x="19200" y="19800"/>
                    <a:pt x="204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47699" y="2021281"/>
              <a:ext cx="133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084"/>
                    <a:pt x="14057" y="4168"/>
                    <a:pt x="10457" y="7105"/>
                  </a:cubicBezTo>
                  <a:cubicBezTo>
                    <a:pt x="6857" y="10042"/>
                    <a:pt x="3429" y="13832"/>
                    <a:pt x="1714" y="16389"/>
                  </a:cubicBezTo>
                  <a:cubicBezTo>
                    <a:pt x="0" y="18947"/>
                    <a:pt x="0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114566" y="1565818"/>
              <a:ext cx="174484" cy="47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21" fill="norm" stroke="1" extrusionOk="0">
                  <a:moveTo>
                    <a:pt x="20948" y="1361"/>
                  </a:moveTo>
                  <a:cubicBezTo>
                    <a:pt x="20694" y="881"/>
                    <a:pt x="20440" y="401"/>
                    <a:pt x="19423" y="161"/>
                  </a:cubicBezTo>
                  <a:cubicBezTo>
                    <a:pt x="18407" y="-79"/>
                    <a:pt x="16628" y="-79"/>
                    <a:pt x="14722" y="353"/>
                  </a:cubicBezTo>
                  <a:cubicBezTo>
                    <a:pt x="12816" y="785"/>
                    <a:pt x="10783" y="1649"/>
                    <a:pt x="8115" y="3713"/>
                  </a:cubicBezTo>
                  <a:cubicBezTo>
                    <a:pt x="5447" y="5777"/>
                    <a:pt x="2143" y="9041"/>
                    <a:pt x="746" y="11777"/>
                  </a:cubicBezTo>
                  <a:cubicBezTo>
                    <a:pt x="-652" y="14513"/>
                    <a:pt x="-144" y="16721"/>
                    <a:pt x="2779" y="18257"/>
                  </a:cubicBezTo>
                  <a:cubicBezTo>
                    <a:pt x="5701" y="19793"/>
                    <a:pt x="11037" y="20657"/>
                    <a:pt x="16374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295399" y="1693649"/>
              <a:ext cx="203201" cy="2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142"/>
                  </a:moveTo>
                  <a:cubicBezTo>
                    <a:pt x="450" y="2189"/>
                    <a:pt x="900" y="1236"/>
                    <a:pt x="2250" y="601"/>
                  </a:cubicBezTo>
                  <a:cubicBezTo>
                    <a:pt x="3600" y="-34"/>
                    <a:pt x="5850" y="-352"/>
                    <a:pt x="8100" y="601"/>
                  </a:cubicBezTo>
                  <a:cubicBezTo>
                    <a:pt x="10350" y="1554"/>
                    <a:pt x="12600" y="3777"/>
                    <a:pt x="12600" y="6557"/>
                  </a:cubicBezTo>
                  <a:cubicBezTo>
                    <a:pt x="12600" y="9336"/>
                    <a:pt x="10350" y="12672"/>
                    <a:pt x="8550" y="14816"/>
                  </a:cubicBezTo>
                  <a:cubicBezTo>
                    <a:pt x="6750" y="16960"/>
                    <a:pt x="5400" y="17913"/>
                    <a:pt x="4388" y="18786"/>
                  </a:cubicBezTo>
                  <a:cubicBezTo>
                    <a:pt x="3375" y="19660"/>
                    <a:pt x="2700" y="20454"/>
                    <a:pt x="3150" y="20851"/>
                  </a:cubicBezTo>
                  <a:cubicBezTo>
                    <a:pt x="3600" y="21248"/>
                    <a:pt x="5175" y="21248"/>
                    <a:pt x="8438" y="20692"/>
                  </a:cubicBezTo>
                  <a:cubicBezTo>
                    <a:pt x="11700" y="20136"/>
                    <a:pt x="16650" y="19024"/>
                    <a:pt x="21600" y="17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529096" y="1755307"/>
              <a:ext cx="207848" cy="19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0854" fill="norm" stroke="1" extrusionOk="0">
                  <a:moveTo>
                    <a:pt x="16323" y="1300"/>
                  </a:moveTo>
                  <a:cubicBezTo>
                    <a:pt x="14246" y="381"/>
                    <a:pt x="12169" y="-538"/>
                    <a:pt x="9469" y="381"/>
                  </a:cubicBezTo>
                  <a:cubicBezTo>
                    <a:pt x="6769" y="1300"/>
                    <a:pt x="3446" y="4058"/>
                    <a:pt x="1577" y="7275"/>
                  </a:cubicBezTo>
                  <a:cubicBezTo>
                    <a:pt x="-293" y="10492"/>
                    <a:pt x="-708" y="14168"/>
                    <a:pt x="1473" y="16811"/>
                  </a:cubicBezTo>
                  <a:cubicBezTo>
                    <a:pt x="3654" y="19453"/>
                    <a:pt x="8430" y="21062"/>
                    <a:pt x="12169" y="20832"/>
                  </a:cubicBezTo>
                  <a:cubicBezTo>
                    <a:pt x="15907" y="20602"/>
                    <a:pt x="18607" y="18534"/>
                    <a:pt x="19750" y="15662"/>
                  </a:cubicBezTo>
                  <a:cubicBezTo>
                    <a:pt x="20892" y="12790"/>
                    <a:pt x="20477" y="9113"/>
                    <a:pt x="18815" y="6815"/>
                  </a:cubicBezTo>
                  <a:cubicBezTo>
                    <a:pt x="17154" y="4517"/>
                    <a:pt x="14246" y="3598"/>
                    <a:pt x="12688" y="3024"/>
                  </a:cubicBezTo>
                  <a:cubicBezTo>
                    <a:pt x="11130" y="2449"/>
                    <a:pt x="10923" y="2219"/>
                    <a:pt x="10715" y="1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1758949" y="1551381"/>
              <a:ext cx="140695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600" fill="norm" stroke="1" extrusionOk="0">
                  <a:moveTo>
                    <a:pt x="0" y="561"/>
                  </a:moveTo>
                  <a:cubicBezTo>
                    <a:pt x="1234" y="281"/>
                    <a:pt x="2469" y="0"/>
                    <a:pt x="3703" y="0"/>
                  </a:cubicBezTo>
                  <a:cubicBezTo>
                    <a:pt x="4937" y="0"/>
                    <a:pt x="6171" y="281"/>
                    <a:pt x="8640" y="1590"/>
                  </a:cubicBezTo>
                  <a:cubicBezTo>
                    <a:pt x="11109" y="2899"/>
                    <a:pt x="14811" y="5236"/>
                    <a:pt x="17434" y="7808"/>
                  </a:cubicBezTo>
                  <a:cubicBezTo>
                    <a:pt x="20057" y="10379"/>
                    <a:pt x="21600" y="13184"/>
                    <a:pt x="19594" y="15522"/>
                  </a:cubicBezTo>
                  <a:cubicBezTo>
                    <a:pt x="17589" y="17860"/>
                    <a:pt x="12034" y="1973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438399" y="174188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451099" y="188158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3143249" y="1460474"/>
              <a:ext cx="112701" cy="42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983" fill="norm" stroke="1" extrusionOk="0">
                  <a:moveTo>
                    <a:pt x="2400" y="8318"/>
                  </a:moveTo>
                  <a:cubicBezTo>
                    <a:pt x="2000" y="10742"/>
                    <a:pt x="1600" y="13165"/>
                    <a:pt x="2000" y="15852"/>
                  </a:cubicBezTo>
                  <a:cubicBezTo>
                    <a:pt x="2400" y="18539"/>
                    <a:pt x="3600" y="21489"/>
                    <a:pt x="4200" y="20909"/>
                  </a:cubicBezTo>
                  <a:cubicBezTo>
                    <a:pt x="4800" y="20330"/>
                    <a:pt x="4800" y="16221"/>
                    <a:pt x="5000" y="12691"/>
                  </a:cubicBezTo>
                  <a:cubicBezTo>
                    <a:pt x="5200" y="9161"/>
                    <a:pt x="5600" y="6211"/>
                    <a:pt x="6200" y="4420"/>
                  </a:cubicBezTo>
                  <a:cubicBezTo>
                    <a:pt x="6800" y="2629"/>
                    <a:pt x="7600" y="1996"/>
                    <a:pt x="8600" y="1469"/>
                  </a:cubicBezTo>
                  <a:cubicBezTo>
                    <a:pt x="9600" y="943"/>
                    <a:pt x="10800" y="521"/>
                    <a:pt x="12400" y="258"/>
                  </a:cubicBezTo>
                  <a:cubicBezTo>
                    <a:pt x="14000" y="-6"/>
                    <a:pt x="16000" y="-111"/>
                    <a:pt x="17600" y="152"/>
                  </a:cubicBezTo>
                  <a:cubicBezTo>
                    <a:pt x="19200" y="416"/>
                    <a:pt x="20400" y="1048"/>
                    <a:pt x="21000" y="1944"/>
                  </a:cubicBezTo>
                  <a:cubicBezTo>
                    <a:pt x="21600" y="2839"/>
                    <a:pt x="21600" y="3998"/>
                    <a:pt x="18000" y="5421"/>
                  </a:cubicBezTo>
                  <a:cubicBezTo>
                    <a:pt x="14400" y="6843"/>
                    <a:pt x="7200" y="8529"/>
                    <a:pt x="0" y="1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3251199" y="1633931"/>
              <a:ext cx="196851" cy="22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9170"/>
                  </a:moveTo>
                  <a:cubicBezTo>
                    <a:pt x="0" y="7947"/>
                    <a:pt x="0" y="6725"/>
                    <a:pt x="581" y="6113"/>
                  </a:cubicBezTo>
                  <a:cubicBezTo>
                    <a:pt x="1161" y="5502"/>
                    <a:pt x="2323" y="5502"/>
                    <a:pt x="3832" y="6215"/>
                  </a:cubicBezTo>
                  <a:cubicBezTo>
                    <a:pt x="5342" y="6928"/>
                    <a:pt x="7200" y="8355"/>
                    <a:pt x="8477" y="10189"/>
                  </a:cubicBezTo>
                  <a:cubicBezTo>
                    <a:pt x="9755" y="12023"/>
                    <a:pt x="10452" y="14264"/>
                    <a:pt x="10568" y="16098"/>
                  </a:cubicBezTo>
                  <a:cubicBezTo>
                    <a:pt x="10684" y="17932"/>
                    <a:pt x="10219" y="19358"/>
                    <a:pt x="9290" y="20275"/>
                  </a:cubicBezTo>
                  <a:cubicBezTo>
                    <a:pt x="8361" y="21192"/>
                    <a:pt x="6968" y="21600"/>
                    <a:pt x="6155" y="21294"/>
                  </a:cubicBezTo>
                  <a:cubicBezTo>
                    <a:pt x="5342" y="20989"/>
                    <a:pt x="5110" y="19970"/>
                    <a:pt x="5690" y="18034"/>
                  </a:cubicBezTo>
                  <a:cubicBezTo>
                    <a:pt x="6271" y="16098"/>
                    <a:pt x="7665" y="13245"/>
                    <a:pt x="10452" y="10087"/>
                  </a:cubicBezTo>
                  <a:cubicBezTo>
                    <a:pt x="13239" y="6928"/>
                    <a:pt x="17419" y="3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3678375" y="1491237"/>
              <a:ext cx="99875" cy="40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24" fill="norm" stroke="1" extrusionOk="0">
                  <a:moveTo>
                    <a:pt x="18533" y="2150"/>
                  </a:moveTo>
                  <a:cubicBezTo>
                    <a:pt x="17633" y="1596"/>
                    <a:pt x="16733" y="1042"/>
                    <a:pt x="15383" y="599"/>
                  </a:cubicBezTo>
                  <a:cubicBezTo>
                    <a:pt x="14033" y="156"/>
                    <a:pt x="12233" y="-176"/>
                    <a:pt x="10433" y="101"/>
                  </a:cubicBezTo>
                  <a:cubicBezTo>
                    <a:pt x="8633" y="378"/>
                    <a:pt x="6833" y="1264"/>
                    <a:pt x="4808" y="3590"/>
                  </a:cubicBezTo>
                  <a:cubicBezTo>
                    <a:pt x="2783" y="5916"/>
                    <a:pt x="533" y="9682"/>
                    <a:pt x="83" y="12673"/>
                  </a:cubicBezTo>
                  <a:cubicBezTo>
                    <a:pt x="-367" y="15664"/>
                    <a:pt x="983" y="17879"/>
                    <a:pt x="4808" y="19209"/>
                  </a:cubicBezTo>
                  <a:cubicBezTo>
                    <a:pt x="8633" y="20538"/>
                    <a:pt x="14933" y="20981"/>
                    <a:pt x="2123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3873499" y="1564081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320"/>
                    <a:pt x="8361" y="8640"/>
                    <a:pt x="11961" y="12240"/>
                  </a:cubicBezTo>
                  <a:cubicBezTo>
                    <a:pt x="15561" y="15840"/>
                    <a:pt x="18581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892549" y="1570431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910"/>
                    <a:pt x="15733" y="3820"/>
                    <a:pt x="12133" y="7420"/>
                  </a:cubicBezTo>
                  <a:cubicBezTo>
                    <a:pt x="8533" y="11020"/>
                    <a:pt x="4267" y="16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4218111" y="1576781"/>
              <a:ext cx="23323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0275" y="0"/>
                  </a:moveTo>
                  <a:cubicBezTo>
                    <a:pt x="15216" y="2753"/>
                    <a:pt x="10157" y="5506"/>
                    <a:pt x="6946" y="7729"/>
                  </a:cubicBezTo>
                  <a:cubicBezTo>
                    <a:pt x="3735" y="9953"/>
                    <a:pt x="2373" y="11647"/>
                    <a:pt x="1400" y="13235"/>
                  </a:cubicBezTo>
                  <a:cubicBezTo>
                    <a:pt x="427" y="14824"/>
                    <a:pt x="-157" y="16306"/>
                    <a:pt x="38" y="17365"/>
                  </a:cubicBezTo>
                  <a:cubicBezTo>
                    <a:pt x="232" y="18424"/>
                    <a:pt x="1205" y="19059"/>
                    <a:pt x="3735" y="19588"/>
                  </a:cubicBezTo>
                  <a:cubicBezTo>
                    <a:pt x="6265" y="20118"/>
                    <a:pt x="10351" y="20541"/>
                    <a:pt x="13562" y="20859"/>
                  </a:cubicBezTo>
                  <a:cubicBezTo>
                    <a:pt x="16773" y="21176"/>
                    <a:pt x="19108" y="21388"/>
                    <a:pt x="21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248149" y="1862531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10800"/>
                    <a:pt x="12343" y="21600"/>
                    <a:pt x="15943" y="21600"/>
                  </a:cubicBezTo>
                  <a:cubicBezTo>
                    <a:pt x="19543" y="21600"/>
                    <a:pt x="205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611813" y="1547414"/>
              <a:ext cx="220537" cy="28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28" fill="norm" stroke="1" extrusionOk="0">
                  <a:moveTo>
                    <a:pt x="1684" y="2661"/>
                  </a:moveTo>
                  <a:cubicBezTo>
                    <a:pt x="3330" y="1715"/>
                    <a:pt x="4976" y="769"/>
                    <a:pt x="6416" y="296"/>
                  </a:cubicBezTo>
                  <a:cubicBezTo>
                    <a:pt x="7856" y="-177"/>
                    <a:pt x="9090" y="-177"/>
                    <a:pt x="10222" y="1005"/>
                  </a:cubicBezTo>
                  <a:cubicBezTo>
                    <a:pt x="11353" y="2188"/>
                    <a:pt x="12382" y="4553"/>
                    <a:pt x="11662" y="7312"/>
                  </a:cubicBezTo>
                  <a:cubicBezTo>
                    <a:pt x="10942" y="10071"/>
                    <a:pt x="8473" y="13224"/>
                    <a:pt x="6416" y="15274"/>
                  </a:cubicBezTo>
                  <a:cubicBezTo>
                    <a:pt x="4359" y="17324"/>
                    <a:pt x="2713" y="18270"/>
                    <a:pt x="1582" y="19058"/>
                  </a:cubicBezTo>
                  <a:cubicBezTo>
                    <a:pt x="450" y="19846"/>
                    <a:pt x="-167" y="20477"/>
                    <a:pt x="39" y="20871"/>
                  </a:cubicBezTo>
                  <a:cubicBezTo>
                    <a:pt x="244" y="21265"/>
                    <a:pt x="1273" y="21423"/>
                    <a:pt x="4976" y="20871"/>
                  </a:cubicBezTo>
                  <a:cubicBezTo>
                    <a:pt x="8679" y="20319"/>
                    <a:pt x="15056" y="19058"/>
                    <a:pt x="21433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889046" y="1564081"/>
              <a:ext cx="172994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33" fill="norm" stroke="1" extrusionOk="0">
                  <a:moveTo>
                    <a:pt x="16064" y="3208"/>
                  </a:moveTo>
                  <a:cubicBezTo>
                    <a:pt x="15047" y="2352"/>
                    <a:pt x="14031" y="1497"/>
                    <a:pt x="12252" y="1497"/>
                  </a:cubicBezTo>
                  <a:cubicBezTo>
                    <a:pt x="10473" y="1497"/>
                    <a:pt x="7932" y="2352"/>
                    <a:pt x="5518" y="4491"/>
                  </a:cubicBezTo>
                  <a:cubicBezTo>
                    <a:pt x="3104" y="6630"/>
                    <a:pt x="817" y="10051"/>
                    <a:pt x="181" y="13152"/>
                  </a:cubicBezTo>
                  <a:cubicBezTo>
                    <a:pt x="-454" y="16253"/>
                    <a:pt x="562" y="19034"/>
                    <a:pt x="3485" y="20317"/>
                  </a:cubicBezTo>
                  <a:cubicBezTo>
                    <a:pt x="6407" y="21600"/>
                    <a:pt x="11235" y="21386"/>
                    <a:pt x="14666" y="19568"/>
                  </a:cubicBezTo>
                  <a:cubicBezTo>
                    <a:pt x="18097" y="17750"/>
                    <a:pt x="20130" y="14329"/>
                    <a:pt x="20638" y="11442"/>
                  </a:cubicBezTo>
                  <a:cubicBezTo>
                    <a:pt x="21146" y="8554"/>
                    <a:pt x="20130" y="6202"/>
                    <a:pt x="18351" y="4384"/>
                  </a:cubicBezTo>
                  <a:cubicBezTo>
                    <a:pt x="16572" y="2566"/>
                    <a:pt x="14031" y="1283"/>
                    <a:pt x="1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105399" y="1441626"/>
              <a:ext cx="130926" cy="52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501" fill="norm" stroke="1" extrusionOk="0">
                  <a:moveTo>
                    <a:pt x="0" y="73"/>
                  </a:moveTo>
                  <a:cubicBezTo>
                    <a:pt x="1687" y="-13"/>
                    <a:pt x="3375" y="-99"/>
                    <a:pt x="5400" y="288"/>
                  </a:cubicBezTo>
                  <a:cubicBezTo>
                    <a:pt x="7425" y="676"/>
                    <a:pt x="9788" y="1536"/>
                    <a:pt x="12825" y="3472"/>
                  </a:cubicBezTo>
                  <a:cubicBezTo>
                    <a:pt x="15862" y="5409"/>
                    <a:pt x="19575" y="8421"/>
                    <a:pt x="20588" y="11174"/>
                  </a:cubicBezTo>
                  <a:cubicBezTo>
                    <a:pt x="21600" y="13928"/>
                    <a:pt x="19912" y="16424"/>
                    <a:pt x="16031" y="18102"/>
                  </a:cubicBezTo>
                  <a:cubicBezTo>
                    <a:pt x="12150" y="19780"/>
                    <a:pt x="6075" y="20640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77799" y="694131"/>
              <a:ext cx="3206751" cy="24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0285"/>
                  </a:moveTo>
                  <a:cubicBezTo>
                    <a:pt x="314" y="20849"/>
                    <a:pt x="627" y="21412"/>
                    <a:pt x="1048" y="21506"/>
                  </a:cubicBezTo>
                  <a:cubicBezTo>
                    <a:pt x="1469" y="21600"/>
                    <a:pt x="1996" y="21224"/>
                    <a:pt x="2495" y="20755"/>
                  </a:cubicBezTo>
                  <a:cubicBezTo>
                    <a:pt x="2994" y="20285"/>
                    <a:pt x="3465" y="19722"/>
                    <a:pt x="3978" y="19158"/>
                  </a:cubicBezTo>
                  <a:cubicBezTo>
                    <a:pt x="4491" y="18595"/>
                    <a:pt x="5047" y="18031"/>
                    <a:pt x="5568" y="17468"/>
                  </a:cubicBezTo>
                  <a:cubicBezTo>
                    <a:pt x="6088" y="16904"/>
                    <a:pt x="6573" y="16341"/>
                    <a:pt x="7079" y="15683"/>
                  </a:cubicBezTo>
                  <a:cubicBezTo>
                    <a:pt x="7585" y="15026"/>
                    <a:pt x="8112" y="14275"/>
                    <a:pt x="8640" y="13711"/>
                  </a:cubicBezTo>
                  <a:cubicBezTo>
                    <a:pt x="9168" y="13148"/>
                    <a:pt x="9695" y="12772"/>
                    <a:pt x="10230" y="12303"/>
                  </a:cubicBezTo>
                  <a:cubicBezTo>
                    <a:pt x="10764" y="11833"/>
                    <a:pt x="11306" y="11270"/>
                    <a:pt x="11855" y="10800"/>
                  </a:cubicBezTo>
                  <a:cubicBezTo>
                    <a:pt x="12404" y="10330"/>
                    <a:pt x="12960" y="9955"/>
                    <a:pt x="13488" y="9673"/>
                  </a:cubicBezTo>
                  <a:cubicBezTo>
                    <a:pt x="14015" y="9391"/>
                    <a:pt x="14514" y="9203"/>
                    <a:pt x="15063" y="8828"/>
                  </a:cubicBezTo>
                  <a:cubicBezTo>
                    <a:pt x="15612" y="8452"/>
                    <a:pt x="16211" y="7889"/>
                    <a:pt x="16760" y="7419"/>
                  </a:cubicBezTo>
                  <a:cubicBezTo>
                    <a:pt x="17309" y="6950"/>
                    <a:pt x="17808" y="6574"/>
                    <a:pt x="18335" y="6198"/>
                  </a:cubicBezTo>
                  <a:cubicBezTo>
                    <a:pt x="18863" y="5823"/>
                    <a:pt x="19419" y="5447"/>
                    <a:pt x="19903" y="4977"/>
                  </a:cubicBezTo>
                  <a:cubicBezTo>
                    <a:pt x="20388" y="4508"/>
                    <a:pt x="20802" y="3944"/>
                    <a:pt x="21072" y="3099"/>
                  </a:cubicBezTo>
                  <a:cubicBezTo>
                    <a:pt x="21343" y="2254"/>
                    <a:pt x="21472" y="11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428749" y="3424631"/>
              <a:ext cx="364945" cy="5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0" y="0"/>
                  </a:moveTo>
                  <a:cubicBezTo>
                    <a:pt x="2372" y="1399"/>
                    <a:pt x="4745" y="2798"/>
                    <a:pt x="7242" y="4853"/>
                  </a:cubicBezTo>
                  <a:cubicBezTo>
                    <a:pt x="9739" y="6909"/>
                    <a:pt x="12361" y="9619"/>
                    <a:pt x="14421" y="11981"/>
                  </a:cubicBezTo>
                  <a:cubicBezTo>
                    <a:pt x="16481" y="14342"/>
                    <a:pt x="17979" y="16353"/>
                    <a:pt x="18916" y="17752"/>
                  </a:cubicBezTo>
                  <a:cubicBezTo>
                    <a:pt x="19852" y="19151"/>
                    <a:pt x="20227" y="19938"/>
                    <a:pt x="20601" y="20551"/>
                  </a:cubicBezTo>
                  <a:cubicBezTo>
                    <a:pt x="20976" y="21163"/>
                    <a:pt x="21350" y="21600"/>
                    <a:pt x="21475" y="21600"/>
                  </a:cubicBezTo>
                  <a:cubicBezTo>
                    <a:pt x="21600" y="21600"/>
                    <a:pt x="21475" y="21163"/>
                    <a:pt x="21350" y="20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549399" y="3384414"/>
              <a:ext cx="298451" cy="57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88"/>
                  </a:moveTo>
                  <a:cubicBezTo>
                    <a:pt x="21600" y="394"/>
                    <a:pt x="21600" y="0"/>
                    <a:pt x="21447" y="0"/>
                  </a:cubicBezTo>
                  <a:cubicBezTo>
                    <a:pt x="21294" y="0"/>
                    <a:pt x="20987" y="394"/>
                    <a:pt x="19915" y="1458"/>
                  </a:cubicBezTo>
                  <a:cubicBezTo>
                    <a:pt x="18843" y="2523"/>
                    <a:pt x="17004" y="4257"/>
                    <a:pt x="14783" y="6346"/>
                  </a:cubicBezTo>
                  <a:cubicBezTo>
                    <a:pt x="12562" y="8435"/>
                    <a:pt x="9957" y="10879"/>
                    <a:pt x="7583" y="13165"/>
                  </a:cubicBezTo>
                  <a:cubicBezTo>
                    <a:pt x="5209" y="15451"/>
                    <a:pt x="3064" y="17580"/>
                    <a:pt x="1838" y="18959"/>
                  </a:cubicBezTo>
                  <a:cubicBezTo>
                    <a:pt x="613" y="20339"/>
                    <a:pt x="306" y="20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4276574" y="3441429"/>
              <a:ext cx="440015" cy="503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15" fill="norm" stroke="1" extrusionOk="0">
                  <a:moveTo>
                    <a:pt x="4154" y="1994"/>
                  </a:moveTo>
                  <a:cubicBezTo>
                    <a:pt x="6303" y="1723"/>
                    <a:pt x="8453" y="1451"/>
                    <a:pt x="10552" y="1135"/>
                  </a:cubicBezTo>
                  <a:cubicBezTo>
                    <a:pt x="12650" y="819"/>
                    <a:pt x="14698" y="457"/>
                    <a:pt x="16131" y="231"/>
                  </a:cubicBezTo>
                  <a:cubicBezTo>
                    <a:pt x="17564" y="5"/>
                    <a:pt x="18383" y="-85"/>
                    <a:pt x="18690" y="96"/>
                  </a:cubicBezTo>
                  <a:cubicBezTo>
                    <a:pt x="18997" y="277"/>
                    <a:pt x="18792" y="728"/>
                    <a:pt x="17922" y="1813"/>
                  </a:cubicBezTo>
                  <a:cubicBezTo>
                    <a:pt x="17052" y="2897"/>
                    <a:pt x="15517" y="4615"/>
                    <a:pt x="13572" y="6603"/>
                  </a:cubicBezTo>
                  <a:cubicBezTo>
                    <a:pt x="11627" y="8591"/>
                    <a:pt x="9272" y="10851"/>
                    <a:pt x="7020" y="13110"/>
                  </a:cubicBezTo>
                  <a:cubicBezTo>
                    <a:pt x="4768" y="15369"/>
                    <a:pt x="2618" y="17629"/>
                    <a:pt x="1390" y="18984"/>
                  </a:cubicBezTo>
                  <a:cubicBezTo>
                    <a:pt x="161" y="20340"/>
                    <a:pt x="-146" y="20792"/>
                    <a:pt x="59" y="21018"/>
                  </a:cubicBezTo>
                  <a:cubicBezTo>
                    <a:pt x="263" y="21244"/>
                    <a:pt x="980" y="21244"/>
                    <a:pt x="2669" y="21153"/>
                  </a:cubicBezTo>
                  <a:cubicBezTo>
                    <a:pt x="4358" y="21063"/>
                    <a:pt x="7020" y="20882"/>
                    <a:pt x="9835" y="20702"/>
                  </a:cubicBezTo>
                  <a:cubicBezTo>
                    <a:pt x="12650" y="20521"/>
                    <a:pt x="15619" y="20340"/>
                    <a:pt x="17615" y="20250"/>
                  </a:cubicBezTo>
                  <a:cubicBezTo>
                    <a:pt x="19611" y="20159"/>
                    <a:pt x="20635" y="20159"/>
                    <a:pt x="21045" y="20385"/>
                  </a:cubicBezTo>
                  <a:cubicBezTo>
                    <a:pt x="21454" y="20611"/>
                    <a:pt x="21249" y="21063"/>
                    <a:pt x="21045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156541" y="3672281"/>
              <a:ext cx="335710" cy="24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5" fill="norm" stroke="1" extrusionOk="0">
                  <a:moveTo>
                    <a:pt x="10881" y="5028"/>
                  </a:moveTo>
                  <a:cubicBezTo>
                    <a:pt x="10611" y="4097"/>
                    <a:pt x="10341" y="3166"/>
                    <a:pt x="8991" y="2514"/>
                  </a:cubicBezTo>
                  <a:cubicBezTo>
                    <a:pt x="7641" y="1862"/>
                    <a:pt x="5211" y="1490"/>
                    <a:pt x="3591" y="2328"/>
                  </a:cubicBezTo>
                  <a:cubicBezTo>
                    <a:pt x="1971" y="3166"/>
                    <a:pt x="1161" y="5214"/>
                    <a:pt x="621" y="8100"/>
                  </a:cubicBezTo>
                  <a:cubicBezTo>
                    <a:pt x="81" y="10986"/>
                    <a:pt x="-189" y="14710"/>
                    <a:pt x="148" y="17224"/>
                  </a:cubicBezTo>
                  <a:cubicBezTo>
                    <a:pt x="486" y="19738"/>
                    <a:pt x="1431" y="21041"/>
                    <a:pt x="2511" y="21321"/>
                  </a:cubicBezTo>
                  <a:cubicBezTo>
                    <a:pt x="3591" y="21600"/>
                    <a:pt x="4806" y="20855"/>
                    <a:pt x="6088" y="18062"/>
                  </a:cubicBezTo>
                  <a:cubicBezTo>
                    <a:pt x="7371" y="15269"/>
                    <a:pt x="8721" y="10428"/>
                    <a:pt x="9464" y="7448"/>
                  </a:cubicBezTo>
                  <a:cubicBezTo>
                    <a:pt x="10206" y="4469"/>
                    <a:pt x="10341" y="3352"/>
                    <a:pt x="10408" y="2234"/>
                  </a:cubicBezTo>
                  <a:cubicBezTo>
                    <a:pt x="10476" y="1117"/>
                    <a:pt x="10476" y="0"/>
                    <a:pt x="10341" y="0"/>
                  </a:cubicBezTo>
                  <a:cubicBezTo>
                    <a:pt x="10206" y="0"/>
                    <a:pt x="9936" y="1117"/>
                    <a:pt x="10138" y="3631"/>
                  </a:cubicBezTo>
                  <a:cubicBezTo>
                    <a:pt x="10341" y="6145"/>
                    <a:pt x="11016" y="10055"/>
                    <a:pt x="12974" y="13221"/>
                  </a:cubicBezTo>
                  <a:cubicBezTo>
                    <a:pt x="14931" y="16386"/>
                    <a:pt x="18171" y="18807"/>
                    <a:pt x="2141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1911349" y="3773881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9200"/>
                    <a:pt x="8966" y="16800"/>
                    <a:pt x="12566" y="13200"/>
                  </a:cubicBezTo>
                  <a:cubicBezTo>
                    <a:pt x="16166" y="9600"/>
                    <a:pt x="18883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095499" y="3663485"/>
              <a:ext cx="69851" cy="28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128"/>
                  </a:moveTo>
                  <a:cubicBezTo>
                    <a:pt x="1964" y="498"/>
                    <a:pt x="3927" y="-133"/>
                    <a:pt x="5236" y="25"/>
                  </a:cubicBezTo>
                  <a:cubicBezTo>
                    <a:pt x="6545" y="182"/>
                    <a:pt x="7200" y="1128"/>
                    <a:pt x="8509" y="3651"/>
                  </a:cubicBezTo>
                  <a:cubicBezTo>
                    <a:pt x="9818" y="6174"/>
                    <a:pt x="11782" y="10273"/>
                    <a:pt x="14073" y="13505"/>
                  </a:cubicBezTo>
                  <a:cubicBezTo>
                    <a:pt x="16364" y="16737"/>
                    <a:pt x="18982" y="19102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349499" y="3500831"/>
              <a:ext cx="176195" cy="45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54" fill="norm" stroke="1" extrusionOk="0">
                  <a:moveTo>
                    <a:pt x="762" y="0"/>
                  </a:moveTo>
                  <a:cubicBezTo>
                    <a:pt x="1525" y="3285"/>
                    <a:pt x="2287" y="6570"/>
                    <a:pt x="2668" y="9456"/>
                  </a:cubicBezTo>
                  <a:cubicBezTo>
                    <a:pt x="3049" y="12343"/>
                    <a:pt x="3049" y="14831"/>
                    <a:pt x="3558" y="15229"/>
                  </a:cubicBezTo>
                  <a:cubicBezTo>
                    <a:pt x="4066" y="15628"/>
                    <a:pt x="5082" y="13935"/>
                    <a:pt x="5972" y="12890"/>
                  </a:cubicBezTo>
                  <a:cubicBezTo>
                    <a:pt x="6861" y="11845"/>
                    <a:pt x="7624" y="11447"/>
                    <a:pt x="8894" y="11198"/>
                  </a:cubicBezTo>
                  <a:cubicBezTo>
                    <a:pt x="10165" y="10949"/>
                    <a:pt x="11944" y="10850"/>
                    <a:pt x="13976" y="11347"/>
                  </a:cubicBezTo>
                  <a:cubicBezTo>
                    <a:pt x="16009" y="11845"/>
                    <a:pt x="18296" y="12940"/>
                    <a:pt x="19694" y="14533"/>
                  </a:cubicBezTo>
                  <a:cubicBezTo>
                    <a:pt x="21092" y="16125"/>
                    <a:pt x="21600" y="18216"/>
                    <a:pt x="20711" y="19559"/>
                  </a:cubicBezTo>
                  <a:cubicBezTo>
                    <a:pt x="19821" y="20903"/>
                    <a:pt x="17534" y="21500"/>
                    <a:pt x="14231" y="21550"/>
                  </a:cubicBezTo>
                  <a:cubicBezTo>
                    <a:pt x="10927" y="21600"/>
                    <a:pt x="6607" y="21102"/>
                    <a:pt x="4066" y="20654"/>
                  </a:cubicBezTo>
                  <a:cubicBezTo>
                    <a:pt x="1525" y="20206"/>
                    <a:pt x="762" y="19808"/>
                    <a:pt x="0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440516" y="3792931"/>
              <a:ext cx="42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355849" y="3361131"/>
              <a:ext cx="153843" cy="583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79" fill="norm" stroke="1" extrusionOk="0">
                  <a:moveTo>
                    <a:pt x="0" y="0"/>
                  </a:moveTo>
                  <a:cubicBezTo>
                    <a:pt x="292" y="1949"/>
                    <a:pt x="584" y="3899"/>
                    <a:pt x="876" y="6004"/>
                  </a:cubicBezTo>
                  <a:cubicBezTo>
                    <a:pt x="1168" y="8110"/>
                    <a:pt x="1459" y="10371"/>
                    <a:pt x="1751" y="12671"/>
                  </a:cubicBezTo>
                  <a:cubicBezTo>
                    <a:pt x="2043" y="14972"/>
                    <a:pt x="2335" y="17311"/>
                    <a:pt x="2627" y="18676"/>
                  </a:cubicBezTo>
                  <a:cubicBezTo>
                    <a:pt x="2919" y="20040"/>
                    <a:pt x="3211" y="20430"/>
                    <a:pt x="3357" y="20820"/>
                  </a:cubicBezTo>
                  <a:cubicBezTo>
                    <a:pt x="3503" y="21210"/>
                    <a:pt x="3503" y="21600"/>
                    <a:pt x="3211" y="21444"/>
                  </a:cubicBezTo>
                  <a:cubicBezTo>
                    <a:pt x="2919" y="21288"/>
                    <a:pt x="2335" y="20586"/>
                    <a:pt x="1897" y="19612"/>
                  </a:cubicBezTo>
                  <a:cubicBezTo>
                    <a:pt x="1459" y="18637"/>
                    <a:pt x="1168" y="17389"/>
                    <a:pt x="1168" y="16570"/>
                  </a:cubicBezTo>
                  <a:cubicBezTo>
                    <a:pt x="1168" y="15752"/>
                    <a:pt x="1459" y="15362"/>
                    <a:pt x="3065" y="15089"/>
                  </a:cubicBezTo>
                  <a:cubicBezTo>
                    <a:pt x="4670" y="14816"/>
                    <a:pt x="7589" y="14660"/>
                    <a:pt x="9778" y="14582"/>
                  </a:cubicBezTo>
                  <a:cubicBezTo>
                    <a:pt x="11968" y="14504"/>
                    <a:pt x="13427" y="14504"/>
                    <a:pt x="14886" y="14504"/>
                  </a:cubicBezTo>
                  <a:cubicBezTo>
                    <a:pt x="16346" y="14504"/>
                    <a:pt x="17805" y="14504"/>
                    <a:pt x="18827" y="14699"/>
                  </a:cubicBezTo>
                  <a:cubicBezTo>
                    <a:pt x="19849" y="14894"/>
                    <a:pt x="20432" y="15284"/>
                    <a:pt x="20870" y="15947"/>
                  </a:cubicBezTo>
                  <a:cubicBezTo>
                    <a:pt x="21308" y="16609"/>
                    <a:pt x="21600" y="17545"/>
                    <a:pt x="19995" y="18442"/>
                  </a:cubicBezTo>
                  <a:cubicBezTo>
                    <a:pt x="18389" y="19339"/>
                    <a:pt x="14886" y="20196"/>
                    <a:pt x="11384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3149599" y="3710381"/>
              <a:ext cx="349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98" y="0"/>
                    <a:pt x="10996" y="0"/>
                    <a:pt x="14596" y="3600"/>
                  </a:cubicBezTo>
                  <a:cubicBezTo>
                    <a:pt x="18196" y="7200"/>
                    <a:pt x="1989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054349" y="3922824"/>
              <a:ext cx="444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562099" y="4065981"/>
              <a:ext cx="2213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0" y="0"/>
                  </a:moveTo>
                  <a:cubicBezTo>
                    <a:pt x="5554" y="900"/>
                    <a:pt x="11109" y="1800"/>
                    <a:pt x="14400" y="2250"/>
                  </a:cubicBezTo>
                  <a:cubicBezTo>
                    <a:pt x="17691" y="2700"/>
                    <a:pt x="18720" y="2700"/>
                    <a:pt x="19646" y="4050"/>
                  </a:cubicBezTo>
                  <a:cubicBezTo>
                    <a:pt x="20571" y="5400"/>
                    <a:pt x="21394" y="8100"/>
                    <a:pt x="21497" y="11250"/>
                  </a:cubicBezTo>
                  <a:cubicBezTo>
                    <a:pt x="21600" y="14400"/>
                    <a:pt x="20983" y="18000"/>
                    <a:pt x="20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604433" y="4154881"/>
              <a:ext cx="192618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2374" y="16200"/>
                  </a:moveTo>
                  <a:cubicBezTo>
                    <a:pt x="1187" y="18000"/>
                    <a:pt x="0" y="19800"/>
                    <a:pt x="0" y="20700"/>
                  </a:cubicBezTo>
                  <a:cubicBezTo>
                    <a:pt x="0" y="21600"/>
                    <a:pt x="1187" y="21600"/>
                    <a:pt x="4985" y="18000"/>
                  </a:cubicBezTo>
                  <a:cubicBezTo>
                    <a:pt x="8782" y="14400"/>
                    <a:pt x="1519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2582673" y="47681"/>
              <a:ext cx="521531" cy="71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69" fill="norm" stroke="1" extrusionOk="0">
                  <a:moveTo>
                    <a:pt x="15228" y="2646"/>
                  </a:moveTo>
                  <a:cubicBezTo>
                    <a:pt x="15402" y="2326"/>
                    <a:pt x="15576" y="2007"/>
                    <a:pt x="15489" y="1591"/>
                  </a:cubicBezTo>
                  <a:cubicBezTo>
                    <a:pt x="15402" y="1176"/>
                    <a:pt x="15054" y="665"/>
                    <a:pt x="14096" y="345"/>
                  </a:cubicBezTo>
                  <a:cubicBezTo>
                    <a:pt x="13138" y="26"/>
                    <a:pt x="11570" y="-102"/>
                    <a:pt x="10046" y="90"/>
                  </a:cubicBezTo>
                  <a:cubicBezTo>
                    <a:pt x="8522" y="281"/>
                    <a:pt x="7041" y="793"/>
                    <a:pt x="5604" y="1847"/>
                  </a:cubicBezTo>
                  <a:cubicBezTo>
                    <a:pt x="4167" y="2902"/>
                    <a:pt x="2773" y="4499"/>
                    <a:pt x="1815" y="6193"/>
                  </a:cubicBezTo>
                  <a:cubicBezTo>
                    <a:pt x="857" y="7886"/>
                    <a:pt x="334" y="9676"/>
                    <a:pt x="117" y="11241"/>
                  </a:cubicBezTo>
                  <a:cubicBezTo>
                    <a:pt x="-101" y="12807"/>
                    <a:pt x="-14" y="14149"/>
                    <a:pt x="378" y="15331"/>
                  </a:cubicBezTo>
                  <a:cubicBezTo>
                    <a:pt x="770" y="16513"/>
                    <a:pt x="1467" y="17536"/>
                    <a:pt x="2251" y="18431"/>
                  </a:cubicBezTo>
                  <a:cubicBezTo>
                    <a:pt x="3034" y="19325"/>
                    <a:pt x="3905" y="20092"/>
                    <a:pt x="5038" y="20635"/>
                  </a:cubicBezTo>
                  <a:cubicBezTo>
                    <a:pt x="6170" y="21178"/>
                    <a:pt x="7564" y="21498"/>
                    <a:pt x="9175" y="21466"/>
                  </a:cubicBezTo>
                  <a:cubicBezTo>
                    <a:pt x="10786" y="21434"/>
                    <a:pt x="12615" y="21051"/>
                    <a:pt x="14009" y="20412"/>
                  </a:cubicBezTo>
                  <a:cubicBezTo>
                    <a:pt x="15402" y="19773"/>
                    <a:pt x="16360" y="18878"/>
                    <a:pt x="17449" y="17440"/>
                  </a:cubicBezTo>
                  <a:cubicBezTo>
                    <a:pt x="18538" y="16002"/>
                    <a:pt x="19757" y="14021"/>
                    <a:pt x="20497" y="12008"/>
                  </a:cubicBezTo>
                  <a:cubicBezTo>
                    <a:pt x="21238" y="9995"/>
                    <a:pt x="21499" y="7950"/>
                    <a:pt x="21455" y="6448"/>
                  </a:cubicBezTo>
                  <a:cubicBezTo>
                    <a:pt x="21412" y="4947"/>
                    <a:pt x="21064" y="3988"/>
                    <a:pt x="19931" y="3093"/>
                  </a:cubicBezTo>
                  <a:cubicBezTo>
                    <a:pt x="18799" y="2199"/>
                    <a:pt x="16883" y="1368"/>
                    <a:pt x="14967" y="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112012" y="-1"/>
              <a:ext cx="676526" cy="71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0" fill="norm" stroke="1" extrusionOk="0">
                  <a:moveTo>
                    <a:pt x="16486" y="2169"/>
                  </a:moveTo>
                  <a:cubicBezTo>
                    <a:pt x="15480" y="1466"/>
                    <a:pt x="14474" y="763"/>
                    <a:pt x="13467" y="379"/>
                  </a:cubicBezTo>
                  <a:cubicBezTo>
                    <a:pt x="12461" y="-4"/>
                    <a:pt x="11455" y="-68"/>
                    <a:pt x="10449" y="60"/>
                  </a:cubicBezTo>
                  <a:cubicBezTo>
                    <a:pt x="9442" y="188"/>
                    <a:pt x="8436" y="507"/>
                    <a:pt x="7329" y="923"/>
                  </a:cubicBezTo>
                  <a:cubicBezTo>
                    <a:pt x="6223" y="1338"/>
                    <a:pt x="5015" y="1849"/>
                    <a:pt x="3942" y="2616"/>
                  </a:cubicBezTo>
                  <a:cubicBezTo>
                    <a:pt x="2869" y="3383"/>
                    <a:pt x="1929" y="4405"/>
                    <a:pt x="1259" y="5620"/>
                  </a:cubicBezTo>
                  <a:cubicBezTo>
                    <a:pt x="588" y="6834"/>
                    <a:pt x="185" y="8240"/>
                    <a:pt x="51" y="9805"/>
                  </a:cubicBezTo>
                  <a:cubicBezTo>
                    <a:pt x="-83" y="11371"/>
                    <a:pt x="51" y="13096"/>
                    <a:pt x="420" y="14598"/>
                  </a:cubicBezTo>
                  <a:cubicBezTo>
                    <a:pt x="789" y="16100"/>
                    <a:pt x="1393" y="17378"/>
                    <a:pt x="2164" y="18337"/>
                  </a:cubicBezTo>
                  <a:cubicBezTo>
                    <a:pt x="2936" y="19295"/>
                    <a:pt x="3875" y="19934"/>
                    <a:pt x="5250" y="20446"/>
                  </a:cubicBezTo>
                  <a:cubicBezTo>
                    <a:pt x="6625" y="20957"/>
                    <a:pt x="8436" y="21340"/>
                    <a:pt x="10147" y="21436"/>
                  </a:cubicBezTo>
                  <a:cubicBezTo>
                    <a:pt x="11857" y="21532"/>
                    <a:pt x="13467" y="21340"/>
                    <a:pt x="14708" y="20893"/>
                  </a:cubicBezTo>
                  <a:cubicBezTo>
                    <a:pt x="15949" y="20446"/>
                    <a:pt x="16821" y="19743"/>
                    <a:pt x="17727" y="18656"/>
                  </a:cubicBezTo>
                  <a:cubicBezTo>
                    <a:pt x="18633" y="17570"/>
                    <a:pt x="19572" y="16100"/>
                    <a:pt x="20242" y="14375"/>
                  </a:cubicBezTo>
                  <a:cubicBezTo>
                    <a:pt x="20913" y="12649"/>
                    <a:pt x="21316" y="10668"/>
                    <a:pt x="21416" y="9326"/>
                  </a:cubicBezTo>
                  <a:cubicBezTo>
                    <a:pt x="21517" y="7984"/>
                    <a:pt x="21316" y="7281"/>
                    <a:pt x="20578" y="6450"/>
                  </a:cubicBezTo>
                  <a:cubicBezTo>
                    <a:pt x="19840" y="5620"/>
                    <a:pt x="18565" y="4661"/>
                    <a:pt x="17459" y="3766"/>
                  </a:cubicBezTo>
                  <a:cubicBezTo>
                    <a:pt x="16352" y="2872"/>
                    <a:pt x="15413" y="2041"/>
                    <a:pt x="14474" y="1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47749" y="4065981"/>
              <a:ext cx="330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9" y="14400"/>
                    <a:pt x="9138" y="7200"/>
                    <a:pt x="12738" y="3600"/>
                  </a:cubicBezTo>
                  <a:cubicBezTo>
                    <a:pt x="16338" y="0"/>
                    <a:pt x="189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2260599" y="4109868"/>
              <a:ext cx="3365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91" y="11375"/>
                    <a:pt x="9781" y="2735"/>
                    <a:pt x="13381" y="575"/>
                  </a:cubicBezTo>
                  <a:cubicBezTo>
                    <a:pt x="16981" y="-1585"/>
                    <a:pt x="192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800099" y="3335731"/>
              <a:ext cx="215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760"/>
                    <a:pt x="5082" y="5520"/>
                    <a:pt x="7729" y="8520"/>
                  </a:cubicBezTo>
                  <a:cubicBezTo>
                    <a:pt x="10376" y="11520"/>
                    <a:pt x="13129" y="14760"/>
                    <a:pt x="15459" y="16980"/>
                  </a:cubicBezTo>
                  <a:cubicBezTo>
                    <a:pt x="17788" y="19200"/>
                    <a:pt x="19694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863599" y="3691331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977899" y="3659581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00"/>
                    <a:pt x="9257" y="8400"/>
                    <a:pt x="5657" y="12000"/>
                  </a:cubicBezTo>
                  <a:cubicBezTo>
                    <a:pt x="2057" y="15600"/>
                    <a:pt x="1029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584449" y="3208731"/>
              <a:ext cx="177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1800"/>
                    <a:pt x="19543" y="3600"/>
                    <a:pt x="17229" y="6525"/>
                  </a:cubicBezTo>
                  <a:cubicBezTo>
                    <a:pt x="14914" y="9450"/>
                    <a:pt x="11314" y="13500"/>
                    <a:pt x="8229" y="16200"/>
                  </a:cubicBezTo>
                  <a:cubicBezTo>
                    <a:pt x="5143" y="18900"/>
                    <a:pt x="2571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576323" y="3411931"/>
              <a:ext cx="160528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86" fill="norm" stroke="1" extrusionOk="0">
                  <a:moveTo>
                    <a:pt x="4443" y="0"/>
                  </a:moveTo>
                  <a:cubicBezTo>
                    <a:pt x="2760" y="4950"/>
                    <a:pt x="1077" y="9900"/>
                    <a:pt x="375" y="13500"/>
                  </a:cubicBezTo>
                  <a:cubicBezTo>
                    <a:pt x="-326" y="17100"/>
                    <a:pt x="-45" y="19350"/>
                    <a:pt x="1217" y="20475"/>
                  </a:cubicBezTo>
                  <a:cubicBezTo>
                    <a:pt x="2479" y="21600"/>
                    <a:pt x="4723" y="21600"/>
                    <a:pt x="8230" y="20925"/>
                  </a:cubicBezTo>
                  <a:cubicBezTo>
                    <a:pt x="11736" y="20250"/>
                    <a:pt x="16505" y="18900"/>
                    <a:pt x="21274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581149" y="4129481"/>
              <a:ext cx="234951" cy="37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0" fill="norm" stroke="1" extrusionOk="0">
                  <a:moveTo>
                    <a:pt x="0" y="0"/>
                  </a:moveTo>
                  <a:cubicBezTo>
                    <a:pt x="3857" y="0"/>
                    <a:pt x="7714" y="0"/>
                    <a:pt x="10414" y="600"/>
                  </a:cubicBezTo>
                  <a:cubicBezTo>
                    <a:pt x="13114" y="1200"/>
                    <a:pt x="14657" y="2400"/>
                    <a:pt x="15911" y="4200"/>
                  </a:cubicBezTo>
                  <a:cubicBezTo>
                    <a:pt x="17164" y="6000"/>
                    <a:pt x="18128" y="8400"/>
                    <a:pt x="17936" y="10800"/>
                  </a:cubicBezTo>
                  <a:cubicBezTo>
                    <a:pt x="17743" y="13200"/>
                    <a:pt x="16393" y="15600"/>
                    <a:pt x="14271" y="16800"/>
                  </a:cubicBezTo>
                  <a:cubicBezTo>
                    <a:pt x="12150" y="18000"/>
                    <a:pt x="9257" y="18000"/>
                    <a:pt x="6557" y="18600"/>
                  </a:cubicBezTo>
                  <a:cubicBezTo>
                    <a:pt x="3857" y="19200"/>
                    <a:pt x="1350" y="20400"/>
                    <a:pt x="578" y="21000"/>
                  </a:cubicBezTo>
                  <a:cubicBezTo>
                    <a:pt x="-193" y="21600"/>
                    <a:pt x="771" y="21600"/>
                    <a:pt x="4532" y="21000"/>
                  </a:cubicBezTo>
                  <a:cubicBezTo>
                    <a:pt x="8293" y="20400"/>
                    <a:pt x="14850" y="19200"/>
                    <a:pt x="2140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47749" y="4307281"/>
              <a:ext cx="1441451" cy="8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1" fill="norm" stroke="1" extrusionOk="0">
                  <a:moveTo>
                    <a:pt x="0" y="0"/>
                  </a:moveTo>
                  <a:cubicBezTo>
                    <a:pt x="666" y="6873"/>
                    <a:pt x="1332" y="13745"/>
                    <a:pt x="2173" y="17427"/>
                  </a:cubicBezTo>
                  <a:cubicBezTo>
                    <a:pt x="3013" y="21109"/>
                    <a:pt x="4028" y="21600"/>
                    <a:pt x="5043" y="19636"/>
                  </a:cubicBezTo>
                  <a:cubicBezTo>
                    <a:pt x="6058" y="17673"/>
                    <a:pt x="7073" y="13255"/>
                    <a:pt x="8041" y="9818"/>
                  </a:cubicBezTo>
                  <a:cubicBezTo>
                    <a:pt x="9008" y="6382"/>
                    <a:pt x="9928" y="3927"/>
                    <a:pt x="10673" y="4173"/>
                  </a:cubicBezTo>
                  <a:cubicBezTo>
                    <a:pt x="11419" y="4418"/>
                    <a:pt x="11989" y="7364"/>
                    <a:pt x="12640" y="9818"/>
                  </a:cubicBezTo>
                  <a:cubicBezTo>
                    <a:pt x="13290" y="12273"/>
                    <a:pt x="14019" y="14236"/>
                    <a:pt x="15066" y="15218"/>
                  </a:cubicBezTo>
                  <a:cubicBezTo>
                    <a:pt x="16113" y="16200"/>
                    <a:pt x="17477" y="16200"/>
                    <a:pt x="18619" y="16200"/>
                  </a:cubicBezTo>
                  <a:cubicBezTo>
                    <a:pt x="19760" y="16200"/>
                    <a:pt x="20680" y="162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42196" y="4951246"/>
              <a:ext cx="354705" cy="44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8" fill="norm" stroke="1" extrusionOk="0">
                  <a:moveTo>
                    <a:pt x="329" y="3206"/>
                  </a:moveTo>
                  <a:cubicBezTo>
                    <a:pt x="840" y="6234"/>
                    <a:pt x="1352" y="9262"/>
                    <a:pt x="1735" y="11937"/>
                  </a:cubicBezTo>
                  <a:cubicBezTo>
                    <a:pt x="2119" y="14611"/>
                    <a:pt x="2374" y="16933"/>
                    <a:pt x="2502" y="18396"/>
                  </a:cubicBezTo>
                  <a:cubicBezTo>
                    <a:pt x="2630" y="19860"/>
                    <a:pt x="2630" y="20466"/>
                    <a:pt x="2566" y="20516"/>
                  </a:cubicBezTo>
                  <a:cubicBezTo>
                    <a:pt x="2502" y="20567"/>
                    <a:pt x="2374" y="20062"/>
                    <a:pt x="1863" y="18195"/>
                  </a:cubicBezTo>
                  <a:cubicBezTo>
                    <a:pt x="1352" y="16327"/>
                    <a:pt x="457" y="13097"/>
                    <a:pt x="138" y="10170"/>
                  </a:cubicBezTo>
                  <a:cubicBezTo>
                    <a:pt x="-182" y="7243"/>
                    <a:pt x="74" y="4619"/>
                    <a:pt x="713" y="2954"/>
                  </a:cubicBezTo>
                  <a:cubicBezTo>
                    <a:pt x="1352" y="1288"/>
                    <a:pt x="2374" y="582"/>
                    <a:pt x="3269" y="228"/>
                  </a:cubicBezTo>
                  <a:cubicBezTo>
                    <a:pt x="4164" y="-125"/>
                    <a:pt x="4930" y="-125"/>
                    <a:pt x="5825" y="632"/>
                  </a:cubicBezTo>
                  <a:cubicBezTo>
                    <a:pt x="6720" y="1389"/>
                    <a:pt x="7742" y="2903"/>
                    <a:pt x="8637" y="5426"/>
                  </a:cubicBezTo>
                  <a:cubicBezTo>
                    <a:pt x="9532" y="7950"/>
                    <a:pt x="10298" y="11482"/>
                    <a:pt x="11321" y="14258"/>
                  </a:cubicBezTo>
                  <a:cubicBezTo>
                    <a:pt x="12343" y="17034"/>
                    <a:pt x="13622" y="19053"/>
                    <a:pt x="14580" y="20163"/>
                  </a:cubicBezTo>
                  <a:cubicBezTo>
                    <a:pt x="15539" y="21273"/>
                    <a:pt x="16178" y="21475"/>
                    <a:pt x="16753" y="21324"/>
                  </a:cubicBezTo>
                  <a:cubicBezTo>
                    <a:pt x="17328" y="21172"/>
                    <a:pt x="17839" y="20668"/>
                    <a:pt x="18351" y="18649"/>
                  </a:cubicBezTo>
                  <a:cubicBezTo>
                    <a:pt x="18862" y="16630"/>
                    <a:pt x="19373" y="13097"/>
                    <a:pt x="19629" y="10372"/>
                  </a:cubicBezTo>
                  <a:cubicBezTo>
                    <a:pt x="19884" y="7647"/>
                    <a:pt x="19884" y="5729"/>
                    <a:pt x="19756" y="4518"/>
                  </a:cubicBezTo>
                  <a:cubicBezTo>
                    <a:pt x="19629" y="3307"/>
                    <a:pt x="19373" y="2802"/>
                    <a:pt x="19245" y="2954"/>
                  </a:cubicBezTo>
                  <a:cubicBezTo>
                    <a:pt x="19117" y="3105"/>
                    <a:pt x="19117" y="3912"/>
                    <a:pt x="19501" y="4770"/>
                  </a:cubicBezTo>
                  <a:cubicBezTo>
                    <a:pt x="19884" y="5628"/>
                    <a:pt x="20651" y="6537"/>
                    <a:pt x="21418" y="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35726" y="5188476"/>
              <a:ext cx="76606" cy="14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681" fill="norm" stroke="1" extrusionOk="0">
                  <a:moveTo>
                    <a:pt x="8557" y="5766"/>
                  </a:moveTo>
                  <a:cubicBezTo>
                    <a:pt x="6805" y="3606"/>
                    <a:pt x="5054" y="1446"/>
                    <a:pt x="3595" y="1138"/>
                  </a:cubicBezTo>
                  <a:cubicBezTo>
                    <a:pt x="2135" y="829"/>
                    <a:pt x="968" y="2372"/>
                    <a:pt x="384" y="5149"/>
                  </a:cubicBezTo>
                  <a:cubicBezTo>
                    <a:pt x="-200" y="7926"/>
                    <a:pt x="-200" y="11938"/>
                    <a:pt x="968" y="14715"/>
                  </a:cubicBezTo>
                  <a:cubicBezTo>
                    <a:pt x="2135" y="17492"/>
                    <a:pt x="4470" y="19035"/>
                    <a:pt x="7097" y="19961"/>
                  </a:cubicBezTo>
                  <a:cubicBezTo>
                    <a:pt x="9724" y="20886"/>
                    <a:pt x="12643" y="21195"/>
                    <a:pt x="15562" y="19189"/>
                  </a:cubicBezTo>
                  <a:cubicBezTo>
                    <a:pt x="18481" y="17184"/>
                    <a:pt x="21400" y="12864"/>
                    <a:pt x="21108" y="9315"/>
                  </a:cubicBezTo>
                  <a:cubicBezTo>
                    <a:pt x="20816" y="5766"/>
                    <a:pt x="17314" y="2989"/>
                    <a:pt x="14103" y="1446"/>
                  </a:cubicBezTo>
                  <a:cubicBezTo>
                    <a:pt x="10892" y="-96"/>
                    <a:pt x="7973" y="-405"/>
                    <a:pt x="7389" y="521"/>
                  </a:cubicBezTo>
                  <a:cubicBezTo>
                    <a:pt x="6805" y="1446"/>
                    <a:pt x="8557" y="3606"/>
                    <a:pt x="10308" y="5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42949" y="5170881"/>
              <a:ext cx="120651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751"/>
                  </a:moveTo>
                  <a:cubicBezTo>
                    <a:pt x="1895" y="2043"/>
                    <a:pt x="3789" y="2335"/>
                    <a:pt x="6063" y="5108"/>
                  </a:cubicBezTo>
                  <a:cubicBezTo>
                    <a:pt x="8337" y="7881"/>
                    <a:pt x="10989" y="13135"/>
                    <a:pt x="12126" y="16492"/>
                  </a:cubicBezTo>
                  <a:cubicBezTo>
                    <a:pt x="13263" y="19849"/>
                    <a:pt x="12884" y="21308"/>
                    <a:pt x="12126" y="21454"/>
                  </a:cubicBezTo>
                  <a:cubicBezTo>
                    <a:pt x="11368" y="21600"/>
                    <a:pt x="10232" y="20432"/>
                    <a:pt x="9663" y="17659"/>
                  </a:cubicBezTo>
                  <a:cubicBezTo>
                    <a:pt x="9095" y="14886"/>
                    <a:pt x="9095" y="10508"/>
                    <a:pt x="11179" y="7297"/>
                  </a:cubicBezTo>
                  <a:cubicBezTo>
                    <a:pt x="13263" y="4086"/>
                    <a:pt x="17432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08049" y="5164531"/>
              <a:ext cx="190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120" y="11250"/>
                  </a:cubicBezTo>
                  <a:cubicBezTo>
                    <a:pt x="240" y="12600"/>
                    <a:pt x="480" y="10350"/>
                    <a:pt x="960" y="8100"/>
                  </a:cubicBezTo>
                  <a:cubicBezTo>
                    <a:pt x="1440" y="5850"/>
                    <a:pt x="2160" y="3600"/>
                    <a:pt x="2880" y="3375"/>
                  </a:cubicBezTo>
                  <a:cubicBezTo>
                    <a:pt x="3600" y="3150"/>
                    <a:pt x="4320" y="4950"/>
                    <a:pt x="4680" y="6975"/>
                  </a:cubicBezTo>
                  <a:cubicBezTo>
                    <a:pt x="5040" y="9000"/>
                    <a:pt x="5040" y="11250"/>
                    <a:pt x="5520" y="11700"/>
                  </a:cubicBezTo>
                  <a:cubicBezTo>
                    <a:pt x="6000" y="12150"/>
                    <a:pt x="6960" y="10800"/>
                    <a:pt x="7800" y="9225"/>
                  </a:cubicBezTo>
                  <a:cubicBezTo>
                    <a:pt x="8640" y="7650"/>
                    <a:pt x="9360" y="5850"/>
                    <a:pt x="10200" y="6075"/>
                  </a:cubicBezTo>
                  <a:cubicBezTo>
                    <a:pt x="11040" y="6300"/>
                    <a:pt x="12000" y="8550"/>
                    <a:pt x="12600" y="10800"/>
                  </a:cubicBezTo>
                  <a:cubicBezTo>
                    <a:pt x="13200" y="13050"/>
                    <a:pt x="13440" y="15300"/>
                    <a:pt x="14880" y="17100"/>
                  </a:cubicBezTo>
                  <a:cubicBezTo>
                    <a:pt x="16320" y="18900"/>
                    <a:pt x="1896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1092841" y="4951693"/>
              <a:ext cx="202559" cy="35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7" fill="norm" stroke="1" extrusionOk="0">
                  <a:moveTo>
                    <a:pt x="6007" y="14596"/>
                  </a:moveTo>
                  <a:cubicBezTo>
                    <a:pt x="5782" y="13964"/>
                    <a:pt x="5557" y="13333"/>
                    <a:pt x="4882" y="13017"/>
                  </a:cubicBezTo>
                  <a:cubicBezTo>
                    <a:pt x="4207" y="12701"/>
                    <a:pt x="3082" y="12701"/>
                    <a:pt x="2182" y="13080"/>
                  </a:cubicBezTo>
                  <a:cubicBezTo>
                    <a:pt x="1282" y="13459"/>
                    <a:pt x="607" y="14217"/>
                    <a:pt x="270" y="14912"/>
                  </a:cubicBezTo>
                  <a:cubicBezTo>
                    <a:pt x="-68" y="15606"/>
                    <a:pt x="-68" y="16238"/>
                    <a:pt x="157" y="16870"/>
                  </a:cubicBezTo>
                  <a:cubicBezTo>
                    <a:pt x="382" y="17501"/>
                    <a:pt x="832" y="18133"/>
                    <a:pt x="1620" y="18385"/>
                  </a:cubicBezTo>
                  <a:cubicBezTo>
                    <a:pt x="2407" y="18638"/>
                    <a:pt x="3532" y="18512"/>
                    <a:pt x="4545" y="18259"/>
                  </a:cubicBezTo>
                  <a:cubicBezTo>
                    <a:pt x="5557" y="18006"/>
                    <a:pt x="6457" y="17628"/>
                    <a:pt x="7245" y="17691"/>
                  </a:cubicBezTo>
                  <a:cubicBezTo>
                    <a:pt x="8032" y="17754"/>
                    <a:pt x="8707" y="18259"/>
                    <a:pt x="9607" y="18449"/>
                  </a:cubicBezTo>
                  <a:cubicBezTo>
                    <a:pt x="10507" y="18638"/>
                    <a:pt x="11632" y="18512"/>
                    <a:pt x="12869" y="17691"/>
                  </a:cubicBezTo>
                  <a:cubicBezTo>
                    <a:pt x="14107" y="16870"/>
                    <a:pt x="15457" y="15354"/>
                    <a:pt x="16807" y="12638"/>
                  </a:cubicBezTo>
                  <a:cubicBezTo>
                    <a:pt x="18157" y="9922"/>
                    <a:pt x="19507" y="6006"/>
                    <a:pt x="20182" y="3606"/>
                  </a:cubicBezTo>
                  <a:cubicBezTo>
                    <a:pt x="20857" y="1206"/>
                    <a:pt x="20857" y="322"/>
                    <a:pt x="20407" y="70"/>
                  </a:cubicBezTo>
                  <a:cubicBezTo>
                    <a:pt x="19957" y="-183"/>
                    <a:pt x="19057" y="196"/>
                    <a:pt x="18045" y="2091"/>
                  </a:cubicBezTo>
                  <a:cubicBezTo>
                    <a:pt x="17032" y="3985"/>
                    <a:pt x="15907" y="7396"/>
                    <a:pt x="15907" y="10554"/>
                  </a:cubicBezTo>
                  <a:cubicBezTo>
                    <a:pt x="15907" y="13712"/>
                    <a:pt x="17032" y="16617"/>
                    <a:pt x="18157" y="18385"/>
                  </a:cubicBezTo>
                  <a:cubicBezTo>
                    <a:pt x="19282" y="20154"/>
                    <a:pt x="20407" y="20785"/>
                    <a:pt x="21532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1514048" y="4892616"/>
              <a:ext cx="105203" cy="494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9" fill="norm" stroke="1" extrusionOk="0">
                  <a:moveTo>
                    <a:pt x="21050" y="1605"/>
                  </a:moveTo>
                  <a:cubicBezTo>
                    <a:pt x="20626" y="1146"/>
                    <a:pt x="20203" y="686"/>
                    <a:pt x="18932" y="365"/>
                  </a:cubicBezTo>
                  <a:cubicBezTo>
                    <a:pt x="17662" y="43"/>
                    <a:pt x="15544" y="-141"/>
                    <a:pt x="13638" y="135"/>
                  </a:cubicBezTo>
                  <a:cubicBezTo>
                    <a:pt x="11732" y="410"/>
                    <a:pt x="10038" y="1146"/>
                    <a:pt x="7709" y="2938"/>
                  </a:cubicBezTo>
                  <a:cubicBezTo>
                    <a:pt x="5379" y="4730"/>
                    <a:pt x="2415" y="7580"/>
                    <a:pt x="932" y="10108"/>
                  </a:cubicBezTo>
                  <a:cubicBezTo>
                    <a:pt x="-550" y="12635"/>
                    <a:pt x="-550" y="14841"/>
                    <a:pt x="3050" y="16679"/>
                  </a:cubicBezTo>
                  <a:cubicBezTo>
                    <a:pt x="6650" y="18518"/>
                    <a:pt x="13850" y="19988"/>
                    <a:pt x="2105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1784820" y="5041764"/>
              <a:ext cx="24931" cy="24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13" fill="norm" stroke="1" extrusionOk="0">
                  <a:moveTo>
                    <a:pt x="5000" y="1862"/>
                  </a:moveTo>
                  <a:cubicBezTo>
                    <a:pt x="6800" y="931"/>
                    <a:pt x="8600" y="0"/>
                    <a:pt x="10400" y="0"/>
                  </a:cubicBezTo>
                  <a:cubicBezTo>
                    <a:pt x="12200" y="0"/>
                    <a:pt x="14000" y="931"/>
                    <a:pt x="13100" y="3817"/>
                  </a:cubicBezTo>
                  <a:cubicBezTo>
                    <a:pt x="12200" y="6703"/>
                    <a:pt x="8600" y="11545"/>
                    <a:pt x="5900" y="14524"/>
                  </a:cubicBezTo>
                  <a:cubicBezTo>
                    <a:pt x="3200" y="17503"/>
                    <a:pt x="1400" y="18621"/>
                    <a:pt x="500" y="19645"/>
                  </a:cubicBezTo>
                  <a:cubicBezTo>
                    <a:pt x="-400" y="20669"/>
                    <a:pt x="-400" y="21600"/>
                    <a:pt x="3200" y="21507"/>
                  </a:cubicBezTo>
                  <a:cubicBezTo>
                    <a:pt x="6800" y="21414"/>
                    <a:pt x="14000" y="20297"/>
                    <a:pt x="21200" y="1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1905793" y="5054464"/>
              <a:ext cx="126207" cy="20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875" fill="norm" stroke="1" extrusionOk="0">
                  <a:moveTo>
                    <a:pt x="10665" y="4104"/>
                  </a:moveTo>
                  <a:cubicBezTo>
                    <a:pt x="9945" y="3024"/>
                    <a:pt x="9225" y="1944"/>
                    <a:pt x="7965" y="1944"/>
                  </a:cubicBezTo>
                  <a:cubicBezTo>
                    <a:pt x="6705" y="1944"/>
                    <a:pt x="4905" y="3024"/>
                    <a:pt x="3465" y="5616"/>
                  </a:cubicBezTo>
                  <a:cubicBezTo>
                    <a:pt x="2025" y="8208"/>
                    <a:pt x="945" y="12312"/>
                    <a:pt x="405" y="14904"/>
                  </a:cubicBezTo>
                  <a:cubicBezTo>
                    <a:pt x="-135" y="17496"/>
                    <a:pt x="-135" y="18576"/>
                    <a:pt x="405" y="19548"/>
                  </a:cubicBezTo>
                  <a:cubicBezTo>
                    <a:pt x="945" y="20520"/>
                    <a:pt x="2025" y="21384"/>
                    <a:pt x="5265" y="20520"/>
                  </a:cubicBezTo>
                  <a:cubicBezTo>
                    <a:pt x="8505" y="19656"/>
                    <a:pt x="13905" y="17064"/>
                    <a:pt x="17145" y="13824"/>
                  </a:cubicBezTo>
                  <a:cubicBezTo>
                    <a:pt x="20385" y="10584"/>
                    <a:pt x="21465" y="6696"/>
                    <a:pt x="21465" y="4212"/>
                  </a:cubicBezTo>
                  <a:cubicBezTo>
                    <a:pt x="21465" y="1728"/>
                    <a:pt x="20385" y="648"/>
                    <a:pt x="18945" y="216"/>
                  </a:cubicBezTo>
                  <a:cubicBezTo>
                    <a:pt x="17505" y="-216"/>
                    <a:pt x="15705" y="0"/>
                    <a:pt x="14625" y="864"/>
                  </a:cubicBezTo>
                  <a:cubicBezTo>
                    <a:pt x="13545" y="1728"/>
                    <a:pt x="13185" y="3240"/>
                    <a:pt x="13905" y="4752"/>
                  </a:cubicBezTo>
                  <a:cubicBezTo>
                    <a:pt x="14625" y="6264"/>
                    <a:pt x="16425" y="7776"/>
                    <a:pt x="18225" y="9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2115344" y="5120081"/>
              <a:ext cx="1389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5768" y="8836"/>
                  </a:moveTo>
                  <a:cubicBezTo>
                    <a:pt x="6095" y="7200"/>
                    <a:pt x="6422" y="5564"/>
                    <a:pt x="6259" y="3764"/>
                  </a:cubicBezTo>
                  <a:cubicBezTo>
                    <a:pt x="6095" y="1964"/>
                    <a:pt x="5441" y="0"/>
                    <a:pt x="4622" y="0"/>
                  </a:cubicBezTo>
                  <a:cubicBezTo>
                    <a:pt x="3804" y="0"/>
                    <a:pt x="2822" y="1964"/>
                    <a:pt x="2004" y="4582"/>
                  </a:cubicBezTo>
                  <a:cubicBezTo>
                    <a:pt x="1186" y="7200"/>
                    <a:pt x="532" y="10473"/>
                    <a:pt x="204" y="12927"/>
                  </a:cubicBezTo>
                  <a:cubicBezTo>
                    <a:pt x="-123" y="15382"/>
                    <a:pt x="-123" y="17018"/>
                    <a:pt x="695" y="18000"/>
                  </a:cubicBezTo>
                  <a:cubicBezTo>
                    <a:pt x="1513" y="18982"/>
                    <a:pt x="3150" y="19309"/>
                    <a:pt x="4295" y="18655"/>
                  </a:cubicBezTo>
                  <a:cubicBezTo>
                    <a:pt x="5441" y="18000"/>
                    <a:pt x="6095" y="16364"/>
                    <a:pt x="6913" y="14564"/>
                  </a:cubicBezTo>
                  <a:cubicBezTo>
                    <a:pt x="7732" y="12764"/>
                    <a:pt x="8713" y="10800"/>
                    <a:pt x="9532" y="10636"/>
                  </a:cubicBezTo>
                  <a:cubicBezTo>
                    <a:pt x="10350" y="10473"/>
                    <a:pt x="11004" y="12109"/>
                    <a:pt x="12968" y="14236"/>
                  </a:cubicBezTo>
                  <a:cubicBezTo>
                    <a:pt x="14932" y="16364"/>
                    <a:pt x="18204" y="18982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2368549" y="5177231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2451099" y="5107381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880"/>
                    <a:pt x="3600" y="5760"/>
                    <a:pt x="7200" y="9360"/>
                  </a:cubicBezTo>
                  <a:cubicBezTo>
                    <a:pt x="10800" y="12960"/>
                    <a:pt x="16200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2639659" y="4954981"/>
              <a:ext cx="134879" cy="37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23" fill="norm" stroke="1" extrusionOk="0">
                  <a:moveTo>
                    <a:pt x="2264" y="0"/>
                  </a:moveTo>
                  <a:cubicBezTo>
                    <a:pt x="2264" y="2945"/>
                    <a:pt x="2264" y="5891"/>
                    <a:pt x="2264" y="8714"/>
                  </a:cubicBezTo>
                  <a:cubicBezTo>
                    <a:pt x="2264" y="11536"/>
                    <a:pt x="2264" y="14236"/>
                    <a:pt x="1937" y="15955"/>
                  </a:cubicBezTo>
                  <a:cubicBezTo>
                    <a:pt x="1610" y="17673"/>
                    <a:pt x="955" y="18409"/>
                    <a:pt x="628" y="18225"/>
                  </a:cubicBezTo>
                  <a:cubicBezTo>
                    <a:pt x="301" y="18041"/>
                    <a:pt x="301" y="16936"/>
                    <a:pt x="1119" y="15832"/>
                  </a:cubicBezTo>
                  <a:cubicBezTo>
                    <a:pt x="1937" y="14727"/>
                    <a:pt x="3573" y="13623"/>
                    <a:pt x="6191" y="12948"/>
                  </a:cubicBezTo>
                  <a:cubicBezTo>
                    <a:pt x="8810" y="12273"/>
                    <a:pt x="12410" y="12027"/>
                    <a:pt x="14864" y="12089"/>
                  </a:cubicBezTo>
                  <a:cubicBezTo>
                    <a:pt x="17319" y="12150"/>
                    <a:pt x="18628" y="12518"/>
                    <a:pt x="19610" y="13500"/>
                  </a:cubicBezTo>
                  <a:cubicBezTo>
                    <a:pt x="20591" y="14482"/>
                    <a:pt x="21246" y="16077"/>
                    <a:pt x="20591" y="17366"/>
                  </a:cubicBezTo>
                  <a:cubicBezTo>
                    <a:pt x="19937" y="18655"/>
                    <a:pt x="17973" y="19636"/>
                    <a:pt x="15191" y="20311"/>
                  </a:cubicBezTo>
                  <a:cubicBezTo>
                    <a:pt x="12410" y="20986"/>
                    <a:pt x="8810" y="21355"/>
                    <a:pt x="6191" y="21477"/>
                  </a:cubicBezTo>
                  <a:cubicBezTo>
                    <a:pt x="3573" y="21600"/>
                    <a:pt x="1937" y="21477"/>
                    <a:pt x="955" y="21109"/>
                  </a:cubicBezTo>
                  <a:cubicBezTo>
                    <a:pt x="-27" y="20741"/>
                    <a:pt x="-354" y="20127"/>
                    <a:pt x="464" y="19636"/>
                  </a:cubicBezTo>
                  <a:cubicBezTo>
                    <a:pt x="1282" y="19145"/>
                    <a:pt x="3246" y="18777"/>
                    <a:pt x="521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2825749" y="5355031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146288" y="5072391"/>
              <a:ext cx="225562" cy="18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14" fill="norm" stroke="1" extrusionOk="0">
                  <a:moveTo>
                    <a:pt x="12913" y="9621"/>
                  </a:moveTo>
                  <a:cubicBezTo>
                    <a:pt x="12913" y="8434"/>
                    <a:pt x="12913" y="7247"/>
                    <a:pt x="13013" y="5704"/>
                  </a:cubicBezTo>
                  <a:cubicBezTo>
                    <a:pt x="13113" y="4161"/>
                    <a:pt x="13313" y="2262"/>
                    <a:pt x="12313" y="1076"/>
                  </a:cubicBezTo>
                  <a:cubicBezTo>
                    <a:pt x="11313" y="-111"/>
                    <a:pt x="9113" y="-586"/>
                    <a:pt x="6813" y="1076"/>
                  </a:cubicBezTo>
                  <a:cubicBezTo>
                    <a:pt x="4513" y="2737"/>
                    <a:pt x="2113" y="6535"/>
                    <a:pt x="913" y="9858"/>
                  </a:cubicBezTo>
                  <a:cubicBezTo>
                    <a:pt x="-287" y="13181"/>
                    <a:pt x="-287" y="16029"/>
                    <a:pt x="813" y="17928"/>
                  </a:cubicBezTo>
                  <a:cubicBezTo>
                    <a:pt x="1913" y="19827"/>
                    <a:pt x="4113" y="20777"/>
                    <a:pt x="6013" y="20421"/>
                  </a:cubicBezTo>
                  <a:cubicBezTo>
                    <a:pt x="7913" y="20065"/>
                    <a:pt x="9513" y="18403"/>
                    <a:pt x="10613" y="16148"/>
                  </a:cubicBezTo>
                  <a:cubicBezTo>
                    <a:pt x="11713" y="13893"/>
                    <a:pt x="12313" y="11045"/>
                    <a:pt x="12713" y="8790"/>
                  </a:cubicBezTo>
                  <a:cubicBezTo>
                    <a:pt x="13113" y="6535"/>
                    <a:pt x="13313" y="4873"/>
                    <a:pt x="13413" y="4636"/>
                  </a:cubicBezTo>
                  <a:cubicBezTo>
                    <a:pt x="13513" y="4399"/>
                    <a:pt x="13513" y="5585"/>
                    <a:pt x="13813" y="7959"/>
                  </a:cubicBezTo>
                  <a:cubicBezTo>
                    <a:pt x="14113" y="10333"/>
                    <a:pt x="14713" y="13893"/>
                    <a:pt x="16013" y="16267"/>
                  </a:cubicBezTo>
                  <a:cubicBezTo>
                    <a:pt x="17313" y="18640"/>
                    <a:pt x="19313" y="19827"/>
                    <a:pt x="21313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327399" y="4852170"/>
              <a:ext cx="152401" cy="179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1670"/>
                  </a:moveTo>
                  <a:cubicBezTo>
                    <a:pt x="1200" y="907"/>
                    <a:pt x="2400" y="145"/>
                    <a:pt x="3750" y="18"/>
                  </a:cubicBezTo>
                  <a:cubicBezTo>
                    <a:pt x="5100" y="-109"/>
                    <a:pt x="6600" y="399"/>
                    <a:pt x="7950" y="2305"/>
                  </a:cubicBezTo>
                  <a:cubicBezTo>
                    <a:pt x="9300" y="4211"/>
                    <a:pt x="10500" y="7515"/>
                    <a:pt x="10800" y="9802"/>
                  </a:cubicBezTo>
                  <a:cubicBezTo>
                    <a:pt x="11100" y="12089"/>
                    <a:pt x="10500" y="13359"/>
                    <a:pt x="9600" y="14503"/>
                  </a:cubicBezTo>
                  <a:cubicBezTo>
                    <a:pt x="8700" y="15646"/>
                    <a:pt x="7500" y="16663"/>
                    <a:pt x="7650" y="17425"/>
                  </a:cubicBezTo>
                  <a:cubicBezTo>
                    <a:pt x="7800" y="18187"/>
                    <a:pt x="9300" y="18696"/>
                    <a:pt x="11850" y="19331"/>
                  </a:cubicBezTo>
                  <a:cubicBezTo>
                    <a:pt x="14400" y="19966"/>
                    <a:pt x="18000" y="20729"/>
                    <a:pt x="2160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3529964" y="523438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680783" y="4970629"/>
              <a:ext cx="205417" cy="27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84" fill="norm" stroke="1" extrusionOk="0">
                  <a:moveTo>
                    <a:pt x="2214" y="3258"/>
                  </a:moveTo>
                  <a:cubicBezTo>
                    <a:pt x="2214" y="2427"/>
                    <a:pt x="2214" y="1597"/>
                    <a:pt x="2766" y="1015"/>
                  </a:cubicBezTo>
                  <a:cubicBezTo>
                    <a:pt x="3317" y="433"/>
                    <a:pt x="4419" y="101"/>
                    <a:pt x="5521" y="18"/>
                  </a:cubicBezTo>
                  <a:cubicBezTo>
                    <a:pt x="6623" y="-65"/>
                    <a:pt x="7725" y="101"/>
                    <a:pt x="8717" y="1430"/>
                  </a:cubicBezTo>
                  <a:cubicBezTo>
                    <a:pt x="9708" y="2760"/>
                    <a:pt x="10590" y="5252"/>
                    <a:pt x="9488" y="8077"/>
                  </a:cubicBezTo>
                  <a:cubicBezTo>
                    <a:pt x="8386" y="10901"/>
                    <a:pt x="5300" y="14058"/>
                    <a:pt x="3317" y="15969"/>
                  </a:cubicBezTo>
                  <a:cubicBezTo>
                    <a:pt x="1333" y="17880"/>
                    <a:pt x="451" y="18544"/>
                    <a:pt x="121" y="19292"/>
                  </a:cubicBezTo>
                  <a:cubicBezTo>
                    <a:pt x="-210" y="20040"/>
                    <a:pt x="10" y="20870"/>
                    <a:pt x="2435" y="21203"/>
                  </a:cubicBezTo>
                  <a:cubicBezTo>
                    <a:pt x="4859" y="21535"/>
                    <a:pt x="9488" y="21369"/>
                    <a:pt x="13014" y="21037"/>
                  </a:cubicBezTo>
                  <a:cubicBezTo>
                    <a:pt x="16541" y="20704"/>
                    <a:pt x="18966" y="20206"/>
                    <a:pt x="2139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950611" y="4921338"/>
              <a:ext cx="151490" cy="30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17" fill="norm" stroke="1" extrusionOk="0">
                  <a:moveTo>
                    <a:pt x="21471" y="132"/>
                  </a:moveTo>
                  <a:cubicBezTo>
                    <a:pt x="19971" y="-16"/>
                    <a:pt x="18471" y="-164"/>
                    <a:pt x="15321" y="428"/>
                  </a:cubicBezTo>
                  <a:cubicBezTo>
                    <a:pt x="12171" y="1020"/>
                    <a:pt x="7371" y="2351"/>
                    <a:pt x="4521" y="3757"/>
                  </a:cubicBezTo>
                  <a:cubicBezTo>
                    <a:pt x="1671" y="5162"/>
                    <a:pt x="771" y="6641"/>
                    <a:pt x="321" y="7751"/>
                  </a:cubicBezTo>
                  <a:cubicBezTo>
                    <a:pt x="-129" y="8861"/>
                    <a:pt x="-129" y="9600"/>
                    <a:pt x="471" y="9748"/>
                  </a:cubicBezTo>
                  <a:cubicBezTo>
                    <a:pt x="1071" y="9896"/>
                    <a:pt x="2271" y="9452"/>
                    <a:pt x="3771" y="9157"/>
                  </a:cubicBezTo>
                  <a:cubicBezTo>
                    <a:pt x="5271" y="8861"/>
                    <a:pt x="7071" y="8713"/>
                    <a:pt x="8721" y="8935"/>
                  </a:cubicBezTo>
                  <a:cubicBezTo>
                    <a:pt x="10371" y="9157"/>
                    <a:pt x="11871" y="9748"/>
                    <a:pt x="13221" y="11006"/>
                  </a:cubicBezTo>
                  <a:cubicBezTo>
                    <a:pt x="14571" y="12263"/>
                    <a:pt x="15771" y="14187"/>
                    <a:pt x="16221" y="15518"/>
                  </a:cubicBezTo>
                  <a:cubicBezTo>
                    <a:pt x="16671" y="16850"/>
                    <a:pt x="16371" y="17589"/>
                    <a:pt x="15321" y="18477"/>
                  </a:cubicBezTo>
                  <a:cubicBezTo>
                    <a:pt x="14271" y="19365"/>
                    <a:pt x="12471" y="20400"/>
                    <a:pt x="10821" y="20918"/>
                  </a:cubicBezTo>
                  <a:cubicBezTo>
                    <a:pt x="9171" y="21436"/>
                    <a:pt x="7671" y="21436"/>
                    <a:pt x="6921" y="20992"/>
                  </a:cubicBezTo>
                  <a:cubicBezTo>
                    <a:pt x="6171" y="20548"/>
                    <a:pt x="6171" y="19661"/>
                    <a:pt x="6621" y="18625"/>
                  </a:cubicBezTo>
                  <a:cubicBezTo>
                    <a:pt x="7071" y="17589"/>
                    <a:pt x="7971" y="16406"/>
                    <a:pt x="8871" y="15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4140199" y="4796231"/>
              <a:ext cx="160868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68" y="0"/>
                  </a:moveTo>
                  <a:cubicBezTo>
                    <a:pt x="9663" y="1038"/>
                    <a:pt x="13358" y="2077"/>
                    <a:pt x="16342" y="3842"/>
                  </a:cubicBezTo>
                  <a:cubicBezTo>
                    <a:pt x="19326" y="5608"/>
                    <a:pt x="21600" y="8100"/>
                    <a:pt x="21600" y="10454"/>
                  </a:cubicBezTo>
                  <a:cubicBezTo>
                    <a:pt x="21600" y="12808"/>
                    <a:pt x="19326" y="15023"/>
                    <a:pt x="15347" y="16858"/>
                  </a:cubicBezTo>
                  <a:cubicBezTo>
                    <a:pt x="11368" y="18692"/>
                    <a:pt x="5684" y="201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895849" y="5024268"/>
              <a:ext cx="304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00" y="11375"/>
                    <a:pt x="10200" y="2735"/>
                    <a:pt x="13800" y="575"/>
                  </a:cubicBezTo>
                  <a:cubicBezTo>
                    <a:pt x="17400" y="-1585"/>
                    <a:pt x="195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4933949" y="5176668"/>
              <a:ext cx="330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62" y="11375"/>
                    <a:pt x="10523" y="2735"/>
                    <a:pt x="14123" y="575"/>
                  </a:cubicBezTo>
                  <a:cubicBezTo>
                    <a:pt x="17723" y="-1585"/>
                    <a:pt x="1966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5709013" y="4843113"/>
              <a:ext cx="336188" cy="433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283" fill="norm" stroke="1" extrusionOk="0">
                  <a:moveTo>
                    <a:pt x="792" y="5177"/>
                  </a:moveTo>
                  <a:cubicBezTo>
                    <a:pt x="520" y="4450"/>
                    <a:pt x="249" y="3723"/>
                    <a:pt x="113" y="3619"/>
                  </a:cubicBezTo>
                  <a:cubicBezTo>
                    <a:pt x="-23" y="3516"/>
                    <a:pt x="-23" y="4035"/>
                    <a:pt x="45" y="6371"/>
                  </a:cubicBezTo>
                  <a:cubicBezTo>
                    <a:pt x="113" y="8708"/>
                    <a:pt x="249" y="12862"/>
                    <a:pt x="317" y="15250"/>
                  </a:cubicBezTo>
                  <a:cubicBezTo>
                    <a:pt x="385" y="17639"/>
                    <a:pt x="385" y="18262"/>
                    <a:pt x="520" y="19093"/>
                  </a:cubicBezTo>
                  <a:cubicBezTo>
                    <a:pt x="656" y="19923"/>
                    <a:pt x="928" y="20962"/>
                    <a:pt x="1064" y="21221"/>
                  </a:cubicBezTo>
                  <a:cubicBezTo>
                    <a:pt x="1200" y="21481"/>
                    <a:pt x="1200" y="20962"/>
                    <a:pt x="1200" y="18885"/>
                  </a:cubicBezTo>
                  <a:cubicBezTo>
                    <a:pt x="1200" y="16808"/>
                    <a:pt x="1200" y="13173"/>
                    <a:pt x="1132" y="10006"/>
                  </a:cubicBezTo>
                  <a:cubicBezTo>
                    <a:pt x="1064" y="6839"/>
                    <a:pt x="928" y="4139"/>
                    <a:pt x="928" y="2477"/>
                  </a:cubicBezTo>
                  <a:cubicBezTo>
                    <a:pt x="928" y="816"/>
                    <a:pt x="1064" y="193"/>
                    <a:pt x="1539" y="37"/>
                  </a:cubicBezTo>
                  <a:cubicBezTo>
                    <a:pt x="2015" y="-119"/>
                    <a:pt x="2830" y="193"/>
                    <a:pt x="4188" y="1594"/>
                  </a:cubicBezTo>
                  <a:cubicBezTo>
                    <a:pt x="5547" y="2996"/>
                    <a:pt x="7449" y="5489"/>
                    <a:pt x="9011" y="8085"/>
                  </a:cubicBezTo>
                  <a:cubicBezTo>
                    <a:pt x="10573" y="10681"/>
                    <a:pt x="11796" y="13381"/>
                    <a:pt x="12679" y="15146"/>
                  </a:cubicBezTo>
                  <a:cubicBezTo>
                    <a:pt x="13562" y="16912"/>
                    <a:pt x="14105" y="17743"/>
                    <a:pt x="14649" y="18314"/>
                  </a:cubicBezTo>
                  <a:cubicBezTo>
                    <a:pt x="15192" y="18885"/>
                    <a:pt x="15735" y="19196"/>
                    <a:pt x="16279" y="19196"/>
                  </a:cubicBezTo>
                  <a:cubicBezTo>
                    <a:pt x="16822" y="19196"/>
                    <a:pt x="17366" y="18885"/>
                    <a:pt x="18045" y="17327"/>
                  </a:cubicBezTo>
                  <a:cubicBezTo>
                    <a:pt x="18724" y="15769"/>
                    <a:pt x="19539" y="12966"/>
                    <a:pt x="19743" y="10110"/>
                  </a:cubicBezTo>
                  <a:cubicBezTo>
                    <a:pt x="19947" y="7254"/>
                    <a:pt x="19539" y="4346"/>
                    <a:pt x="19132" y="2633"/>
                  </a:cubicBezTo>
                  <a:cubicBezTo>
                    <a:pt x="18724" y="919"/>
                    <a:pt x="18317" y="400"/>
                    <a:pt x="18113" y="504"/>
                  </a:cubicBezTo>
                  <a:cubicBezTo>
                    <a:pt x="17909" y="608"/>
                    <a:pt x="17909" y="1335"/>
                    <a:pt x="18520" y="2633"/>
                  </a:cubicBezTo>
                  <a:cubicBezTo>
                    <a:pt x="19132" y="3931"/>
                    <a:pt x="20354" y="5800"/>
                    <a:pt x="21577" y="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087215" y="5044823"/>
              <a:ext cx="109443" cy="16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50" fill="norm" stroke="1" extrusionOk="0">
                  <a:moveTo>
                    <a:pt x="9028" y="1539"/>
                  </a:moveTo>
                  <a:cubicBezTo>
                    <a:pt x="7397" y="708"/>
                    <a:pt x="5767" y="-123"/>
                    <a:pt x="4137" y="15"/>
                  </a:cubicBezTo>
                  <a:cubicBezTo>
                    <a:pt x="2507" y="154"/>
                    <a:pt x="877" y="1262"/>
                    <a:pt x="265" y="4169"/>
                  </a:cubicBezTo>
                  <a:cubicBezTo>
                    <a:pt x="-346" y="7077"/>
                    <a:pt x="62" y="11785"/>
                    <a:pt x="1896" y="14969"/>
                  </a:cubicBezTo>
                  <a:cubicBezTo>
                    <a:pt x="3729" y="18154"/>
                    <a:pt x="6990" y="19815"/>
                    <a:pt x="9843" y="20646"/>
                  </a:cubicBezTo>
                  <a:cubicBezTo>
                    <a:pt x="12696" y="21477"/>
                    <a:pt x="15141" y="21477"/>
                    <a:pt x="17179" y="19123"/>
                  </a:cubicBezTo>
                  <a:cubicBezTo>
                    <a:pt x="19216" y="16769"/>
                    <a:pt x="20846" y="12062"/>
                    <a:pt x="21050" y="8877"/>
                  </a:cubicBezTo>
                  <a:cubicBezTo>
                    <a:pt x="21254" y="5692"/>
                    <a:pt x="20031" y="4031"/>
                    <a:pt x="18605" y="2785"/>
                  </a:cubicBezTo>
                  <a:cubicBezTo>
                    <a:pt x="17179" y="1539"/>
                    <a:pt x="15548" y="708"/>
                    <a:pt x="14937" y="985"/>
                  </a:cubicBezTo>
                  <a:cubicBezTo>
                    <a:pt x="14326" y="1262"/>
                    <a:pt x="14733" y="2646"/>
                    <a:pt x="15141" y="4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229349" y="5012131"/>
              <a:ext cx="133351" cy="1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4093"/>
                  </a:moveTo>
                  <a:cubicBezTo>
                    <a:pt x="1714" y="4093"/>
                    <a:pt x="3429" y="4093"/>
                    <a:pt x="5314" y="6480"/>
                  </a:cubicBezTo>
                  <a:cubicBezTo>
                    <a:pt x="7200" y="8867"/>
                    <a:pt x="9257" y="13642"/>
                    <a:pt x="9943" y="16598"/>
                  </a:cubicBezTo>
                  <a:cubicBezTo>
                    <a:pt x="10629" y="19554"/>
                    <a:pt x="9943" y="20691"/>
                    <a:pt x="8743" y="21145"/>
                  </a:cubicBezTo>
                  <a:cubicBezTo>
                    <a:pt x="7543" y="21600"/>
                    <a:pt x="5829" y="21373"/>
                    <a:pt x="4800" y="20691"/>
                  </a:cubicBezTo>
                  <a:cubicBezTo>
                    <a:pt x="3771" y="20008"/>
                    <a:pt x="3429" y="18872"/>
                    <a:pt x="4286" y="15575"/>
                  </a:cubicBezTo>
                  <a:cubicBezTo>
                    <a:pt x="5143" y="12278"/>
                    <a:pt x="7200" y="6821"/>
                    <a:pt x="10286" y="3865"/>
                  </a:cubicBezTo>
                  <a:cubicBezTo>
                    <a:pt x="13371" y="909"/>
                    <a:pt x="17486" y="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6369555" y="5031181"/>
              <a:ext cx="209046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95" fill="norm" stroke="1" extrusionOk="0">
                  <a:moveTo>
                    <a:pt x="1257" y="0"/>
                  </a:moveTo>
                  <a:cubicBezTo>
                    <a:pt x="1039" y="5339"/>
                    <a:pt x="821" y="10679"/>
                    <a:pt x="603" y="13955"/>
                  </a:cubicBezTo>
                  <a:cubicBezTo>
                    <a:pt x="384" y="17231"/>
                    <a:pt x="166" y="18445"/>
                    <a:pt x="57" y="18202"/>
                  </a:cubicBezTo>
                  <a:cubicBezTo>
                    <a:pt x="-52" y="17960"/>
                    <a:pt x="-52" y="16261"/>
                    <a:pt x="493" y="13955"/>
                  </a:cubicBezTo>
                  <a:cubicBezTo>
                    <a:pt x="1039" y="11649"/>
                    <a:pt x="2130" y="8737"/>
                    <a:pt x="3112" y="6796"/>
                  </a:cubicBezTo>
                  <a:cubicBezTo>
                    <a:pt x="4093" y="4854"/>
                    <a:pt x="4966" y="3883"/>
                    <a:pt x="5730" y="4004"/>
                  </a:cubicBezTo>
                  <a:cubicBezTo>
                    <a:pt x="6493" y="4126"/>
                    <a:pt x="7148" y="5339"/>
                    <a:pt x="7584" y="6553"/>
                  </a:cubicBezTo>
                  <a:cubicBezTo>
                    <a:pt x="8021" y="7766"/>
                    <a:pt x="8239" y="8980"/>
                    <a:pt x="8348" y="10679"/>
                  </a:cubicBezTo>
                  <a:cubicBezTo>
                    <a:pt x="8457" y="12378"/>
                    <a:pt x="8457" y="14562"/>
                    <a:pt x="8893" y="14683"/>
                  </a:cubicBezTo>
                  <a:cubicBezTo>
                    <a:pt x="9330" y="14804"/>
                    <a:pt x="10203" y="12863"/>
                    <a:pt x="10966" y="11164"/>
                  </a:cubicBezTo>
                  <a:cubicBezTo>
                    <a:pt x="11730" y="9465"/>
                    <a:pt x="12384" y="8009"/>
                    <a:pt x="13475" y="6917"/>
                  </a:cubicBezTo>
                  <a:cubicBezTo>
                    <a:pt x="14566" y="5825"/>
                    <a:pt x="16093" y="5097"/>
                    <a:pt x="16857" y="5461"/>
                  </a:cubicBezTo>
                  <a:cubicBezTo>
                    <a:pt x="17621" y="5825"/>
                    <a:pt x="17621" y="7281"/>
                    <a:pt x="17512" y="9587"/>
                  </a:cubicBezTo>
                  <a:cubicBezTo>
                    <a:pt x="17403" y="11892"/>
                    <a:pt x="17184" y="15047"/>
                    <a:pt x="17075" y="17231"/>
                  </a:cubicBezTo>
                  <a:cubicBezTo>
                    <a:pt x="16966" y="19416"/>
                    <a:pt x="16966" y="20629"/>
                    <a:pt x="17512" y="21115"/>
                  </a:cubicBezTo>
                  <a:cubicBezTo>
                    <a:pt x="18057" y="21600"/>
                    <a:pt x="19148" y="21357"/>
                    <a:pt x="19912" y="21115"/>
                  </a:cubicBezTo>
                  <a:cubicBezTo>
                    <a:pt x="20675" y="20872"/>
                    <a:pt x="21112" y="20629"/>
                    <a:pt x="21548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6610945" y="4874140"/>
              <a:ext cx="192393" cy="3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03" fill="norm" stroke="1" extrusionOk="0">
                  <a:moveTo>
                    <a:pt x="10499" y="10343"/>
                  </a:moveTo>
                  <a:cubicBezTo>
                    <a:pt x="9091" y="10223"/>
                    <a:pt x="7682" y="10103"/>
                    <a:pt x="5921" y="10823"/>
                  </a:cubicBezTo>
                  <a:cubicBezTo>
                    <a:pt x="4160" y="11543"/>
                    <a:pt x="2047" y="13103"/>
                    <a:pt x="991" y="14183"/>
                  </a:cubicBezTo>
                  <a:cubicBezTo>
                    <a:pt x="-66" y="15263"/>
                    <a:pt x="-66" y="15863"/>
                    <a:pt x="51" y="16463"/>
                  </a:cubicBezTo>
                  <a:cubicBezTo>
                    <a:pt x="169" y="17063"/>
                    <a:pt x="404" y="17663"/>
                    <a:pt x="1108" y="17903"/>
                  </a:cubicBezTo>
                  <a:cubicBezTo>
                    <a:pt x="1812" y="18143"/>
                    <a:pt x="2986" y="18023"/>
                    <a:pt x="3925" y="17663"/>
                  </a:cubicBezTo>
                  <a:cubicBezTo>
                    <a:pt x="4864" y="17303"/>
                    <a:pt x="5569" y="16703"/>
                    <a:pt x="6156" y="16043"/>
                  </a:cubicBezTo>
                  <a:cubicBezTo>
                    <a:pt x="6743" y="15383"/>
                    <a:pt x="7212" y="14663"/>
                    <a:pt x="7330" y="14603"/>
                  </a:cubicBezTo>
                  <a:cubicBezTo>
                    <a:pt x="7447" y="14543"/>
                    <a:pt x="7212" y="15143"/>
                    <a:pt x="7212" y="15743"/>
                  </a:cubicBezTo>
                  <a:cubicBezTo>
                    <a:pt x="7212" y="16343"/>
                    <a:pt x="7447" y="16943"/>
                    <a:pt x="8151" y="17183"/>
                  </a:cubicBezTo>
                  <a:cubicBezTo>
                    <a:pt x="8856" y="17423"/>
                    <a:pt x="10030" y="17303"/>
                    <a:pt x="11556" y="16343"/>
                  </a:cubicBezTo>
                  <a:cubicBezTo>
                    <a:pt x="13082" y="15383"/>
                    <a:pt x="14960" y="13583"/>
                    <a:pt x="16604" y="11183"/>
                  </a:cubicBezTo>
                  <a:cubicBezTo>
                    <a:pt x="18247" y="8783"/>
                    <a:pt x="19656" y="5783"/>
                    <a:pt x="20477" y="3923"/>
                  </a:cubicBezTo>
                  <a:cubicBezTo>
                    <a:pt x="21299" y="2063"/>
                    <a:pt x="21534" y="1343"/>
                    <a:pt x="21182" y="803"/>
                  </a:cubicBezTo>
                  <a:cubicBezTo>
                    <a:pt x="20830" y="263"/>
                    <a:pt x="19891" y="-97"/>
                    <a:pt x="19304" y="23"/>
                  </a:cubicBezTo>
                  <a:cubicBezTo>
                    <a:pt x="18717" y="143"/>
                    <a:pt x="18482" y="743"/>
                    <a:pt x="17660" y="2903"/>
                  </a:cubicBezTo>
                  <a:cubicBezTo>
                    <a:pt x="16838" y="5063"/>
                    <a:pt x="15430" y="8783"/>
                    <a:pt x="14960" y="12143"/>
                  </a:cubicBezTo>
                  <a:cubicBezTo>
                    <a:pt x="14491" y="15503"/>
                    <a:pt x="14960" y="18503"/>
                    <a:pt x="1543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6968828" y="4872431"/>
              <a:ext cx="155873" cy="43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60" fill="norm" stroke="1" extrusionOk="0">
                  <a:moveTo>
                    <a:pt x="14961" y="0"/>
                  </a:moveTo>
                  <a:cubicBezTo>
                    <a:pt x="13540" y="105"/>
                    <a:pt x="12118" y="210"/>
                    <a:pt x="9987" y="1363"/>
                  </a:cubicBezTo>
                  <a:cubicBezTo>
                    <a:pt x="7855" y="2517"/>
                    <a:pt x="5013" y="4718"/>
                    <a:pt x="2882" y="7392"/>
                  </a:cubicBezTo>
                  <a:cubicBezTo>
                    <a:pt x="750" y="10066"/>
                    <a:pt x="-671" y="13212"/>
                    <a:pt x="324" y="15676"/>
                  </a:cubicBezTo>
                  <a:cubicBezTo>
                    <a:pt x="1318" y="18140"/>
                    <a:pt x="4729" y="19922"/>
                    <a:pt x="8566" y="20761"/>
                  </a:cubicBezTo>
                  <a:cubicBezTo>
                    <a:pt x="12403" y="21600"/>
                    <a:pt x="16666" y="21495"/>
                    <a:pt x="2092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175496" y="5025773"/>
              <a:ext cx="143938" cy="228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19" fill="norm" stroke="1" extrusionOk="0">
                  <a:moveTo>
                    <a:pt x="15737" y="1101"/>
                  </a:moveTo>
                  <a:cubicBezTo>
                    <a:pt x="14503" y="506"/>
                    <a:pt x="13269" y="-88"/>
                    <a:pt x="10954" y="11"/>
                  </a:cubicBezTo>
                  <a:cubicBezTo>
                    <a:pt x="8640" y="110"/>
                    <a:pt x="5246" y="903"/>
                    <a:pt x="2932" y="4173"/>
                  </a:cubicBezTo>
                  <a:cubicBezTo>
                    <a:pt x="617" y="7442"/>
                    <a:pt x="-617" y="13189"/>
                    <a:pt x="309" y="16657"/>
                  </a:cubicBezTo>
                  <a:cubicBezTo>
                    <a:pt x="1234" y="20125"/>
                    <a:pt x="4320" y="21314"/>
                    <a:pt x="7714" y="21413"/>
                  </a:cubicBezTo>
                  <a:cubicBezTo>
                    <a:pt x="11109" y="21512"/>
                    <a:pt x="14812" y="20521"/>
                    <a:pt x="17280" y="17945"/>
                  </a:cubicBezTo>
                  <a:cubicBezTo>
                    <a:pt x="19749" y="15369"/>
                    <a:pt x="20983" y="11207"/>
                    <a:pt x="20983" y="8037"/>
                  </a:cubicBezTo>
                  <a:cubicBezTo>
                    <a:pt x="20983" y="4866"/>
                    <a:pt x="19749" y="2686"/>
                    <a:pt x="18360" y="1596"/>
                  </a:cubicBezTo>
                  <a:cubicBezTo>
                    <a:pt x="16972" y="506"/>
                    <a:pt x="15429" y="506"/>
                    <a:pt x="14503" y="1200"/>
                  </a:cubicBezTo>
                  <a:cubicBezTo>
                    <a:pt x="13577" y="1894"/>
                    <a:pt x="13269" y="3281"/>
                    <a:pt x="13423" y="4470"/>
                  </a:cubicBezTo>
                  <a:cubicBezTo>
                    <a:pt x="13577" y="5659"/>
                    <a:pt x="14194" y="6650"/>
                    <a:pt x="14812" y="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346950" y="5272481"/>
              <a:ext cx="889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799916" y="4999431"/>
              <a:ext cx="29634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21600" y="0"/>
                  </a:moveTo>
                  <a:cubicBezTo>
                    <a:pt x="16971" y="5350"/>
                    <a:pt x="12343" y="10701"/>
                    <a:pt x="9257" y="13872"/>
                  </a:cubicBezTo>
                  <a:cubicBezTo>
                    <a:pt x="6171" y="17042"/>
                    <a:pt x="4629" y="18033"/>
                    <a:pt x="3086" y="19024"/>
                  </a:cubicBezTo>
                  <a:cubicBezTo>
                    <a:pt x="1543" y="20015"/>
                    <a:pt x="0" y="21006"/>
                    <a:pt x="0" y="21303"/>
                  </a:cubicBezTo>
                  <a:cubicBezTo>
                    <a:pt x="0" y="21600"/>
                    <a:pt x="1543" y="21204"/>
                    <a:pt x="3086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7848600" y="4866081"/>
              <a:ext cx="18061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600" fill="norm" stroke="1" extrusionOk="0">
                  <a:moveTo>
                    <a:pt x="13991" y="0"/>
                  </a:moveTo>
                  <a:cubicBezTo>
                    <a:pt x="16200" y="2610"/>
                    <a:pt x="18409" y="5220"/>
                    <a:pt x="19759" y="7740"/>
                  </a:cubicBezTo>
                  <a:cubicBezTo>
                    <a:pt x="21109" y="10260"/>
                    <a:pt x="21600" y="12690"/>
                    <a:pt x="19636" y="14895"/>
                  </a:cubicBezTo>
                  <a:cubicBezTo>
                    <a:pt x="17673" y="17100"/>
                    <a:pt x="13255" y="19080"/>
                    <a:pt x="9573" y="20160"/>
                  </a:cubicBezTo>
                  <a:cubicBezTo>
                    <a:pt x="5891" y="21240"/>
                    <a:pt x="2945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739899" y="5380856"/>
              <a:ext cx="989604" cy="6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177" fill="norm" stroke="1" extrusionOk="0">
                  <a:moveTo>
                    <a:pt x="0" y="15491"/>
                  </a:moveTo>
                  <a:cubicBezTo>
                    <a:pt x="1662" y="14747"/>
                    <a:pt x="3323" y="14002"/>
                    <a:pt x="4892" y="12512"/>
                  </a:cubicBezTo>
                  <a:cubicBezTo>
                    <a:pt x="6462" y="11022"/>
                    <a:pt x="7938" y="8788"/>
                    <a:pt x="9577" y="6926"/>
                  </a:cubicBezTo>
                  <a:cubicBezTo>
                    <a:pt x="11215" y="5064"/>
                    <a:pt x="13015" y="3574"/>
                    <a:pt x="14700" y="2457"/>
                  </a:cubicBezTo>
                  <a:cubicBezTo>
                    <a:pt x="16385" y="1340"/>
                    <a:pt x="17954" y="595"/>
                    <a:pt x="18877" y="222"/>
                  </a:cubicBezTo>
                  <a:cubicBezTo>
                    <a:pt x="19800" y="-150"/>
                    <a:pt x="20077" y="-150"/>
                    <a:pt x="20077" y="967"/>
                  </a:cubicBezTo>
                  <a:cubicBezTo>
                    <a:pt x="20077" y="2084"/>
                    <a:pt x="19800" y="4319"/>
                    <a:pt x="18877" y="6553"/>
                  </a:cubicBezTo>
                  <a:cubicBezTo>
                    <a:pt x="17954" y="8788"/>
                    <a:pt x="16385" y="11022"/>
                    <a:pt x="14769" y="12512"/>
                  </a:cubicBezTo>
                  <a:cubicBezTo>
                    <a:pt x="13154" y="14002"/>
                    <a:pt x="11492" y="14747"/>
                    <a:pt x="9831" y="15491"/>
                  </a:cubicBezTo>
                  <a:cubicBezTo>
                    <a:pt x="8169" y="16236"/>
                    <a:pt x="6508" y="16981"/>
                    <a:pt x="5146" y="18098"/>
                  </a:cubicBezTo>
                  <a:cubicBezTo>
                    <a:pt x="3785" y="19216"/>
                    <a:pt x="2723" y="20705"/>
                    <a:pt x="3138" y="21078"/>
                  </a:cubicBezTo>
                  <a:cubicBezTo>
                    <a:pt x="3554" y="21450"/>
                    <a:pt x="5446" y="20705"/>
                    <a:pt x="7246" y="19960"/>
                  </a:cubicBezTo>
                  <a:cubicBezTo>
                    <a:pt x="9046" y="19216"/>
                    <a:pt x="10754" y="18471"/>
                    <a:pt x="12531" y="18098"/>
                  </a:cubicBezTo>
                  <a:cubicBezTo>
                    <a:pt x="14308" y="17726"/>
                    <a:pt x="16154" y="17726"/>
                    <a:pt x="17585" y="16981"/>
                  </a:cubicBezTo>
                  <a:cubicBezTo>
                    <a:pt x="19015" y="16236"/>
                    <a:pt x="20031" y="14747"/>
                    <a:pt x="20677" y="13257"/>
                  </a:cubicBezTo>
                  <a:cubicBezTo>
                    <a:pt x="21323" y="11767"/>
                    <a:pt x="21600" y="10278"/>
                    <a:pt x="21577" y="9533"/>
                  </a:cubicBezTo>
                  <a:cubicBezTo>
                    <a:pt x="21554" y="8788"/>
                    <a:pt x="21231" y="8788"/>
                    <a:pt x="20608" y="10650"/>
                  </a:cubicBezTo>
                  <a:cubicBezTo>
                    <a:pt x="19985" y="12512"/>
                    <a:pt x="19062" y="16236"/>
                    <a:pt x="18138" y="19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124700" y="5348681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124700" y="5367731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233408" y="5374345"/>
              <a:ext cx="887743" cy="75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25" fill="norm" stroke="1" extrusionOk="0">
                  <a:moveTo>
                    <a:pt x="1047" y="21525"/>
                  </a:moveTo>
                  <a:cubicBezTo>
                    <a:pt x="585" y="20325"/>
                    <a:pt x="123" y="19125"/>
                    <a:pt x="21" y="18225"/>
                  </a:cubicBezTo>
                  <a:cubicBezTo>
                    <a:pt x="-82" y="17325"/>
                    <a:pt x="175" y="16725"/>
                    <a:pt x="1252" y="15225"/>
                  </a:cubicBezTo>
                  <a:cubicBezTo>
                    <a:pt x="2329" y="13725"/>
                    <a:pt x="4228" y="11325"/>
                    <a:pt x="6075" y="9225"/>
                  </a:cubicBezTo>
                  <a:cubicBezTo>
                    <a:pt x="7922" y="7125"/>
                    <a:pt x="9718" y="5325"/>
                    <a:pt x="11462" y="4125"/>
                  </a:cubicBezTo>
                  <a:cubicBezTo>
                    <a:pt x="13206" y="2925"/>
                    <a:pt x="14899" y="2325"/>
                    <a:pt x="16259" y="1725"/>
                  </a:cubicBezTo>
                  <a:cubicBezTo>
                    <a:pt x="17619" y="1125"/>
                    <a:pt x="18645" y="525"/>
                    <a:pt x="19286" y="225"/>
                  </a:cubicBezTo>
                  <a:cubicBezTo>
                    <a:pt x="19927" y="-75"/>
                    <a:pt x="20184" y="-75"/>
                    <a:pt x="20107" y="225"/>
                  </a:cubicBezTo>
                  <a:cubicBezTo>
                    <a:pt x="20030" y="525"/>
                    <a:pt x="19620" y="1125"/>
                    <a:pt x="18440" y="2025"/>
                  </a:cubicBezTo>
                  <a:cubicBezTo>
                    <a:pt x="17260" y="2925"/>
                    <a:pt x="15310" y="4125"/>
                    <a:pt x="13463" y="5325"/>
                  </a:cubicBezTo>
                  <a:cubicBezTo>
                    <a:pt x="11616" y="6525"/>
                    <a:pt x="9871" y="7725"/>
                    <a:pt x="8153" y="8925"/>
                  </a:cubicBezTo>
                  <a:cubicBezTo>
                    <a:pt x="6434" y="10125"/>
                    <a:pt x="4741" y="11325"/>
                    <a:pt x="3740" y="11925"/>
                  </a:cubicBezTo>
                  <a:cubicBezTo>
                    <a:pt x="2740" y="12525"/>
                    <a:pt x="2432" y="12525"/>
                    <a:pt x="2124" y="12825"/>
                  </a:cubicBezTo>
                  <a:cubicBezTo>
                    <a:pt x="1816" y="13125"/>
                    <a:pt x="1508" y="13725"/>
                    <a:pt x="1534" y="14025"/>
                  </a:cubicBezTo>
                  <a:cubicBezTo>
                    <a:pt x="1560" y="14325"/>
                    <a:pt x="1919" y="14325"/>
                    <a:pt x="3022" y="13725"/>
                  </a:cubicBezTo>
                  <a:cubicBezTo>
                    <a:pt x="4125" y="13125"/>
                    <a:pt x="5972" y="11925"/>
                    <a:pt x="7819" y="10425"/>
                  </a:cubicBezTo>
                  <a:cubicBezTo>
                    <a:pt x="9666" y="8925"/>
                    <a:pt x="11513" y="7125"/>
                    <a:pt x="13463" y="5925"/>
                  </a:cubicBezTo>
                  <a:cubicBezTo>
                    <a:pt x="15413" y="4725"/>
                    <a:pt x="17465" y="4125"/>
                    <a:pt x="18824" y="3825"/>
                  </a:cubicBezTo>
                  <a:cubicBezTo>
                    <a:pt x="20184" y="3525"/>
                    <a:pt x="20851" y="3525"/>
                    <a:pt x="21518" y="35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613650" y="5342331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38" y="0"/>
                    <a:pt x="11676" y="0"/>
                    <a:pt x="15276" y="3600"/>
                  </a:cubicBezTo>
                  <a:cubicBezTo>
                    <a:pt x="18876" y="7200"/>
                    <a:pt x="2023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651750" y="5380431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338635" y="6188988"/>
              <a:ext cx="217116" cy="15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683" fill="norm" stroke="1" extrusionOk="0">
                  <a:moveTo>
                    <a:pt x="13332" y="9217"/>
                  </a:moveTo>
                  <a:cubicBezTo>
                    <a:pt x="13332" y="7777"/>
                    <a:pt x="13332" y="6337"/>
                    <a:pt x="13332" y="4897"/>
                  </a:cubicBezTo>
                  <a:cubicBezTo>
                    <a:pt x="13332" y="3457"/>
                    <a:pt x="13332" y="2017"/>
                    <a:pt x="12284" y="1009"/>
                  </a:cubicBezTo>
                  <a:cubicBezTo>
                    <a:pt x="11235" y="1"/>
                    <a:pt x="9138" y="-575"/>
                    <a:pt x="7041" y="865"/>
                  </a:cubicBezTo>
                  <a:cubicBezTo>
                    <a:pt x="4944" y="2305"/>
                    <a:pt x="2847" y="5761"/>
                    <a:pt x="1589" y="9073"/>
                  </a:cubicBezTo>
                  <a:cubicBezTo>
                    <a:pt x="330" y="12385"/>
                    <a:pt x="-89" y="15553"/>
                    <a:pt x="16" y="17713"/>
                  </a:cubicBezTo>
                  <a:cubicBezTo>
                    <a:pt x="121" y="19873"/>
                    <a:pt x="750" y="21025"/>
                    <a:pt x="2532" y="20593"/>
                  </a:cubicBezTo>
                  <a:cubicBezTo>
                    <a:pt x="4315" y="20161"/>
                    <a:pt x="7251" y="18145"/>
                    <a:pt x="8928" y="16417"/>
                  </a:cubicBezTo>
                  <a:cubicBezTo>
                    <a:pt x="10606" y="14689"/>
                    <a:pt x="11026" y="13249"/>
                    <a:pt x="11655" y="11377"/>
                  </a:cubicBezTo>
                  <a:cubicBezTo>
                    <a:pt x="12284" y="9505"/>
                    <a:pt x="13123" y="7201"/>
                    <a:pt x="13647" y="6769"/>
                  </a:cubicBezTo>
                  <a:cubicBezTo>
                    <a:pt x="14171" y="6337"/>
                    <a:pt x="14381" y="7777"/>
                    <a:pt x="15639" y="10369"/>
                  </a:cubicBezTo>
                  <a:cubicBezTo>
                    <a:pt x="16897" y="12961"/>
                    <a:pt x="19204" y="16705"/>
                    <a:pt x="21511" y="20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517649" y="5992946"/>
              <a:ext cx="190501" cy="120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6191"/>
                  </a:moveTo>
                  <a:cubicBezTo>
                    <a:pt x="240" y="4329"/>
                    <a:pt x="480" y="2467"/>
                    <a:pt x="1200" y="1350"/>
                  </a:cubicBezTo>
                  <a:cubicBezTo>
                    <a:pt x="1920" y="232"/>
                    <a:pt x="3120" y="-140"/>
                    <a:pt x="4320" y="46"/>
                  </a:cubicBezTo>
                  <a:cubicBezTo>
                    <a:pt x="5520" y="232"/>
                    <a:pt x="6720" y="977"/>
                    <a:pt x="7560" y="3398"/>
                  </a:cubicBezTo>
                  <a:cubicBezTo>
                    <a:pt x="8400" y="5819"/>
                    <a:pt x="8880" y="9915"/>
                    <a:pt x="8640" y="12708"/>
                  </a:cubicBezTo>
                  <a:cubicBezTo>
                    <a:pt x="8400" y="15501"/>
                    <a:pt x="7440" y="16991"/>
                    <a:pt x="6480" y="18294"/>
                  </a:cubicBezTo>
                  <a:cubicBezTo>
                    <a:pt x="5520" y="19598"/>
                    <a:pt x="4560" y="20715"/>
                    <a:pt x="4680" y="21088"/>
                  </a:cubicBezTo>
                  <a:cubicBezTo>
                    <a:pt x="4800" y="21460"/>
                    <a:pt x="6000" y="21088"/>
                    <a:pt x="9000" y="20901"/>
                  </a:cubicBezTo>
                  <a:cubicBezTo>
                    <a:pt x="12000" y="20715"/>
                    <a:pt x="16800" y="20715"/>
                    <a:pt x="21600" y="20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19149" y="6148278"/>
              <a:ext cx="203201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625"/>
                  </a:moveTo>
                  <a:cubicBezTo>
                    <a:pt x="675" y="1488"/>
                    <a:pt x="1350" y="351"/>
                    <a:pt x="3263" y="67"/>
                  </a:cubicBezTo>
                  <a:cubicBezTo>
                    <a:pt x="5175" y="-217"/>
                    <a:pt x="8325" y="351"/>
                    <a:pt x="10125" y="2625"/>
                  </a:cubicBezTo>
                  <a:cubicBezTo>
                    <a:pt x="11925" y="4899"/>
                    <a:pt x="12375" y="8878"/>
                    <a:pt x="11700" y="11862"/>
                  </a:cubicBezTo>
                  <a:cubicBezTo>
                    <a:pt x="11025" y="14846"/>
                    <a:pt x="9225" y="16836"/>
                    <a:pt x="7762" y="18257"/>
                  </a:cubicBezTo>
                  <a:cubicBezTo>
                    <a:pt x="6300" y="19678"/>
                    <a:pt x="5175" y="20530"/>
                    <a:pt x="5175" y="20957"/>
                  </a:cubicBezTo>
                  <a:cubicBezTo>
                    <a:pt x="5175" y="21383"/>
                    <a:pt x="6300" y="21383"/>
                    <a:pt x="9225" y="20672"/>
                  </a:cubicBezTo>
                  <a:cubicBezTo>
                    <a:pt x="12150" y="19962"/>
                    <a:pt x="16875" y="18541"/>
                    <a:pt x="21600" y="17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43491" y="6085281"/>
              <a:ext cx="1341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600" fill="norm" stroke="1" extrusionOk="0">
                  <a:moveTo>
                    <a:pt x="6550" y="0"/>
                  </a:moveTo>
                  <a:cubicBezTo>
                    <a:pt x="4259" y="212"/>
                    <a:pt x="1968" y="424"/>
                    <a:pt x="822" y="1059"/>
                  </a:cubicBezTo>
                  <a:cubicBezTo>
                    <a:pt x="-323" y="1694"/>
                    <a:pt x="-323" y="2753"/>
                    <a:pt x="1150" y="4024"/>
                  </a:cubicBezTo>
                  <a:cubicBezTo>
                    <a:pt x="2622" y="5294"/>
                    <a:pt x="5568" y="6776"/>
                    <a:pt x="9168" y="8788"/>
                  </a:cubicBezTo>
                  <a:cubicBezTo>
                    <a:pt x="12768" y="10800"/>
                    <a:pt x="17022" y="13341"/>
                    <a:pt x="19150" y="15459"/>
                  </a:cubicBezTo>
                  <a:cubicBezTo>
                    <a:pt x="21277" y="17576"/>
                    <a:pt x="21277" y="19271"/>
                    <a:pt x="19150" y="20224"/>
                  </a:cubicBezTo>
                  <a:cubicBezTo>
                    <a:pt x="17022" y="21176"/>
                    <a:pt x="12768" y="21388"/>
                    <a:pt x="851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22349" y="6078931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4400"/>
                    <a:pt x="6227" y="7200"/>
                    <a:pt x="9827" y="3600"/>
                  </a:cubicBezTo>
                  <a:cubicBezTo>
                    <a:pt x="13427" y="0"/>
                    <a:pt x="17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720849" y="6224981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720849" y="6269431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981199" y="6129731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2514599" y="6169948"/>
              <a:ext cx="2286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0800"/>
                    <a:pt x="8400" y="0"/>
                    <a:pt x="12000" y="0"/>
                  </a:cubicBezTo>
                  <a:cubicBezTo>
                    <a:pt x="15600" y="0"/>
                    <a:pt x="18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514599" y="6218631"/>
              <a:ext cx="260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5840"/>
                    <a:pt x="12644" y="10080"/>
                    <a:pt x="16244" y="6480"/>
                  </a:cubicBezTo>
                  <a:cubicBezTo>
                    <a:pt x="19844" y="2880"/>
                    <a:pt x="2072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711449" y="6119274"/>
              <a:ext cx="146069" cy="22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192" fill="norm" stroke="1" extrusionOk="0">
                  <a:moveTo>
                    <a:pt x="0" y="385"/>
                  </a:moveTo>
                  <a:cubicBezTo>
                    <a:pt x="1479" y="-12"/>
                    <a:pt x="2959" y="-408"/>
                    <a:pt x="6805" y="880"/>
                  </a:cubicBezTo>
                  <a:cubicBezTo>
                    <a:pt x="10652" y="2168"/>
                    <a:pt x="16866" y="5141"/>
                    <a:pt x="19233" y="8113"/>
                  </a:cubicBezTo>
                  <a:cubicBezTo>
                    <a:pt x="21600" y="11086"/>
                    <a:pt x="20121" y="14058"/>
                    <a:pt x="17458" y="16238"/>
                  </a:cubicBezTo>
                  <a:cubicBezTo>
                    <a:pt x="14795" y="18418"/>
                    <a:pt x="10948" y="19805"/>
                    <a:pt x="7101" y="21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282447" y="6147085"/>
              <a:ext cx="260853" cy="12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808" fill="norm" stroke="1" extrusionOk="0">
                  <a:moveTo>
                    <a:pt x="13106" y="8928"/>
                  </a:moveTo>
                  <a:cubicBezTo>
                    <a:pt x="13106" y="7128"/>
                    <a:pt x="13106" y="5328"/>
                    <a:pt x="12235" y="3348"/>
                  </a:cubicBezTo>
                  <a:cubicBezTo>
                    <a:pt x="11364" y="1368"/>
                    <a:pt x="9622" y="-792"/>
                    <a:pt x="7532" y="288"/>
                  </a:cubicBezTo>
                  <a:cubicBezTo>
                    <a:pt x="5441" y="1368"/>
                    <a:pt x="3002" y="5688"/>
                    <a:pt x="1609" y="8748"/>
                  </a:cubicBezTo>
                  <a:cubicBezTo>
                    <a:pt x="215" y="11808"/>
                    <a:pt x="-133" y="13608"/>
                    <a:pt x="41" y="15228"/>
                  </a:cubicBezTo>
                  <a:cubicBezTo>
                    <a:pt x="215" y="16848"/>
                    <a:pt x="912" y="18288"/>
                    <a:pt x="2828" y="17748"/>
                  </a:cubicBezTo>
                  <a:cubicBezTo>
                    <a:pt x="4744" y="17208"/>
                    <a:pt x="7880" y="14688"/>
                    <a:pt x="9709" y="12708"/>
                  </a:cubicBezTo>
                  <a:cubicBezTo>
                    <a:pt x="11538" y="10728"/>
                    <a:pt x="12061" y="9288"/>
                    <a:pt x="12322" y="9468"/>
                  </a:cubicBezTo>
                  <a:cubicBezTo>
                    <a:pt x="12583" y="9648"/>
                    <a:pt x="12583" y="11448"/>
                    <a:pt x="12932" y="13608"/>
                  </a:cubicBezTo>
                  <a:cubicBezTo>
                    <a:pt x="13280" y="15768"/>
                    <a:pt x="13977" y="18288"/>
                    <a:pt x="15457" y="19548"/>
                  </a:cubicBezTo>
                  <a:cubicBezTo>
                    <a:pt x="16938" y="20808"/>
                    <a:pt x="19202" y="20808"/>
                    <a:pt x="21467" y="208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632199" y="6158803"/>
              <a:ext cx="114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600" y="521"/>
                    <a:pt x="11200" y="-1443"/>
                    <a:pt x="14800" y="1502"/>
                  </a:cubicBezTo>
                  <a:cubicBezTo>
                    <a:pt x="18400" y="4448"/>
                    <a:pt x="200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600450" y="6256731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273549" y="5913831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00"/>
                    <a:pt x="21600" y="7800"/>
                    <a:pt x="18000" y="11400"/>
                  </a:cubicBezTo>
                  <a:cubicBezTo>
                    <a:pt x="14400" y="15000"/>
                    <a:pt x="7200" y="18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4146549" y="6217408"/>
              <a:ext cx="2794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09" y="4868"/>
                    <a:pt x="9818" y="-1303"/>
                    <a:pt x="13418" y="240"/>
                  </a:cubicBezTo>
                  <a:cubicBezTo>
                    <a:pt x="17018" y="1783"/>
                    <a:pt x="1930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4152899" y="6367596"/>
              <a:ext cx="165101" cy="24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3068"/>
                  </a:moveTo>
                  <a:cubicBezTo>
                    <a:pt x="21600" y="2145"/>
                    <a:pt x="21600" y="1222"/>
                    <a:pt x="20908" y="668"/>
                  </a:cubicBezTo>
                  <a:cubicBezTo>
                    <a:pt x="20215" y="115"/>
                    <a:pt x="18831" y="-70"/>
                    <a:pt x="16062" y="22"/>
                  </a:cubicBezTo>
                  <a:cubicBezTo>
                    <a:pt x="13292" y="115"/>
                    <a:pt x="9138" y="484"/>
                    <a:pt x="6369" y="853"/>
                  </a:cubicBezTo>
                  <a:cubicBezTo>
                    <a:pt x="3600" y="1222"/>
                    <a:pt x="2215" y="1592"/>
                    <a:pt x="1385" y="2238"/>
                  </a:cubicBezTo>
                  <a:cubicBezTo>
                    <a:pt x="554" y="2884"/>
                    <a:pt x="277" y="3807"/>
                    <a:pt x="415" y="4730"/>
                  </a:cubicBezTo>
                  <a:cubicBezTo>
                    <a:pt x="554" y="5653"/>
                    <a:pt x="1108" y="6576"/>
                    <a:pt x="3046" y="7038"/>
                  </a:cubicBezTo>
                  <a:cubicBezTo>
                    <a:pt x="4985" y="7499"/>
                    <a:pt x="8308" y="7499"/>
                    <a:pt x="10938" y="8330"/>
                  </a:cubicBezTo>
                  <a:cubicBezTo>
                    <a:pt x="13569" y="9161"/>
                    <a:pt x="15508" y="10822"/>
                    <a:pt x="16477" y="12853"/>
                  </a:cubicBezTo>
                  <a:cubicBezTo>
                    <a:pt x="17446" y="14884"/>
                    <a:pt x="17446" y="17284"/>
                    <a:pt x="16338" y="18945"/>
                  </a:cubicBezTo>
                  <a:cubicBezTo>
                    <a:pt x="15231" y="20607"/>
                    <a:pt x="13015" y="21530"/>
                    <a:pt x="10108" y="21438"/>
                  </a:cubicBezTo>
                  <a:cubicBezTo>
                    <a:pt x="7200" y="21345"/>
                    <a:pt x="3600" y="20238"/>
                    <a:pt x="0" y="19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784349" y="5443931"/>
              <a:ext cx="70510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21600"/>
                  </a:moveTo>
                  <a:cubicBezTo>
                    <a:pt x="2393" y="18000"/>
                    <a:pt x="4786" y="14400"/>
                    <a:pt x="7178" y="11700"/>
                  </a:cubicBezTo>
                  <a:cubicBezTo>
                    <a:pt x="9571" y="9000"/>
                    <a:pt x="11964" y="7200"/>
                    <a:pt x="14260" y="6300"/>
                  </a:cubicBezTo>
                  <a:cubicBezTo>
                    <a:pt x="16556" y="5400"/>
                    <a:pt x="18754" y="5400"/>
                    <a:pt x="20016" y="5400"/>
                  </a:cubicBezTo>
                  <a:cubicBezTo>
                    <a:pt x="21277" y="5400"/>
                    <a:pt x="21600" y="5400"/>
                    <a:pt x="21535" y="4500"/>
                  </a:cubicBezTo>
                  <a:cubicBezTo>
                    <a:pt x="21471" y="3600"/>
                    <a:pt x="21018" y="1800"/>
                    <a:pt x="205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2174380" y="5450281"/>
              <a:ext cx="15607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7411" y="0"/>
                  </a:moveTo>
                  <a:cubicBezTo>
                    <a:pt x="5971" y="1440"/>
                    <a:pt x="4531" y="2880"/>
                    <a:pt x="2947" y="3600"/>
                  </a:cubicBezTo>
                  <a:cubicBezTo>
                    <a:pt x="1363" y="4320"/>
                    <a:pt x="-365" y="4320"/>
                    <a:pt x="67" y="5760"/>
                  </a:cubicBezTo>
                  <a:cubicBezTo>
                    <a:pt x="499" y="7200"/>
                    <a:pt x="3091" y="10080"/>
                    <a:pt x="6979" y="12960"/>
                  </a:cubicBezTo>
                  <a:cubicBezTo>
                    <a:pt x="10867" y="15840"/>
                    <a:pt x="16051" y="18720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95349" y="6859981"/>
              <a:ext cx="31751" cy="25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8640" y="0"/>
                  </a:moveTo>
                  <a:cubicBezTo>
                    <a:pt x="5760" y="4603"/>
                    <a:pt x="2880" y="9207"/>
                    <a:pt x="1440" y="11951"/>
                  </a:cubicBezTo>
                  <a:cubicBezTo>
                    <a:pt x="0" y="14695"/>
                    <a:pt x="0" y="15580"/>
                    <a:pt x="0" y="16908"/>
                  </a:cubicBezTo>
                  <a:cubicBezTo>
                    <a:pt x="0" y="18236"/>
                    <a:pt x="0" y="20007"/>
                    <a:pt x="3600" y="20803"/>
                  </a:cubicBezTo>
                  <a:cubicBezTo>
                    <a:pt x="7200" y="21600"/>
                    <a:pt x="1440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982373" y="6899024"/>
              <a:ext cx="142141" cy="17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027" fill="norm" stroke="1" extrusionOk="0">
                  <a:moveTo>
                    <a:pt x="10456" y="5162"/>
                  </a:moveTo>
                  <a:cubicBezTo>
                    <a:pt x="10456" y="3907"/>
                    <a:pt x="10456" y="2651"/>
                    <a:pt x="9839" y="1646"/>
                  </a:cubicBezTo>
                  <a:cubicBezTo>
                    <a:pt x="9222" y="641"/>
                    <a:pt x="7987" y="-112"/>
                    <a:pt x="6907" y="14"/>
                  </a:cubicBezTo>
                  <a:cubicBezTo>
                    <a:pt x="5827" y="139"/>
                    <a:pt x="4902" y="1144"/>
                    <a:pt x="3667" y="4158"/>
                  </a:cubicBezTo>
                  <a:cubicBezTo>
                    <a:pt x="2433" y="7172"/>
                    <a:pt x="890" y="12195"/>
                    <a:pt x="273" y="15335"/>
                  </a:cubicBezTo>
                  <a:cubicBezTo>
                    <a:pt x="-344" y="18474"/>
                    <a:pt x="-35" y="19730"/>
                    <a:pt x="2433" y="20483"/>
                  </a:cubicBezTo>
                  <a:cubicBezTo>
                    <a:pt x="4902" y="21237"/>
                    <a:pt x="9530" y="21488"/>
                    <a:pt x="13233" y="19353"/>
                  </a:cubicBezTo>
                  <a:cubicBezTo>
                    <a:pt x="16936" y="17218"/>
                    <a:pt x="19713" y="12697"/>
                    <a:pt x="20485" y="9181"/>
                  </a:cubicBezTo>
                  <a:cubicBezTo>
                    <a:pt x="21256" y="5665"/>
                    <a:pt x="20022" y="3153"/>
                    <a:pt x="18479" y="1772"/>
                  </a:cubicBezTo>
                  <a:cubicBezTo>
                    <a:pt x="16936" y="390"/>
                    <a:pt x="15085" y="139"/>
                    <a:pt x="13696" y="516"/>
                  </a:cubicBezTo>
                  <a:cubicBezTo>
                    <a:pt x="12307" y="893"/>
                    <a:pt x="11382" y="1897"/>
                    <a:pt x="10456" y="2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205864" y="705683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1315820" y="6903650"/>
              <a:ext cx="182780" cy="18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04" fill="norm" stroke="1" extrusionOk="0">
                  <a:moveTo>
                    <a:pt x="14736" y="8826"/>
                  </a:moveTo>
                  <a:cubicBezTo>
                    <a:pt x="13991" y="5914"/>
                    <a:pt x="13246" y="3002"/>
                    <a:pt x="12253" y="1424"/>
                  </a:cubicBezTo>
                  <a:cubicBezTo>
                    <a:pt x="11260" y="-153"/>
                    <a:pt x="10018" y="-396"/>
                    <a:pt x="8280" y="575"/>
                  </a:cubicBezTo>
                  <a:cubicBezTo>
                    <a:pt x="6542" y="1546"/>
                    <a:pt x="4308" y="3730"/>
                    <a:pt x="2818" y="6035"/>
                  </a:cubicBezTo>
                  <a:cubicBezTo>
                    <a:pt x="1329" y="8341"/>
                    <a:pt x="584" y="10768"/>
                    <a:pt x="211" y="12588"/>
                  </a:cubicBezTo>
                  <a:cubicBezTo>
                    <a:pt x="-161" y="14408"/>
                    <a:pt x="-161" y="15622"/>
                    <a:pt x="1205" y="16471"/>
                  </a:cubicBezTo>
                  <a:cubicBezTo>
                    <a:pt x="2570" y="17321"/>
                    <a:pt x="5301" y="17806"/>
                    <a:pt x="7784" y="16835"/>
                  </a:cubicBezTo>
                  <a:cubicBezTo>
                    <a:pt x="10267" y="15865"/>
                    <a:pt x="12501" y="13438"/>
                    <a:pt x="13867" y="11617"/>
                  </a:cubicBezTo>
                  <a:cubicBezTo>
                    <a:pt x="15232" y="9797"/>
                    <a:pt x="15729" y="8584"/>
                    <a:pt x="15977" y="8584"/>
                  </a:cubicBezTo>
                  <a:cubicBezTo>
                    <a:pt x="16225" y="8584"/>
                    <a:pt x="16225" y="9797"/>
                    <a:pt x="16722" y="11617"/>
                  </a:cubicBezTo>
                  <a:cubicBezTo>
                    <a:pt x="17218" y="13438"/>
                    <a:pt x="18211" y="15865"/>
                    <a:pt x="19080" y="17564"/>
                  </a:cubicBezTo>
                  <a:cubicBezTo>
                    <a:pt x="19949" y="19262"/>
                    <a:pt x="20694" y="20233"/>
                    <a:pt x="21439" y="21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1631949" y="6999681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1712055" y="6929831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533"/>
                    <a:pt x="-1304" y="9067"/>
                    <a:pt x="1782" y="12667"/>
                  </a:cubicBezTo>
                  <a:cubicBezTo>
                    <a:pt x="4867" y="16267"/>
                    <a:pt x="12582" y="18933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1828799" y="6796481"/>
              <a:ext cx="145626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29" fill="norm" stroke="1" extrusionOk="0">
                  <a:moveTo>
                    <a:pt x="3757" y="0"/>
                  </a:moveTo>
                  <a:cubicBezTo>
                    <a:pt x="3443" y="4800"/>
                    <a:pt x="3130" y="9600"/>
                    <a:pt x="2974" y="12400"/>
                  </a:cubicBezTo>
                  <a:cubicBezTo>
                    <a:pt x="2817" y="15200"/>
                    <a:pt x="2817" y="16000"/>
                    <a:pt x="2817" y="16800"/>
                  </a:cubicBezTo>
                  <a:cubicBezTo>
                    <a:pt x="2817" y="17600"/>
                    <a:pt x="2817" y="18400"/>
                    <a:pt x="3443" y="18400"/>
                  </a:cubicBezTo>
                  <a:cubicBezTo>
                    <a:pt x="4070" y="18400"/>
                    <a:pt x="5322" y="17600"/>
                    <a:pt x="7200" y="16400"/>
                  </a:cubicBezTo>
                  <a:cubicBezTo>
                    <a:pt x="9078" y="15200"/>
                    <a:pt x="11583" y="13600"/>
                    <a:pt x="13617" y="12880"/>
                  </a:cubicBezTo>
                  <a:cubicBezTo>
                    <a:pt x="15652" y="12160"/>
                    <a:pt x="17217" y="12320"/>
                    <a:pt x="18470" y="12800"/>
                  </a:cubicBezTo>
                  <a:cubicBezTo>
                    <a:pt x="19722" y="13280"/>
                    <a:pt x="20661" y="14080"/>
                    <a:pt x="21130" y="14960"/>
                  </a:cubicBezTo>
                  <a:cubicBezTo>
                    <a:pt x="21600" y="15840"/>
                    <a:pt x="21600" y="16800"/>
                    <a:pt x="21443" y="17680"/>
                  </a:cubicBezTo>
                  <a:cubicBezTo>
                    <a:pt x="21287" y="18560"/>
                    <a:pt x="20974" y="19360"/>
                    <a:pt x="18470" y="20080"/>
                  </a:cubicBezTo>
                  <a:cubicBezTo>
                    <a:pt x="15965" y="20800"/>
                    <a:pt x="11270" y="21440"/>
                    <a:pt x="8139" y="21520"/>
                  </a:cubicBezTo>
                  <a:cubicBezTo>
                    <a:pt x="5009" y="21600"/>
                    <a:pt x="3443" y="21120"/>
                    <a:pt x="2191" y="20480"/>
                  </a:cubicBezTo>
                  <a:cubicBezTo>
                    <a:pt x="939" y="19840"/>
                    <a:pt x="0" y="19040"/>
                    <a:pt x="0" y="18320"/>
                  </a:cubicBezTo>
                  <a:cubicBezTo>
                    <a:pt x="0" y="17600"/>
                    <a:pt x="939" y="16960"/>
                    <a:pt x="1878" y="16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2171699" y="6954668"/>
              <a:ext cx="1016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350" y="11375"/>
                    <a:pt x="2700" y="2735"/>
                    <a:pt x="6300" y="575"/>
                  </a:cubicBezTo>
                  <a:cubicBezTo>
                    <a:pt x="9900" y="-1585"/>
                    <a:pt x="157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2171699" y="7037781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2418867" y="6948881"/>
              <a:ext cx="17884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16073" y="0"/>
                  </a:moveTo>
                  <a:cubicBezTo>
                    <a:pt x="12918" y="354"/>
                    <a:pt x="9763" y="708"/>
                    <a:pt x="6972" y="3187"/>
                  </a:cubicBezTo>
                  <a:cubicBezTo>
                    <a:pt x="4181" y="5666"/>
                    <a:pt x="1754" y="10269"/>
                    <a:pt x="662" y="13456"/>
                  </a:cubicBezTo>
                  <a:cubicBezTo>
                    <a:pt x="-430" y="16643"/>
                    <a:pt x="-187" y="18413"/>
                    <a:pt x="1512" y="19652"/>
                  </a:cubicBezTo>
                  <a:cubicBezTo>
                    <a:pt x="3210" y="20892"/>
                    <a:pt x="6366" y="21600"/>
                    <a:pt x="9399" y="21600"/>
                  </a:cubicBezTo>
                  <a:cubicBezTo>
                    <a:pt x="12433" y="21600"/>
                    <a:pt x="15345" y="20892"/>
                    <a:pt x="17530" y="18413"/>
                  </a:cubicBezTo>
                  <a:cubicBezTo>
                    <a:pt x="19714" y="15934"/>
                    <a:pt x="21170" y="11685"/>
                    <a:pt x="20199" y="8498"/>
                  </a:cubicBezTo>
                  <a:cubicBezTo>
                    <a:pt x="19228" y="5311"/>
                    <a:pt x="15831" y="3187"/>
                    <a:pt x="13525" y="2302"/>
                  </a:cubicBezTo>
                  <a:cubicBezTo>
                    <a:pt x="11219" y="1416"/>
                    <a:pt x="10006" y="1770"/>
                    <a:pt x="8792" y="21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136899" y="7021061"/>
              <a:ext cx="2730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21" y="2735"/>
                    <a:pt x="9042" y="-1585"/>
                    <a:pt x="12642" y="575"/>
                  </a:cubicBezTo>
                  <a:cubicBezTo>
                    <a:pt x="16242" y="2735"/>
                    <a:pt x="18921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3143249" y="7133031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8000"/>
                    <a:pt x="10145" y="14400"/>
                    <a:pt x="13745" y="10800"/>
                  </a:cubicBezTo>
                  <a:cubicBezTo>
                    <a:pt x="17345" y="7200"/>
                    <a:pt x="194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359149" y="6993331"/>
              <a:ext cx="14813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0" y="0"/>
                  </a:moveTo>
                  <a:cubicBezTo>
                    <a:pt x="5780" y="1271"/>
                    <a:pt x="11561" y="2541"/>
                    <a:pt x="15211" y="3706"/>
                  </a:cubicBezTo>
                  <a:cubicBezTo>
                    <a:pt x="18862" y="4871"/>
                    <a:pt x="20383" y="5929"/>
                    <a:pt x="20992" y="7518"/>
                  </a:cubicBezTo>
                  <a:cubicBezTo>
                    <a:pt x="21600" y="9106"/>
                    <a:pt x="21296" y="11224"/>
                    <a:pt x="19927" y="13129"/>
                  </a:cubicBezTo>
                  <a:cubicBezTo>
                    <a:pt x="18558" y="15035"/>
                    <a:pt x="16124" y="16729"/>
                    <a:pt x="15059" y="18106"/>
                  </a:cubicBezTo>
                  <a:cubicBezTo>
                    <a:pt x="13994" y="19482"/>
                    <a:pt x="14299" y="20541"/>
                    <a:pt x="146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3758068" y="6942531"/>
              <a:ext cx="159245" cy="28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2" fill="norm" stroke="1" extrusionOk="0">
                  <a:moveTo>
                    <a:pt x="3563" y="0"/>
                  </a:moveTo>
                  <a:cubicBezTo>
                    <a:pt x="2994" y="6080"/>
                    <a:pt x="2426" y="12160"/>
                    <a:pt x="1857" y="15680"/>
                  </a:cubicBezTo>
                  <a:cubicBezTo>
                    <a:pt x="1289" y="19200"/>
                    <a:pt x="721" y="20160"/>
                    <a:pt x="721" y="20240"/>
                  </a:cubicBezTo>
                  <a:cubicBezTo>
                    <a:pt x="721" y="20320"/>
                    <a:pt x="1289" y="19520"/>
                    <a:pt x="3279" y="18080"/>
                  </a:cubicBezTo>
                  <a:cubicBezTo>
                    <a:pt x="5268" y="16640"/>
                    <a:pt x="8679" y="14560"/>
                    <a:pt x="11094" y="13520"/>
                  </a:cubicBezTo>
                  <a:cubicBezTo>
                    <a:pt x="13510" y="12480"/>
                    <a:pt x="14931" y="12480"/>
                    <a:pt x="16352" y="12640"/>
                  </a:cubicBezTo>
                  <a:cubicBezTo>
                    <a:pt x="17773" y="12800"/>
                    <a:pt x="19194" y="13120"/>
                    <a:pt x="20047" y="13680"/>
                  </a:cubicBezTo>
                  <a:cubicBezTo>
                    <a:pt x="20900" y="14240"/>
                    <a:pt x="21184" y="15040"/>
                    <a:pt x="21326" y="15840"/>
                  </a:cubicBezTo>
                  <a:cubicBezTo>
                    <a:pt x="21468" y="16640"/>
                    <a:pt x="21468" y="17440"/>
                    <a:pt x="19763" y="18400"/>
                  </a:cubicBezTo>
                  <a:cubicBezTo>
                    <a:pt x="18057" y="19360"/>
                    <a:pt x="14647" y="20480"/>
                    <a:pt x="11663" y="21040"/>
                  </a:cubicBezTo>
                  <a:cubicBezTo>
                    <a:pt x="8679" y="21600"/>
                    <a:pt x="6121" y="21600"/>
                    <a:pt x="3989" y="21440"/>
                  </a:cubicBezTo>
                  <a:cubicBezTo>
                    <a:pt x="1857" y="21280"/>
                    <a:pt x="152" y="20960"/>
                    <a:pt x="10" y="20640"/>
                  </a:cubicBezTo>
                  <a:cubicBezTo>
                    <a:pt x="-132" y="20320"/>
                    <a:pt x="1289" y="20000"/>
                    <a:pt x="2710" y="19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4044949" y="7131808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00" y="4868"/>
                    <a:pt x="11200" y="-1303"/>
                    <a:pt x="14800" y="240"/>
                  </a:cubicBezTo>
                  <a:cubicBezTo>
                    <a:pt x="18400" y="1783"/>
                    <a:pt x="200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4089399" y="7240981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4413249" y="7196531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673599" y="7016285"/>
              <a:ext cx="273051" cy="22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445"/>
                  </a:moveTo>
                  <a:cubicBezTo>
                    <a:pt x="1507" y="637"/>
                    <a:pt x="3014" y="-170"/>
                    <a:pt x="5023" y="32"/>
                  </a:cubicBezTo>
                  <a:cubicBezTo>
                    <a:pt x="7033" y="234"/>
                    <a:pt x="9544" y="1445"/>
                    <a:pt x="10465" y="3565"/>
                  </a:cubicBezTo>
                  <a:cubicBezTo>
                    <a:pt x="11386" y="5684"/>
                    <a:pt x="10716" y="8712"/>
                    <a:pt x="9628" y="11034"/>
                  </a:cubicBezTo>
                  <a:cubicBezTo>
                    <a:pt x="8540" y="13355"/>
                    <a:pt x="7033" y="14970"/>
                    <a:pt x="6028" y="16181"/>
                  </a:cubicBezTo>
                  <a:cubicBezTo>
                    <a:pt x="5023" y="17393"/>
                    <a:pt x="4521" y="18200"/>
                    <a:pt x="4772" y="18705"/>
                  </a:cubicBezTo>
                  <a:cubicBezTo>
                    <a:pt x="5023" y="19209"/>
                    <a:pt x="6028" y="19411"/>
                    <a:pt x="8958" y="19815"/>
                  </a:cubicBezTo>
                  <a:cubicBezTo>
                    <a:pt x="11888" y="20219"/>
                    <a:pt x="16744" y="20824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226049" y="5959007"/>
              <a:ext cx="267832" cy="130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18" fill="norm" stroke="1" extrusionOk="0">
                  <a:moveTo>
                    <a:pt x="0" y="197"/>
                  </a:moveTo>
                  <a:cubicBezTo>
                    <a:pt x="2551" y="57"/>
                    <a:pt x="5102" y="-82"/>
                    <a:pt x="8164" y="57"/>
                  </a:cubicBezTo>
                  <a:cubicBezTo>
                    <a:pt x="11225" y="197"/>
                    <a:pt x="14797" y="615"/>
                    <a:pt x="16413" y="1190"/>
                  </a:cubicBezTo>
                  <a:cubicBezTo>
                    <a:pt x="18028" y="1764"/>
                    <a:pt x="17688" y="2496"/>
                    <a:pt x="16157" y="3350"/>
                  </a:cubicBezTo>
                  <a:cubicBezTo>
                    <a:pt x="14627" y="4203"/>
                    <a:pt x="11906" y="5179"/>
                    <a:pt x="10205" y="6067"/>
                  </a:cubicBezTo>
                  <a:cubicBezTo>
                    <a:pt x="8504" y="6955"/>
                    <a:pt x="7824" y="7757"/>
                    <a:pt x="8674" y="8628"/>
                  </a:cubicBezTo>
                  <a:cubicBezTo>
                    <a:pt x="9524" y="9499"/>
                    <a:pt x="11906" y="10439"/>
                    <a:pt x="13606" y="11293"/>
                  </a:cubicBezTo>
                  <a:cubicBezTo>
                    <a:pt x="15307" y="12146"/>
                    <a:pt x="16328" y="12913"/>
                    <a:pt x="17178" y="13871"/>
                  </a:cubicBezTo>
                  <a:cubicBezTo>
                    <a:pt x="18028" y="14829"/>
                    <a:pt x="18709" y="15979"/>
                    <a:pt x="19559" y="17076"/>
                  </a:cubicBezTo>
                  <a:cubicBezTo>
                    <a:pt x="20409" y="18173"/>
                    <a:pt x="21430" y="19219"/>
                    <a:pt x="21515" y="19933"/>
                  </a:cubicBezTo>
                  <a:cubicBezTo>
                    <a:pt x="21600" y="20647"/>
                    <a:pt x="20750" y="21030"/>
                    <a:pt x="18539" y="21239"/>
                  </a:cubicBezTo>
                  <a:cubicBezTo>
                    <a:pt x="16328" y="21448"/>
                    <a:pt x="12756" y="21483"/>
                    <a:pt x="9184" y="21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318250" y="6034481"/>
              <a:ext cx="2159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38"/>
                    <a:pt x="2118" y="277"/>
                    <a:pt x="3918" y="1731"/>
                  </a:cubicBezTo>
                  <a:cubicBezTo>
                    <a:pt x="5718" y="3185"/>
                    <a:pt x="8259" y="5954"/>
                    <a:pt x="11118" y="9069"/>
                  </a:cubicBezTo>
                  <a:cubicBezTo>
                    <a:pt x="13976" y="12185"/>
                    <a:pt x="17153" y="15646"/>
                    <a:pt x="18953" y="17792"/>
                  </a:cubicBezTo>
                  <a:cubicBezTo>
                    <a:pt x="20753" y="19938"/>
                    <a:pt x="21176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312846" y="6034481"/>
              <a:ext cx="20860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8011" y="2667"/>
                    <a:pt x="14520" y="5333"/>
                    <a:pt x="11138" y="8067"/>
                  </a:cubicBezTo>
                  <a:cubicBezTo>
                    <a:pt x="7757" y="10800"/>
                    <a:pt x="4484" y="13600"/>
                    <a:pt x="2520" y="15667"/>
                  </a:cubicBezTo>
                  <a:cubicBezTo>
                    <a:pt x="557" y="17733"/>
                    <a:pt x="-98" y="19067"/>
                    <a:pt x="11" y="19933"/>
                  </a:cubicBezTo>
                  <a:cubicBezTo>
                    <a:pt x="120" y="20800"/>
                    <a:pt x="993" y="21200"/>
                    <a:pt x="18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6108700" y="6475524"/>
              <a:ext cx="546100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2679" y="16405"/>
                    <a:pt x="5358" y="11777"/>
                    <a:pt x="8121" y="7920"/>
                  </a:cubicBezTo>
                  <a:cubicBezTo>
                    <a:pt x="10884" y="4063"/>
                    <a:pt x="13730" y="977"/>
                    <a:pt x="15991" y="205"/>
                  </a:cubicBezTo>
                  <a:cubicBezTo>
                    <a:pt x="18251" y="-566"/>
                    <a:pt x="19926" y="977"/>
                    <a:pt x="21600" y="2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6280149" y="6580944"/>
              <a:ext cx="196851" cy="27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954"/>
                  </a:moveTo>
                  <a:cubicBezTo>
                    <a:pt x="17884" y="627"/>
                    <a:pt x="14168" y="299"/>
                    <a:pt x="11613" y="136"/>
                  </a:cubicBezTo>
                  <a:cubicBezTo>
                    <a:pt x="9058" y="-28"/>
                    <a:pt x="7665" y="-28"/>
                    <a:pt x="6155" y="54"/>
                  </a:cubicBezTo>
                  <a:cubicBezTo>
                    <a:pt x="4645" y="136"/>
                    <a:pt x="3019" y="299"/>
                    <a:pt x="2555" y="872"/>
                  </a:cubicBezTo>
                  <a:cubicBezTo>
                    <a:pt x="2090" y="1445"/>
                    <a:pt x="2787" y="2427"/>
                    <a:pt x="3252" y="3736"/>
                  </a:cubicBezTo>
                  <a:cubicBezTo>
                    <a:pt x="3716" y="5045"/>
                    <a:pt x="3948" y="6681"/>
                    <a:pt x="3948" y="7908"/>
                  </a:cubicBezTo>
                  <a:cubicBezTo>
                    <a:pt x="3948" y="9136"/>
                    <a:pt x="3716" y="9954"/>
                    <a:pt x="4297" y="10199"/>
                  </a:cubicBezTo>
                  <a:cubicBezTo>
                    <a:pt x="4877" y="10445"/>
                    <a:pt x="6271" y="10117"/>
                    <a:pt x="8245" y="9954"/>
                  </a:cubicBezTo>
                  <a:cubicBezTo>
                    <a:pt x="10219" y="9790"/>
                    <a:pt x="12774" y="9790"/>
                    <a:pt x="14516" y="10117"/>
                  </a:cubicBezTo>
                  <a:cubicBezTo>
                    <a:pt x="16258" y="10445"/>
                    <a:pt x="17187" y="11099"/>
                    <a:pt x="18000" y="11754"/>
                  </a:cubicBezTo>
                  <a:cubicBezTo>
                    <a:pt x="18813" y="12408"/>
                    <a:pt x="19510" y="13063"/>
                    <a:pt x="19858" y="13881"/>
                  </a:cubicBezTo>
                  <a:cubicBezTo>
                    <a:pt x="20206" y="14699"/>
                    <a:pt x="20206" y="15681"/>
                    <a:pt x="19510" y="16827"/>
                  </a:cubicBezTo>
                  <a:cubicBezTo>
                    <a:pt x="18813" y="17972"/>
                    <a:pt x="17419" y="19281"/>
                    <a:pt x="14748" y="20099"/>
                  </a:cubicBezTo>
                  <a:cubicBezTo>
                    <a:pt x="12077" y="20917"/>
                    <a:pt x="8129" y="21245"/>
                    <a:pt x="5458" y="21408"/>
                  </a:cubicBezTo>
                  <a:cubicBezTo>
                    <a:pt x="2787" y="21572"/>
                    <a:pt x="1394" y="21572"/>
                    <a:pt x="697" y="21490"/>
                  </a:cubicBezTo>
                  <a:cubicBezTo>
                    <a:pt x="0" y="21408"/>
                    <a:pt x="0" y="21245"/>
                    <a:pt x="0" y="21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870700" y="6453581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7200"/>
                    <a:pt x="9067" y="14400"/>
                    <a:pt x="12667" y="18000"/>
                  </a:cubicBezTo>
                  <a:cubicBezTo>
                    <a:pt x="16267" y="21600"/>
                    <a:pt x="1893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226300" y="6119502"/>
              <a:ext cx="247650" cy="28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3627"/>
                  </a:moveTo>
                  <a:cubicBezTo>
                    <a:pt x="1292" y="2515"/>
                    <a:pt x="2585" y="1403"/>
                    <a:pt x="4338" y="688"/>
                  </a:cubicBezTo>
                  <a:cubicBezTo>
                    <a:pt x="6092" y="-26"/>
                    <a:pt x="8308" y="-344"/>
                    <a:pt x="9785" y="530"/>
                  </a:cubicBezTo>
                  <a:cubicBezTo>
                    <a:pt x="11262" y="1403"/>
                    <a:pt x="12000" y="3468"/>
                    <a:pt x="11446" y="6168"/>
                  </a:cubicBezTo>
                  <a:cubicBezTo>
                    <a:pt x="10892" y="8868"/>
                    <a:pt x="9046" y="12203"/>
                    <a:pt x="7846" y="14188"/>
                  </a:cubicBezTo>
                  <a:cubicBezTo>
                    <a:pt x="6646" y="16174"/>
                    <a:pt x="6092" y="16809"/>
                    <a:pt x="5538" y="17444"/>
                  </a:cubicBezTo>
                  <a:cubicBezTo>
                    <a:pt x="4985" y="18080"/>
                    <a:pt x="4431" y="18715"/>
                    <a:pt x="4431" y="19350"/>
                  </a:cubicBezTo>
                  <a:cubicBezTo>
                    <a:pt x="4431" y="19985"/>
                    <a:pt x="4985" y="20621"/>
                    <a:pt x="6369" y="20938"/>
                  </a:cubicBezTo>
                  <a:cubicBezTo>
                    <a:pt x="7754" y="21256"/>
                    <a:pt x="9969" y="21256"/>
                    <a:pt x="12646" y="21177"/>
                  </a:cubicBezTo>
                  <a:cubicBezTo>
                    <a:pt x="15323" y="21097"/>
                    <a:pt x="18462" y="20938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772400" y="6282131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0800"/>
                    <a:pt x="9771" y="0"/>
                    <a:pt x="13371" y="0"/>
                  </a:cubicBezTo>
                  <a:cubicBezTo>
                    <a:pt x="16971" y="0"/>
                    <a:pt x="192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7785100" y="6383731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167811" y="6161481"/>
              <a:ext cx="32213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733" y="1838"/>
                  </a:moveTo>
                  <a:cubicBezTo>
                    <a:pt x="4827" y="1226"/>
                    <a:pt x="8921" y="613"/>
                    <a:pt x="11321" y="306"/>
                  </a:cubicBezTo>
                  <a:cubicBezTo>
                    <a:pt x="13721" y="0"/>
                    <a:pt x="14427" y="0"/>
                    <a:pt x="15133" y="0"/>
                  </a:cubicBezTo>
                  <a:cubicBezTo>
                    <a:pt x="15839" y="0"/>
                    <a:pt x="16545" y="0"/>
                    <a:pt x="17251" y="0"/>
                  </a:cubicBezTo>
                  <a:cubicBezTo>
                    <a:pt x="17957" y="0"/>
                    <a:pt x="18662" y="0"/>
                    <a:pt x="18804" y="306"/>
                  </a:cubicBezTo>
                  <a:cubicBezTo>
                    <a:pt x="18945" y="613"/>
                    <a:pt x="18521" y="1226"/>
                    <a:pt x="17039" y="2834"/>
                  </a:cubicBezTo>
                  <a:cubicBezTo>
                    <a:pt x="15557" y="4443"/>
                    <a:pt x="13015" y="7047"/>
                    <a:pt x="10615" y="9574"/>
                  </a:cubicBezTo>
                  <a:cubicBezTo>
                    <a:pt x="8215" y="12102"/>
                    <a:pt x="5957" y="14553"/>
                    <a:pt x="4333" y="16238"/>
                  </a:cubicBezTo>
                  <a:cubicBezTo>
                    <a:pt x="2710" y="17923"/>
                    <a:pt x="1721" y="18843"/>
                    <a:pt x="1015" y="19609"/>
                  </a:cubicBezTo>
                  <a:cubicBezTo>
                    <a:pt x="310" y="20374"/>
                    <a:pt x="-114" y="20987"/>
                    <a:pt x="27" y="21294"/>
                  </a:cubicBezTo>
                  <a:cubicBezTo>
                    <a:pt x="168" y="21600"/>
                    <a:pt x="874" y="21600"/>
                    <a:pt x="4121" y="21600"/>
                  </a:cubicBezTo>
                  <a:cubicBezTo>
                    <a:pt x="7368" y="21600"/>
                    <a:pt x="13157" y="21600"/>
                    <a:pt x="16474" y="21523"/>
                  </a:cubicBezTo>
                  <a:cubicBezTo>
                    <a:pt x="19792" y="21447"/>
                    <a:pt x="20639" y="21294"/>
                    <a:pt x="21486" y="21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0" y="1099305"/>
              <a:ext cx="5526023" cy="143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7" fill="norm" stroke="1" extrusionOk="0">
                  <a:moveTo>
                    <a:pt x="0" y="21587"/>
                  </a:moveTo>
                  <a:cubicBezTo>
                    <a:pt x="281" y="21523"/>
                    <a:pt x="562" y="21460"/>
                    <a:pt x="843" y="21380"/>
                  </a:cubicBezTo>
                  <a:cubicBezTo>
                    <a:pt x="1125" y="21301"/>
                    <a:pt x="1406" y="21205"/>
                    <a:pt x="1712" y="21078"/>
                  </a:cubicBezTo>
                  <a:cubicBezTo>
                    <a:pt x="2018" y="20951"/>
                    <a:pt x="2349" y="20792"/>
                    <a:pt x="2671" y="20633"/>
                  </a:cubicBezTo>
                  <a:cubicBezTo>
                    <a:pt x="2994" y="20474"/>
                    <a:pt x="3308" y="20315"/>
                    <a:pt x="3618" y="20171"/>
                  </a:cubicBezTo>
                  <a:cubicBezTo>
                    <a:pt x="3928" y="20028"/>
                    <a:pt x="4234" y="19901"/>
                    <a:pt x="4548" y="19758"/>
                  </a:cubicBezTo>
                  <a:cubicBezTo>
                    <a:pt x="4862" y="19615"/>
                    <a:pt x="5185" y="19456"/>
                    <a:pt x="5487" y="19328"/>
                  </a:cubicBezTo>
                  <a:cubicBezTo>
                    <a:pt x="5789" y="19201"/>
                    <a:pt x="6070" y="19106"/>
                    <a:pt x="6351" y="19026"/>
                  </a:cubicBezTo>
                  <a:cubicBezTo>
                    <a:pt x="6632" y="18947"/>
                    <a:pt x="6913" y="18883"/>
                    <a:pt x="7215" y="18803"/>
                  </a:cubicBezTo>
                  <a:cubicBezTo>
                    <a:pt x="7517" y="18724"/>
                    <a:pt x="7840" y="18629"/>
                    <a:pt x="8158" y="18533"/>
                  </a:cubicBezTo>
                  <a:cubicBezTo>
                    <a:pt x="8476" y="18438"/>
                    <a:pt x="8791" y="18342"/>
                    <a:pt x="9117" y="18263"/>
                  </a:cubicBezTo>
                  <a:cubicBezTo>
                    <a:pt x="9444" y="18183"/>
                    <a:pt x="9783" y="18120"/>
                    <a:pt x="10118" y="18056"/>
                  </a:cubicBezTo>
                  <a:cubicBezTo>
                    <a:pt x="10453" y="17992"/>
                    <a:pt x="10783" y="17929"/>
                    <a:pt x="11118" y="17865"/>
                  </a:cubicBezTo>
                  <a:cubicBezTo>
                    <a:pt x="11453" y="17801"/>
                    <a:pt x="11792" y="17738"/>
                    <a:pt x="12131" y="17690"/>
                  </a:cubicBezTo>
                  <a:cubicBezTo>
                    <a:pt x="12470" y="17642"/>
                    <a:pt x="12809" y="17611"/>
                    <a:pt x="13136" y="17595"/>
                  </a:cubicBezTo>
                  <a:cubicBezTo>
                    <a:pt x="13463" y="17579"/>
                    <a:pt x="13777" y="17579"/>
                    <a:pt x="14087" y="17563"/>
                  </a:cubicBezTo>
                  <a:cubicBezTo>
                    <a:pt x="14397" y="17547"/>
                    <a:pt x="14703" y="17515"/>
                    <a:pt x="15009" y="17499"/>
                  </a:cubicBezTo>
                  <a:cubicBezTo>
                    <a:pt x="15315" y="17483"/>
                    <a:pt x="15621" y="17483"/>
                    <a:pt x="15952" y="17467"/>
                  </a:cubicBezTo>
                  <a:cubicBezTo>
                    <a:pt x="16283" y="17452"/>
                    <a:pt x="16638" y="17420"/>
                    <a:pt x="16977" y="17388"/>
                  </a:cubicBezTo>
                  <a:cubicBezTo>
                    <a:pt x="17316" y="17356"/>
                    <a:pt x="17639" y="17324"/>
                    <a:pt x="17966" y="17277"/>
                  </a:cubicBezTo>
                  <a:cubicBezTo>
                    <a:pt x="18292" y="17229"/>
                    <a:pt x="18623" y="17165"/>
                    <a:pt x="18937" y="17054"/>
                  </a:cubicBezTo>
                  <a:cubicBezTo>
                    <a:pt x="19251" y="16943"/>
                    <a:pt x="19549" y="16783"/>
                    <a:pt x="19834" y="16513"/>
                  </a:cubicBezTo>
                  <a:cubicBezTo>
                    <a:pt x="20120" y="16243"/>
                    <a:pt x="20393" y="15861"/>
                    <a:pt x="20575" y="15431"/>
                  </a:cubicBezTo>
                  <a:cubicBezTo>
                    <a:pt x="20757" y="15002"/>
                    <a:pt x="20847" y="14525"/>
                    <a:pt x="20938" y="13793"/>
                  </a:cubicBezTo>
                  <a:cubicBezTo>
                    <a:pt x="21029" y="13062"/>
                    <a:pt x="21120" y="12075"/>
                    <a:pt x="21207" y="11089"/>
                  </a:cubicBezTo>
                  <a:cubicBezTo>
                    <a:pt x="21294" y="10103"/>
                    <a:pt x="21377" y="9117"/>
                    <a:pt x="21439" y="8083"/>
                  </a:cubicBezTo>
                  <a:cubicBezTo>
                    <a:pt x="21501" y="7049"/>
                    <a:pt x="21542" y="5968"/>
                    <a:pt x="21567" y="4902"/>
                  </a:cubicBezTo>
                  <a:cubicBezTo>
                    <a:pt x="21592" y="3836"/>
                    <a:pt x="21600" y="2786"/>
                    <a:pt x="21571" y="2007"/>
                  </a:cubicBezTo>
                  <a:cubicBezTo>
                    <a:pt x="21542" y="1228"/>
                    <a:pt x="21476" y="719"/>
                    <a:pt x="21356" y="416"/>
                  </a:cubicBezTo>
                  <a:cubicBezTo>
                    <a:pt x="21236" y="114"/>
                    <a:pt x="21062" y="19"/>
                    <a:pt x="20843" y="3"/>
                  </a:cubicBezTo>
                  <a:cubicBezTo>
                    <a:pt x="20624" y="-13"/>
                    <a:pt x="20360" y="51"/>
                    <a:pt x="20062" y="82"/>
                  </a:cubicBezTo>
                  <a:cubicBezTo>
                    <a:pt x="19764" y="114"/>
                    <a:pt x="19433" y="114"/>
                    <a:pt x="19103" y="114"/>
                  </a:cubicBezTo>
                  <a:cubicBezTo>
                    <a:pt x="18772" y="114"/>
                    <a:pt x="18441" y="114"/>
                    <a:pt x="18123" y="130"/>
                  </a:cubicBezTo>
                  <a:cubicBezTo>
                    <a:pt x="17804" y="146"/>
                    <a:pt x="17498" y="178"/>
                    <a:pt x="17176" y="210"/>
                  </a:cubicBezTo>
                  <a:cubicBezTo>
                    <a:pt x="16853" y="241"/>
                    <a:pt x="16514" y="273"/>
                    <a:pt x="16204" y="305"/>
                  </a:cubicBezTo>
                  <a:cubicBezTo>
                    <a:pt x="15894" y="337"/>
                    <a:pt x="15613" y="369"/>
                    <a:pt x="15315" y="385"/>
                  </a:cubicBezTo>
                  <a:cubicBezTo>
                    <a:pt x="15017" y="401"/>
                    <a:pt x="14703" y="401"/>
                    <a:pt x="14389" y="432"/>
                  </a:cubicBezTo>
                  <a:cubicBezTo>
                    <a:pt x="14075" y="464"/>
                    <a:pt x="13760" y="528"/>
                    <a:pt x="13434" y="576"/>
                  </a:cubicBezTo>
                  <a:cubicBezTo>
                    <a:pt x="13107" y="623"/>
                    <a:pt x="12768" y="655"/>
                    <a:pt x="12429" y="703"/>
                  </a:cubicBezTo>
                  <a:cubicBezTo>
                    <a:pt x="12090" y="750"/>
                    <a:pt x="11751" y="814"/>
                    <a:pt x="11420" y="862"/>
                  </a:cubicBezTo>
                  <a:cubicBezTo>
                    <a:pt x="11089" y="910"/>
                    <a:pt x="10767" y="941"/>
                    <a:pt x="10449" y="973"/>
                  </a:cubicBezTo>
                  <a:cubicBezTo>
                    <a:pt x="10130" y="1005"/>
                    <a:pt x="9816" y="1037"/>
                    <a:pt x="9498" y="1053"/>
                  </a:cubicBezTo>
                  <a:cubicBezTo>
                    <a:pt x="9179" y="1069"/>
                    <a:pt x="8857" y="1069"/>
                    <a:pt x="8547" y="1084"/>
                  </a:cubicBezTo>
                  <a:cubicBezTo>
                    <a:pt x="8236" y="1100"/>
                    <a:pt x="7939" y="1132"/>
                    <a:pt x="7641" y="1164"/>
                  </a:cubicBezTo>
                  <a:cubicBezTo>
                    <a:pt x="7343" y="1196"/>
                    <a:pt x="7046" y="1228"/>
                    <a:pt x="6760" y="1259"/>
                  </a:cubicBezTo>
                  <a:cubicBezTo>
                    <a:pt x="6475" y="1291"/>
                    <a:pt x="6202" y="1323"/>
                    <a:pt x="5921" y="1371"/>
                  </a:cubicBezTo>
                  <a:cubicBezTo>
                    <a:pt x="5640" y="1419"/>
                    <a:pt x="5350" y="1482"/>
                    <a:pt x="5065" y="1578"/>
                  </a:cubicBezTo>
                  <a:cubicBezTo>
                    <a:pt x="4780" y="1673"/>
                    <a:pt x="4499" y="1800"/>
                    <a:pt x="4180" y="1943"/>
                  </a:cubicBezTo>
                  <a:cubicBezTo>
                    <a:pt x="3862" y="2087"/>
                    <a:pt x="3506" y="2246"/>
                    <a:pt x="3175" y="2421"/>
                  </a:cubicBezTo>
                  <a:cubicBezTo>
                    <a:pt x="2845" y="2596"/>
                    <a:pt x="2539" y="2786"/>
                    <a:pt x="2225" y="2993"/>
                  </a:cubicBezTo>
                  <a:cubicBezTo>
                    <a:pt x="1910" y="3200"/>
                    <a:pt x="1588" y="3423"/>
                    <a:pt x="1298" y="3629"/>
                  </a:cubicBezTo>
                  <a:cubicBezTo>
                    <a:pt x="1009" y="3836"/>
                    <a:pt x="753" y="4027"/>
                    <a:pt x="583" y="4170"/>
                  </a:cubicBezTo>
                  <a:cubicBezTo>
                    <a:pt x="413" y="4313"/>
                    <a:pt x="331" y="4409"/>
                    <a:pt x="269" y="4520"/>
                  </a:cubicBezTo>
                  <a:cubicBezTo>
                    <a:pt x="207" y="4631"/>
                    <a:pt x="165" y="4759"/>
                    <a:pt x="145" y="4902"/>
                  </a:cubicBezTo>
                  <a:cubicBezTo>
                    <a:pt x="124" y="5045"/>
                    <a:pt x="124" y="5204"/>
                    <a:pt x="190" y="5681"/>
                  </a:cubicBezTo>
                  <a:cubicBezTo>
                    <a:pt x="256" y="6158"/>
                    <a:pt x="389" y="6954"/>
                    <a:pt x="492" y="7924"/>
                  </a:cubicBezTo>
                  <a:cubicBezTo>
                    <a:pt x="595" y="8894"/>
                    <a:pt x="670" y="10039"/>
                    <a:pt x="719" y="11201"/>
                  </a:cubicBezTo>
                  <a:cubicBezTo>
                    <a:pt x="769" y="12362"/>
                    <a:pt x="794" y="13539"/>
                    <a:pt x="802" y="14668"/>
                  </a:cubicBezTo>
                  <a:cubicBezTo>
                    <a:pt x="810" y="15797"/>
                    <a:pt x="802" y="16879"/>
                    <a:pt x="786" y="17897"/>
                  </a:cubicBezTo>
                  <a:cubicBezTo>
                    <a:pt x="769" y="18915"/>
                    <a:pt x="744" y="19869"/>
                    <a:pt x="719" y="20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754837" y="5812231"/>
              <a:ext cx="2954464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193" y="972"/>
                  </a:moveTo>
                  <a:cubicBezTo>
                    <a:pt x="1363" y="828"/>
                    <a:pt x="1533" y="684"/>
                    <a:pt x="1912" y="576"/>
                  </a:cubicBezTo>
                  <a:cubicBezTo>
                    <a:pt x="2291" y="468"/>
                    <a:pt x="2878" y="396"/>
                    <a:pt x="3497" y="342"/>
                  </a:cubicBezTo>
                  <a:cubicBezTo>
                    <a:pt x="4115" y="288"/>
                    <a:pt x="4765" y="252"/>
                    <a:pt x="5422" y="234"/>
                  </a:cubicBezTo>
                  <a:cubicBezTo>
                    <a:pt x="6079" y="216"/>
                    <a:pt x="6744" y="216"/>
                    <a:pt x="7393" y="216"/>
                  </a:cubicBezTo>
                  <a:cubicBezTo>
                    <a:pt x="8043" y="216"/>
                    <a:pt x="8676" y="216"/>
                    <a:pt x="9295" y="216"/>
                  </a:cubicBezTo>
                  <a:cubicBezTo>
                    <a:pt x="9913" y="216"/>
                    <a:pt x="10516" y="216"/>
                    <a:pt x="11150" y="234"/>
                  </a:cubicBezTo>
                  <a:cubicBezTo>
                    <a:pt x="11784" y="252"/>
                    <a:pt x="12449" y="288"/>
                    <a:pt x="13068" y="342"/>
                  </a:cubicBezTo>
                  <a:cubicBezTo>
                    <a:pt x="13686" y="396"/>
                    <a:pt x="14258" y="468"/>
                    <a:pt x="14830" y="540"/>
                  </a:cubicBezTo>
                  <a:cubicBezTo>
                    <a:pt x="15402" y="612"/>
                    <a:pt x="15974" y="684"/>
                    <a:pt x="16546" y="738"/>
                  </a:cubicBezTo>
                  <a:cubicBezTo>
                    <a:pt x="17119" y="792"/>
                    <a:pt x="17691" y="828"/>
                    <a:pt x="18270" y="864"/>
                  </a:cubicBezTo>
                  <a:cubicBezTo>
                    <a:pt x="18850" y="900"/>
                    <a:pt x="19438" y="936"/>
                    <a:pt x="19909" y="954"/>
                  </a:cubicBezTo>
                  <a:cubicBezTo>
                    <a:pt x="20381" y="972"/>
                    <a:pt x="20737" y="972"/>
                    <a:pt x="20953" y="972"/>
                  </a:cubicBezTo>
                  <a:cubicBezTo>
                    <a:pt x="21170" y="972"/>
                    <a:pt x="21247" y="972"/>
                    <a:pt x="21285" y="1062"/>
                  </a:cubicBezTo>
                  <a:cubicBezTo>
                    <a:pt x="21324" y="1152"/>
                    <a:pt x="21324" y="1332"/>
                    <a:pt x="21347" y="1872"/>
                  </a:cubicBezTo>
                  <a:cubicBezTo>
                    <a:pt x="21371" y="2412"/>
                    <a:pt x="21417" y="3312"/>
                    <a:pt x="21440" y="4536"/>
                  </a:cubicBezTo>
                  <a:cubicBezTo>
                    <a:pt x="21463" y="5760"/>
                    <a:pt x="21463" y="7308"/>
                    <a:pt x="21479" y="8730"/>
                  </a:cubicBezTo>
                  <a:cubicBezTo>
                    <a:pt x="21494" y="10152"/>
                    <a:pt x="21525" y="11448"/>
                    <a:pt x="21548" y="12744"/>
                  </a:cubicBezTo>
                  <a:cubicBezTo>
                    <a:pt x="21572" y="14040"/>
                    <a:pt x="21587" y="15336"/>
                    <a:pt x="21579" y="16272"/>
                  </a:cubicBezTo>
                  <a:cubicBezTo>
                    <a:pt x="21572" y="17208"/>
                    <a:pt x="21541" y="17784"/>
                    <a:pt x="21517" y="18162"/>
                  </a:cubicBezTo>
                  <a:cubicBezTo>
                    <a:pt x="21494" y="18540"/>
                    <a:pt x="21479" y="18720"/>
                    <a:pt x="21378" y="18936"/>
                  </a:cubicBezTo>
                  <a:cubicBezTo>
                    <a:pt x="21278" y="19152"/>
                    <a:pt x="21092" y="19404"/>
                    <a:pt x="20744" y="19656"/>
                  </a:cubicBezTo>
                  <a:cubicBezTo>
                    <a:pt x="20396" y="19908"/>
                    <a:pt x="19886" y="20160"/>
                    <a:pt x="19361" y="20340"/>
                  </a:cubicBezTo>
                  <a:cubicBezTo>
                    <a:pt x="18835" y="20520"/>
                    <a:pt x="18294" y="20628"/>
                    <a:pt x="17729" y="20718"/>
                  </a:cubicBezTo>
                  <a:cubicBezTo>
                    <a:pt x="17165" y="20808"/>
                    <a:pt x="16577" y="20880"/>
                    <a:pt x="16013" y="20952"/>
                  </a:cubicBezTo>
                  <a:cubicBezTo>
                    <a:pt x="15449" y="21024"/>
                    <a:pt x="14908" y="21096"/>
                    <a:pt x="14343" y="21150"/>
                  </a:cubicBezTo>
                  <a:cubicBezTo>
                    <a:pt x="13779" y="21204"/>
                    <a:pt x="13191" y="21240"/>
                    <a:pt x="12604" y="21276"/>
                  </a:cubicBezTo>
                  <a:cubicBezTo>
                    <a:pt x="12016" y="21312"/>
                    <a:pt x="11429" y="21348"/>
                    <a:pt x="10833" y="21402"/>
                  </a:cubicBezTo>
                  <a:cubicBezTo>
                    <a:pt x="10238" y="21456"/>
                    <a:pt x="9635" y="21528"/>
                    <a:pt x="9040" y="21564"/>
                  </a:cubicBezTo>
                  <a:cubicBezTo>
                    <a:pt x="8445" y="21600"/>
                    <a:pt x="7857" y="21600"/>
                    <a:pt x="7239" y="21600"/>
                  </a:cubicBezTo>
                  <a:cubicBezTo>
                    <a:pt x="6620" y="21600"/>
                    <a:pt x="5971" y="21600"/>
                    <a:pt x="5321" y="21582"/>
                  </a:cubicBezTo>
                  <a:cubicBezTo>
                    <a:pt x="4672" y="21564"/>
                    <a:pt x="4023" y="21528"/>
                    <a:pt x="3419" y="21474"/>
                  </a:cubicBezTo>
                  <a:cubicBezTo>
                    <a:pt x="2816" y="21420"/>
                    <a:pt x="2260" y="21348"/>
                    <a:pt x="1765" y="21312"/>
                  </a:cubicBezTo>
                  <a:cubicBezTo>
                    <a:pt x="1270" y="21276"/>
                    <a:pt x="837" y="21276"/>
                    <a:pt x="551" y="21240"/>
                  </a:cubicBezTo>
                  <a:cubicBezTo>
                    <a:pt x="265" y="21204"/>
                    <a:pt x="126" y="21132"/>
                    <a:pt x="57" y="20988"/>
                  </a:cubicBezTo>
                  <a:cubicBezTo>
                    <a:pt x="-13" y="20844"/>
                    <a:pt x="-13" y="20628"/>
                    <a:pt x="26" y="20142"/>
                  </a:cubicBezTo>
                  <a:cubicBezTo>
                    <a:pt x="64" y="19656"/>
                    <a:pt x="142" y="18900"/>
                    <a:pt x="258" y="17820"/>
                  </a:cubicBezTo>
                  <a:cubicBezTo>
                    <a:pt x="374" y="16740"/>
                    <a:pt x="528" y="15336"/>
                    <a:pt x="652" y="14094"/>
                  </a:cubicBezTo>
                  <a:cubicBezTo>
                    <a:pt x="776" y="12852"/>
                    <a:pt x="868" y="11772"/>
                    <a:pt x="977" y="10512"/>
                  </a:cubicBezTo>
                  <a:cubicBezTo>
                    <a:pt x="1085" y="9252"/>
                    <a:pt x="1208" y="7812"/>
                    <a:pt x="1332" y="6480"/>
                  </a:cubicBezTo>
                  <a:cubicBezTo>
                    <a:pt x="1456" y="5148"/>
                    <a:pt x="1580" y="3924"/>
                    <a:pt x="1626" y="2934"/>
                  </a:cubicBezTo>
                  <a:cubicBezTo>
                    <a:pt x="1672" y="1944"/>
                    <a:pt x="1641" y="1188"/>
                    <a:pt x="1541" y="738"/>
                  </a:cubicBezTo>
                  <a:cubicBezTo>
                    <a:pt x="1440" y="288"/>
                    <a:pt x="1270" y="144"/>
                    <a:pt x="11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600445" y="1595831"/>
              <a:ext cx="94005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734" y="21600"/>
                  </a:moveTo>
                  <a:cubicBezTo>
                    <a:pt x="394" y="20945"/>
                    <a:pt x="54" y="20291"/>
                    <a:pt x="6" y="19964"/>
                  </a:cubicBezTo>
                  <a:cubicBezTo>
                    <a:pt x="-43" y="19636"/>
                    <a:pt x="200" y="19636"/>
                    <a:pt x="1170" y="18982"/>
                  </a:cubicBezTo>
                  <a:cubicBezTo>
                    <a:pt x="2141" y="18327"/>
                    <a:pt x="3840" y="17018"/>
                    <a:pt x="5636" y="15218"/>
                  </a:cubicBezTo>
                  <a:cubicBezTo>
                    <a:pt x="7432" y="13418"/>
                    <a:pt x="9325" y="11127"/>
                    <a:pt x="11364" y="9000"/>
                  </a:cubicBezTo>
                  <a:cubicBezTo>
                    <a:pt x="13402" y="6873"/>
                    <a:pt x="15587" y="4909"/>
                    <a:pt x="17310" y="3436"/>
                  </a:cubicBezTo>
                  <a:cubicBezTo>
                    <a:pt x="19033" y="1964"/>
                    <a:pt x="20295" y="982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43109" y="1529069"/>
              <a:ext cx="303169" cy="28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527" fill="norm" stroke="1" extrusionOk="0">
                  <a:moveTo>
                    <a:pt x="21003" y="1687"/>
                  </a:moveTo>
                  <a:cubicBezTo>
                    <a:pt x="21151" y="887"/>
                    <a:pt x="21299" y="87"/>
                    <a:pt x="21077" y="7"/>
                  </a:cubicBezTo>
                  <a:cubicBezTo>
                    <a:pt x="20855" y="-73"/>
                    <a:pt x="20263" y="567"/>
                    <a:pt x="17600" y="2647"/>
                  </a:cubicBezTo>
                  <a:cubicBezTo>
                    <a:pt x="14937" y="4727"/>
                    <a:pt x="10203" y="8247"/>
                    <a:pt x="6874" y="11047"/>
                  </a:cubicBezTo>
                  <a:cubicBezTo>
                    <a:pt x="3546" y="13847"/>
                    <a:pt x="1622" y="15927"/>
                    <a:pt x="661" y="17447"/>
                  </a:cubicBezTo>
                  <a:cubicBezTo>
                    <a:pt x="-301" y="18967"/>
                    <a:pt x="-301" y="19927"/>
                    <a:pt x="1252" y="20567"/>
                  </a:cubicBezTo>
                  <a:cubicBezTo>
                    <a:pt x="2806" y="21207"/>
                    <a:pt x="5913" y="21527"/>
                    <a:pt x="8946" y="21527"/>
                  </a:cubicBezTo>
                  <a:cubicBezTo>
                    <a:pt x="11978" y="21527"/>
                    <a:pt x="14937" y="21207"/>
                    <a:pt x="17896" y="20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95" name="Drawing"/>
          <p:cNvGrpSpPr/>
          <p:nvPr/>
        </p:nvGrpSpPr>
        <p:grpSpPr>
          <a:xfrm>
            <a:off x="10032999" y="1022835"/>
            <a:ext cx="2764145" cy="6997216"/>
            <a:chOff x="0" y="0"/>
            <a:chExt cx="2764143" cy="6997214"/>
          </a:xfrm>
        </p:grpSpPr>
        <p:sp>
          <p:nvSpPr>
            <p:cNvPr id="2165" name="Line"/>
            <p:cNvSpPr/>
            <p:nvPr/>
          </p:nvSpPr>
          <p:spPr>
            <a:xfrm>
              <a:off x="0" y="0"/>
              <a:ext cx="323850" cy="699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17365" y="155"/>
                  </a:moveTo>
                  <a:cubicBezTo>
                    <a:pt x="17365" y="123"/>
                    <a:pt x="17365" y="90"/>
                    <a:pt x="17365" y="57"/>
                  </a:cubicBezTo>
                  <a:cubicBezTo>
                    <a:pt x="17365" y="25"/>
                    <a:pt x="17365" y="-8"/>
                    <a:pt x="17576" y="2"/>
                  </a:cubicBezTo>
                  <a:cubicBezTo>
                    <a:pt x="17788" y="12"/>
                    <a:pt x="18212" y="64"/>
                    <a:pt x="18635" y="208"/>
                  </a:cubicBezTo>
                  <a:cubicBezTo>
                    <a:pt x="19059" y="351"/>
                    <a:pt x="19482" y="586"/>
                    <a:pt x="19835" y="805"/>
                  </a:cubicBezTo>
                  <a:cubicBezTo>
                    <a:pt x="20188" y="1024"/>
                    <a:pt x="20471" y="1226"/>
                    <a:pt x="20753" y="1455"/>
                  </a:cubicBezTo>
                  <a:cubicBezTo>
                    <a:pt x="21035" y="1684"/>
                    <a:pt x="21318" y="1938"/>
                    <a:pt x="21459" y="2196"/>
                  </a:cubicBezTo>
                  <a:cubicBezTo>
                    <a:pt x="21600" y="2454"/>
                    <a:pt x="21600" y="2716"/>
                    <a:pt x="21600" y="2990"/>
                  </a:cubicBezTo>
                  <a:cubicBezTo>
                    <a:pt x="21600" y="3264"/>
                    <a:pt x="21600" y="3552"/>
                    <a:pt x="21529" y="3813"/>
                  </a:cubicBezTo>
                  <a:cubicBezTo>
                    <a:pt x="21459" y="4074"/>
                    <a:pt x="21318" y="4309"/>
                    <a:pt x="21247" y="4548"/>
                  </a:cubicBezTo>
                  <a:cubicBezTo>
                    <a:pt x="21176" y="4786"/>
                    <a:pt x="21176" y="5028"/>
                    <a:pt x="21106" y="5279"/>
                  </a:cubicBezTo>
                  <a:cubicBezTo>
                    <a:pt x="21035" y="5531"/>
                    <a:pt x="20894" y="5792"/>
                    <a:pt x="20753" y="6063"/>
                  </a:cubicBezTo>
                  <a:cubicBezTo>
                    <a:pt x="20612" y="6334"/>
                    <a:pt x="20471" y="6615"/>
                    <a:pt x="20259" y="6870"/>
                  </a:cubicBezTo>
                  <a:cubicBezTo>
                    <a:pt x="20047" y="7125"/>
                    <a:pt x="19765" y="7353"/>
                    <a:pt x="19412" y="7575"/>
                  </a:cubicBezTo>
                  <a:cubicBezTo>
                    <a:pt x="19059" y="7797"/>
                    <a:pt x="18635" y="8013"/>
                    <a:pt x="18212" y="8238"/>
                  </a:cubicBezTo>
                  <a:cubicBezTo>
                    <a:pt x="17788" y="8463"/>
                    <a:pt x="17365" y="8699"/>
                    <a:pt x="16941" y="8940"/>
                  </a:cubicBezTo>
                  <a:cubicBezTo>
                    <a:pt x="16518" y="9182"/>
                    <a:pt x="16094" y="9430"/>
                    <a:pt x="15671" y="9682"/>
                  </a:cubicBezTo>
                  <a:cubicBezTo>
                    <a:pt x="15247" y="9933"/>
                    <a:pt x="14824" y="10188"/>
                    <a:pt x="14329" y="10439"/>
                  </a:cubicBezTo>
                  <a:cubicBezTo>
                    <a:pt x="13835" y="10691"/>
                    <a:pt x="13271" y="10939"/>
                    <a:pt x="12706" y="11200"/>
                  </a:cubicBezTo>
                  <a:cubicBezTo>
                    <a:pt x="12141" y="11461"/>
                    <a:pt x="11576" y="11736"/>
                    <a:pt x="10941" y="12010"/>
                  </a:cubicBezTo>
                  <a:cubicBezTo>
                    <a:pt x="10306" y="12284"/>
                    <a:pt x="9600" y="12559"/>
                    <a:pt x="8965" y="12836"/>
                  </a:cubicBezTo>
                  <a:cubicBezTo>
                    <a:pt x="8329" y="13114"/>
                    <a:pt x="7765" y="13395"/>
                    <a:pt x="7200" y="13676"/>
                  </a:cubicBezTo>
                  <a:cubicBezTo>
                    <a:pt x="6635" y="13957"/>
                    <a:pt x="6071" y="14237"/>
                    <a:pt x="5576" y="14518"/>
                  </a:cubicBezTo>
                  <a:cubicBezTo>
                    <a:pt x="5082" y="14799"/>
                    <a:pt x="4659" y="15080"/>
                    <a:pt x="4306" y="15351"/>
                  </a:cubicBezTo>
                  <a:cubicBezTo>
                    <a:pt x="3953" y="15622"/>
                    <a:pt x="3671" y="15883"/>
                    <a:pt x="3459" y="16141"/>
                  </a:cubicBezTo>
                  <a:cubicBezTo>
                    <a:pt x="3247" y="16399"/>
                    <a:pt x="3106" y="16654"/>
                    <a:pt x="2965" y="16902"/>
                  </a:cubicBezTo>
                  <a:cubicBezTo>
                    <a:pt x="2824" y="17151"/>
                    <a:pt x="2682" y="17392"/>
                    <a:pt x="2612" y="17634"/>
                  </a:cubicBezTo>
                  <a:cubicBezTo>
                    <a:pt x="2541" y="17876"/>
                    <a:pt x="2541" y="18117"/>
                    <a:pt x="2471" y="18349"/>
                  </a:cubicBezTo>
                  <a:cubicBezTo>
                    <a:pt x="2400" y="18581"/>
                    <a:pt x="2259" y="18803"/>
                    <a:pt x="2118" y="19051"/>
                  </a:cubicBezTo>
                  <a:cubicBezTo>
                    <a:pt x="1976" y="19299"/>
                    <a:pt x="1835" y="19574"/>
                    <a:pt x="1553" y="19845"/>
                  </a:cubicBezTo>
                  <a:cubicBezTo>
                    <a:pt x="1271" y="20116"/>
                    <a:pt x="847" y="20384"/>
                    <a:pt x="565" y="20655"/>
                  </a:cubicBezTo>
                  <a:cubicBezTo>
                    <a:pt x="282" y="20926"/>
                    <a:pt x="141" y="21200"/>
                    <a:pt x="71" y="21357"/>
                  </a:cubicBezTo>
                  <a:cubicBezTo>
                    <a:pt x="0" y="21514"/>
                    <a:pt x="0" y="21553"/>
                    <a:pt x="0" y="21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50333" y="422593"/>
              <a:ext cx="452968" cy="34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009" y="2878"/>
                  </a:moveTo>
                  <a:cubicBezTo>
                    <a:pt x="505" y="2618"/>
                    <a:pt x="0" y="2357"/>
                    <a:pt x="0" y="2227"/>
                  </a:cubicBezTo>
                  <a:cubicBezTo>
                    <a:pt x="0" y="2097"/>
                    <a:pt x="505" y="2097"/>
                    <a:pt x="2221" y="1902"/>
                  </a:cubicBezTo>
                  <a:cubicBezTo>
                    <a:pt x="3936" y="1707"/>
                    <a:pt x="6864" y="1316"/>
                    <a:pt x="9589" y="991"/>
                  </a:cubicBezTo>
                  <a:cubicBezTo>
                    <a:pt x="12314" y="666"/>
                    <a:pt x="14837" y="405"/>
                    <a:pt x="16553" y="210"/>
                  </a:cubicBezTo>
                  <a:cubicBezTo>
                    <a:pt x="18269" y="15"/>
                    <a:pt x="19178" y="-115"/>
                    <a:pt x="19480" y="145"/>
                  </a:cubicBezTo>
                  <a:cubicBezTo>
                    <a:pt x="19783" y="405"/>
                    <a:pt x="19480" y="1056"/>
                    <a:pt x="18219" y="2552"/>
                  </a:cubicBezTo>
                  <a:cubicBezTo>
                    <a:pt x="16957" y="4049"/>
                    <a:pt x="14736" y="6391"/>
                    <a:pt x="12516" y="8798"/>
                  </a:cubicBezTo>
                  <a:cubicBezTo>
                    <a:pt x="10295" y="11205"/>
                    <a:pt x="8075" y="13678"/>
                    <a:pt x="6611" y="15434"/>
                  </a:cubicBezTo>
                  <a:cubicBezTo>
                    <a:pt x="5148" y="17191"/>
                    <a:pt x="4441" y="18232"/>
                    <a:pt x="3987" y="19078"/>
                  </a:cubicBezTo>
                  <a:cubicBezTo>
                    <a:pt x="3533" y="19924"/>
                    <a:pt x="3331" y="20574"/>
                    <a:pt x="3482" y="20965"/>
                  </a:cubicBezTo>
                  <a:cubicBezTo>
                    <a:pt x="3634" y="21355"/>
                    <a:pt x="4138" y="21485"/>
                    <a:pt x="6107" y="21225"/>
                  </a:cubicBezTo>
                  <a:cubicBezTo>
                    <a:pt x="8075" y="20965"/>
                    <a:pt x="11507" y="20314"/>
                    <a:pt x="14333" y="19858"/>
                  </a:cubicBezTo>
                  <a:cubicBezTo>
                    <a:pt x="17159" y="19403"/>
                    <a:pt x="19379" y="19143"/>
                    <a:pt x="21600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143000" y="53291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143000" y="666264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1330055" y="418614"/>
              <a:ext cx="225696" cy="308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2" fill="norm" stroke="1" extrusionOk="0">
                  <a:moveTo>
                    <a:pt x="2146" y="7989"/>
                  </a:moveTo>
                  <a:cubicBezTo>
                    <a:pt x="2146" y="11688"/>
                    <a:pt x="2146" y="15386"/>
                    <a:pt x="1843" y="17753"/>
                  </a:cubicBezTo>
                  <a:cubicBezTo>
                    <a:pt x="1540" y="20121"/>
                    <a:pt x="934" y="21156"/>
                    <a:pt x="531" y="21304"/>
                  </a:cubicBezTo>
                  <a:cubicBezTo>
                    <a:pt x="127" y="21452"/>
                    <a:pt x="-75" y="20712"/>
                    <a:pt x="26" y="17827"/>
                  </a:cubicBezTo>
                  <a:cubicBezTo>
                    <a:pt x="127" y="14942"/>
                    <a:pt x="531" y="9912"/>
                    <a:pt x="934" y="6879"/>
                  </a:cubicBezTo>
                  <a:cubicBezTo>
                    <a:pt x="1338" y="3847"/>
                    <a:pt x="1742" y="2811"/>
                    <a:pt x="2246" y="1997"/>
                  </a:cubicBezTo>
                  <a:cubicBezTo>
                    <a:pt x="2751" y="1184"/>
                    <a:pt x="3357" y="592"/>
                    <a:pt x="4063" y="518"/>
                  </a:cubicBezTo>
                  <a:cubicBezTo>
                    <a:pt x="4770" y="444"/>
                    <a:pt x="5577" y="888"/>
                    <a:pt x="6587" y="3033"/>
                  </a:cubicBezTo>
                  <a:cubicBezTo>
                    <a:pt x="7596" y="5178"/>
                    <a:pt x="8807" y="9025"/>
                    <a:pt x="9615" y="12132"/>
                  </a:cubicBezTo>
                  <a:cubicBezTo>
                    <a:pt x="10422" y="15238"/>
                    <a:pt x="10826" y="17605"/>
                    <a:pt x="11230" y="19159"/>
                  </a:cubicBezTo>
                  <a:cubicBezTo>
                    <a:pt x="11633" y="20712"/>
                    <a:pt x="12037" y="21452"/>
                    <a:pt x="12542" y="21526"/>
                  </a:cubicBezTo>
                  <a:cubicBezTo>
                    <a:pt x="13046" y="21600"/>
                    <a:pt x="13652" y="21008"/>
                    <a:pt x="14661" y="18197"/>
                  </a:cubicBezTo>
                  <a:cubicBezTo>
                    <a:pt x="15671" y="15386"/>
                    <a:pt x="17084" y="10356"/>
                    <a:pt x="17891" y="7471"/>
                  </a:cubicBezTo>
                  <a:cubicBezTo>
                    <a:pt x="18699" y="4586"/>
                    <a:pt x="18901" y="3847"/>
                    <a:pt x="19002" y="3033"/>
                  </a:cubicBezTo>
                  <a:cubicBezTo>
                    <a:pt x="19103" y="2219"/>
                    <a:pt x="19103" y="1332"/>
                    <a:pt x="19506" y="814"/>
                  </a:cubicBezTo>
                  <a:cubicBezTo>
                    <a:pt x="19910" y="296"/>
                    <a:pt x="20718" y="148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578239" y="599869"/>
              <a:ext cx="75206" cy="111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611" fill="norm" stroke="1" extrusionOk="0">
                  <a:moveTo>
                    <a:pt x="16565" y="2894"/>
                  </a:moveTo>
                  <a:cubicBezTo>
                    <a:pt x="14230" y="1716"/>
                    <a:pt x="11894" y="537"/>
                    <a:pt x="9267" y="145"/>
                  </a:cubicBezTo>
                  <a:cubicBezTo>
                    <a:pt x="6640" y="-248"/>
                    <a:pt x="3721" y="145"/>
                    <a:pt x="1970" y="1519"/>
                  </a:cubicBezTo>
                  <a:cubicBezTo>
                    <a:pt x="219" y="2894"/>
                    <a:pt x="-365" y="5250"/>
                    <a:pt x="219" y="8588"/>
                  </a:cubicBezTo>
                  <a:cubicBezTo>
                    <a:pt x="803" y="11927"/>
                    <a:pt x="2554" y="16247"/>
                    <a:pt x="4889" y="18603"/>
                  </a:cubicBezTo>
                  <a:cubicBezTo>
                    <a:pt x="7224" y="20959"/>
                    <a:pt x="10143" y="21352"/>
                    <a:pt x="13354" y="19192"/>
                  </a:cubicBezTo>
                  <a:cubicBezTo>
                    <a:pt x="16565" y="17032"/>
                    <a:pt x="20067" y="12319"/>
                    <a:pt x="20651" y="8785"/>
                  </a:cubicBezTo>
                  <a:cubicBezTo>
                    <a:pt x="21235" y="5250"/>
                    <a:pt x="18900" y="2894"/>
                    <a:pt x="16273" y="1716"/>
                  </a:cubicBezTo>
                  <a:cubicBezTo>
                    <a:pt x="13646" y="537"/>
                    <a:pt x="10727" y="537"/>
                    <a:pt x="7808" y="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682750" y="583714"/>
              <a:ext cx="107951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11"/>
                  </a:moveTo>
                  <a:cubicBezTo>
                    <a:pt x="2541" y="5684"/>
                    <a:pt x="5082" y="7958"/>
                    <a:pt x="6565" y="10516"/>
                  </a:cubicBezTo>
                  <a:cubicBezTo>
                    <a:pt x="8047" y="13074"/>
                    <a:pt x="8471" y="15916"/>
                    <a:pt x="8259" y="18047"/>
                  </a:cubicBezTo>
                  <a:cubicBezTo>
                    <a:pt x="8047" y="20179"/>
                    <a:pt x="7200" y="21600"/>
                    <a:pt x="6565" y="21600"/>
                  </a:cubicBezTo>
                  <a:cubicBezTo>
                    <a:pt x="5929" y="21600"/>
                    <a:pt x="5506" y="20179"/>
                    <a:pt x="5929" y="17195"/>
                  </a:cubicBezTo>
                  <a:cubicBezTo>
                    <a:pt x="6353" y="14211"/>
                    <a:pt x="7624" y="9663"/>
                    <a:pt x="10376" y="6537"/>
                  </a:cubicBezTo>
                  <a:cubicBezTo>
                    <a:pt x="13129" y="3411"/>
                    <a:pt x="17365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797520" y="452481"/>
              <a:ext cx="364347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721" y="12806"/>
                  </a:moveTo>
                  <a:cubicBezTo>
                    <a:pt x="596" y="14349"/>
                    <a:pt x="471" y="15891"/>
                    <a:pt x="347" y="17203"/>
                  </a:cubicBezTo>
                  <a:cubicBezTo>
                    <a:pt x="222" y="18514"/>
                    <a:pt x="97" y="19594"/>
                    <a:pt x="34" y="19671"/>
                  </a:cubicBezTo>
                  <a:cubicBezTo>
                    <a:pt x="-28" y="19749"/>
                    <a:pt x="-28" y="18823"/>
                    <a:pt x="222" y="17743"/>
                  </a:cubicBezTo>
                  <a:cubicBezTo>
                    <a:pt x="471" y="16663"/>
                    <a:pt x="971" y="15429"/>
                    <a:pt x="1408" y="14503"/>
                  </a:cubicBezTo>
                  <a:cubicBezTo>
                    <a:pt x="1845" y="13577"/>
                    <a:pt x="2219" y="12960"/>
                    <a:pt x="2656" y="12883"/>
                  </a:cubicBezTo>
                  <a:cubicBezTo>
                    <a:pt x="3093" y="12806"/>
                    <a:pt x="3593" y="13269"/>
                    <a:pt x="3843" y="13963"/>
                  </a:cubicBezTo>
                  <a:cubicBezTo>
                    <a:pt x="4092" y="14657"/>
                    <a:pt x="4092" y="15583"/>
                    <a:pt x="4092" y="16431"/>
                  </a:cubicBezTo>
                  <a:cubicBezTo>
                    <a:pt x="4092" y="17280"/>
                    <a:pt x="4092" y="18051"/>
                    <a:pt x="4342" y="18129"/>
                  </a:cubicBezTo>
                  <a:cubicBezTo>
                    <a:pt x="4592" y="18206"/>
                    <a:pt x="5091" y="17589"/>
                    <a:pt x="5590" y="16817"/>
                  </a:cubicBezTo>
                  <a:cubicBezTo>
                    <a:pt x="6090" y="16046"/>
                    <a:pt x="6589" y="15120"/>
                    <a:pt x="7089" y="14349"/>
                  </a:cubicBezTo>
                  <a:cubicBezTo>
                    <a:pt x="7588" y="13577"/>
                    <a:pt x="8088" y="12960"/>
                    <a:pt x="8337" y="13114"/>
                  </a:cubicBezTo>
                  <a:cubicBezTo>
                    <a:pt x="8587" y="13269"/>
                    <a:pt x="8587" y="14194"/>
                    <a:pt x="8587" y="15043"/>
                  </a:cubicBezTo>
                  <a:cubicBezTo>
                    <a:pt x="8587" y="15891"/>
                    <a:pt x="8587" y="16663"/>
                    <a:pt x="8837" y="17280"/>
                  </a:cubicBezTo>
                  <a:cubicBezTo>
                    <a:pt x="9086" y="17897"/>
                    <a:pt x="9586" y="18360"/>
                    <a:pt x="10210" y="18283"/>
                  </a:cubicBezTo>
                  <a:cubicBezTo>
                    <a:pt x="10834" y="18206"/>
                    <a:pt x="11584" y="17589"/>
                    <a:pt x="12145" y="16894"/>
                  </a:cubicBezTo>
                  <a:cubicBezTo>
                    <a:pt x="12707" y="16200"/>
                    <a:pt x="13082" y="15429"/>
                    <a:pt x="13394" y="14657"/>
                  </a:cubicBezTo>
                  <a:cubicBezTo>
                    <a:pt x="13706" y="13886"/>
                    <a:pt x="13956" y="13114"/>
                    <a:pt x="13769" y="12960"/>
                  </a:cubicBezTo>
                  <a:cubicBezTo>
                    <a:pt x="13581" y="12806"/>
                    <a:pt x="12957" y="13269"/>
                    <a:pt x="12458" y="13886"/>
                  </a:cubicBezTo>
                  <a:cubicBezTo>
                    <a:pt x="11958" y="14503"/>
                    <a:pt x="11584" y="15274"/>
                    <a:pt x="11396" y="16046"/>
                  </a:cubicBezTo>
                  <a:cubicBezTo>
                    <a:pt x="11209" y="16817"/>
                    <a:pt x="11209" y="17589"/>
                    <a:pt x="11771" y="18129"/>
                  </a:cubicBezTo>
                  <a:cubicBezTo>
                    <a:pt x="12333" y="18669"/>
                    <a:pt x="13456" y="18977"/>
                    <a:pt x="14643" y="18051"/>
                  </a:cubicBezTo>
                  <a:cubicBezTo>
                    <a:pt x="15829" y="17126"/>
                    <a:pt x="17077" y="14966"/>
                    <a:pt x="18201" y="12343"/>
                  </a:cubicBezTo>
                  <a:cubicBezTo>
                    <a:pt x="19325" y="9720"/>
                    <a:pt x="20323" y="6634"/>
                    <a:pt x="20885" y="4706"/>
                  </a:cubicBezTo>
                  <a:cubicBezTo>
                    <a:pt x="21447" y="2777"/>
                    <a:pt x="21572" y="2006"/>
                    <a:pt x="21447" y="1311"/>
                  </a:cubicBezTo>
                  <a:cubicBezTo>
                    <a:pt x="21322" y="617"/>
                    <a:pt x="20948" y="0"/>
                    <a:pt x="20573" y="0"/>
                  </a:cubicBezTo>
                  <a:cubicBezTo>
                    <a:pt x="20199" y="0"/>
                    <a:pt x="19824" y="617"/>
                    <a:pt x="19137" y="2469"/>
                  </a:cubicBezTo>
                  <a:cubicBezTo>
                    <a:pt x="18451" y="4320"/>
                    <a:pt x="17452" y="7406"/>
                    <a:pt x="16890" y="10414"/>
                  </a:cubicBezTo>
                  <a:cubicBezTo>
                    <a:pt x="16328" y="13423"/>
                    <a:pt x="16203" y="16354"/>
                    <a:pt x="16453" y="18206"/>
                  </a:cubicBezTo>
                  <a:cubicBezTo>
                    <a:pt x="16703" y="20057"/>
                    <a:pt x="17327" y="20829"/>
                    <a:pt x="17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222229" y="493619"/>
              <a:ext cx="108221" cy="25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62" fill="norm" stroke="1" extrusionOk="0">
                  <a:moveTo>
                    <a:pt x="21238" y="621"/>
                  </a:moveTo>
                  <a:cubicBezTo>
                    <a:pt x="18746" y="99"/>
                    <a:pt x="16253" y="-424"/>
                    <a:pt x="13346" y="534"/>
                  </a:cubicBezTo>
                  <a:cubicBezTo>
                    <a:pt x="10438" y="1492"/>
                    <a:pt x="7115" y="3931"/>
                    <a:pt x="4415" y="7066"/>
                  </a:cubicBezTo>
                  <a:cubicBezTo>
                    <a:pt x="1715" y="10202"/>
                    <a:pt x="-362" y="14034"/>
                    <a:pt x="53" y="16647"/>
                  </a:cubicBezTo>
                  <a:cubicBezTo>
                    <a:pt x="469" y="19260"/>
                    <a:pt x="3376" y="20653"/>
                    <a:pt x="7323" y="20915"/>
                  </a:cubicBezTo>
                  <a:cubicBezTo>
                    <a:pt x="11269" y="21176"/>
                    <a:pt x="16253" y="20305"/>
                    <a:pt x="21238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333387" y="581287"/>
              <a:ext cx="90197" cy="15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01" fill="norm" stroke="1" extrusionOk="0">
                  <a:moveTo>
                    <a:pt x="20400" y="1227"/>
                  </a:moveTo>
                  <a:cubicBezTo>
                    <a:pt x="17889" y="932"/>
                    <a:pt x="15377" y="636"/>
                    <a:pt x="12363" y="1671"/>
                  </a:cubicBezTo>
                  <a:cubicBezTo>
                    <a:pt x="9349" y="2707"/>
                    <a:pt x="5833" y="5074"/>
                    <a:pt x="3572" y="7885"/>
                  </a:cubicBezTo>
                  <a:cubicBezTo>
                    <a:pt x="1312" y="10696"/>
                    <a:pt x="307" y="13951"/>
                    <a:pt x="56" y="16318"/>
                  </a:cubicBezTo>
                  <a:cubicBezTo>
                    <a:pt x="-195" y="18685"/>
                    <a:pt x="307" y="20164"/>
                    <a:pt x="3321" y="20756"/>
                  </a:cubicBezTo>
                  <a:cubicBezTo>
                    <a:pt x="6335" y="21348"/>
                    <a:pt x="11861" y="21052"/>
                    <a:pt x="15628" y="17797"/>
                  </a:cubicBezTo>
                  <a:cubicBezTo>
                    <a:pt x="19396" y="14543"/>
                    <a:pt x="21405" y="8329"/>
                    <a:pt x="21405" y="4630"/>
                  </a:cubicBezTo>
                  <a:cubicBezTo>
                    <a:pt x="21405" y="932"/>
                    <a:pt x="19396" y="-252"/>
                    <a:pt x="18140" y="44"/>
                  </a:cubicBezTo>
                  <a:cubicBezTo>
                    <a:pt x="16884" y="340"/>
                    <a:pt x="16382" y="2115"/>
                    <a:pt x="15879" y="3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400300" y="755164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603499" y="609114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641599" y="571014"/>
              <a:ext cx="1225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600" fill="norm" stroke="1" extrusionOk="0">
                  <a:moveTo>
                    <a:pt x="11880" y="0"/>
                  </a:moveTo>
                  <a:cubicBezTo>
                    <a:pt x="15480" y="4596"/>
                    <a:pt x="19080" y="9191"/>
                    <a:pt x="20340" y="12409"/>
                  </a:cubicBezTo>
                  <a:cubicBezTo>
                    <a:pt x="21600" y="15626"/>
                    <a:pt x="20520" y="17464"/>
                    <a:pt x="16740" y="18766"/>
                  </a:cubicBezTo>
                  <a:cubicBezTo>
                    <a:pt x="12960" y="20068"/>
                    <a:pt x="648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559742" y="1460014"/>
              <a:ext cx="1810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323"/>
                    <a:pt x="1332" y="6646"/>
                    <a:pt x="132" y="10246"/>
                  </a:cubicBezTo>
                  <a:cubicBezTo>
                    <a:pt x="-1068" y="13846"/>
                    <a:pt x="6132" y="17723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20700" y="1440964"/>
              <a:ext cx="260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900"/>
                    <a:pt x="0" y="16200"/>
                    <a:pt x="878" y="13500"/>
                  </a:cubicBezTo>
                  <a:cubicBezTo>
                    <a:pt x="1756" y="10800"/>
                    <a:pt x="3512" y="8100"/>
                    <a:pt x="7112" y="5850"/>
                  </a:cubicBezTo>
                  <a:cubicBezTo>
                    <a:pt x="10712" y="3600"/>
                    <a:pt x="1615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27050" y="1606064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41350" y="1796927"/>
              <a:ext cx="228600" cy="18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5171"/>
                  </a:moveTo>
                  <a:cubicBezTo>
                    <a:pt x="200" y="3929"/>
                    <a:pt x="400" y="2688"/>
                    <a:pt x="1600" y="1819"/>
                  </a:cubicBezTo>
                  <a:cubicBezTo>
                    <a:pt x="2800" y="950"/>
                    <a:pt x="5000" y="454"/>
                    <a:pt x="7100" y="205"/>
                  </a:cubicBezTo>
                  <a:cubicBezTo>
                    <a:pt x="9200" y="-43"/>
                    <a:pt x="11200" y="-43"/>
                    <a:pt x="12800" y="81"/>
                  </a:cubicBezTo>
                  <a:cubicBezTo>
                    <a:pt x="14400" y="205"/>
                    <a:pt x="15600" y="454"/>
                    <a:pt x="15800" y="1074"/>
                  </a:cubicBezTo>
                  <a:cubicBezTo>
                    <a:pt x="16000" y="1695"/>
                    <a:pt x="15200" y="2688"/>
                    <a:pt x="13700" y="4674"/>
                  </a:cubicBezTo>
                  <a:cubicBezTo>
                    <a:pt x="12200" y="6660"/>
                    <a:pt x="10000" y="9640"/>
                    <a:pt x="8200" y="11998"/>
                  </a:cubicBezTo>
                  <a:cubicBezTo>
                    <a:pt x="6400" y="14357"/>
                    <a:pt x="5000" y="16095"/>
                    <a:pt x="4000" y="17585"/>
                  </a:cubicBezTo>
                  <a:cubicBezTo>
                    <a:pt x="3000" y="19074"/>
                    <a:pt x="2400" y="20316"/>
                    <a:pt x="2600" y="20936"/>
                  </a:cubicBezTo>
                  <a:cubicBezTo>
                    <a:pt x="2800" y="21557"/>
                    <a:pt x="3800" y="21557"/>
                    <a:pt x="7100" y="20812"/>
                  </a:cubicBezTo>
                  <a:cubicBezTo>
                    <a:pt x="10400" y="20067"/>
                    <a:pt x="16000" y="18578"/>
                    <a:pt x="21600" y="17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942754" y="1453389"/>
              <a:ext cx="136746" cy="35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62" fill="norm" stroke="1" extrusionOk="0">
                  <a:moveTo>
                    <a:pt x="21143" y="1922"/>
                  </a:moveTo>
                  <a:cubicBezTo>
                    <a:pt x="21143" y="1287"/>
                    <a:pt x="21143" y="651"/>
                    <a:pt x="19834" y="270"/>
                  </a:cubicBezTo>
                  <a:cubicBezTo>
                    <a:pt x="18525" y="-111"/>
                    <a:pt x="15907" y="-238"/>
                    <a:pt x="12634" y="906"/>
                  </a:cubicBezTo>
                  <a:cubicBezTo>
                    <a:pt x="9361" y="2049"/>
                    <a:pt x="5434" y="4463"/>
                    <a:pt x="2979" y="7258"/>
                  </a:cubicBezTo>
                  <a:cubicBezTo>
                    <a:pt x="525" y="10054"/>
                    <a:pt x="-457" y="13230"/>
                    <a:pt x="198" y="15644"/>
                  </a:cubicBezTo>
                  <a:cubicBezTo>
                    <a:pt x="852" y="18058"/>
                    <a:pt x="3143" y="19710"/>
                    <a:pt x="6416" y="20536"/>
                  </a:cubicBezTo>
                  <a:cubicBezTo>
                    <a:pt x="9688" y="21362"/>
                    <a:pt x="13943" y="21362"/>
                    <a:pt x="18198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112161" y="1523514"/>
              <a:ext cx="18959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19337" y="0"/>
                  </a:moveTo>
                  <a:cubicBezTo>
                    <a:pt x="17897" y="4500"/>
                    <a:pt x="16457" y="9000"/>
                    <a:pt x="14177" y="12330"/>
                  </a:cubicBezTo>
                  <a:cubicBezTo>
                    <a:pt x="11897" y="15660"/>
                    <a:pt x="8777" y="17820"/>
                    <a:pt x="6617" y="18810"/>
                  </a:cubicBezTo>
                  <a:cubicBezTo>
                    <a:pt x="4457" y="19800"/>
                    <a:pt x="3257" y="19620"/>
                    <a:pt x="2297" y="19080"/>
                  </a:cubicBezTo>
                  <a:cubicBezTo>
                    <a:pt x="1337" y="18540"/>
                    <a:pt x="617" y="17640"/>
                    <a:pt x="257" y="16650"/>
                  </a:cubicBezTo>
                  <a:cubicBezTo>
                    <a:pt x="-103" y="15660"/>
                    <a:pt x="-103" y="14580"/>
                    <a:pt x="377" y="13770"/>
                  </a:cubicBezTo>
                  <a:cubicBezTo>
                    <a:pt x="857" y="12960"/>
                    <a:pt x="1817" y="12420"/>
                    <a:pt x="2897" y="12150"/>
                  </a:cubicBezTo>
                  <a:cubicBezTo>
                    <a:pt x="3977" y="11880"/>
                    <a:pt x="5177" y="11880"/>
                    <a:pt x="7457" y="13050"/>
                  </a:cubicBezTo>
                  <a:cubicBezTo>
                    <a:pt x="9737" y="14220"/>
                    <a:pt x="13097" y="16560"/>
                    <a:pt x="15617" y="18180"/>
                  </a:cubicBezTo>
                  <a:cubicBezTo>
                    <a:pt x="18137" y="19800"/>
                    <a:pt x="19817" y="20700"/>
                    <a:pt x="214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403350" y="1491764"/>
              <a:ext cx="6354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400" y="960"/>
                    <a:pt x="10800" y="1920"/>
                    <a:pt x="14850" y="4380"/>
                  </a:cubicBezTo>
                  <a:cubicBezTo>
                    <a:pt x="18900" y="6840"/>
                    <a:pt x="21600" y="10800"/>
                    <a:pt x="19575" y="13920"/>
                  </a:cubicBezTo>
                  <a:cubicBezTo>
                    <a:pt x="17550" y="17040"/>
                    <a:pt x="10800" y="19320"/>
                    <a:pt x="4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615950" y="2190264"/>
              <a:ext cx="654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6" y="17100"/>
                    <a:pt x="5173" y="12600"/>
                    <a:pt x="7689" y="9000"/>
                  </a:cubicBezTo>
                  <a:cubicBezTo>
                    <a:pt x="10206" y="5400"/>
                    <a:pt x="12652" y="2700"/>
                    <a:pt x="14959" y="1350"/>
                  </a:cubicBezTo>
                  <a:cubicBezTo>
                    <a:pt x="17266" y="0"/>
                    <a:pt x="194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698500" y="2310914"/>
              <a:ext cx="431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6" y="7200"/>
                    <a:pt x="7412" y="14400"/>
                    <a:pt x="11012" y="18000"/>
                  </a:cubicBezTo>
                  <a:cubicBezTo>
                    <a:pt x="14612" y="21600"/>
                    <a:pt x="1810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616313" y="2623389"/>
              <a:ext cx="133279" cy="376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0537" fill="norm" stroke="1" extrusionOk="0">
                  <a:moveTo>
                    <a:pt x="5925" y="7898"/>
                  </a:moveTo>
                  <a:cubicBezTo>
                    <a:pt x="4263" y="11363"/>
                    <a:pt x="2601" y="14829"/>
                    <a:pt x="1605" y="17370"/>
                  </a:cubicBezTo>
                  <a:cubicBezTo>
                    <a:pt x="608" y="19911"/>
                    <a:pt x="275" y="21528"/>
                    <a:pt x="109" y="19853"/>
                  </a:cubicBezTo>
                  <a:cubicBezTo>
                    <a:pt x="-57" y="18178"/>
                    <a:pt x="-57" y="13211"/>
                    <a:pt x="275" y="9515"/>
                  </a:cubicBezTo>
                  <a:cubicBezTo>
                    <a:pt x="608" y="5819"/>
                    <a:pt x="1272" y="3393"/>
                    <a:pt x="2269" y="2007"/>
                  </a:cubicBezTo>
                  <a:cubicBezTo>
                    <a:pt x="3266" y="621"/>
                    <a:pt x="4595" y="275"/>
                    <a:pt x="6257" y="101"/>
                  </a:cubicBezTo>
                  <a:cubicBezTo>
                    <a:pt x="7918" y="-72"/>
                    <a:pt x="9912" y="-72"/>
                    <a:pt x="12571" y="506"/>
                  </a:cubicBezTo>
                  <a:cubicBezTo>
                    <a:pt x="15229" y="1083"/>
                    <a:pt x="18552" y="2238"/>
                    <a:pt x="20048" y="3451"/>
                  </a:cubicBezTo>
                  <a:cubicBezTo>
                    <a:pt x="21543" y="4664"/>
                    <a:pt x="21211" y="5934"/>
                    <a:pt x="18386" y="7263"/>
                  </a:cubicBezTo>
                  <a:cubicBezTo>
                    <a:pt x="15561" y="8591"/>
                    <a:pt x="10245" y="9977"/>
                    <a:pt x="4928" y="1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749300" y="2799864"/>
              <a:ext cx="146051" cy="17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7714"/>
                  </a:moveTo>
                  <a:cubicBezTo>
                    <a:pt x="939" y="6686"/>
                    <a:pt x="1878" y="5657"/>
                    <a:pt x="2974" y="5529"/>
                  </a:cubicBezTo>
                  <a:cubicBezTo>
                    <a:pt x="4070" y="5400"/>
                    <a:pt x="5322" y="6171"/>
                    <a:pt x="6887" y="7971"/>
                  </a:cubicBezTo>
                  <a:cubicBezTo>
                    <a:pt x="8452" y="9771"/>
                    <a:pt x="10330" y="12600"/>
                    <a:pt x="11270" y="14786"/>
                  </a:cubicBezTo>
                  <a:cubicBezTo>
                    <a:pt x="12209" y="16971"/>
                    <a:pt x="12209" y="18514"/>
                    <a:pt x="11583" y="19671"/>
                  </a:cubicBezTo>
                  <a:cubicBezTo>
                    <a:pt x="10957" y="20829"/>
                    <a:pt x="9704" y="21600"/>
                    <a:pt x="8609" y="21214"/>
                  </a:cubicBezTo>
                  <a:cubicBezTo>
                    <a:pt x="7513" y="20829"/>
                    <a:pt x="6574" y="19286"/>
                    <a:pt x="6730" y="16457"/>
                  </a:cubicBezTo>
                  <a:cubicBezTo>
                    <a:pt x="6887" y="13629"/>
                    <a:pt x="8139" y="9514"/>
                    <a:pt x="10017" y="6557"/>
                  </a:cubicBezTo>
                  <a:cubicBezTo>
                    <a:pt x="11896" y="3600"/>
                    <a:pt x="14400" y="1800"/>
                    <a:pt x="16435" y="9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92960" y="2698408"/>
              <a:ext cx="105590" cy="33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53" fill="norm" stroke="1" extrusionOk="0">
                  <a:moveTo>
                    <a:pt x="21128" y="1642"/>
                  </a:moveTo>
                  <a:cubicBezTo>
                    <a:pt x="20281" y="954"/>
                    <a:pt x="19434" y="266"/>
                    <a:pt x="17952" y="59"/>
                  </a:cubicBezTo>
                  <a:cubicBezTo>
                    <a:pt x="16469" y="-147"/>
                    <a:pt x="14352" y="128"/>
                    <a:pt x="11599" y="1779"/>
                  </a:cubicBezTo>
                  <a:cubicBezTo>
                    <a:pt x="8846" y="3430"/>
                    <a:pt x="5457" y="6457"/>
                    <a:pt x="3128" y="9346"/>
                  </a:cubicBezTo>
                  <a:cubicBezTo>
                    <a:pt x="799" y="12235"/>
                    <a:pt x="-472" y="14987"/>
                    <a:pt x="163" y="16982"/>
                  </a:cubicBezTo>
                  <a:cubicBezTo>
                    <a:pt x="799" y="18977"/>
                    <a:pt x="3340" y="20215"/>
                    <a:pt x="6093" y="20834"/>
                  </a:cubicBezTo>
                  <a:cubicBezTo>
                    <a:pt x="8846" y="21453"/>
                    <a:pt x="11810" y="21453"/>
                    <a:pt x="14775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166459" y="2768114"/>
              <a:ext cx="243242" cy="218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70" fill="norm" stroke="1" extrusionOk="0">
                  <a:moveTo>
                    <a:pt x="1288" y="3738"/>
                  </a:moveTo>
                  <a:cubicBezTo>
                    <a:pt x="3522" y="2492"/>
                    <a:pt x="5757" y="1246"/>
                    <a:pt x="7898" y="623"/>
                  </a:cubicBezTo>
                  <a:cubicBezTo>
                    <a:pt x="10039" y="0"/>
                    <a:pt x="12088" y="0"/>
                    <a:pt x="13577" y="0"/>
                  </a:cubicBezTo>
                  <a:cubicBezTo>
                    <a:pt x="15067" y="0"/>
                    <a:pt x="15998" y="0"/>
                    <a:pt x="16743" y="415"/>
                  </a:cubicBezTo>
                  <a:cubicBezTo>
                    <a:pt x="17488" y="831"/>
                    <a:pt x="18046" y="1662"/>
                    <a:pt x="17581" y="2804"/>
                  </a:cubicBezTo>
                  <a:cubicBezTo>
                    <a:pt x="17115" y="3946"/>
                    <a:pt x="15626" y="5400"/>
                    <a:pt x="13019" y="7685"/>
                  </a:cubicBezTo>
                  <a:cubicBezTo>
                    <a:pt x="10412" y="9969"/>
                    <a:pt x="6688" y="13085"/>
                    <a:pt x="4360" y="14954"/>
                  </a:cubicBezTo>
                  <a:cubicBezTo>
                    <a:pt x="2032" y="16823"/>
                    <a:pt x="1101" y="17446"/>
                    <a:pt x="543" y="18277"/>
                  </a:cubicBezTo>
                  <a:cubicBezTo>
                    <a:pt x="-16" y="19108"/>
                    <a:pt x="-202" y="20146"/>
                    <a:pt x="264" y="20769"/>
                  </a:cubicBezTo>
                  <a:cubicBezTo>
                    <a:pt x="729" y="21392"/>
                    <a:pt x="1846" y="21600"/>
                    <a:pt x="4732" y="21392"/>
                  </a:cubicBezTo>
                  <a:cubicBezTo>
                    <a:pt x="7619" y="21185"/>
                    <a:pt x="12274" y="20562"/>
                    <a:pt x="15346" y="19938"/>
                  </a:cubicBezTo>
                  <a:cubicBezTo>
                    <a:pt x="18419" y="19315"/>
                    <a:pt x="19908" y="18692"/>
                    <a:pt x="21398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608256" y="2799864"/>
              <a:ext cx="1316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0295" y="0"/>
                  </a:moveTo>
                  <a:cubicBezTo>
                    <a:pt x="15838" y="2769"/>
                    <a:pt x="11381" y="5538"/>
                    <a:pt x="8295" y="7338"/>
                  </a:cubicBezTo>
                  <a:cubicBezTo>
                    <a:pt x="5210" y="9138"/>
                    <a:pt x="3495" y="9969"/>
                    <a:pt x="2124" y="11077"/>
                  </a:cubicBezTo>
                  <a:cubicBezTo>
                    <a:pt x="753" y="12185"/>
                    <a:pt x="-276" y="13569"/>
                    <a:pt x="67" y="14538"/>
                  </a:cubicBezTo>
                  <a:cubicBezTo>
                    <a:pt x="410" y="15508"/>
                    <a:pt x="2124" y="16062"/>
                    <a:pt x="5210" y="16615"/>
                  </a:cubicBezTo>
                  <a:cubicBezTo>
                    <a:pt x="8295" y="17169"/>
                    <a:pt x="12753" y="17723"/>
                    <a:pt x="15667" y="18554"/>
                  </a:cubicBezTo>
                  <a:cubicBezTo>
                    <a:pt x="18581" y="19385"/>
                    <a:pt x="19953" y="20492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612900" y="300306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889782" y="2787164"/>
              <a:ext cx="19936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8688" y="0"/>
                  </a:moveTo>
                  <a:cubicBezTo>
                    <a:pt x="15504" y="5280"/>
                    <a:pt x="12321" y="10560"/>
                    <a:pt x="9593" y="13680"/>
                  </a:cubicBezTo>
                  <a:cubicBezTo>
                    <a:pt x="6864" y="16800"/>
                    <a:pt x="4591" y="17760"/>
                    <a:pt x="2999" y="17880"/>
                  </a:cubicBezTo>
                  <a:cubicBezTo>
                    <a:pt x="1408" y="18000"/>
                    <a:pt x="498" y="17280"/>
                    <a:pt x="157" y="16320"/>
                  </a:cubicBezTo>
                  <a:cubicBezTo>
                    <a:pt x="-184" y="15360"/>
                    <a:pt x="43" y="14160"/>
                    <a:pt x="725" y="13320"/>
                  </a:cubicBezTo>
                  <a:cubicBezTo>
                    <a:pt x="1408" y="12480"/>
                    <a:pt x="2544" y="12000"/>
                    <a:pt x="4932" y="12480"/>
                  </a:cubicBezTo>
                  <a:cubicBezTo>
                    <a:pt x="7319" y="12960"/>
                    <a:pt x="10957" y="14400"/>
                    <a:pt x="13913" y="16080"/>
                  </a:cubicBezTo>
                  <a:cubicBezTo>
                    <a:pt x="16869" y="17760"/>
                    <a:pt x="19142" y="19680"/>
                    <a:pt x="21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089150" y="2736364"/>
              <a:ext cx="100129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11902" y="0"/>
                  </a:moveTo>
                  <a:cubicBezTo>
                    <a:pt x="14547" y="1045"/>
                    <a:pt x="17192" y="2090"/>
                    <a:pt x="18955" y="4471"/>
                  </a:cubicBezTo>
                  <a:cubicBezTo>
                    <a:pt x="20718" y="6852"/>
                    <a:pt x="21600" y="10568"/>
                    <a:pt x="20057" y="13529"/>
                  </a:cubicBezTo>
                  <a:cubicBezTo>
                    <a:pt x="18514" y="16490"/>
                    <a:pt x="14547" y="18697"/>
                    <a:pt x="11682" y="19974"/>
                  </a:cubicBezTo>
                  <a:cubicBezTo>
                    <a:pt x="8816" y="21252"/>
                    <a:pt x="7053" y="21600"/>
                    <a:pt x="5290" y="21600"/>
                  </a:cubicBezTo>
                  <a:cubicBezTo>
                    <a:pt x="3527" y="21600"/>
                    <a:pt x="1763" y="21252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4" name="Drawing"/>
          <p:cNvGrpSpPr/>
          <p:nvPr/>
        </p:nvGrpSpPr>
        <p:grpSpPr>
          <a:xfrm>
            <a:off x="2616200" y="1500634"/>
            <a:ext cx="7040929" cy="7560817"/>
            <a:chOff x="0" y="0"/>
            <a:chExt cx="7040928" cy="7560815"/>
          </a:xfrm>
        </p:grpSpPr>
        <p:sp>
          <p:nvSpPr>
            <p:cNvPr id="2197" name="Line"/>
            <p:cNvSpPr/>
            <p:nvPr/>
          </p:nvSpPr>
          <p:spPr>
            <a:xfrm>
              <a:off x="102689" y="0"/>
              <a:ext cx="121275" cy="54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85" fill="norm" stroke="1" extrusionOk="0">
                  <a:moveTo>
                    <a:pt x="3107" y="5834"/>
                  </a:moveTo>
                  <a:cubicBezTo>
                    <a:pt x="3473" y="8955"/>
                    <a:pt x="3839" y="12076"/>
                    <a:pt x="4388" y="14540"/>
                  </a:cubicBezTo>
                  <a:cubicBezTo>
                    <a:pt x="4937" y="17004"/>
                    <a:pt x="5670" y="18811"/>
                    <a:pt x="6036" y="19920"/>
                  </a:cubicBezTo>
                  <a:cubicBezTo>
                    <a:pt x="6402" y="21028"/>
                    <a:pt x="6402" y="21439"/>
                    <a:pt x="5853" y="21234"/>
                  </a:cubicBezTo>
                  <a:cubicBezTo>
                    <a:pt x="5304" y="21028"/>
                    <a:pt x="4205" y="20207"/>
                    <a:pt x="3107" y="18523"/>
                  </a:cubicBezTo>
                  <a:cubicBezTo>
                    <a:pt x="2009" y="16840"/>
                    <a:pt x="910" y="14294"/>
                    <a:pt x="361" y="11583"/>
                  </a:cubicBezTo>
                  <a:cubicBezTo>
                    <a:pt x="-188" y="8873"/>
                    <a:pt x="-188" y="5999"/>
                    <a:pt x="910" y="4069"/>
                  </a:cubicBezTo>
                  <a:cubicBezTo>
                    <a:pt x="2009" y="2139"/>
                    <a:pt x="4205" y="1153"/>
                    <a:pt x="6768" y="578"/>
                  </a:cubicBezTo>
                  <a:cubicBezTo>
                    <a:pt x="9331" y="3"/>
                    <a:pt x="12259" y="-161"/>
                    <a:pt x="15005" y="168"/>
                  </a:cubicBezTo>
                  <a:cubicBezTo>
                    <a:pt x="17751" y="496"/>
                    <a:pt x="20314" y="1317"/>
                    <a:pt x="20863" y="2549"/>
                  </a:cubicBezTo>
                  <a:cubicBezTo>
                    <a:pt x="21412" y="3781"/>
                    <a:pt x="19948" y="5424"/>
                    <a:pt x="16836" y="6491"/>
                  </a:cubicBezTo>
                  <a:cubicBezTo>
                    <a:pt x="13724" y="7559"/>
                    <a:pt x="8965" y="8052"/>
                    <a:pt x="4205" y="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64255" y="226565"/>
              <a:ext cx="167546" cy="25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5" fill="norm" stroke="1" extrusionOk="0">
                  <a:moveTo>
                    <a:pt x="312" y="10092"/>
                  </a:moveTo>
                  <a:cubicBezTo>
                    <a:pt x="42" y="8852"/>
                    <a:pt x="-228" y="7613"/>
                    <a:pt x="312" y="6993"/>
                  </a:cubicBezTo>
                  <a:cubicBezTo>
                    <a:pt x="852" y="6374"/>
                    <a:pt x="2202" y="6374"/>
                    <a:pt x="3957" y="7170"/>
                  </a:cubicBezTo>
                  <a:cubicBezTo>
                    <a:pt x="5712" y="7967"/>
                    <a:pt x="7872" y="9561"/>
                    <a:pt x="8952" y="11331"/>
                  </a:cubicBezTo>
                  <a:cubicBezTo>
                    <a:pt x="10032" y="13102"/>
                    <a:pt x="10032" y="15049"/>
                    <a:pt x="9492" y="16731"/>
                  </a:cubicBezTo>
                  <a:cubicBezTo>
                    <a:pt x="8952" y="18413"/>
                    <a:pt x="7872" y="19830"/>
                    <a:pt x="6657" y="20626"/>
                  </a:cubicBezTo>
                  <a:cubicBezTo>
                    <a:pt x="5442" y="21423"/>
                    <a:pt x="4092" y="21600"/>
                    <a:pt x="3282" y="19830"/>
                  </a:cubicBezTo>
                  <a:cubicBezTo>
                    <a:pt x="2472" y="18059"/>
                    <a:pt x="2202" y="14341"/>
                    <a:pt x="5307" y="10711"/>
                  </a:cubicBezTo>
                  <a:cubicBezTo>
                    <a:pt x="8412" y="7082"/>
                    <a:pt x="14892" y="3541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555285" y="75351"/>
              <a:ext cx="111465" cy="4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01" fill="norm" stroke="1" extrusionOk="0">
                  <a:moveTo>
                    <a:pt x="20681" y="1903"/>
                  </a:moveTo>
                  <a:cubicBezTo>
                    <a:pt x="20288" y="1139"/>
                    <a:pt x="19896" y="375"/>
                    <a:pt x="18325" y="103"/>
                  </a:cubicBezTo>
                  <a:cubicBezTo>
                    <a:pt x="16754" y="-170"/>
                    <a:pt x="14005" y="48"/>
                    <a:pt x="10863" y="1412"/>
                  </a:cubicBezTo>
                  <a:cubicBezTo>
                    <a:pt x="7721" y="2775"/>
                    <a:pt x="4186" y="5285"/>
                    <a:pt x="2026" y="8230"/>
                  </a:cubicBezTo>
                  <a:cubicBezTo>
                    <a:pt x="-134" y="11175"/>
                    <a:pt x="-919" y="14557"/>
                    <a:pt x="1437" y="16848"/>
                  </a:cubicBezTo>
                  <a:cubicBezTo>
                    <a:pt x="3794" y="19139"/>
                    <a:pt x="9292" y="20339"/>
                    <a:pt x="13023" y="20885"/>
                  </a:cubicBezTo>
                  <a:cubicBezTo>
                    <a:pt x="16754" y="21430"/>
                    <a:pt x="18717" y="21321"/>
                    <a:pt x="20681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800100" y="182115"/>
              <a:ext cx="158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3867"/>
                    <a:pt x="9792" y="7733"/>
                    <a:pt x="13392" y="11333"/>
                  </a:cubicBezTo>
                  <a:cubicBezTo>
                    <a:pt x="16992" y="14933"/>
                    <a:pt x="19296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806399" y="169415"/>
              <a:ext cx="196902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376" y="0"/>
                  </a:moveTo>
                  <a:cubicBezTo>
                    <a:pt x="18848" y="2021"/>
                    <a:pt x="16321" y="4042"/>
                    <a:pt x="13219" y="6758"/>
                  </a:cubicBezTo>
                  <a:cubicBezTo>
                    <a:pt x="10116" y="9474"/>
                    <a:pt x="6440" y="12884"/>
                    <a:pt x="4027" y="15158"/>
                  </a:cubicBezTo>
                  <a:cubicBezTo>
                    <a:pt x="1614" y="17432"/>
                    <a:pt x="465" y="18568"/>
                    <a:pt x="121" y="19453"/>
                  </a:cubicBezTo>
                  <a:cubicBezTo>
                    <a:pt x="-224" y="20337"/>
                    <a:pt x="236" y="20968"/>
                    <a:pt x="6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296575" y="175765"/>
              <a:ext cx="18932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9807" y="0"/>
                  </a:moveTo>
                  <a:cubicBezTo>
                    <a:pt x="14822" y="3972"/>
                    <a:pt x="9838" y="7945"/>
                    <a:pt x="6633" y="10303"/>
                  </a:cubicBezTo>
                  <a:cubicBezTo>
                    <a:pt x="3429" y="12662"/>
                    <a:pt x="2005" y="13407"/>
                    <a:pt x="1055" y="14400"/>
                  </a:cubicBezTo>
                  <a:cubicBezTo>
                    <a:pt x="106" y="15393"/>
                    <a:pt x="-369" y="16634"/>
                    <a:pt x="343" y="17628"/>
                  </a:cubicBezTo>
                  <a:cubicBezTo>
                    <a:pt x="1055" y="18621"/>
                    <a:pt x="2954" y="19366"/>
                    <a:pt x="6633" y="19986"/>
                  </a:cubicBezTo>
                  <a:cubicBezTo>
                    <a:pt x="10312" y="20607"/>
                    <a:pt x="15772" y="21103"/>
                    <a:pt x="21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339850" y="44881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746250" y="160154"/>
              <a:ext cx="254001" cy="27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700"/>
                  </a:moveTo>
                  <a:cubicBezTo>
                    <a:pt x="360" y="1876"/>
                    <a:pt x="720" y="1051"/>
                    <a:pt x="1350" y="557"/>
                  </a:cubicBezTo>
                  <a:cubicBezTo>
                    <a:pt x="1980" y="62"/>
                    <a:pt x="2880" y="-103"/>
                    <a:pt x="4140" y="62"/>
                  </a:cubicBezTo>
                  <a:cubicBezTo>
                    <a:pt x="5400" y="227"/>
                    <a:pt x="7020" y="721"/>
                    <a:pt x="8100" y="2288"/>
                  </a:cubicBezTo>
                  <a:cubicBezTo>
                    <a:pt x="9180" y="3854"/>
                    <a:pt x="9720" y="6492"/>
                    <a:pt x="8820" y="9131"/>
                  </a:cubicBezTo>
                  <a:cubicBezTo>
                    <a:pt x="7920" y="11769"/>
                    <a:pt x="5580" y="14407"/>
                    <a:pt x="4050" y="16056"/>
                  </a:cubicBezTo>
                  <a:cubicBezTo>
                    <a:pt x="2520" y="17705"/>
                    <a:pt x="1800" y="18364"/>
                    <a:pt x="1260" y="19106"/>
                  </a:cubicBezTo>
                  <a:cubicBezTo>
                    <a:pt x="720" y="19848"/>
                    <a:pt x="360" y="20673"/>
                    <a:pt x="900" y="21085"/>
                  </a:cubicBezTo>
                  <a:cubicBezTo>
                    <a:pt x="1440" y="21497"/>
                    <a:pt x="2880" y="21497"/>
                    <a:pt x="6480" y="21002"/>
                  </a:cubicBezTo>
                  <a:cubicBezTo>
                    <a:pt x="10080" y="20508"/>
                    <a:pt x="15840" y="19518"/>
                    <a:pt x="21600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039301" y="231789"/>
              <a:ext cx="146082" cy="19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1263" fill="norm" stroke="1" extrusionOk="0">
                  <a:moveTo>
                    <a:pt x="18258" y="1501"/>
                  </a:moveTo>
                  <a:cubicBezTo>
                    <a:pt x="16799" y="582"/>
                    <a:pt x="15339" y="-337"/>
                    <a:pt x="12566" y="123"/>
                  </a:cubicBezTo>
                  <a:cubicBezTo>
                    <a:pt x="9793" y="582"/>
                    <a:pt x="5707" y="2420"/>
                    <a:pt x="3080" y="5408"/>
                  </a:cubicBezTo>
                  <a:cubicBezTo>
                    <a:pt x="453" y="8395"/>
                    <a:pt x="-715" y="12531"/>
                    <a:pt x="453" y="15748"/>
                  </a:cubicBezTo>
                  <a:cubicBezTo>
                    <a:pt x="1620" y="18965"/>
                    <a:pt x="5123" y="21263"/>
                    <a:pt x="9063" y="21263"/>
                  </a:cubicBezTo>
                  <a:cubicBezTo>
                    <a:pt x="13004" y="21263"/>
                    <a:pt x="17382" y="18965"/>
                    <a:pt x="19134" y="15059"/>
                  </a:cubicBezTo>
                  <a:cubicBezTo>
                    <a:pt x="20885" y="11152"/>
                    <a:pt x="20009" y="5637"/>
                    <a:pt x="19134" y="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2273299" y="44531"/>
              <a:ext cx="157781" cy="48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4" fill="norm" stroke="1" extrusionOk="0">
                  <a:moveTo>
                    <a:pt x="0" y="186"/>
                  </a:moveTo>
                  <a:cubicBezTo>
                    <a:pt x="1403" y="0"/>
                    <a:pt x="2805" y="-186"/>
                    <a:pt x="4909" y="373"/>
                  </a:cubicBezTo>
                  <a:cubicBezTo>
                    <a:pt x="7013" y="931"/>
                    <a:pt x="9818" y="2235"/>
                    <a:pt x="12904" y="4236"/>
                  </a:cubicBezTo>
                  <a:cubicBezTo>
                    <a:pt x="15990" y="6238"/>
                    <a:pt x="19356" y="8938"/>
                    <a:pt x="20478" y="11685"/>
                  </a:cubicBezTo>
                  <a:cubicBezTo>
                    <a:pt x="21600" y="14431"/>
                    <a:pt x="20478" y="17224"/>
                    <a:pt x="17813" y="18854"/>
                  </a:cubicBezTo>
                  <a:cubicBezTo>
                    <a:pt x="15148" y="20483"/>
                    <a:pt x="10940" y="20948"/>
                    <a:pt x="6732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800100" y="692231"/>
              <a:ext cx="97790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875"/>
                    <a:pt x="3086" y="12150"/>
                    <a:pt x="4745" y="8775"/>
                  </a:cubicBezTo>
                  <a:cubicBezTo>
                    <a:pt x="6405" y="5400"/>
                    <a:pt x="8182" y="3375"/>
                    <a:pt x="10075" y="2025"/>
                  </a:cubicBezTo>
                  <a:cubicBezTo>
                    <a:pt x="11969" y="675"/>
                    <a:pt x="13979" y="0"/>
                    <a:pt x="15826" y="0"/>
                  </a:cubicBezTo>
                  <a:cubicBezTo>
                    <a:pt x="17673" y="0"/>
                    <a:pt x="19356" y="675"/>
                    <a:pt x="20291" y="2025"/>
                  </a:cubicBezTo>
                  <a:cubicBezTo>
                    <a:pt x="21226" y="3375"/>
                    <a:pt x="21413" y="5400"/>
                    <a:pt x="21600" y="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024666" y="829815"/>
              <a:ext cx="84223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427" y="0"/>
                  </a:moveTo>
                  <a:cubicBezTo>
                    <a:pt x="157" y="1440"/>
                    <a:pt x="-113" y="2880"/>
                    <a:pt x="49" y="3600"/>
                  </a:cubicBezTo>
                  <a:cubicBezTo>
                    <a:pt x="211" y="4320"/>
                    <a:pt x="805" y="4320"/>
                    <a:pt x="2155" y="4320"/>
                  </a:cubicBezTo>
                  <a:cubicBezTo>
                    <a:pt x="3505" y="4320"/>
                    <a:pt x="5611" y="4320"/>
                    <a:pt x="7771" y="5040"/>
                  </a:cubicBezTo>
                  <a:cubicBezTo>
                    <a:pt x="9931" y="5760"/>
                    <a:pt x="12145" y="7200"/>
                    <a:pt x="14440" y="10080"/>
                  </a:cubicBezTo>
                  <a:cubicBezTo>
                    <a:pt x="16735" y="12960"/>
                    <a:pt x="19111" y="17280"/>
                    <a:pt x="214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9049" y="1608033"/>
              <a:ext cx="144911" cy="538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544" fill="norm" stroke="1" extrusionOk="0">
                  <a:moveTo>
                    <a:pt x="0" y="7483"/>
                  </a:moveTo>
                  <a:cubicBezTo>
                    <a:pt x="1543" y="10109"/>
                    <a:pt x="3086" y="12735"/>
                    <a:pt x="4011" y="14937"/>
                  </a:cubicBezTo>
                  <a:cubicBezTo>
                    <a:pt x="4937" y="17139"/>
                    <a:pt x="5246" y="18918"/>
                    <a:pt x="5400" y="20019"/>
                  </a:cubicBezTo>
                  <a:cubicBezTo>
                    <a:pt x="5554" y="21120"/>
                    <a:pt x="5554" y="21544"/>
                    <a:pt x="5554" y="21544"/>
                  </a:cubicBezTo>
                  <a:cubicBezTo>
                    <a:pt x="5554" y="21544"/>
                    <a:pt x="5554" y="21120"/>
                    <a:pt x="5246" y="19511"/>
                  </a:cubicBezTo>
                  <a:cubicBezTo>
                    <a:pt x="4937" y="17902"/>
                    <a:pt x="4320" y="15106"/>
                    <a:pt x="3857" y="12353"/>
                  </a:cubicBezTo>
                  <a:cubicBezTo>
                    <a:pt x="3394" y="9600"/>
                    <a:pt x="3086" y="6890"/>
                    <a:pt x="3549" y="4942"/>
                  </a:cubicBezTo>
                  <a:cubicBezTo>
                    <a:pt x="4011" y="2993"/>
                    <a:pt x="5246" y="1808"/>
                    <a:pt x="6480" y="1088"/>
                  </a:cubicBezTo>
                  <a:cubicBezTo>
                    <a:pt x="7714" y="368"/>
                    <a:pt x="8949" y="113"/>
                    <a:pt x="10491" y="29"/>
                  </a:cubicBezTo>
                  <a:cubicBezTo>
                    <a:pt x="12034" y="-56"/>
                    <a:pt x="13886" y="29"/>
                    <a:pt x="15891" y="537"/>
                  </a:cubicBezTo>
                  <a:cubicBezTo>
                    <a:pt x="17897" y="1045"/>
                    <a:pt x="20057" y="1977"/>
                    <a:pt x="20829" y="2993"/>
                  </a:cubicBezTo>
                  <a:cubicBezTo>
                    <a:pt x="21600" y="4010"/>
                    <a:pt x="20983" y="5111"/>
                    <a:pt x="17589" y="6339"/>
                  </a:cubicBezTo>
                  <a:cubicBezTo>
                    <a:pt x="14194" y="7568"/>
                    <a:pt x="8023" y="8923"/>
                    <a:pt x="1851" y="1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30905" y="1826765"/>
              <a:ext cx="231045" cy="27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42" fill="norm" stroke="1" extrusionOk="0">
                  <a:moveTo>
                    <a:pt x="227" y="10155"/>
                  </a:moveTo>
                  <a:cubicBezTo>
                    <a:pt x="30" y="8704"/>
                    <a:pt x="-166" y="7254"/>
                    <a:pt x="227" y="6448"/>
                  </a:cubicBezTo>
                  <a:cubicBezTo>
                    <a:pt x="619" y="5642"/>
                    <a:pt x="1601" y="5481"/>
                    <a:pt x="3958" y="6206"/>
                  </a:cubicBezTo>
                  <a:cubicBezTo>
                    <a:pt x="6314" y="6931"/>
                    <a:pt x="10045" y="8543"/>
                    <a:pt x="12205" y="10719"/>
                  </a:cubicBezTo>
                  <a:cubicBezTo>
                    <a:pt x="14365" y="12896"/>
                    <a:pt x="14954" y="15636"/>
                    <a:pt x="14856" y="17490"/>
                  </a:cubicBezTo>
                  <a:cubicBezTo>
                    <a:pt x="14758" y="19343"/>
                    <a:pt x="13972" y="20310"/>
                    <a:pt x="12990" y="20875"/>
                  </a:cubicBezTo>
                  <a:cubicBezTo>
                    <a:pt x="12009" y="21439"/>
                    <a:pt x="10830" y="21600"/>
                    <a:pt x="10045" y="19504"/>
                  </a:cubicBezTo>
                  <a:cubicBezTo>
                    <a:pt x="9259" y="17409"/>
                    <a:pt x="8867" y="13057"/>
                    <a:pt x="10830" y="9430"/>
                  </a:cubicBezTo>
                  <a:cubicBezTo>
                    <a:pt x="12794" y="5803"/>
                    <a:pt x="17114" y="2901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92862" y="1642136"/>
              <a:ext cx="142138" cy="55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36" fill="norm" stroke="1" extrusionOk="0">
                  <a:moveTo>
                    <a:pt x="21330" y="760"/>
                  </a:moveTo>
                  <a:cubicBezTo>
                    <a:pt x="20377" y="431"/>
                    <a:pt x="19424" y="101"/>
                    <a:pt x="17995" y="18"/>
                  </a:cubicBezTo>
                  <a:cubicBezTo>
                    <a:pt x="16565" y="-64"/>
                    <a:pt x="14659" y="101"/>
                    <a:pt x="11959" y="1049"/>
                  </a:cubicBezTo>
                  <a:cubicBezTo>
                    <a:pt x="9259" y="1997"/>
                    <a:pt x="5765" y="3728"/>
                    <a:pt x="3383" y="6078"/>
                  </a:cubicBezTo>
                  <a:cubicBezTo>
                    <a:pt x="1001" y="8428"/>
                    <a:pt x="-270" y="11396"/>
                    <a:pt x="48" y="13704"/>
                  </a:cubicBezTo>
                  <a:cubicBezTo>
                    <a:pt x="365" y="16012"/>
                    <a:pt x="2271" y="17661"/>
                    <a:pt x="5448" y="18857"/>
                  </a:cubicBezTo>
                  <a:cubicBezTo>
                    <a:pt x="8624" y="20052"/>
                    <a:pt x="13071" y="20794"/>
                    <a:pt x="1751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63708" y="1718815"/>
              <a:ext cx="226892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749"/>
                  </a:moveTo>
                  <a:cubicBezTo>
                    <a:pt x="19439" y="375"/>
                    <a:pt x="17439" y="0"/>
                    <a:pt x="14639" y="0"/>
                  </a:cubicBezTo>
                  <a:cubicBezTo>
                    <a:pt x="11839" y="0"/>
                    <a:pt x="8239" y="375"/>
                    <a:pt x="5839" y="624"/>
                  </a:cubicBezTo>
                  <a:cubicBezTo>
                    <a:pt x="3439" y="874"/>
                    <a:pt x="2239" y="999"/>
                    <a:pt x="1339" y="1311"/>
                  </a:cubicBezTo>
                  <a:cubicBezTo>
                    <a:pt x="439" y="1623"/>
                    <a:pt x="-161" y="2123"/>
                    <a:pt x="39" y="3059"/>
                  </a:cubicBezTo>
                  <a:cubicBezTo>
                    <a:pt x="239" y="3995"/>
                    <a:pt x="1239" y="5369"/>
                    <a:pt x="1839" y="6430"/>
                  </a:cubicBezTo>
                  <a:cubicBezTo>
                    <a:pt x="2439" y="7491"/>
                    <a:pt x="2639" y="8240"/>
                    <a:pt x="2839" y="8990"/>
                  </a:cubicBezTo>
                  <a:cubicBezTo>
                    <a:pt x="3039" y="9739"/>
                    <a:pt x="3239" y="10488"/>
                    <a:pt x="3839" y="10675"/>
                  </a:cubicBezTo>
                  <a:cubicBezTo>
                    <a:pt x="4439" y="10862"/>
                    <a:pt x="5439" y="10488"/>
                    <a:pt x="7539" y="10301"/>
                  </a:cubicBezTo>
                  <a:cubicBezTo>
                    <a:pt x="9639" y="10113"/>
                    <a:pt x="12839" y="10113"/>
                    <a:pt x="15239" y="10550"/>
                  </a:cubicBezTo>
                  <a:cubicBezTo>
                    <a:pt x="17639" y="10987"/>
                    <a:pt x="19239" y="11861"/>
                    <a:pt x="20139" y="12985"/>
                  </a:cubicBezTo>
                  <a:cubicBezTo>
                    <a:pt x="21039" y="14109"/>
                    <a:pt x="21239" y="15482"/>
                    <a:pt x="20639" y="16668"/>
                  </a:cubicBezTo>
                  <a:cubicBezTo>
                    <a:pt x="20039" y="17854"/>
                    <a:pt x="18639" y="18853"/>
                    <a:pt x="16939" y="19602"/>
                  </a:cubicBezTo>
                  <a:cubicBezTo>
                    <a:pt x="15239" y="20351"/>
                    <a:pt x="13239" y="20851"/>
                    <a:pt x="11739" y="21163"/>
                  </a:cubicBezTo>
                  <a:cubicBezTo>
                    <a:pt x="10239" y="21475"/>
                    <a:pt x="9239" y="21600"/>
                    <a:pt x="8239" y="21600"/>
                  </a:cubicBezTo>
                  <a:cubicBezTo>
                    <a:pt x="7239" y="21600"/>
                    <a:pt x="6239" y="21475"/>
                    <a:pt x="6239" y="21288"/>
                  </a:cubicBezTo>
                  <a:cubicBezTo>
                    <a:pt x="6239" y="21101"/>
                    <a:pt x="7239" y="20851"/>
                    <a:pt x="8439" y="20664"/>
                  </a:cubicBezTo>
                  <a:cubicBezTo>
                    <a:pt x="9639" y="20476"/>
                    <a:pt x="11039" y="20351"/>
                    <a:pt x="12439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1179371" y="1706585"/>
              <a:ext cx="266693" cy="3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0" fill="norm" stroke="1" extrusionOk="0">
                  <a:moveTo>
                    <a:pt x="4187" y="2671"/>
                  </a:moveTo>
                  <a:cubicBezTo>
                    <a:pt x="8406" y="1900"/>
                    <a:pt x="12625" y="1128"/>
                    <a:pt x="15156" y="678"/>
                  </a:cubicBezTo>
                  <a:cubicBezTo>
                    <a:pt x="17688" y="228"/>
                    <a:pt x="18531" y="100"/>
                    <a:pt x="19375" y="35"/>
                  </a:cubicBezTo>
                  <a:cubicBezTo>
                    <a:pt x="20219" y="-29"/>
                    <a:pt x="21063" y="-29"/>
                    <a:pt x="21231" y="228"/>
                  </a:cubicBezTo>
                  <a:cubicBezTo>
                    <a:pt x="21400" y="485"/>
                    <a:pt x="20894" y="1000"/>
                    <a:pt x="18953" y="2800"/>
                  </a:cubicBezTo>
                  <a:cubicBezTo>
                    <a:pt x="17013" y="4600"/>
                    <a:pt x="13638" y="7685"/>
                    <a:pt x="10516" y="10450"/>
                  </a:cubicBezTo>
                  <a:cubicBezTo>
                    <a:pt x="7394" y="13214"/>
                    <a:pt x="4525" y="15657"/>
                    <a:pt x="2837" y="17135"/>
                  </a:cubicBezTo>
                  <a:cubicBezTo>
                    <a:pt x="1150" y="18614"/>
                    <a:pt x="644" y="19128"/>
                    <a:pt x="306" y="19707"/>
                  </a:cubicBezTo>
                  <a:cubicBezTo>
                    <a:pt x="-31" y="20285"/>
                    <a:pt x="-200" y="20928"/>
                    <a:pt x="391" y="21250"/>
                  </a:cubicBezTo>
                  <a:cubicBezTo>
                    <a:pt x="981" y="21571"/>
                    <a:pt x="2331" y="21571"/>
                    <a:pt x="5369" y="21378"/>
                  </a:cubicBezTo>
                  <a:cubicBezTo>
                    <a:pt x="8406" y="21185"/>
                    <a:pt x="13131" y="20800"/>
                    <a:pt x="15916" y="20542"/>
                  </a:cubicBezTo>
                  <a:cubicBezTo>
                    <a:pt x="18700" y="20285"/>
                    <a:pt x="19544" y="20157"/>
                    <a:pt x="20388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1600200" y="189661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8000"/>
                    <a:pt x="6982" y="14400"/>
                    <a:pt x="10582" y="10800"/>
                  </a:cubicBezTo>
                  <a:cubicBezTo>
                    <a:pt x="14182" y="7200"/>
                    <a:pt x="178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1727200" y="1782315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1"/>
                    <a:pt x="0" y="8562"/>
                    <a:pt x="3600" y="12162"/>
                  </a:cubicBezTo>
                  <a:cubicBezTo>
                    <a:pt x="7200" y="15762"/>
                    <a:pt x="144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945216" y="1725165"/>
              <a:ext cx="423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20"/>
                    <a:pt x="0" y="10440"/>
                    <a:pt x="0" y="14040"/>
                  </a:cubicBezTo>
                  <a:cubicBezTo>
                    <a:pt x="0" y="17640"/>
                    <a:pt x="108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053514" y="1729574"/>
              <a:ext cx="163468" cy="20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0881" fill="norm" stroke="1" extrusionOk="0">
                  <a:moveTo>
                    <a:pt x="9290" y="4006"/>
                  </a:moveTo>
                  <a:cubicBezTo>
                    <a:pt x="7957" y="4218"/>
                    <a:pt x="6623" y="4430"/>
                    <a:pt x="5023" y="6653"/>
                  </a:cubicBezTo>
                  <a:cubicBezTo>
                    <a:pt x="3423" y="8877"/>
                    <a:pt x="1557" y="13112"/>
                    <a:pt x="623" y="15759"/>
                  </a:cubicBezTo>
                  <a:cubicBezTo>
                    <a:pt x="-310" y="18406"/>
                    <a:pt x="-310" y="19465"/>
                    <a:pt x="1423" y="20206"/>
                  </a:cubicBezTo>
                  <a:cubicBezTo>
                    <a:pt x="3157" y="20947"/>
                    <a:pt x="6623" y="21371"/>
                    <a:pt x="10357" y="19889"/>
                  </a:cubicBezTo>
                  <a:cubicBezTo>
                    <a:pt x="14090" y="18406"/>
                    <a:pt x="18090" y="15018"/>
                    <a:pt x="19690" y="11947"/>
                  </a:cubicBezTo>
                  <a:cubicBezTo>
                    <a:pt x="21290" y="8877"/>
                    <a:pt x="20490" y="6124"/>
                    <a:pt x="19423" y="4218"/>
                  </a:cubicBezTo>
                  <a:cubicBezTo>
                    <a:pt x="18357" y="2312"/>
                    <a:pt x="17023" y="1253"/>
                    <a:pt x="15690" y="618"/>
                  </a:cubicBezTo>
                  <a:cubicBezTo>
                    <a:pt x="14357" y="-17"/>
                    <a:pt x="13023" y="-229"/>
                    <a:pt x="11823" y="300"/>
                  </a:cubicBezTo>
                  <a:cubicBezTo>
                    <a:pt x="10623" y="830"/>
                    <a:pt x="9557" y="2100"/>
                    <a:pt x="8490" y="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2571243" y="1721145"/>
              <a:ext cx="210058" cy="21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67" fill="norm" stroke="1" extrusionOk="0">
                  <a:moveTo>
                    <a:pt x="20788" y="1038"/>
                  </a:moveTo>
                  <a:cubicBezTo>
                    <a:pt x="19924" y="402"/>
                    <a:pt x="19060" y="-233"/>
                    <a:pt x="17440" y="85"/>
                  </a:cubicBezTo>
                  <a:cubicBezTo>
                    <a:pt x="15820" y="402"/>
                    <a:pt x="13444" y="1673"/>
                    <a:pt x="10744" y="3473"/>
                  </a:cubicBezTo>
                  <a:cubicBezTo>
                    <a:pt x="8044" y="5273"/>
                    <a:pt x="5020" y="7602"/>
                    <a:pt x="3076" y="9191"/>
                  </a:cubicBezTo>
                  <a:cubicBezTo>
                    <a:pt x="1132" y="10779"/>
                    <a:pt x="268" y="11626"/>
                    <a:pt x="52" y="12579"/>
                  </a:cubicBezTo>
                  <a:cubicBezTo>
                    <a:pt x="-164" y="13532"/>
                    <a:pt x="268" y="14591"/>
                    <a:pt x="1888" y="15438"/>
                  </a:cubicBezTo>
                  <a:cubicBezTo>
                    <a:pt x="3508" y="16285"/>
                    <a:pt x="6316" y="16920"/>
                    <a:pt x="9772" y="17873"/>
                  </a:cubicBezTo>
                  <a:cubicBezTo>
                    <a:pt x="13228" y="18826"/>
                    <a:pt x="17332" y="20096"/>
                    <a:pt x="21436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2616199" y="197916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2986206" y="1666806"/>
              <a:ext cx="182445" cy="27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0" fill="norm" stroke="1" extrusionOk="0">
                  <a:moveTo>
                    <a:pt x="545" y="3990"/>
                  </a:moveTo>
                  <a:cubicBezTo>
                    <a:pt x="297" y="3016"/>
                    <a:pt x="48" y="2041"/>
                    <a:pt x="669" y="1310"/>
                  </a:cubicBezTo>
                  <a:cubicBezTo>
                    <a:pt x="1290" y="580"/>
                    <a:pt x="2779" y="92"/>
                    <a:pt x="4890" y="11"/>
                  </a:cubicBezTo>
                  <a:cubicBezTo>
                    <a:pt x="7000" y="-70"/>
                    <a:pt x="9731" y="255"/>
                    <a:pt x="11717" y="1716"/>
                  </a:cubicBezTo>
                  <a:cubicBezTo>
                    <a:pt x="13703" y="3178"/>
                    <a:pt x="14945" y="5777"/>
                    <a:pt x="13703" y="8456"/>
                  </a:cubicBezTo>
                  <a:cubicBezTo>
                    <a:pt x="12462" y="11136"/>
                    <a:pt x="8738" y="13897"/>
                    <a:pt x="6255" y="15683"/>
                  </a:cubicBezTo>
                  <a:cubicBezTo>
                    <a:pt x="3772" y="17470"/>
                    <a:pt x="2531" y="18282"/>
                    <a:pt x="1538" y="19094"/>
                  </a:cubicBezTo>
                  <a:cubicBezTo>
                    <a:pt x="545" y="19906"/>
                    <a:pt x="-200" y="20718"/>
                    <a:pt x="48" y="21124"/>
                  </a:cubicBezTo>
                  <a:cubicBezTo>
                    <a:pt x="297" y="21530"/>
                    <a:pt x="1538" y="21530"/>
                    <a:pt x="5262" y="21205"/>
                  </a:cubicBezTo>
                  <a:cubicBezTo>
                    <a:pt x="8986" y="20880"/>
                    <a:pt x="15193" y="20231"/>
                    <a:pt x="21400" y="19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3273371" y="1750565"/>
              <a:ext cx="175162" cy="17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185" fill="norm" stroke="1" extrusionOk="0">
                  <a:moveTo>
                    <a:pt x="12156" y="1543"/>
                  </a:moveTo>
                  <a:cubicBezTo>
                    <a:pt x="9456" y="771"/>
                    <a:pt x="6756" y="0"/>
                    <a:pt x="4915" y="0"/>
                  </a:cubicBezTo>
                  <a:cubicBezTo>
                    <a:pt x="3074" y="0"/>
                    <a:pt x="2092" y="771"/>
                    <a:pt x="1111" y="3471"/>
                  </a:cubicBezTo>
                  <a:cubicBezTo>
                    <a:pt x="129" y="6171"/>
                    <a:pt x="-853" y="10800"/>
                    <a:pt x="1233" y="14400"/>
                  </a:cubicBezTo>
                  <a:cubicBezTo>
                    <a:pt x="3320" y="18000"/>
                    <a:pt x="8474" y="20571"/>
                    <a:pt x="12279" y="21086"/>
                  </a:cubicBezTo>
                  <a:cubicBezTo>
                    <a:pt x="16083" y="21600"/>
                    <a:pt x="18538" y="20057"/>
                    <a:pt x="19642" y="17871"/>
                  </a:cubicBezTo>
                  <a:cubicBezTo>
                    <a:pt x="20747" y="15686"/>
                    <a:pt x="20502" y="12857"/>
                    <a:pt x="18783" y="9771"/>
                  </a:cubicBezTo>
                  <a:cubicBezTo>
                    <a:pt x="17065" y="6686"/>
                    <a:pt x="13874" y="3343"/>
                    <a:pt x="106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3441700" y="1636265"/>
              <a:ext cx="11791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7821" y="0"/>
                  </a:moveTo>
                  <a:cubicBezTo>
                    <a:pt x="9683" y="0"/>
                    <a:pt x="11545" y="0"/>
                    <a:pt x="13593" y="537"/>
                  </a:cubicBezTo>
                  <a:cubicBezTo>
                    <a:pt x="15641" y="1075"/>
                    <a:pt x="17876" y="2149"/>
                    <a:pt x="19366" y="4245"/>
                  </a:cubicBezTo>
                  <a:cubicBezTo>
                    <a:pt x="20855" y="6340"/>
                    <a:pt x="21600" y="9457"/>
                    <a:pt x="19179" y="12358"/>
                  </a:cubicBezTo>
                  <a:cubicBezTo>
                    <a:pt x="16759" y="15260"/>
                    <a:pt x="11172" y="17946"/>
                    <a:pt x="7448" y="19451"/>
                  </a:cubicBezTo>
                  <a:cubicBezTo>
                    <a:pt x="3724" y="20955"/>
                    <a:pt x="1862" y="212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0" y="3033265"/>
              <a:ext cx="241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9850" y="319836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20750" y="2831388"/>
              <a:ext cx="118938" cy="37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0970" fill="norm" stroke="1" extrusionOk="0">
                  <a:moveTo>
                    <a:pt x="0" y="12031"/>
                  </a:moveTo>
                  <a:cubicBezTo>
                    <a:pt x="366" y="15117"/>
                    <a:pt x="732" y="18203"/>
                    <a:pt x="1098" y="19805"/>
                  </a:cubicBezTo>
                  <a:cubicBezTo>
                    <a:pt x="1464" y="21407"/>
                    <a:pt x="1831" y="21526"/>
                    <a:pt x="2014" y="19093"/>
                  </a:cubicBezTo>
                  <a:cubicBezTo>
                    <a:pt x="2197" y="16660"/>
                    <a:pt x="2197" y="11675"/>
                    <a:pt x="2563" y="8352"/>
                  </a:cubicBezTo>
                  <a:cubicBezTo>
                    <a:pt x="2929" y="5029"/>
                    <a:pt x="3661" y="3368"/>
                    <a:pt x="4759" y="2240"/>
                  </a:cubicBezTo>
                  <a:cubicBezTo>
                    <a:pt x="5858" y="1113"/>
                    <a:pt x="7322" y="519"/>
                    <a:pt x="8969" y="223"/>
                  </a:cubicBezTo>
                  <a:cubicBezTo>
                    <a:pt x="10617" y="-74"/>
                    <a:pt x="12447" y="-74"/>
                    <a:pt x="14095" y="223"/>
                  </a:cubicBezTo>
                  <a:cubicBezTo>
                    <a:pt x="15742" y="519"/>
                    <a:pt x="17207" y="1113"/>
                    <a:pt x="18671" y="2300"/>
                  </a:cubicBezTo>
                  <a:cubicBezTo>
                    <a:pt x="20136" y="3486"/>
                    <a:pt x="21600" y="5267"/>
                    <a:pt x="19586" y="6988"/>
                  </a:cubicBezTo>
                  <a:cubicBezTo>
                    <a:pt x="17573" y="8708"/>
                    <a:pt x="12081" y="10370"/>
                    <a:pt x="6590" y="12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1041400" y="3045965"/>
              <a:ext cx="152401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5697"/>
                  </a:moveTo>
                  <a:cubicBezTo>
                    <a:pt x="0" y="4273"/>
                    <a:pt x="0" y="2848"/>
                    <a:pt x="900" y="2492"/>
                  </a:cubicBezTo>
                  <a:cubicBezTo>
                    <a:pt x="1800" y="2136"/>
                    <a:pt x="3600" y="2848"/>
                    <a:pt x="5700" y="5103"/>
                  </a:cubicBezTo>
                  <a:cubicBezTo>
                    <a:pt x="7800" y="7358"/>
                    <a:pt x="10200" y="11156"/>
                    <a:pt x="11400" y="13767"/>
                  </a:cubicBezTo>
                  <a:cubicBezTo>
                    <a:pt x="12600" y="16378"/>
                    <a:pt x="12600" y="17802"/>
                    <a:pt x="12450" y="19108"/>
                  </a:cubicBezTo>
                  <a:cubicBezTo>
                    <a:pt x="12300" y="20413"/>
                    <a:pt x="12000" y="21600"/>
                    <a:pt x="11700" y="21481"/>
                  </a:cubicBezTo>
                  <a:cubicBezTo>
                    <a:pt x="11400" y="21363"/>
                    <a:pt x="11100" y="19938"/>
                    <a:pt x="11100" y="17209"/>
                  </a:cubicBezTo>
                  <a:cubicBezTo>
                    <a:pt x="11100" y="14479"/>
                    <a:pt x="11400" y="10444"/>
                    <a:pt x="13200" y="7358"/>
                  </a:cubicBezTo>
                  <a:cubicBezTo>
                    <a:pt x="15000" y="4273"/>
                    <a:pt x="18300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386491" y="2859819"/>
              <a:ext cx="137509" cy="45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95" fill="norm" stroke="1" extrusionOk="0">
                  <a:moveTo>
                    <a:pt x="20944" y="93"/>
                  </a:moveTo>
                  <a:cubicBezTo>
                    <a:pt x="19332" y="-6"/>
                    <a:pt x="17720" y="-105"/>
                    <a:pt x="15625" y="242"/>
                  </a:cubicBezTo>
                  <a:cubicBezTo>
                    <a:pt x="13529" y="589"/>
                    <a:pt x="10950" y="1381"/>
                    <a:pt x="8048" y="3412"/>
                  </a:cubicBezTo>
                  <a:cubicBezTo>
                    <a:pt x="5147" y="5444"/>
                    <a:pt x="1923" y="8713"/>
                    <a:pt x="634" y="11537"/>
                  </a:cubicBezTo>
                  <a:cubicBezTo>
                    <a:pt x="-656" y="14361"/>
                    <a:pt x="-11" y="16739"/>
                    <a:pt x="2890" y="18324"/>
                  </a:cubicBezTo>
                  <a:cubicBezTo>
                    <a:pt x="5792" y="19910"/>
                    <a:pt x="10950" y="20702"/>
                    <a:pt x="16108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682750" y="2995806"/>
              <a:ext cx="276314" cy="297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54" fill="norm" stroke="1" extrusionOk="0">
                  <a:moveTo>
                    <a:pt x="0" y="1792"/>
                  </a:moveTo>
                  <a:cubicBezTo>
                    <a:pt x="3957" y="1486"/>
                    <a:pt x="7915" y="1180"/>
                    <a:pt x="11212" y="873"/>
                  </a:cubicBezTo>
                  <a:cubicBezTo>
                    <a:pt x="14510" y="567"/>
                    <a:pt x="17148" y="260"/>
                    <a:pt x="18879" y="107"/>
                  </a:cubicBezTo>
                  <a:cubicBezTo>
                    <a:pt x="20611" y="-46"/>
                    <a:pt x="21435" y="-46"/>
                    <a:pt x="21518" y="184"/>
                  </a:cubicBezTo>
                  <a:cubicBezTo>
                    <a:pt x="21600" y="414"/>
                    <a:pt x="20940" y="873"/>
                    <a:pt x="19456" y="2328"/>
                  </a:cubicBezTo>
                  <a:cubicBezTo>
                    <a:pt x="17973" y="3784"/>
                    <a:pt x="15664" y="6235"/>
                    <a:pt x="13026" y="8686"/>
                  </a:cubicBezTo>
                  <a:cubicBezTo>
                    <a:pt x="10388" y="11137"/>
                    <a:pt x="7420" y="13588"/>
                    <a:pt x="5606" y="15120"/>
                  </a:cubicBezTo>
                  <a:cubicBezTo>
                    <a:pt x="3792" y="16652"/>
                    <a:pt x="3133" y="17265"/>
                    <a:pt x="2308" y="18107"/>
                  </a:cubicBezTo>
                  <a:cubicBezTo>
                    <a:pt x="1484" y="18950"/>
                    <a:pt x="495" y="20022"/>
                    <a:pt x="495" y="20635"/>
                  </a:cubicBezTo>
                  <a:cubicBezTo>
                    <a:pt x="495" y="21248"/>
                    <a:pt x="1484" y="21401"/>
                    <a:pt x="4287" y="21324"/>
                  </a:cubicBezTo>
                  <a:cubicBezTo>
                    <a:pt x="7090" y="21248"/>
                    <a:pt x="11707" y="20941"/>
                    <a:pt x="14840" y="20941"/>
                  </a:cubicBezTo>
                  <a:cubicBezTo>
                    <a:pt x="17973" y="20941"/>
                    <a:pt x="19621" y="21248"/>
                    <a:pt x="2127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272774" y="3033265"/>
              <a:ext cx="19737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600" fill="norm" stroke="1" extrusionOk="0">
                  <a:moveTo>
                    <a:pt x="21202" y="0"/>
                  </a:moveTo>
                  <a:cubicBezTo>
                    <a:pt x="16882" y="2925"/>
                    <a:pt x="12562" y="5850"/>
                    <a:pt x="9265" y="7762"/>
                  </a:cubicBezTo>
                  <a:cubicBezTo>
                    <a:pt x="5968" y="9675"/>
                    <a:pt x="3695" y="10575"/>
                    <a:pt x="2103" y="11475"/>
                  </a:cubicBezTo>
                  <a:cubicBezTo>
                    <a:pt x="511" y="12375"/>
                    <a:pt x="-398" y="13275"/>
                    <a:pt x="170" y="14063"/>
                  </a:cubicBezTo>
                  <a:cubicBezTo>
                    <a:pt x="739" y="14850"/>
                    <a:pt x="2785" y="15525"/>
                    <a:pt x="6196" y="16200"/>
                  </a:cubicBezTo>
                  <a:cubicBezTo>
                    <a:pt x="9606" y="16875"/>
                    <a:pt x="14381" y="17550"/>
                    <a:pt x="16996" y="18450"/>
                  </a:cubicBezTo>
                  <a:cubicBezTo>
                    <a:pt x="19610" y="19350"/>
                    <a:pt x="20065" y="20475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324099" y="3293615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2758236" y="2987737"/>
              <a:ext cx="270714" cy="28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5" fill="norm" stroke="1" extrusionOk="0">
                  <a:moveTo>
                    <a:pt x="2327" y="3892"/>
                  </a:moveTo>
                  <a:cubicBezTo>
                    <a:pt x="2327" y="3098"/>
                    <a:pt x="2327" y="2304"/>
                    <a:pt x="2662" y="1669"/>
                  </a:cubicBezTo>
                  <a:cubicBezTo>
                    <a:pt x="2996" y="1034"/>
                    <a:pt x="3666" y="557"/>
                    <a:pt x="4838" y="239"/>
                  </a:cubicBezTo>
                  <a:cubicBezTo>
                    <a:pt x="6010" y="-78"/>
                    <a:pt x="7685" y="-237"/>
                    <a:pt x="9024" y="795"/>
                  </a:cubicBezTo>
                  <a:cubicBezTo>
                    <a:pt x="10364" y="1828"/>
                    <a:pt x="11368" y="4051"/>
                    <a:pt x="10280" y="7069"/>
                  </a:cubicBezTo>
                  <a:cubicBezTo>
                    <a:pt x="9192" y="10087"/>
                    <a:pt x="6010" y="13898"/>
                    <a:pt x="4085" y="16042"/>
                  </a:cubicBezTo>
                  <a:cubicBezTo>
                    <a:pt x="2159" y="18187"/>
                    <a:pt x="1489" y="18663"/>
                    <a:pt x="903" y="19219"/>
                  </a:cubicBezTo>
                  <a:cubicBezTo>
                    <a:pt x="317" y="19775"/>
                    <a:pt x="-185" y="20410"/>
                    <a:pt x="66" y="20807"/>
                  </a:cubicBezTo>
                  <a:cubicBezTo>
                    <a:pt x="317" y="21204"/>
                    <a:pt x="1322" y="21363"/>
                    <a:pt x="3917" y="21204"/>
                  </a:cubicBezTo>
                  <a:cubicBezTo>
                    <a:pt x="6513" y="21045"/>
                    <a:pt x="10699" y="20569"/>
                    <a:pt x="13880" y="20092"/>
                  </a:cubicBezTo>
                  <a:cubicBezTo>
                    <a:pt x="17062" y="19616"/>
                    <a:pt x="19238" y="19139"/>
                    <a:pt x="21415" y="18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124199" y="2906265"/>
              <a:ext cx="12647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9561" y="0"/>
                  </a:moveTo>
                  <a:cubicBezTo>
                    <a:pt x="13102" y="947"/>
                    <a:pt x="16643" y="1895"/>
                    <a:pt x="18767" y="3884"/>
                  </a:cubicBezTo>
                  <a:cubicBezTo>
                    <a:pt x="20892" y="5874"/>
                    <a:pt x="21600" y="8905"/>
                    <a:pt x="20892" y="11605"/>
                  </a:cubicBezTo>
                  <a:cubicBezTo>
                    <a:pt x="20184" y="14305"/>
                    <a:pt x="18059" y="16674"/>
                    <a:pt x="14341" y="18284"/>
                  </a:cubicBezTo>
                  <a:cubicBezTo>
                    <a:pt x="10623" y="19895"/>
                    <a:pt x="5311" y="20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215900" y="4145457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88" y="6132"/>
                    <a:pt x="9377" y="-1068"/>
                    <a:pt x="12977" y="132"/>
                  </a:cubicBezTo>
                  <a:cubicBezTo>
                    <a:pt x="16577" y="1332"/>
                    <a:pt x="19088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266700" y="4335015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4800"/>
                    <a:pt x="10400" y="9600"/>
                    <a:pt x="14000" y="13200"/>
                  </a:cubicBezTo>
                  <a:cubicBezTo>
                    <a:pt x="17600" y="16800"/>
                    <a:pt x="19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267322" y="4100065"/>
              <a:ext cx="21729" cy="42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456" fill="norm" stroke="1" extrusionOk="0">
                  <a:moveTo>
                    <a:pt x="8375" y="0"/>
                  </a:moveTo>
                  <a:cubicBezTo>
                    <a:pt x="8375" y="3511"/>
                    <a:pt x="8375" y="7023"/>
                    <a:pt x="7393" y="10108"/>
                  </a:cubicBezTo>
                  <a:cubicBezTo>
                    <a:pt x="6412" y="13194"/>
                    <a:pt x="4448" y="15854"/>
                    <a:pt x="2484" y="17876"/>
                  </a:cubicBezTo>
                  <a:cubicBezTo>
                    <a:pt x="521" y="19898"/>
                    <a:pt x="-1443" y="21281"/>
                    <a:pt x="1502" y="21440"/>
                  </a:cubicBezTo>
                  <a:cubicBezTo>
                    <a:pt x="4448" y="21600"/>
                    <a:pt x="12302" y="20536"/>
                    <a:pt x="20157" y="1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289050" y="4039427"/>
              <a:ext cx="298451" cy="7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20851"/>
                  </a:moveTo>
                  <a:cubicBezTo>
                    <a:pt x="0" y="18082"/>
                    <a:pt x="0" y="15313"/>
                    <a:pt x="460" y="13374"/>
                  </a:cubicBezTo>
                  <a:cubicBezTo>
                    <a:pt x="919" y="11436"/>
                    <a:pt x="1838" y="10328"/>
                    <a:pt x="4060" y="7836"/>
                  </a:cubicBezTo>
                  <a:cubicBezTo>
                    <a:pt x="6281" y="5343"/>
                    <a:pt x="9804" y="1466"/>
                    <a:pt x="12945" y="359"/>
                  </a:cubicBezTo>
                  <a:cubicBezTo>
                    <a:pt x="16085" y="-749"/>
                    <a:pt x="18843" y="913"/>
                    <a:pt x="21600" y="2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282700" y="4227065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7486"/>
                    <a:pt x="10119" y="13371"/>
                    <a:pt x="13719" y="9771"/>
                  </a:cubicBezTo>
                  <a:cubicBezTo>
                    <a:pt x="17319" y="6171"/>
                    <a:pt x="1945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372122" y="4525515"/>
              <a:ext cx="297928" cy="25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1" fill="norm" stroke="1" extrusionOk="0">
                  <a:moveTo>
                    <a:pt x="2700" y="0"/>
                  </a:moveTo>
                  <a:cubicBezTo>
                    <a:pt x="2092" y="540"/>
                    <a:pt x="1483" y="1080"/>
                    <a:pt x="1787" y="1350"/>
                  </a:cubicBezTo>
                  <a:cubicBezTo>
                    <a:pt x="2092" y="1620"/>
                    <a:pt x="3309" y="1620"/>
                    <a:pt x="5666" y="1350"/>
                  </a:cubicBezTo>
                  <a:cubicBezTo>
                    <a:pt x="8024" y="1080"/>
                    <a:pt x="11523" y="540"/>
                    <a:pt x="13652" y="270"/>
                  </a:cubicBezTo>
                  <a:cubicBezTo>
                    <a:pt x="15782" y="0"/>
                    <a:pt x="16542" y="0"/>
                    <a:pt x="17379" y="0"/>
                  </a:cubicBezTo>
                  <a:cubicBezTo>
                    <a:pt x="18216" y="0"/>
                    <a:pt x="19128" y="0"/>
                    <a:pt x="19280" y="270"/>
                  </a:cubicBezTo>
                  <a:cubicBezTo>
                    <a:pt x="19433" y="540"/>
                    <a:pt x="18824" y="1080"/>
                    <a:pt x="17607" y="2520"/>
                  </a:cubicBezTo>
                  <a:cubicBezTo>
                    <a:pt x="16390" y="3960"/>
                    <a:pt x="14565" y="6300"/>
                    <a:pt x="11979" y="9090"/>
                  </a:cubicBezTo>
                  <a:cubicBezTo>
                    <a:pt x="9393" y="11880"/>
                    <a:pt x="6047" y="15120"/>
                    <a:pt x="3765" y="17280"/>
                  </a:cubicBezTo>
                  <a:cubicBezTo>
                    <a:pt x="1483" y="19440"/>
                    <a:pt x="266" y="20520"/>
                    <a:pt x="38" y="21060"/>
                  </a:cubicBezTo>
                  <a:cubicBezTo>
                    <a:pt x="-190" y="21600"/>
                    <a:pt x="571" y="21600"/>
                    <a:pt x="3004" y="21240"/>
                  </a:cubicBezTo>
                  <a:cubicBezTo>
                    <a:pt x="5438" y="20880"/>
                    <a:pt x="9545" y="20160"/>
                    <a:pt x="12892" y="19890"/>
                  </a:cubicBezTo>
                  <a:cubicBezTo>
                    <a:pt x="16238" y="19620"/>
                    <a:pt x="18824" y="19800"/>
                    <a:pt x="21410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017444" y="4034048"/>
              <a:ext cx="186007" cy="46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13" fill="norm" stroke="1" extrusionOk="0">
                  <a:moveTo>
                    <a:pt x="21090" y="1583"/>
                  </a:moveTo>
                  <a:cubicBezTo>
                    <a:pt x="20610" y="1094"/>
                    <a:pt x="20130" y="605"/>
                    <a:pt x="19290" y="312"/>
                  </a:cubicBezTo>
                  <a:cubicBezTo>
                    <a:pt x="18450" y="19"/>
                    <a:pt x="17250" y="-79"/>
                    <a:pt x="16170" y="68"/>
                  </a:cubicBezTo>
                  <a:cubicBezTo>
                    <a:pt x="15090" y="214"/>
                    <a:pt x="14130" y="605"/>
                    <a:pt x="12450" y="1583"/>
                  </a:cubicBezTo>
                  <a:cubicBezTo>
                    <a:pt x="10770" y="2560"/>
                    <a:pt x="8370" y="4124"/>
                    <a:pt x="5970" y="6372"/>
                  </a:cubicBezTo>
                  <a:cubicBezTo>
                    <a:pt x="3570" y="8620"/>
                    <a:pt x="1170" y="11552"/>
                    <a:pt x="330" y="13946"/>
                  </a:cubicBezTo>
                  <a:cubicBezTo>
                    <a:pt x="-510" y="16341"/>
                    <a:pt x="210" y="18198"/>
                    <a:pt x="2970" y="19420"/>
                  </a:cubicBezTo>
                  <a:cubicBezTo>
                    <a:pt x="5730" y="20641"/>
                    <a:pt x="10530" y="21228"/>
                    <a:pt x="13530" y="21374"/>
                  </a:cubicBezTo>
                  <a:cubicBezTo>
                    <a:pt x="16530" y="21521"/>
                    <a:pt x="17730" y="21228"/>
                    <a:pt x="1893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273300" y="4159403"/>
              <a:ext cx="215901" cy="27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3243"/>
                  </a:moveTo>
                  <a:cubicBezTo>
                    <a:pt x="635" y="2268"/>
                    <a:pt x="1271" y="1294"/>
                    <a:pt x="2965" y="644"/>
                  </a:cubicBezTo>
                  <a:cubicBezTo>
                    <a:pt x="4659" y="-5"/>
                    <a:pt x="7412" y="-330"/>
                    <a:pt x="9106" y="482"/>
                  </a:cubicBezTo>
                  <a:cubicBezTo>
                    <a:pt x="10800" y="1294"/>
                    <a:pt x="11435" y="3243"/>
                    <a:pt x="10694" y="6004"/>
                  </a:cubicBezTo>
                  <a:cubicBezTo>
                    <a:pt x="9953" y="8765"/>
                    <a:pt x="7835" y="12338"/>
                    <a:pt x="6247" y="14611"/>
                  </a:cubicBezTo>
                  <a:cubicBezTo>
                    <a:pt x="4659" y="16885"/>
                    <a:pt x="3600" y="17859"/>
                    <a:pt x="2859" y="18753"/>
                  </a:cubicBezTo>
                  <a:cubicBezTo>
                    <a:pt x="2118" y="19646"/>
                    <a:pt x="1694" y="20458"/>
                    <a:pt x="2012" y="20864"/>
                  </a:cubicBezTo>
                  <a:cubicBezTo>
                    <a:pt x="2329" y="21270"/>
                    <a:pt x="3388" y="21270"/>
                    <a:pt x="6776" y="20783"/>
                  </a:cubicBezTo>
                  <a:cubicBezTo>
                    <a:pt x="10165" y="20296"/>
                    <a:pt x="15882" y="19321"/>
                    <a:pt x="21600" y="18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540000" y="4079210"/>
              <a:ext cx="135955" cy="39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03" fill="norm" stroke="1" extrusionOk="0">
                  <a:moveTo>
                    <a:pt x="0" y="97"/>
                  </a:moveTo>
                  <a:cubicBezTo>
                    <a:pt x="1636" y="-16"/>
                    <a:pt x="3273" y="-130"/>
                    <a:pt x="5564" y="382"/>
                  </a:cubicBezTo>
                  <a:cubicBezTo>
                    <a:pt x="7855" y="893"/>
                    <a:pt x="10800" y="2030"/>
                    <a:pt x="13745" y="4304"/>
                  </a:cubicBezTo>
                  <a:cubicBezTo>
                    <a:pt x="16691" y="6577"/>
                    <a:pt x="19636" y="9988"/>
                    <a:pt x="20618" y="12887"/>
                  </a:cubicBezTo>
                  <a:cubicBezTo>
                    <a:pt x="21600" y="15786"/>
                    <a:pt x="20618" y="18173"/>
                    <a:pt x="19473" y="19537"/>
                  </a:cubicBezTo>
                  <a:cubicBezTo>
                    <a:pt x="18327" y="20902"/>
                    <a:pt x="17018" y="21243"/>
                    <a:pt x="15382" y="21356"/>
                  </a:cubicBezTo>
                  <a:cubicBezTo>
                    <a:pt x="13745" y="21470"/>
                    <a:pt x="11782" y="21356"/>
                    <a:pt x="9818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289300" y="4246115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0800"/>
                    <a:pt x="9434" y="0"/>
                    <a:pt x="13034" y="0"/>
                  </a:cubicBezTo>
                  <a:cubicBezTo>
                    <a:pt x="16634" y="0"/>
                    <a:pt x="1911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257550" y="4436615"/>
              <a:ext cx="2540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040" y="8640"/>
                    <a:pt x="10080" y="17280"/>
                    <a:pt x="13680" y="19440"/>
                  </a:cubicBezTo>
                  <a:cubicBezTo>
                    <a:pt x="17280" y="21600"/>
                    <a:pt x="1944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4445510" y="4096102"/>
              <a:ext cx="254966" cy="3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99" fill="norm" stroke="1" extrusionOk="0">
                  <a:moveTo>
                    <a:pt x="15636" y="3408"/>
                  </a:moveTo>
                  <a:cubicBezTo>
                    <a:pt x="14242" y="2091"/>
                    <a:pt x="12849" y="774"/>
                    <a:pt x="11020" y="247"/>
                  </a:cubicBezTo>
                  <a:cubicBezTo>
                    <a:pt x="9191" y="-280"/>
                    <a:pt x="6926" y="-17"/>
                    <a:pt x="4836" y="1564"/>
                  </a:cubicBezTo>
                  <a:cubicBezTo>
                    <a:pt x="2745" y="3144"/>
                    <a:pt x="829" y="6042"/>
                    <a:pt x="220" y="9071"/>
                  </a:cubicBezTo>
                  <a:cubicBezTo>
                    <a:pt x="-390" y="12100"/>
                    <a:pt x="307" y="15261"/>
                    <a:pt x="1875" y="17500"/>
                  </a:cubicBezTo>
                  <a:cubicBezTo>
                    <a:pt x="3442" y="19740"/>
                    <a:pt x="5881" y="21057"/>
                    <a:pt x="8755" y="21188"/>
                  </a:cubicBezTo>
                  <a:cubicBezTo>
                    <a:pt x="11629" y="21320"/>
                    <a:pt x="14939" y="20266"/>
                    <a:pt x="17116" y="19081"/>
                  </a:cubicBezTo>
                  <a:cubicBezTo>
                    <a:pt x="19294" y="17896"/>
                    <a:pt x="20339" y="16579"/>
                    <a:pt x="20775" y="15130"/>
                  </a:cubicBezTo>
                  <a:cubicBezTo>
                    <a:pt x="21210" y="13681"/>
                    <a:pt x="21036" y="12100"/>
                    <a:pt x="19555" y="10257"/>
                  </a:cubicBezTo>
                  <a:cubicBezTo>
                    <a:pt x="18075" y="8413"/>
                    <a:pt x="15287" y="6305"/>
                    <a:pt x="13458" y="5120"/>
                  </a:cubicBezTo>
                  <a:cubicBezTo>
                    <a:pt x="11629" y="3935"/>
                    <a:pt x="10758" y="3671"/>
                    <a:pt x="10497" y="3869"/>
                  </a:cubicBezTo>
                  <a:cubicBezTo>
                    <a:pt x="10236" y="4066"/>
                    <a:pt x="10584" y="4725"/>
                    <a:pt x="10933" y="5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553676" y="3960365"/>
              <a:ext cx="56425" cy="59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20525" y="2546"/>
                    <a:pt x="19725" y="5091"/>
                    <a:pt x="16925" y="7869"/>
                  </a:cubicBezTo>
                  <a:cubicBezTo>
                    <a:pt x="14125" y="10646"/>
                    <a:pt x="9325" y="13654"/>
                    <a:pt x="6125" y="15853"/>
                  </a:cubicBezTo>
                  <a:cubicBezTo>
                    <a:pt x="2925" y="18051"/>
                    <a:pt x="1325" y="19440"/>
                    <a:pt x="525" y="20327"/>
                  </a:cubicBezTo>
                  <a:cubicBezTo>
                    <a:pt x="-275" y="21214"/>
                    <a:pt x="-275" y="21600"/>
                    <a:pt x="1325" y="21600"/>
                  </a:cubicBezTo>
                  <a:cubicBezTo>
                    <a:pt x="2925" y="21600"/>
                    <a:pt x="6125" y="21214"/>
                    <a:pt x="7725" y="20944"/>
                  </a:cubicBezTo>
                  <a:cubicBezTo>
                    <a:pt x="9325" y="20674"/>
                    <a:pt x="9325" y="20520"/>
                    <a:pt x="9325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451350" y="3983648"/>
              <a:ext cx="3175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5916"/>
                    <a:pt x="864" y="10232"/>
                    <a:pt x="2016" y="6253"/>
                  </a:cubicBezTo>
                  <a:cubicBezTo>
                    <a:pt x="3168" y="2274"/>
                    <a:pt x="5040" y="0"/>
                    <a:pt x="8136" y="0"/>
                  </a:cubicBezTo>
                  <a:cubicBezTo>
                    <a:pt x="11232" y="0"/>
                    <a:pt x="15552" y="2274"/>
                    <a:pt x="18000" y="5116"/>
                  </a:cubicBezTo>
                  <a:cubicBezTo>
                    <a:pt x="20448" y="7958"/>
                    <a:pt x="21024" y="11368"/>
                    <a:pt x="21600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4400550" y="4506465"/>
              <a:ext cx="317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8" y="21600"/>
                    <a:pt x="10656" y="21600"/>
                    <a:pt x="14256" y="18000"/>
                  </a:cubicBezTo>
                  <a:cubicBezTo>
                    <a:pt x="17856" y="14400"/>
                    <a:pt x="19728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4904599" y="4015574"/>
              <a:ext cx="207152" cy="44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82" fill="norm" stroke="1" extrusionOk="0">
                  <a:moveTo>
                    <a:pt x="21353" y="1607"/>
                  </a:moveTo>
                  <a:cubicBezTo>
                    <a:pt x="21353" y="1102"/>
                    <a:pt x="21353" y="598"/>
                    <a:pt x="20808" y="295"/>
                  </a:cubicBezTo>
                  <a:cubicBezTo>
                    <a:pt x="20262" y="-8"/>
                    <a:pt x="19171" y="-109"/>
                    <a:pt x="17535" y="143"/>
                  </a:cubicBezTo>
                  <a:cubicBezTo>
                    <a:pt x="15898" y="396"/>
                    <a:pt x="13717" y="1001"/>
                    <a:pt x="10880" y="2616"/>
                  </a:cubicBezTo>
                  <a:cubicBezTo>
                    <a:pt x="8044" y="4231"/>
                    <a:pt x="4553" y="6855"/>
                    <a:pt x="2480" y="9530"/>
                  </a:cubicBezTo>
                  <a:cubicBezTo>
                    <a:pt x="408" y="12205"/>
                    <a:pt x="-247" y="14930"/>
                    <a:pt x="80" y="16898"/>
                  </a:cubicBezTo>
                  <a:cubicBezTo>
                    <a:pt x="408" y="18867"/>
                    <a:pt x="1717" y="20078"/>
                    <a:pt x="3680" y="20734"/>
                  </a:cubicBezTo>
                  <a:cubicBezTo>
                    <a:pt x="5644" y="21390"/>
                    <a:pt x="8262" y="21491"/>
                    <a:pt x="10008" y="21289"/>
                  </a:cubicBezTo>
                  <a:cubicBezTo>
                    <a:pt x="11753" y="21087"/>
                    <a:pt x="12626" y="20583"/>
                    <a:pt x="13498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070385" y="4171652"/>
              <a:ext cx="193766" cy="25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0" fill="norm" stroke="1" extrusionOk="0">
                  <a:moveTo>
                    <a:pt x="1067" y="2552"/>
                  </a:moveTo>
                  <a:cubicBezTo>
                    <a:pt x="1302" y="1652"/>
                    <a:pt x="1536" y="752"/>
                    <a:pt x="2710" y="302"/>
                  </a:cubicBezTo>
                  <a:cubicBezTo>
                    <a:pt x="3884" y="-148"/>
                    <a:pt x="5997" y="-148"/>
                    <a:pt x="7641" y="662"/>
                  </a:cubicBezTo>
                  <a:cubicBezTo>
                    <a:pt x="9284" y="1472"/>
                    <a:pt x="10458" y="3092"/>
                    <a:pt x="9871" y="5792"/>
                  </a:cubicBezTo>
                  <a:cubicBezTo>
                    <a:pt x="9284" y="8492"/>
                    <a:pt x="6936" y="12272"/>
                    <a:pt x="5293" y="14612"/>
                  </a:cubicBezTo>
                  <a:cubicBezTo>
                    <a:pt x="3650" y="16952"/>
                    <a:pt x="2710" y="17852"/>
                    <a:pt x="1771" y="18752"/>
                  </a:cubicBezTo>
                  <a:cubicBezTo>
                    <a:pt x="832" y="19652"/>
                    <a:pt x="-107" y="20552"/>
                    <a:pt x="10" y="21002"/>
                  </a:cubicBezTo>
                  <a:cubicBezTo>
                    <a:pt x="128" y="21452"/>
                    <a:pt x="1302" y="21452"/>
                    <a:pt x="5058" y="21002"/>
                  </a:cubicBezTo>
                  <a:cubicBezTo>
                    <a:pt x="8815" y="20552"/>
                    <a:pt x="15154" y="19652"/>
                    <a:pt x="21493" y="18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289550" y="4074665"/>
              <a:ext cx="14783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9900" y="0"/>
                  </a:moveTo>
                  <a:cubicBezTo>
                    <a:pt x="13800" y="2794"/>
                    <a:pt x="17700" y="5588"/>
                    <a:pt x="19650" y="8221"/>
                  </a:cubicBezTo>
                  <a:cubicBezTo>
                    <a:pt x="21600" y="10854"/>
                    <a:pt x="21600" y="13325"/>
                    <a:pt x="18000" y="15528"/>
                  </a:cubicBezTo>
                  <a:cubicBezTo>
                    <a:pt x="14400" y="17731"/>
                    <a:pt x="7200" y="196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4387849" y="4703956"/>
              <a:ext cx="744083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58" fill="norm" stroke="1" extrusionOk="0">
                  <a:moveTo>
                    <a:pt x="0" y="4558"/>
                  </a:moveTo>
                  <a:cubicBezTo>
                    <a:pt x="1841" y="2958"/>
                    <a:pt x="3682" y="1358"/>
                    <a:pt x="5799" y="558"/>
                  </a:cubicBezTo>
                  <a:cubicBezTo>
                    <a:pt x="7916" y="-242"/>
                    <a:pt x="10309" y="-242"/>
                    <a:pt x="12580" y="958"/>
                  </a:cubicBezTo>
                  <a:cubicBezTo>
                    <a:pt x="14850" y="2158"/>
                    <a:pt x="16998" y="4558"/>
                    <a:pt x="18378" y="6158"/>
                  </a:cubicBezTo>
                  <a:cubicBezTo>
                    <a:pt x="19759" y="7758"/>
                    <a:pt x="20373" y="8558"/>
                    <a:pt x="20833" y="9758"/>
                  </a:cubicBezTo>
                  <a:cubicBezTo>
                    <a:pt x="21293" y="10958"/>
                    <a:pt x="21600" y="12558"/>
                    <a:pt x="21569" y="13758"/>
                  </a:cubicBezTo>
                  <a:cubicBezTo>
                    <a:pt x="21539" y="14958"/>
                    <a:pt x="21170" y="15758"/>
                    <a:pt x="20802" y="16958"/>
                  </a:cubicBezTo>
                  <a:cubicBezTo>
                    <a:pt x="20434" y="18158"/>
                    <a:pt x="20066" y="19758"/>
                    <a:pt x="19698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4584700" y="4785865"/>
              <a:ext cx="514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67" y="0"/>
                  </a:moveTo>
                  <a:cubicBezTo>
                    <a:pt x="4267" y="2057"/>
                    <a:pt x="2667" y="4114"/>
                    <a:pt x="1600" y="5143"/>
                  </a:cubicBezTo>
                  <a:cubicBezTo>
                    <a:pt x="533" y="6171"/>
                    <a:pt x="0" y="6171"/>
                    <a:pt x="0" y="6686"/>
                  </a:cubicBezTo>
                  <a:cubicBezTo>
                    <a:pt x="0" y="7200"/>
                    <a:pt x="533" y="8229"/>
                    <a:pt x="2222" y="7714"/>
                  </a:cubicBezTo>
                  <a:cubicBezTo>
                    <a:pt x="3911" y="7200"/>
                    <a:pt x="6756" y="5143"/>
                    <a:pt x="9289" y="3600"/>
                  </a:cubicBezTo>
                  <a:cubicBezTo>
                    <a:pt x="11822" y="2057"/>
                    <a:pt x="14044" y="1029"/>
                    <a:pt x="16044" y="4114"/>
                  </a:cubicBezTo>
                  <a:cubicBezTo>
                    <a:pt x="18044" y="7200"/>
                    <a:pt x="1982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4581265" y="5065265"/>
              <a:ext cx="85986" cy="46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5" fill="norm" stroke="1" extrusionOk="0">
                  <a:moveTo>
                    <a:pt x="16660" y="0"/>
                  </a:moveTo>
                  <a:cubicBezTo>
                    <a:pt x="14552" y="1564"/>
                    <a:pt x="12445" y="3128"/>
                    <a:pt x="10074" y="5424"/>
                  </a:cubicBezTo>
                  <a:cubicBezTo>
                    <a:pt x="7703" y="7721"/>
                    <a:pt x="5069" y="10751"/>
                    <a:pt x="3225" y="13243"/>
                  </a:cubicBezTo>
                  <a:cubicBezTo>
                    <a:pt x="1381" y="15736"/>
                    <a:pt x="328" y="17690"/>
                    <a:pt x="64" y="18961"/>
                  </a:cubicBezTo>
                  <a:cubicBezTo>
                    <a:pt x="-199" y="20232"/>
                    <a:pt x="328" y="20818"/>
                    <a:pt x="1908" y="21160"/>
                  </a:cubicBezTo>
                  <a:cubicBezTo>
                    <a:pt x="3489" y="21502"/>
                    <a:pt x="6123" y="21600"/>
                    <a:pt x="9547" y="21160"/>
                  </a:cubicBezTo>
                  <a:cubicBezTo>
                    <a:pt x="12972" y="20720"/>
                    <a:pt x="17186" y="19743"/>
                    <a:pt x="21401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4533900" y="5370065"/>
              <a:ext cx="279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4696797" y="5363715"/>
              <a:ext cx="18000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6085" y="0"/>
                  </a:moveTo>
                  <a:cubicBezTo>
                    <a:pt x="11815" y="1440"/>
                    <a:pt x="7545" y="2880"/>
                    <a:pt x="4782" y="5580"/>
                  </a:cubicBezTo>
                  <a:cubicBezTo>
                    <a:pt x="2019" y="8280"/>
                    <a:pt x="764" y="12240"/>
                    <a:pt x="261" y="15120"/>
                  </a:cubicBezTo>
                  <a:cubicBezTo>
                    <a:pt x="-241" y="18000"/>
                    <a:pt x="10" y="19800"/>
                    <a:pt x="764" y="20700"/>
                  </a:cubicBezTo>
                  <a:cubicBezTo>
                    <a:pt x="1517" y="21600"/>
                    <a:pt x="2773" y="21600"/>
                    <a:pt x="4029" y="21060"/>
                  </a:cubicBezTo>
                  <a:cubicBezTo>
                    <a:pt x="5285" y="20520"/>
                    <a:pt x="6540" y="19440"/>
                    <a:pt x="8047" y="17640"/>
                  </a:cubicBezTo>
                  <a:cubicBezTo>
                    <a:pt x="9554" y="15840"/>
                    <a:pt x="11312" y="13320"/>
                    <a:pt x="12317" y="13140"/>
                  </a:cubicBezTo>
                  <a:cubicBezTo>
                    <a:pt x="13322" y="12960"/>
                    <a:pt x="13573" y="15120"/>
                    <a:pt x="14201" y="16920"/>
                  </a:cubicBezTo>
                  <a:cubicBezTo>
                    <a:pt x="14829" y="18720"/>
                    <a:pt x="15833" y="20160"/>
                    <a:pt x="17089" y="20880"/>
                  </a:cubicBezTo>
                  <a:cubicBezTo>
                    <a:pt x="18345" y="21600"/>
                    <a:pt x="19852" y="216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927600" y="5052565"/>
              <a:ext cx="111360" cy="43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55" fill="norm" stroke="1" extrusionOk="0">
                  <a:moveTo>
                    <a:pt x="11004" y="0"/>
                  </a:moveTo>
                  <a:cubicBezTo>
                    <a:pt x="9374" y="4109"/>
                    <a:pt x="7743" y="8219"/>
                    <a:pt x="6928" y="11169"/>
                  </a:cubicBezTo>
                  <a:cubicBezTo>
                    <a:pt x="6113" y="14119"/>
                    <a:pt x="6113" y="15910"/>
                    <a:pt x="6113" y="17069"/>
                  </a:cubicBezTo>
                  <a:cubicBezTo>
                    <a:pt x="6113" y="18228"/>
                    <a:pt x="6113" y="18755"/>
                    <a:pt x="6521" y="18702"/>
                  </a:cubicBezTo>
                  <a:cubicBezTo>
                    <a:pt x="6928" y="18650"/>
                    <a:pt x="7743" y="18018"/>
                    <a:pt x="8558" y="17438"/>
                  </a:cubicBezTo>
                  <a:cubicBezTo>
                    <a:pt x="9374" y="16859"/>
                    <a:pt x="10189" y="16332"/>
                    <a:pt x="11411" y="15858"/>
                  </a:cubicBezTo>
                  <a:cubicBezTo>
                    <a:pt x="12634" y="15383"/>
                    <a:pt x="14264" y="14962"/>
                    <a:pt x="15691" y="15015"/>
                  </a:cubicBezTo>
                  <a:cubicBezTo>
                    <a:pt x="17117" y="15067"/>
                    <a:pt x="18340" y="15594"/>
                    <a:pt x="19358" y="16384"/>
                  </a:cubicBezTo>
                  <a:cubicBezTo>
                    <a:pt x="20377" y="17175"/>
                    <a:pt x="21192" y="18228"/>
                    <a:pt x="21396" y="19071"/>
                  </a:cubicBezTo>
                  <a:cubicBezTo>
                    <a:pt x="21600" y="19914"/>
                    <a:pt x="21192" y="20546"/>
                    <a:pt x="18543" y="20968"/>
                  </a:cubicBezTo>
                  <a:cubicBezTo>
                    <a:pt x="15894" y="21389"/>
                    <a:pt x="11004" y="21600"/>
                    <a:pt x="7540" y="21547"/>
                  </a:cubicBezTo>
                  <a:cubicBezTo>
                    <a:pt x="4075" y="21495"/>
                    <a:pt x="2038" y="21179"/>
                    <a:pt x="1019" y="20704"/>
                  </a:cubicBezTo>
                  <a:cubicBezTo>
                    <a:pt x="0" y="20230"/>
                    <a:pt x="0" y="19598"/>
                    <a:pt x="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5133719" y="5065265"/>
              <a:ext cx="219332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49" fill="norm" stroke="1" extrusionOk="0">
                  <a:moveTo>
                    <a:pt x="7190" y="0"/>
                  </a:moveTo>
                  <a:cubicBezTo>
                    <a:pt x="6152" y="121"/>
                    <a:pt x="5113" y="243"/>
                    <a:pt x="3971" y="1638"/>
                  </a:cubicBezTo>
                  <a:cubicBezTo>
                    <a:pt x="2829" y="3034"/>
                    <a:pt x="1583" y="5703"/>
                    <a:pt x="856" y="8737"/>
                  </a:cubicBezTo>
                  <a:cubicBezTo>
                    <a:pt x="129" y="11771"/>
                    <a:pt x="-79" y="15169"/>
                    <a:pt x="25" y="17292"/>
                  </a:cubicBezTo>
                  <a:cubicBezTo>
                    <a:pt x="129" y="19416"/>
                    <a:pt x="544" y="20265"/>
                    <a:pt x="1271" y="20751"/>
                  </a:cubicBezTo>
                  <a:cubicBezTo>
                    <a:pt x="1998" y="21236"/>
                    <a:pt x="3036" y="21357"/>
                    <a:pt x="3971" y="21175"/>
                  </a:cubicBezTo>
                  <a:cubicBezTo>
                    <a:pt x="4906" y="20993"/>
                    <a:pt x="5736" y="20508"/>
                    <a:pt x="7086" y="19416"/>
                  </a:cubicBezTo>
                  <a:cubicBezTo>
                    <a:pt x="8436" y="18324"/>
                    <a:pt x="10306" y="16625"/>
                    <a:pt x="11344" y="15472"/>
                  </a:cubicBezTo>
                  <a:cubicBezTo>
                    <a:pt x="12383" y="14319"/>
                    <a:pt x="12590" y="13712"/>
                    <a:pt x="12175" y="13288"/>
                  </a:cubicBezTo>
                  <a:cubicBezTo>
                    <a:pt x="11759" y="12863"/>
                    <a:pt x="10721" y="12620"/>
                    <a:pt x="9683" y="12802"/>
                  </a:cubicBezTo>
                  <a:cubicBezTo>
                    <a:pt x="8644" y="12984"/>
                    <a:pt x="7606" y="13591"/>
                    <a:pt x="6775" y="14744"/>
                  </a:cubicBezTo>
                  <a:cubicBezTo>
                    <a:pt x="5944" y="15897"/>
                    <a:pt x="5321" y="17596"/>
                    <a:pt x="5113" y="18748"/>
                  </a:cubicBezTo>
                  <a:cubicBezTo>
                    <a:pt x="4906" y="19901"/>
                    <a:pt x="5113" y="20508"/>
                    <a:pt x="5736" y="20933"/>
                  </a:cubicBezTo>
                  <a:cubicBezTo>
                    <a:pt x="6359" y="21357"/>
                    <a:pt x="7398" y="21600"/>
                    <a:pt x="10098" y="21539"/>
                  </a:cubicBezTo>
                  <a:cubicBezTo>
                    <a:pt x="12798" y="21479"/>
                    <a:pt x="17159" y="21115"/>
                    <a:pt x="21521" y="20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5797550" y="5065265"/>
              <a:ext cx="381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00" y="0"/>
                  </a:moveTo>
                  <a:cubicBezTo>
                    <a:pt x="14400" y="1578"/>
                    <a:pt x="10800" y="3156"/>
                    <a:pt x="7200" y="5770"/>
                  </a:cubicBezTo>
                  <a:cubicBezTo>
                    <a:pt x="3600" y="8384"/>
                    <a:pt x="0" y="12033"/>
                    <a:pt x="0" y="14696"/>
                  </a:cubicBezTo>
                  <a:cubicBezTo>
                    <a:pt x="0" y="17359"/>
                    <a:pt x="3600" y="19036"/>
                    <a:pt x="7800" y="20022"/>
                  </a:cubicBezTo>
                  <a:cubicBezTo>
                    <a:pt x="12000" y="21008"/>
                    <a:pt x="16800" y="213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5890308" y="5357365"/>
              <a:ext cx="111935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454" fill="norm" stroke="1" extrusionOk="0">
                  <a:moveTo>
                    <a:pt x="8554" y="0"/>
                  </a:moveTo>
                  <a:cubicBezTo>
                    <a:pt x="5083" y="2224"/>
                    <a:pt x="1611" y="4447"/>
                    <a:pt x="454" y="7624"/>
                  </a:cubicBezTo>
                  <a:cubicBezTo>
                    <a:pt x="-703" y="10800"/>
                    <a:pt x="454" y="14929"/>
                    <a:pt x="2768" y="17629"/>
                  </a:cubicBezTo>
                  <a:cubicBezTo>
                    <a:pt x="5083" y="20329"/>
                    <a:pt x="8554" y="21600"/>
                    <a:pt x="12218" y="21441"/>
                  </a:cubicBezTo>
                  <a:cubicBezTo>
                    <a:pt x="15883" y="21282"/>
                    <a:pt x="19740" y="19694"/>
                    <a:pt x="20318" y="16359"/>
                  </a:cubicBezTo>
                  <a:cubicBezTo>
                    <a:pt x="20897" y="13024"/>
                    <a:pt x="18197" y="7941"/>
                    <a:pt x="15690" y="5082"/>
                  </a:cubicBezTo>
                  <a:cubicBezTo>
                    <a:pt x="13183" y="2224"/>
                    <a:pt x="10868" y="1588"/>
                    <a:pt x="8747" y="1429"/>
                  </a:cubicBezTo>
                  <a:cubicBezTo>
                    <a:pt x="6626" y="1271"/>
                    <a:pt x="4697" y="1588"/>
                    <a:pt x="6433" y="2541"/>
                  </a:cubicBezTo>
                  <a:cubicBezTo>
                    <a:pt x="8168" y="3494"/>
                    <a:pt x="13568" y="5082"/>
                    <a:pt x="18968" y="6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6100030" y="5312915"/>
              <a:ext cx="97570" cy="23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83" fill="norm" stroke="1" extrusionOk="0">
                  <a:moveTo>
                    <a:pt x="18428" y="7005"/>
                  </a:moveTo>
                  <a:cubicBezTo>
                    <a:pt x="15211" y="6616"/>
                    <a:pt x="11994" y="6227"/>
                    <a:pt x="8317" y="7881"/>
                  </a:cubicBezTo>
                  <a:cubicBezTo>
                    <a:pt x="4640" y="9535"/>
                    <a:pt x="504" y="13232"/>
                    <a:pt x="45" y="15859"/>
                  </a:cubicBezTo>
                  <a:cubicBezTo>
                    <a:pt x="-415" y="18486"/>
                    <a:pt x="2802" y="20043"/>
                    <a:pt x="5789" y="20822"/>
                  </a:cubicBezTo>
                  <a:cubicBezTo>
                    <a:pt x="8776" y="21600"/>
                    <a:pt x="11534" y="21600"/>
                    <a:pt x="13832" y="20627"/>
                  </a:cubicBezTo>
                  <a:cubicBezTo>
                    <a:pt x="16130" y="19654"/>
                    <a:pt x="17968" y="17708"/>
                    <a:pt x="18428" y="14789"/>
                  </a:cubicBezTo>
                  <a:cubicBezTo>
                    <a:pt x="18887" y="11870"/>
                    <a:pt x="17968" y="7978"/>
                    <a:pt x="18198" y="5351"/>
                  </a:cubicBezTo>
                  <a:cubicBezTo>
                    <a:pt x="18428" y="2724"/>
                    <a:pt x="19806" y="1362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292850" y="5134842"/>
              <a:ext cx="9807" cy="41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504" fill="norm" stroke="1" extrusionOk="0">
                  <a:moveTo>
                    <a:pt x="0" y="1006"/>
                  </a:moveTo>
                  <a:cubicBezTo>
                    <a:pt x="4320" y="455"/>
                    <a:pt x="8640" y="-96"/>
                    <a:pt x="8640" y="14"/>
                  </a:cubicBezTo>
                  <a:cubicBezTo>
                    <a:pt x="8640" y="124"/>
                    <a:pt x="4320" y="896"/>
                    <a:pt x="6480" y="3155"/>
                  </a:cubicBezTo>
                  <a:cubicBezTo>
                    <a:pt x="8640" y="5414"/>
                    <a:pt x="17280" y="9161"/>
                    <a:pt x="19440" y="12467"/>
                  </a:cubicBezTo>
                  <a:cubicBezTo>
                    <a:pt x="21600" y="15773"/>
                    <a:pt x="17280" y="18639"/>
                    <a:pt x="1296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6288255" y="5287515"/>
              <a:ext cx="150645" cy="17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07" fill="norm" stroke="1" extrusionOk="0">
                  <a:moveTo>
                    <a:pt x="21059" y="0"/>
                  </a:moveTo>
                  <a:cubicBezTo>
                    <a:pt x="18100" y="790"/>
                    <a:pt x="15141" y="1580"/>
                    <a:pt x="11738" y="3688"/>
                  </a:cubicBezTo>
                  <a:cubicBezTo>
                    <a:pt x="8336" y="5795"/>
                    <a:pt x="4489" y="9220"/>
                    <a:pt x="2270" y="11985"/>
                  </a:cubicBezTo>
                  <a:cubicBezTo>
                    <a:pt x="51" y="14751"/>
                    <a:pt x="-541" y="16859"/>
                    <a:pt x="495" y="18439"/>
                  </a:cubicBezTo>
                  <a:cubicBezTo>
                    <a:pt x="1530" y="20020"/>
                    <a:pt x="4193" y="21073"/>
                    <a:pt x="7892" y="21337"/>
                  </a:cubicBezTo>
                  <a:cubicBezTo>
                    <a:pt x="11591" y="21600"/>
                    <a:pt x="16325" y="21073"/>
                    <a:pt x="2105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508750" y="5408165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6711949" y="5300215"/>
              <a:ext cx="328980" cy="49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18" fill="norm" stroke="1" extrusionOk="0">
                  <a:moveTo>
                    <a:pt x="1662" y="0"/>
                  </a:moveTo>
                  <a:cubicBezTo>
                    <a:pt x="1108" y="1846"/>
                    <a:pt x="554" y="3692"/>
                    <a:pt x="277" y="4846"/>
                  </a:cubicBezTo>
                  <a:cubicBezTo>
                    <a:pt x="0" y="6000"/>
                    <a:pt x="0" y="6462"/>
                    <a:pt x="0" y="6923"/>
                  </a:cubicBezTo>
                  <a:cubicBezTo>
                    <a:pt x="0" y="7385"/>
                    <a:pt x="0" y="7846"/>
                    <a:pt x="554" y="7938"/>
                  </a:cubicBezTo>
                  <a:cubicBezTo>
                    <a:pt x="1108" y="8031"/>
                    <a:pt x="2215" y="7754"/>
                    <a:pt x="3323" y="6969"/>
                  </a:cubicBezTo>
                  <a:cubicBezTo>
                    <a:pt x="4431" y="6185"/>
                    <a:pt x="5538" y="4892"/>
                    <a:pt x="6162" y="4015"/>
                  </a:cubicBezTo>
                  <a:cubicBezTo>
                    <a:pt x="6785" y="3138"/>
                    <a:pt x="6923" y="2677"/>
                    <a:pt x="6923" y="2723"/>
                  </a:cubicBezTo>
                  <a:cubicBezTo>
                    <a:pt x="6923" y="2769"/>
                    <a:pt x="6785" y="3323"/>
                    <a:pt x="6715" y="3831"/>
                  </a:cubicBezTo>
                  <a:cubicBezTo>
                    <a:pt x="6646" y="4338"/>
                    <a:pt x="6646" y="4800"/>
                    <a:pt x="6785" y="5262"/>
                  </a:cubicBezTo>
                  <a:cubicBezTo>
                    <a:pt x="6923" y="5723"/>
                    <a:pt x="7200" y="6185"/>
                    <a:pt x="7685" y="6415"/>
                  </a:cubicBezTo>
                  <a:cubicBezTo>
                    <a:pt x="8169" y="6646"/>
                    <a:pt x="8862" y="6646"/>
                    <a:pt x="9762" y="6231"/>
                  </a:cubicBezTo>
                  <a:cubicBezTo>
                    <a:pt x="10662" y="5815"/>
                    <a:pt x="11769" y="4985"/>
                    <a:pt x="12531" y="4292"/>
                  </a:cubicBezTo>
                  <a:cubicBezTo>
                    <a:pt x="13292" y="3600"/>
                    <a:pt x="13708" y="3046"/>
                    <a:pt x="13846" y="3046"/>
                  </a:cubicBezTo>
                  <a:cubicBezTo>
                    <a:pt x="13985" y="3046"/>
                    <a:pt x="13846" y="3600"/>
                    <a:pt x="13500" y="5031"/>
                  </a:cubicBezTo>
                  <a:cubicBezTo>
                    <a:pt x="13154" y="6462"/>
                    <a:pt x="12600" y="8769"/>
                    <a:pt x="11908" y="11169"/>
                  </a:cubicBezTo>
                  <a:cubicBezTo>
                    <a:pt x="11215" y="13569"/>
                    <a:pt x="10385" y="16062"/>
                    <a:pt x="9762" y="17631"/>
                  </a:cubicBezTo>
                  <a:cubicBezTo>
                    <a:pt x="9138" y="19200"/>
                    <a:pt x="8723" y="19846"/>
                    <a:pt x="8446" y="20446"/>
                  </a:cubicBezTo>
                  <a:cubicBezTo>
                    <a:pt x="8169" y="21046"/>
                    <a:pt x="8031" y="21600"/>
                    <a:pt x="8031" y="21508"/>
                  </a:cubicBezTo>
                  <a:cubicBezTo>
                    <a:pt x="8031" y="21415"/>
                    <a:pt x="8169" y="20677"/>
                    <a:pt x="8792" y="18738"/>
                  </a:cubicBezTo>
                  <a:cubicBezTo>
                    <a:pt x="9415" y="16800"/>
                    <a:pt x="10523" y="13662"/>
                    <a:pt x="11562" y="10985"/>
                  </a:cubicBezTo>
                  <a:cubicBezTo>
                    <a:pt x="12600" y="8308"/>
                    <a:pt x="13569" y="6092"/>
                    <a:pt x="14331" y="4662"/>
                  </a:cubicBezTo>
                  <a:cubicBezTo>
                    <a:pt x="15092" y="3231"/>
                    <a:pt x="15646" y="2585"/>
                    <a:pt x="16131" y="2077"/>
                  </a:cubicBezTo>
                  <a:cubicBezTo>
                    <a:pt x="16615" y="1569"/>
                    <a:pt x="17031" y="1200"/>
                    <a:pt x="17723" y="1062"/>
                  </a:cubicBezTo>
                  <a:cubicBezTo>
                    <a:pt x="18415" y="923"/>
                    <a:pt x="19385" y="1015"/>
                    <a:pt x="20077" y="1292"/>
                  </a:cubicBezTo>
                  <a:cubicBezTo>
                    <a:pt x="20769" y="1569"/>
                    <a:pt x="21185" y="2031"/>
                    <a:pt x="21392" y="2862"/>
                  </a:cubicBezTo>
                  <a:cubicBezTo>
                    <a:pt x="21600" y="3692"/>
                    <a:pt x="21600" y="4892"/>
                    <a:pt x="21046" y="6000"/>
                  </a:cubicBezTo>
                  <a:cubicBezTo>
                    <a:pt x="20492" y="7108"/>
                    <a:pt x="19385" y="8123"/>
                    <a:pt x="17031" y="8631"/>
                  </a:cubicBezTo>
                  <a:cubicBezTo>
                    <a:pt x="14677" y="9138"/>
                    <a:pt x="11077" y="9138"/>
                    <a:pt x="7477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2352410" y="6930048"/>
              <a:ext cx="181240" cy="63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4176" y="21600"/>
                  </a:moveTo>
                  <a:cubicBezTo>
                    <a:pt x="3925" y="19715"/>
                    <a:pt x="3673" y="17831"/>
                    <a:pt x="3046" y="15584"/>
                  </a:cubicBezTo>
                  <a:cubicBezTo>
                    <a:pt x="2418" y="13337"/>
                    <a:pt x="1413" y="10728"/>
                    <a:pt x="785" y="8191"/>
                  </a:cubicBezTo>
                  <a:cubicBezTo>
                    <a:pt x="157" y="5654"/>
                    <a:pt x="-94" y="3189"/>
                    <a:pt x="32" y="1776"/>
                  </a:cubicBezTo>
                  <a:cubicBezTo>
                    <a:pt x="157" y="362"/>
                    <a:pt x="659" y="0"/>
                    <a:pt x="1162" y="0"/>
                  </a:cubicBezTo>
                  <a:cubicBezTo>
                    <a:pt x="1664" y="0"/>
                    <a:pt x="2166" y="362"/>
                    <a:pt x="3422" y="1776"/>
                  </a:cubicBezTo>
                  <a:cubicBezTo>
                    <a:pt x="4678" y="3189"/>
                    <a:pt x="6687" y="5654"/>
                    <a:pt x="8697" y="8082"/>
                  </a:cubicBezTo>
                  <a:cubicBezTo>
                    <a:pt x="10706" y="10510"/>
                    <a:pt x="12715" y="12902"/>
                    <a:pt x="14850" y="14678"/>
                  </a:cubicBezTo>
                  <a:cubicBezTo>
                    <a:pt x="16985" y="16454"/>
                    <a:pt x="19246" y="17613"/>
                    <a:pt x="21506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2335199" y="7205215"/>
              <a:ext cx="160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2" y="21600"/>
                  </a:moveTo>
                  <a:cubicBezTo>
                    <a:pt x="-68" y="19600"/>
                    <a:pt x="-349" y="17600"/>
                    <a:pt x="1334" y="15000"/>
                  </a:cubicBezTo>
                  <a:cubicBezTo>
                    <a:pt x="3017" y="12400"/>
                    <a:pt x="6664" y="9200"/>
                    <a:pt x="10311" y="6600"/>
                  </a:cubicBezTo>
                  <a:cubicBezTo>
                    <a:pt x="13957" y="4000"/>
                    <a:pt x="17604" y="2000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533650" y="6901358"/>
              <a:ext cx="317501" cy="41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569"/>
                  </a:moveTo>
                  <a:cubicBezTo>
                    <a:pt x="0" y="1915"/>
                    <a:pt x="0" y="1260"/>
                    <a:pt x="432" y="769"/>
                  </a:cubicBezTo>
                  <a:cubicBezTo>
                    <a:pt x="864" y="278"/>
                    <a:pt x="1728" y="-49"/>
                    <a:pt x="2952" y="6"/>
                  </a:cubicBezTo>
                  <a:cubicBezTo>
                    <a:pt x="4176" y="60"/>
                    <a:pt x="5760" y="496"/>
                    <a:pt x="7056" y="1969"/>
                  </a:cubicBezTo>
                  <a:cubicBezTo>
                    <a:pt x="8352" y="3442"/>
                    <a:pt x="9360" y="5951"/>
                    <a:pt x="9216" y="8896"/>
                  </a:cubicBezTo>
                  <a:cubicBezTo>
                    <a:pt x="9072" y="11842"/>
                    <a:pt x="7776" y="15224"/>
                    <a:pt x="6912" y="17406"/>
                  </a:cubicBezTo>
                  <a:cubicBezTo>
                    <a:pt x="6048" y="19587"/>
                    <a:pt x="5616" y="20569"/>
                    <a:pt x="5832" y="21060"/>
                  </a:cubicBezTo>
                  <a:cubicBezTo>
                    <a:pt x="6048" y="21551"/>
                    <a:pt x="6912" y="21551"/>
                    <a:pt x="9648" y="21006"/>
                  </a:cubicBezTo>
                  <a:cubicBezTo>
                    <a:pt x="12384" y="20460"/>
                    <a:pt x="16992" y="19369"/>
                    <a:pt x="21600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901949" y="7275065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5760"/>
                    <a:pt x="9120" y="11520"/>
                    <a:pt x="5520" y="15120"/>
                  </a:cubicBezTo>
                  <a:cubicBezTo>
                    <a:pt x="1920" y="18720"/>
                    <a:pt x="9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152283" y="6799765"/>
              <a:ext cx="295767" cy="38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7" fill="norm" stroke="1" extrusionOk="0">
                  <a:moveTo>
                    <a:pt x="12215" y="2780"/>
                  </a:moveTo>
                  <a:cubicBezTo>
                    <a:pt x="12061" y="2190"/>
                    <a:pt x="11908" y="1599"/>
                    <a:pt x="11525" y="1068"/>
                  </a:cubicBezTo>
                  <a:cubicBezTo>
                    <a:pt x="11142" y="537"/>
                    <a:pt x="10529" y="65"/>
                    <a:pt x="9763" y="6"/>
                  </a:cubicBezTo>
                  <a:cubicBezTo>
                    <a:pt x="8997" y="-53"/>
                    <a:pt x="8078" y="301"/>
                    <a:pt x="6393" y="1954"/>
                  </a:cubicBezTo>
                  <a:cubicBezTo>
                    <a:pt x="4708" y="3606"/>
                    <a:pt x="2257" y="6557"/>
                    <a:pt x="1032" y="9508"/>
                  </a:cubicBezTo>
                  <a:cubicBezTo>
                    <a:pt x="-194" y="12458"/>
                    <a:pt x="-194" y="15409"/>
                    <a:pt x="342" y="17416"/>
                  </a:cubicBezTo>
                  <a:cubicBezTo>
                    <a:pt x="878" y="19422"/>
                    <a:pt x="1951" y="20485"/>
                    <a:pt x="3406" y="21016"/>
                  </a:cubicBezTo>
                  <a:cubicBezTo>
                    <a:pt x="4861" y="21547"/>
                    <a:pt x="6700" y="21547"/>
                    <a:pt x="8921" y="20544"/>
                  </a:cubicBezTo>
                  <a:cubicBezTo>
                    <a:pt x="11142" y="19540"/>
                    <a:pt x="13746" y="17534"/>
                    <a:pt x="15508" y="14878"/>
                  </a:cubicBezTo>
                  <a:cubicBezTo>
                    <a:pt x="17270" y="12222"/>
                    <a:pt x="18189" y="8917"/>
                    <a:pt x="18419" y="6557"/>
                  </a:cubicBezTo>
                  <a:cubicBezTo>
                    <a:pt x="18649" y="4196"/>
                    <a:pt x="18189" y="2780"/>
                    <a:pt x="16963" y="1895"/>
                  </a:cubicBezTo>
                  <a:cubicBezTo>
                    <a:pt x="15738" y="1009"/>
                    <a:pt x="13746" y="655"/>
                    <a:pt x="11678" y="1422"/>
                  </a:cubicBezTo>
                  <a:cubicBezTo>
                    <a:pt x="9610" y="2190"/>
                    <a:pt x="7466" y="4078"/>
                    <a:pt x="6623" y="5967"/>
                  </a:cubicBezTo>
                  <a:cubicBezTo>
                    <a:pt x="5780" y="7855"/>
                    <a:pt x="6240" y="9744"/>
                    <a:pt x="8308" y="11868"/>
                  </a:cubicBezTo>
                  <a:cubicBezTo>
                    <a:pt x="10376" y="13993"/>
                    <a:pt x="14053" y="16354"/>
                    <a:pt x="16504" y="18006"/>
                  </a:cubicBezTo>
                  <a:cubicBezTo>
                    <a:pt x="18955" y="19658"/>
                    <a:pt x="20180" y="20603"/>
                    <a:pt x="2140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503394" y="6736323"/>
              <a:ext cx="197381" cy="43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550" fill="norm" stroke="1" extrusionOk="0">
                  <a:moveTo>
                    <a:pt x="190" y="3707"/>
                  </a:moveTo>
                  <a:cubicBezTo>
                    <a:pt x="-32" y="2976"/>
                    <a:pt x="-255" y="2246"/>
                    <a:pt x="747" y="1620"/>
                  </a:cubicBezTo>
                  <a:cubicBezTo>
                    <a:pt x="1749" y="993"/>
                    <a:pt x="3976" y="472"/>
                    <a:pt x="5980" y="211"/>
                  </a:cubicBezTo>
                  <a:cubicBezTo>
                    <a:pt x="7984" y="-50"/>
                    <a:pt x="9766" y="-50"/>
                    <a:pt x="11102" y="107"/>
                  </a:cubicBezTo>
                  <a:cubicBezTo>
                    <a:pt x="12438" y="263"/>
                    <a:pt x="13329" y="576"/>
                    <a:pt x="13551" y="1724"/>
                  </a:cubicBezTo>
                  <a:cubicBezTo>
                    <a:pt x="13774" y="2872"/>
                    <a:pt x="13329" y="4854"/>
                    <a:pt x="12549" y="6159"/>
                  </a:cubicBezTo>
                  <a:cubicBezTo>
                    <a:pt x="11770" y="7463"/>
                    <a:pt x="10656" y="8089"/>
                    <a:pt x="10656" y="8559"/>
                  </a:cubicBezTo>
                  <a:cubicBezTo>
                    <a:pt x="10656" y="9028"/>
                    <a:pt x="11770" y="9341"/>
                    <a:pt x="13663" y="10020"/>
                  </a:cubicBezTo>
                  <a:cubicBezTo>
                    <a:pt x="15555" y="10698"/>
                    <a:pt x="18227" y="11741"/>
                    <a:pt x="19675" y="12785"/>
                  </a:cubicBezTo>
                  <a:cubicBezTo>
                    <a:pt x="21122" y="13828"/>
                    <a:pt x="21345" y="14872"/>
                    <a:pt x="19007" y="16176"/>
                  </a:cubicBezTo>
                  <a:cubicBezTo>
                    <a:pt x="16669" y="17480"/>
                    <a:pt x="11770" y="19046"/>
                    <a:pt x="8875" y="19985"/>
                  </a:cubicBezTo>
                  <a:cubicBezTo>
                    <a:pt x="5980" y="20924"/>
                    <a:pt x="5089" y="21237"/>
                    <a:pt x="4199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929187" y="3433820"/>
              <a:ext cx="1922044" cy="146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85" fill="norm" stroke="1" extrusionOk="0">
                  <a:moveTo>
                    <a:pt x="17249" y="2611"/>
                  </a:moveTo>
                  <a:cubicBezTo>
                    <a:pt x="17178" y="2299"/>
                    <a:pt x="17107" y="1988"/>
                    <a:pt x="16845" y="1629"/>
                  </a:cubicBezTo>
                  <a:cubicBezTo>
                    <a:pt x="16584" y="1271"/>
                    <a:pt x="16133" y="866"/>
                    <a:pt x="15504" y="585"/>
                  </a:cubicBezTo>
                  <a:cubicBezTo>
                    <a:pt x="14875" y="305"/>
                    <a:pt x="14068" y="149"/>
                    <a:pt x="13143" y="71"/>
                  </a:cubicBezTo>
                  <a:cubicBezTo>
                    <a:pt x="12217" y="-7"/>
                    <a:pt x="11173" y="-7"/>
                    <a:pt x="10140" y="9"/>
                  </a:cubicBezTo>
                  <a:cubicBezTo>
                    <a:pt x="9107" y="24"/>
                    <a:pt x="8087" y="55"/>
                    <a:pt x="7209" y="118"/>
                  </a:cubicBezTo>
                  <a:cubicBezTo>
                    <a:pt x="6330" y="180"/>
                    <a:pt x="5594" y="274"/>
                    <a:pt x="4894" y="492"/>
                  </a:cubicBezTo>
                  <a:cubicBezTo>
                    <a:pt x="4194" y="710"/>
                    <a:pt x="3529" y="1053"/>
                    <a:pt x="3067" y="1614"/>
                  </a:cubicBezTo>
                  <a:cubicBezTo>
                    <a:pt x="2604" y="2175"/>
                    <a:pt x="2343" y="2954"/>
                    <a:pt x="2188" y="3874"/>
                  </a:cubicBezTo>
                  <a:cubicBezTo>
                    <a:pt x="2034" y="4793"/>
                    <a:pt x="1987" y="5853"/>
                    <a:pt x="1915" y="6928"/>
                  </a:cubicBezTo>
                  <a:cubicBezTo>
                    <a:pt x="1844" y="8003"/>
                    <a:pt x="1749" y="9094"/>
                    <a:pt x="1642" y="10263"/>
                  </a:cubicBezTo>
                  <a:cubicBezTo>
                    <a:pt x="1536" y="11432"/>
                    <a:pt x="1417" y="12679"/>
                    <a:pt x="1274" y="13894"/>
                  </a:cubicBezTo>
                  <a:cubicBezTo>
                    <a:pt x="1132" y="15110"/>
                    <a:pt x="966" y="16294"/>
                    <a:pt x="788" y="17292"/>
                  </a:cubicBezTo>
                  <a:cubicBezTo>
                    <a:pt x="610" y="18289"/>
                    <a:pt x="420" y="19099"/>
                    <a:pt x="289" y="19661"/>
                  </a:cubicBezTo>
                  <a:cubicBezTo>
                    <a:pt x="159" y="20222"/>
                    <a:pt x="88" y="20533"/>
                    <a:pt x="40" y="20767"/>
                  </a:cubicBezTo>
                  <a:cubicBezTo>
                    <a:pt x="-7" y="21001"/>
                    <a:pt x="-31" y="21157"/>
                    <a:pt x="76" y="21203"/>
                  </a:cubicBezTo>
                  <a:cubicBezTo>
                    <a:pt x="183" y="21250"/>
                    <a:pt x="420" y="21188"/>
                    <a:pt x="895" y="21125"/>
                  </a:cubicBezTo>
                  <a:cubicBezTo>
                    <a:pt x="1369" y="21063"/>
                    <a:pt x="2082" y="21001"/>
                    <a:pt x="2912" y="20970"/>
                  </a:cubicBezTo>
                  <a:cubicBezTo>
                    <a:pt x="3743" y="20938"/>
                    <a:pt x="4693" y="20938"/>
                    <a:pt x="5630" y="20938"/>
                  </a:cubicBezTo>
                  <a:cubicBezTo>
                    <a:pt x="6568" y="20938"/>
                    <a:pt x="7493" y="20938"/>
                    <a:pt x="8419" y="20970"/>
                  </a:cubicBezTo>
                  <a:cubicBezTo>
                    <a:pt x="9345" y="21001"/>
                    <a:pt x="10271" y="21063"/>
                    <a:pt x="11232" y="21125"/>
                  </a:cubicBezTo>
                  <a:cubicBezTo>
                    <a:pt x="12193" y="21188"/>
                    <a:pt x="13190" y="21250"/>
                    <a:pt x="14068" y="21312"/>
                  </a:cubicBezTo>
                  <a:cubicBezTo>
                    <a:pt x="14947" y="21375"/>
                    <a:pt x="15706" y="21437"/>
                    <a:pt x="16335" y="21484"/>
                  </a:cubicBezTo>
                  <a:cubicBezTo>
                    <a:pt x="16964" y="21531"/>
                    <a:pt x="17463" y="21562"/>
                    <a:pt x="17783" y="21577"/>
                  </a:cubicBezTo>
                  <a:cubicBezTo>
                    <a:pt x="18104" y="21593"/>
                    <a:pt x="18246" y="21593"/>
                    <a:pt x="18317" y="21515"/>
                  </a:cubicBezTo>
                  <a:cubicBezTo>
                    <a:pt x="18388" y="21437"/>
                    <a:pt x="18388" y="21281"/>
                    <a:pt x="18293" y="20767"/>
                  </a:cubicBezTo>
                  <a:cubicBezTo>
                    <a:pt x="18198" y="20253"/>
                    <a:pt x="18009" y="19380"/>
                    <a:pt x="18056" y="18398"/>
                  </a:cubicBezTo>
                  <a:cubicBezTo>
                    <a:pt x="18104" y="17416"/>
                    <a:pt x="18388" y="16325"/>
                    <a:pt x="18721" y="15250"/>
                  </a:cubicBezTo>
                  <a:cubicBezTo>
                    <a:pt x="19053" y="14175"/>
                    <a:pt x="19433" y="13115"/>
                    <a:pt x="19729" y="12102"/>
                  </a:cubicBezTo>
                  <a:cubicBezTo>
                    <a:pt x="20026" y="11089"/>
                    <a:pt x="20240" y="10123"/>
                    <a:pt x="20442" y="9235"/>
                  </a:cubicBezTo>
                  <a:cubicBezTo>
                    <a:pt x="20643" y="8346"/>
                    <a:pt x="20833" y="7536"/>
                    <a:pt x="21011" y="6850"/>
                  </a:cubicBezTo>
                  <a:cubicBezTo>
                    <a:pt x="21189" y="6164"/>
                    <a:pt x="21355" y="5603"/>
                    <a:pt x="21450" y="5214"/>
                  </a:cubicBezTo>
                  <a:cubicBezTo>
                    <a:pt x="21545" y="4824"/>
                    <a:pt x="21569" y="4606"/>
                    <a:pt x="21545" y="4435"/>
                  </a:cubicBezTo>
                  <a:cubicBezTo>
                    <a:pt x="21522" y="4263"/>
                    <a:pt x="21450" y="4138"/>
                    <a:pt x="21106" y="3889"/>
                  </a:cubicBezTo>
                  <a:cubicBezTo>
                    <a:pt x="20762" y="3640"/>
                    <a:pt x="20145" y="3266"/>
                    <a:pt x="19421" y="2876"/>
                  </a:cubicBezTo>
                  <a:cubicBezTo>
                    <a:pt x="18697" y="2487"/>
                    <a:pt x="17866" y="2081"/>
                    <a:pt x="17012" y="1832"/>
                  </a:cubicBezTo>
                  <a:cubicBezTo>
                    <a:pt x="16157" y="1583"/>
                    <a:pt x="15279" y="1489"/>
                    <a:pt x="14674" y="1505"/>
                  </a:cubicBezTo>
                  <a:cubicBezTo>
                    <a:pt x="14068" y="1520"/>
                    <a:pt x="13736" y="1645"/>
                    <a:pt x="13404" y="1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765800" y="4227065"/>
              <a:ext cx="844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3" y="16200"/>
                    <a:pt x="4006" y="10800"/>
                    <a:pt x="5982" y="7800"/>
                  </a:cubicBezTo>
                  <a:cubicBezTo>
                    <a:pt x="7958" y="4800"/>
                    <a:pt x="9907" y="4200"/>
                    <a:pt x="12072" y="3900"/>
                  </a:cubicBezTo>
                  <a:cubicBezTo>
                    <a:pt x="14238" y="3600"/>
                    <a:pt x="16620" y="3600"/>
                    <a:pt x="18244" y="3000"/>
                  </a:cubicBezTo>
                  <a:cubicBezTo>
                    <a:pt x="19868" y="2400"/>
                    <a:pt x="2073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830390" y="4170620"/>
              <a:ext cx="246560" cy="19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94" fill="norm" stroke="1" extrusionOk="0">
                  <a:moveTo>
                    <a:pt x="11886" y="613"/>
                  </a:moveTo>
                  <a:cubicBezTo>
                    <a:pt x="9708" y="154"/>
                    <a:pt x="7530" y="-306"/>
                    <a:pt x="5351" y="268"/>
                  </a:cubicBezTo>
                  <a:cubicBezTo>
                    <a:pt x="3173" y="843"/>
                    <a:pt x="995" y="2451"/>
                    <a:pt x="269" y="4864"/>
                  </a:cubicBezTo>
                  <a:cubicBezTo>
                    <a:pt x="-457" y="7277"/>
                    <a:pt x="269" y="10494"/>
                    <a:pt x="2629" y="13022"/>
                  </a:cubicBezTo>
                  <a:cubicBezTo>
                    <a:pt x="4988" y="15549"/>
                    <a:pt x="8982" y="17388"/>
                    <a:pt x="12340" y="18651"/>
                  </a:cubicBezTo>
                  <a:cubicBezTo>
                    <a:pt x="15698" y="19915"/>
                    <a:pt x="18420" y="20605"/>
                    <a:pt x="21143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299" name="Drawing"/>
          <p:cNvGrpSpPr/>
          <p:nvPr/>
        </p:nvGrpSpPr>
        <p:grpSpPr>
          <a:xfrm>
            <a:off x="9302749" y="1689100"/>
            <a:ext cx="3094953" cy="2076450"/>
            <a:chOff x="0" y="0"/>
            <a:chExt cx="3094951" cy="2076450"/>
          </a:xfrm>
        </p:grpSpPr>
        <p:sp>
          <p:nvSpPr>
            <p:cNvPr id="2275" name="Line"/>
            <p:cNvSpPr/>
            <p:nvPr/>
          </p:nvSpPr>
          <p:spPr>
            <a:xfrm>
              <a:off x="355600" y="12700"/>
              <a:ext cx="285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0"/>
                    <a:pt x="1600" y="0"/>
                    <a:pt x="2880" y="1317"/>
                  </a:cubicBezTo>
                  <a:cubicBezTo>
                    <a:pt x="4160" y="2634"/>
                    <a:pt x="5920" y="5268"/>
                    <a:pt x="8080" y="8078"/>
                  </a:cubicBezTo>
                  <a:cubicBezTo>
                    <a:pt x="10240" y="10888"/>
                    <a:pt x="12800" y="13873"/>
                    <a:pt x="15120" y="16156"/>
                  </a:cubicBezTo>
                  <a:cubicBezTo>
                    <a:pt x="17440" y="18439"/>
                    <a:pt x="1952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04594" y="0"/>
              <a:ext cx="24945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0"/>
                  </a:moveTo>
                  <a:cubicBezTo>
                    <a:pt x="19758" y="667"/>
                    <a:pt x="18125" y="1333"/>
                    <a:pt x="15402" y="3600"/>
                  </a:cubicBezTo>
                  <a:cubicBezTo>
                    <a:pt x="12679" y="5867"/>
                    <a:pt x="8868" y="9733"/>
                    <a:pt x="6054" y="12667"/>
                  </a:cubicBezTo>
                  <a:cubicBezTo>
                    <a:pt x="3241" y="15600"/>
                    <a:pt x="1426" y="17600"/>
                    <a:pt x="609" y="18933"/>
                  </a:cubicBezTo>
                  <a:cubicBezTo>
                    <a:pt x="-208" y="20267"/>
                    <a:pt x="-26" y="20933"/>
                    <a:pt x="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355600" y="425450"/>
              <a:ext cx="336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8" y="17280"/>
                    <a:pt x="2717" y="12960"/>
                    <a:pt x="6317" y="9360"/>
                  </a:cubicBezTo>
                  <a:cubicBezTo>
                    <a:pt x="9917" y="5760"/>
                    <a:pt x="1575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12728" y="535516"/>
              <a:ext cx="209572" cy="270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37" fill="norm" stroke="1" extrusionOk="0">
                  <a:moveTo>
                    <a:pt x="21386" y="1856"/>
                  </a:moveTo>
                  <a:cubicBezTo>
                    <a:pt x="16202" y="1350"/>
                    <a:pt x="11018" y="844"/>
                    <a:pt x="7886" y="506"/>
                  </a:cubicBezTo>
                  <a:cubicBezTo>
                    <a:pt x="4754" y="169"/>
                    <a:pt x="3674" y="0"/>
                    <a:pt x="2594" y="0"/>
                  </a:cubicBezTo>
                  <a:cubicBezTo>
                    <a:pt x="1514" y="0"/>
                    <a:pt x="434" y="169"/>
                    <a:pt x="110" y="675"/>
                  </a:cubicBezTo>
                  <a:cubicBezTo>
                    <a:pt x="-214" y="1181"/>
                    <a:pt x="218" y="2025"/>
                    <a:pt x="866" y="3291"/>
                  </a:cubicBezTo>
                  <a:cubicBezTo>
                    <a:pt x="1514" y="4556"/>
                    <a:pt x="2378" y="6244"/>
                    <a:pt x="2702" y="7847"/>
                  </a:cubicBezTo>
                  <a:cubicBezTo>
                    <a:pt x="3026" y="9450"/>
                    <a:pt x="2810" y="10969"/>
                    <a:pt x="3134" y="11391"/>
                  </a:cubicBezTo>
                  <a:cubicBezTo>
                    <a:pt x="3458" y="11812"/>
                    <a:pt x="4322" y="11137"/>
                    <a:pt x="5834" y="10716"/>
                  </a:cubicBezTo>
                  <a:cubicBezTo>
                    <a:pt x="7346" y="10294"/>
                    <a:pt x="9506" y="10125"/>
                    <a:pt x="11666" y="10378"/>
                  </a:cubicBezTo>
                  <a:cubicBezTo>
                    <a:pt x="13826" y="10631"/>
                    <a:pt x="15986" y="11306"/>
                    <a:pt x="17498" y="12403"/>
                  </a:cubicBezTo>
                  <a:cubicBezTo>
                    <a:pt x="19010" y="13500"/>
                    <a:pt x="19874" y="15019"/>
                    <a:pt x="20198" y="16200"/>
                  </a:cubicBezTo>
                  <a:cubicBezTo>
                    <a:pt x="20522" y="17381"/>
                    <a:pt x="20306" y="18225"/>
                    <a:pt x="18902" y="19069"/>
                  </a:cubicBezTo>
                  <a:cubicBezTo>
                    <a:pt x="17498" y="19912"/>
                    <a:pt x="14906" y="20756"/>
                    <a:pt x="13070" y="21178"/>
                  </a:cubicBezTo>
                  <a:cubicBezTo>
                    <a:pt x="11234" y="21600"/>
                    <a:pt x="10154" y="21600"/>
                    <a:pt x="9074" y="21431"/>
                  </a:cubicBezTo>
                  <a:cubicBezTo>
                    <a:pt x="7994" y="21262"/>
                    <a:pt x="6914" y="20925"/>
                    <a:pt x="6698" y="20081"/>
                  </a:cubicBezTo>
                  <a:cubicBezTo>
                    <a:pt x="6482" y="19237"/>
                    <a:pt x="7130" y="17887"/>
                    <a:pt x="7778" y="16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01699" y="4127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800"/>
                    <a:pt x="2160" y="12000"/>
                    <a:pt x="5760" y="8400"/>
                  </a:cubicBezTo>
                  <a:cubicBezTo>
                    <a:pt x="9360" y="4800"/>
                    <a:pt x="154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155700" y="150197"/>
              <a:ext cx="241300" cy="249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912"/>
                  </a:moveTo>
                  <a:cubicBezTo>
                    <a:pt x="379" y="2004"/>
                    <a:pt x="758" y="1097"/>
                    <a:pt x="1895" y="552"/>
                  </a:cubicBezTo>
                  <a:cubicBezTo>
                    <a:pt x="3032" y="8"/>
                    <a:pt x="4926" y="-174"/>
                    <a:pt x="6632" y="189"/>
                  </a:cubicBezTo>
                  <a:cubicBezTo>
                    <a:pt x="8337" y="552"/>
                    <a:pt x="9853" y="1460"/>
                    <a:pt x="10042" y="3910"/>
                  </a:cubicBezTo>
                  <a:cubicBezTo>
                    <a:pt x="10232" y="6360"/>
                    <a:pt x="9095" y="10354"/>
                    <a:pt x="8053" y="12895"/>
                  </a:cubicBezTo>
                  <a:cubicBezTo>
                    <a:pt x="7011" y="15436"/>
                    <a:pt x="6063" y="16525"/>
                    <a:pt x="5305" y="17614"/>
                  </a:cubicBezTo>
                  <a:cubicBezTo>
                    <a:pt x="4547" y="18703"/>
                    <a:pt x="3979" y="19792"/>
                    <a:pt x="4547" y="20337"/>
                  </a:cubicBezTo>
                  <a:cubicBezTo>
                    <a:pt x="5116" y="20881"/>
                    <a:pt x="6821" y="20881"/>
                    <a:pt x="9853" y="20972"/>
                  </a:cubicBezTo>
                  <a:cubicBezTo>
                    <a:pt x="12884" y="21063"/>
                    <a:pt x="17242" y="21244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606549" y="285750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593850" y="39370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944811" y="159544"/>
              <a:ext cx="309439" cy="310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45" fill="norm" stroke="1" extrusionOk="0">
                  <a:moveTo>
                    <a:pt x="3408" y="827"/>
                  </a:moveTo>
                  <a:cubicBezTo>
                    <a:pt x="7816" y="533"/>
                    <a:pt x="12224" y="239"/>
                    <a:pt x="14795" y="92"/>
                  </a:cubicBezTo>
                  <a:cubicBezTo>
                    <a:pt x="17367" y="-55"/>
                    <a:pt x="18101" y="-55"/>
                    <a:pt x="18248" y="312"/>
                  </a:cubicBezTo>
                  <a:cubicBezTo>
                    <a:pt x="18395" y="680"/>
                    <a:pt x="17954" y="1414"/>
                    <a:pt x="16852" y="2296"/>
                  </a:cubicBezTo>
                  <a:cubicBezTo>
                    <a:pt x="15750" y="3178"/>
                    <a:pt x="13987" y="4206"/>
                    <a:pt x="11710" y="6190"/>
                  </a:cubicBezTo>
                  <a:cubicBezTo>
                    <a:pt x="9432" y="8174"/>
                    <a:pt x="6640" y="11112"/>
                    <a:pt x="4730" y="13169"/>
                  </a:cubicBezTo>
                  <a:cubicBezTo>
                    <a:pt x="2820" y="15227"/>
                    <a:pt x="1791" y="16402"/>
                    <a:pt x="1057" y="17357"/>
                  </a:cubicBezTo>
                  <a:cubicBezTo>
                    <a:pt x="322" y="18312"/>
                    <a:pt x="-119" y="19047"/>
                    <a:pt x="28" y="19414"/>
                  </a:cubicBezTo>
                  <a:cubicBezTo>
                    <a:pt x="175" y="19782"/>
                    <a:pt x="910" y="19782"/>
                    <a:pt x="3775" y="19782"/>
                  </a:cubicBezTo>
                  <a:cubicBezTo>
                    <a:pt x="6640" y="19782"/>
                    <a:pt x="11636" y="19782"/>
                    <a:pt x="14942" y="20076"/>
                  </a:cubicBezTo>
                  <a:cubicBezTo>
                    <a:pt x="18248" y="20369"/>
                    <a:pt x="19865" y="20957"/>
                    <a:pt x="2148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0" y="1416992"/>
              <a:ext cx="3302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846" y="10932"/>
                    <a:pt x="9692" y="1332"/>
                    <a:pt x="13292" y="132"/>
                  </a:cubicBezTo>
                  <a:cubicBezTo>
                    <a:pt x="16892" y="-1068"/>
                    <a:pt x="1924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38100" y="1530350"/>
              <a:ext cx="311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4" y="16800"/>
                    <a:pt x="11167" y="12000"/>
                    <a:pt x="14767" y="8400"/>
                  </a:cubicBezTo>
                  <a:cubicBezTo>
                    <a:pt x="18367" y="4800"/>
                    <a:pt x="199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311150" y="1358900"/>
              <a:ext cx="1480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600" fill="norm" stroke="1" extrusionOk="0">
                  <a:moveTo>
                    <a:pt x="0" y="0"/>
                  </a:moveTo>
                  <a:cubicBezTo>
                    <a:pt x="3900" y="0"/>
                    <a:pt x="7800" y="0"/>
                    <a:pt x="11850" y="1200"/>
                  </a:cubicBezTo>
                  <a:cubicBezTo>
                    <a:pt x="15900" y="2400"/>
                    <a:pt x="20100" y="4800"/>
                    <a:pt x="20850" y="7629"/>
                  </a:cubicBezTo>
                  <a:cubicBezTo>
                    <a:pt x="21600" y="10457"/>
                    <a:pt x="18900" y="13714"/>
                    <a:pt x="16350" y="16114"/>
                  </a:cubicBezTo>
                  <a:cubicBezTo>
                    <a:pt x="13800" y="18514"/>
                    <a:pt x="11400" y="20057"/>
                    <a:pt x="9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06450" y="1308099"/>
              <a:ext cx="2222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9" y="2779"/>
                    <a:pt x="7817" y="5558"/>
                    <a:pt x="11211" y="8400"/>
                  </a:cubicBezTo>
                  <a:cubicBezTo>
                    <a:pt x="14606" y="11242"/>
                    <a:pt x="17486" y="14147"/>
                    <a:pt x="19131" y="16358"/>
                  </a:cubicBezTo>
                  <a:cubicBezTo>
                    <a:pt x="20777" y="18568"/>
                    <a:pt x="21189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38199" y="1339850"/>
              <a:ext cx="2095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2362"/>
                    <a:pt x="14618" y="4725"/>
                    <a:pt x="11127" y="7650"/>
                  </a:cubicBezTo>
                  <a:cubicBezTo>
                    <a:pt x="7636" y="10575"/>
                    <a:pt x="4145" y="14063"/>
                    <a:pt x="2291" y="16481"/>
                  </a:cubicBezTo>
                  <a:cubicBezTo>
                    <a:pt x="436" y="18900"/>
                    <a:pt x="218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276350" y="1510736"/>
              <a:ext cx="1270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31900" y="166370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771566" y="1347142"/>
              <a:ext cx="222334" cy="37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46" fill="norm" stroke="1" extrusionOk="0">
                  <a:moveTo>
                    <a:pt x="21404" y="670"/>
                  </a:moveTo>
                  <a:cubicBezTo>
                    <a:pt x="20589" y="308"/>
                    <a:pt x="19774" y="-54"/>
                    <a:pt x="17329" y="6"/>
                  </a:cubicBezTo>
                  <a:cubicBezTo>
                    <a:pt x="14883" y="67"/>
                    <a:pt x="10808" y="549"/>
                    <a:pt x="8057" y="851"/>
                  </a:cubicBezTo>
                  <a:cubicBezTo>
                    <a:pt x="5306" y="1153"/>
                    <a:pt x="3879" y="1273"/>
                    <a:pt x="2657" y="1334"/>
                  </a:cubicBezTo>
                  <a:cubicBezTo>
                    <a:pt x="1434" y="1394"/>
                    <a:pt x="415" y="1394"/>
                    <a:pt x="110" y="1696"/>
                  </a:cubicBezTo>
                  <a:cubicBezTo>
                    <a:pt x="-196" y="1997"/>
                    <a:pt x="212" y="2601"/>
                    <a:pt x="415" y="3868"/>
                  </a:cubicBezTo>
                  <a:cubicBezTo>
                    <a:pt x="619" y="5135"/>
                    <a:pt x="619" y="7066"/>
                    <a:pt x="415" y="8453"/>
                  </a:cubicBezTo>
                  <a:cubicBezTo>
                    <a:pt x="212" y="9841"/>
                    <a:pt x="-196" y="10686"/>
                    <a:pt x="313" y="10927"/>
                  </a:cubicBezTo>
                  <a:cubicBezTo>
                    <a:pt x="823" y="11168"/>
                    <a:pt x="2249" y="10806"/>
                    <a:pt x="4185" y="10686"/>
                  </a:cubicBezTo>
                  <a:cubicBezTo>
                    <a:pt x="6121" y="10565"/>
                    <a:pt x="8566" y="10686"/>
                    <a:pt x="10706" y="11349"/>
                  </a:cubicBezTo>
                  <a:cubicBezTo>
                    <a:pt x="12846" y="12013"/>
                    <a:pt x="14679" y="13220"/>
                    <a:pt x="15291" y="14547"/>
                  </a:cubicBezTo>
                  <a:cubicBezTo>
                    <a:pt x="15902" y="15874"/>
                    <a:pt x="15291" y="17323"/>
                    <a:pt x="13966" y="18469"/>
                  </a:cubicBezTo>
                  <a:cubicBezTo>
                    <a:pt x="12642" y="19615"/>
                    <a:pt x="10604" y="20460"/>
                    <a:pt x="8872" y="20943"/>
                  </a:cubicBezTo>
                  <a:cubicBezTo>
                    <a:pt x="7140" y="21425"/>
                    <a:pt x="5713" y="21546"/>
                    <a:pt x="4491" y="21546"/>
                  </a:cubicBezTo>
                  <a:cubicBezTo>
                    <a:pt x="3268" y="21546"/>
                    <a:pt x="2249" y="21425"/>
                    <a:pt x="2453" y="21003"/>
                  </a:cubicBezTo>
                  <a:cubicBezTo>
                    <a:pt x="2657" y="20581"/>
                    <a:pt x="4083" y="19857"/>
                    <a:pt x="5510" y="19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067273" y="1359694"/>
              <a:ext cx="288577" cy="37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65" fill="norm" stroke="1" extrusionOk="0">
                  <a:moveTo>
                    <a:pt x="3496" y="1785"/>
                  </a:moveTo>
                  <a:cubicBezTo>
                    <a:pt x="6626" y="1174"/>
                    <a:pt x="9756" y="564"/>
                    <a:pt x="12104" y="259"/>
                  </a:cubicBezTo>
                  <a:cubicBezTo>
                    <a:pt x="14452" y="-46"/>
                    <a:pt x="16017" y="-46"/>
                    <a:pt x="17191" y="76"/>
                  </a:cubicBezTo>
                  <a:cubicBezTo>
                    <a:pt x="18365" y="198"/>
                    <a:pt x="19148" y="442"/>
                    <a:pt x="19069" y="1479"/>
                  </a:cubicBezTo>
                  <a:cubicBezTo>
                    <a:pt x="18991" y="2517"/>
                    <a:pt x="18052" y="4347"/>
                    <a:pt x="16174" y="6483"/>
                  </a:cubicBezTo>
                  <a:cubicBezTo>
                    <a:pt x="14296" y="8618"/>
                    <a:pt x="11478" y="11059"/>
                    <a:pt x="8739" y="13317"/>
                  </a:cubicBezTo>
                  <a:cubicBezTo>
                    <a:pt x="6000" y="15574"/>
                    <a:pt x="3339" y="17649"/>
                    <a:pt x="1774" y="18991"/>
                  </a:cubicBezTo>
                  <a:cubicBezTo>
                    <a:pt x="209" y="20334"/>
                    <a:pt x="-261" y="20944"/>
                    <a:pt x="130" y="21249"/>
                  </a:cubicBezTo>
                  <a:cubicBezTo>
                    <a:pt x="522" y="21554"/>
                    <a:pt x="1774" y="21554"/>
                    <a:pt x="4982" y="21127"/>
                  </a:cubicBezTo>
                  <a:cubicBezTo>
                    <a:pt x="8191" y="20700"/>
                    <a:pt x="13356" y="19846"/>
                    <a:pt x="16409" y="19296"/>
                  </a:cubicBezTo>
                  <a:cubicBezTo>
                    <a:pt x="19461" y="18747"/>
                    <a:pt x="20400" y="18503"/>
                    <a:pt x="21339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489200" y="1568450"/>
              <a:ext cx="241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603499" y="1479549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00"/>
                    <a:pt x="7200" y="10400"/>
                    <a:pt x="9000" y="13500"/>
                  </a:cubicBezTo>
                  <a:cubicBezTo>
                    <a:pt x="10800" y="16600"/>
                    <a:pt x="10800" y="17600"/>
                    <a:pt x="10800" y="18600"/>
                  </a:cubicBezTo>
                  <a:cubicBezTo>
                    <a:pt x="10800" y="19600"/>
                    <a:pt x="10800" y="20600"/>
                    <a:pt x="12600" y="211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820311" y="1435100"/>
              <a:ext cx="2448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4926"/>
                    <a:pt x="4625" y="9853"/>
                    <a:pt x="1925" y="13263"/>
                  </a:cubicBezTo>
                  <a:cubicBezTo>
                    <a:pt x="-775" y="16674"/>
                    <a:pt x="-775" y="18568"/>
                    <a:pt x="2825" y="19705"/>
                  </a:cubicBezTo>
                  <a:cubicBezTo>
                    <a:pt x="6425" y="20842"/>
                    <a:pt x="13625" y="21221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921000" y="1506675"/>
              <a:ext cx="173952" cy="18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683" fill="norm" stroke="1" extrusionOk="0">
                  <a:moveTo>
                    <a:pt x="18514" y="513"/>
                  </a:moveTo>
                  <a:cubicBezTo>
                    <a:pt x="15943" y="513"/>
                    <a:pt x="13371" y="513"/>
                    <a:pt x="10671" y="2392"/>
                  </a:cubicBezTo>
                  <a:cubicBezTo>
                    <a:pt x="7971" y="4270"/>
                    <a:pt x="5143" y="8026"/>
                    <a:pt x="3729" y="11196"/>
                  </a:cubicBezTo>
                  <a:cubicBezTo>
                    <a:pt x="2314" y="14366"/>
                    <a:pt x="2314" y="16948"/>
                    <a:pt x="3986" y="18709"/>
                  </a:cubicBezTo>
                  <a:cubicBezTo>
                    <a:pt x="5657" y="20470"/>
                    <a:pt x="9000" y="21409"/>
                    <a:pt x="12214" y="20000"/>
                  </a:cubicBezTo>
                  <a:cubicBezTo>
                    <a:pt x="15429" y="18592"/>
                    <a:pt x="18514" y="14835"/>
                    <a:pt x="20057" y="11313"/>
                  </a:cubicBezTo>
                  <a:cubicBezTo>
                    <a:pt x="21600" y="7792"/>
                    <a:pt x="21600" y="4505"/>
                    <a:pt x="19286" y="2509"/>
                  </a:cubicBezTo>
                  <a:cubicBezTo>
                    <a:pt x="16971" y="513"/>
                    <a:pt x="12343" y="-191"/>
                    <a:pt x="8743" y="44"/>
                  </a:cubicBezTo>
                  <a:cubicBezTo>
                    <a:pt x="5143" y="279"/>
                    <a:pt x="2571" y="1452"/>
                    <a:pt x="0" y="2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73100" y="1898650"/>
              <a:ext cx="16256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816" y="8509"/>
                    <a:pt x="1631" y="7200"/>
                    <a:pt x="2489" y="6218"/>
                  </a:cubicBezTo>
                  <a:cubicBezTo>
                    <a:pt x="3347" y="5236"/>
                    <a:pt x="4247" y="4582"/>
                    <a:pt x="5316" y="3600"/>
                  </a:cubicBezTo>
                  <a:cubicBezTo>
                    <a:pt x="6384" y="2618"/>
                    <a:pt x="7622" y="1309"/>
                    <a:pt x="8761" y="655"/>
                  </a:cubicBezTo>
                  <a:cubicBezTo>
                    <a:pt x="9900" y="0"/>
                    <a:pt x="10941" y="0"/>
                    <a:pt x="11953" y="0"/>
                  </a:cubicBezTo>
                  <a:cubicBezTo>
                    <a:pt x="12966" y="0"/>
                    <a:pt x="13950" y="0"/>
                    <a:pt x="15019" y="1636"/>
                  </a:cubicBezTo>
                  <a:cubicBezTo>
                    <a:pt x="16088" y="3273"/>
                    <a:pt x="17241" y="6545"/>
                    <a:pt x="18352" y="10145"/>
                  </a:cubicBezTo>
                  <a:cubicBezTo>
                    <a:pt x="19463" y="13745"/>
                    <a:pt x="20531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54100" y="2032000"/>
              <a:ext cx="1047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3086"/>
                    <a:pt x="2618" y="6171"/>
                    <a:pt x="4058" y="7714"/>
                  </a:cubicBezTo>
                  <a:cubicBezTo>
                    <a:pt x="5498" y="9257"/>
                    <a:pt x="7069" y="9257"/>
                    <a:pt x="8815" y="9257"/>
                  </a:cubicBezTo>
                  <a:cubicBezTo>
                    <a:pt x="10560" y="9257"/>
                    <a:pt x="12480" y="9257"/>
                    <a:pt x="14640" y="11314"/>
                  </a:cubicBezTo>
                  <a:cubicBezTo>
                    <a:pt x="16800" y="13371"/>
                    <a:pt x="192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4" name="Drawing"/>
          <p:cNvGrpSpPr/>
          <p:nvPr/>
        </p:nvGrpSpPr>
        <p:grpSpPr>
          <a:xfrm>
            <a:off x="807416" y="1727200"/>
            <a:ext cx="12159285" cy="7747001"/>
            <a:chOff x="0" y="0"/>
            <a:chExt cx="12159283" cy="7747000"/>
          </a:xfrm>
        </p:grpSpPr>
        <p:sp>
          <p:nvSpPr>
            <p:cNvPr id="2301" name="Line"/>
            <p:cNvSpPr/>
            <p:nvPr/>
          </p:nvSpPr>
          <p:spPr>
            <a:xfrm>
              <a:off x="1484933" y="2247900"/>
              <a:ext cx="9474201" cy="19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19510"/>
                  </a:moveTo>
                  <a:cubicBezTo>
                    <a:pt x="19" y="20206"/>
                    <a:pt x="39" y="20903"/>
                    <a:pt x="101" y="21252"/>
                  </a:cubicBezTo>
                  <a:cubicBezTo>
                    <a:pt x="164" y="21600"/>
                    <a:pt x="270" y="21600"/>
                    <a:pt x="413" y="21484"/>
                  </a:cubicBezTo>
                  <a:cubicBezTo>
                    <a:pt x="555" y="21368"/>
                    <a:pt x="734" y="21135"/>
                    <a:pt x="905" y="20787"/>
                  </a:cubicBezTo>
                  <a:cubicBezTo>
                    <a:pt x="1076" y="20439"/>
                    <a:pt x="1240" y="19974"/>
                    <a:pt x="1404" y="19510"/>
                  </a:cubicBezTo>
                  <a:cubicBezTo>
                    <a:pt x="1568" y="19045"/>
                    <a:pt x="1732" y="18581"/>
                    <a:pt x="1911" y="18000"/>
                  </a:cubicBezTo>
                  <a:cubicBezTo>
                    <a:pt x="2090" y="17419"/>
                    <a:pt x="2283" y="16723"/>
                    <a:pt x="2464" y="16026"/>
                  </a:cubicBezTo>
                  <a:cubicBezTo>
                    <a:pt x="2645" y="15329"/>
                    <a:pt x="2813" y="14632"/>
                    <a:pt x="2999" y="13935"/>
                  </a:cubicBezTo>
                  <a:cubicBezTo>
                    <a:pt x="3185" y="13239"/>
                    <a:pt x="3388" y="12542"/>
                    <a:pt x="3566" y="11961"/>
                  </a:cubicBezTo>
                  <a:cubicBezTo>
                    <a:pt x="3745" y="11381"/>
                    <a:pt x="3899" y="10916"/>
                    <a:pt x="4071" y="10335"/>
                  </a:cubicBezTo>
                  <a:cubicBezTo>
                    <a:pt x="4242" y="9755"/>
                    <a:pt x="4430" y="9058"/>
                    <a:pt x="4618" y="8477"/>
                  </a:cubicBezTo>
                  <a:cubicBezTo>
                    <a:pt x="4806" y="7897"/>
                    <a:pt x="4995" y="7432"/>
                    <a:pt x="5190" y="6968"/>
                  </a:cubicBezTo>
                  <a:cubicBezTo>
                    <a:pt x="5386" y="6503"/>
                    <a:pt x="5588" y="6039"/>
                    <a:pt x="5791" y="5574"/>
                  </a:cubicBezTo>
                  <a:cubicBezTo>
                    <a:pt x="5994" y="5110"/>
                    <a:pt x="6196" y="4645"/>
                    <a:pt x="6368" y="4297"/>
                  </a:cubicBezTo>
                  <a:cubicBezTo>
                    <a:pt x="6539" y="3948"/>
                    <a:pt x="6679" y="3716"/>
                    <a:pt x="6821" y="3484"/>
                  </a:cubicBezTo>
                  <a:cubicBezTo>
                    <a:pt x="6964" y="3252"/>
                    <a:pt x="7108" y="3019"/>
                    <a:pt x="7255" y="2787"/>
                  </a:cubicBezTo>
                  <a:cubicBezTo>
                    <a:pt x="7403" y="2555"/>
                    <a:pt x="7552" y="2323"/>
                    <a:pt x="7748" y="2090"/>
                  </a:cubicBezTo>
                  <a:cubicBezTo>
                    <a:pt x="7943" y="1858"/>
                    <a:pt x="8184" y="1626"/>
                    <a:pt x="8380" y="1394"/>
                  </a:cubicBezTo>
                  <a:cubicBezTo>
                    <a:pt x="8575" y="1161"/>
                    <a:pt x="8725" y="929"/>
                    <a:pt x="8882" y="813"/>
                  </a:cubicBezTo>
                  <a:cubicBezTo>
                    <a:pt x="9039" y="697"/>
                    <a:pt x="9203" y="697"/>
                    <a:pt x="9367" y="581"/>
                  </a:cubicBezTo>
                  <a:cubicBezTo>
                    <a:pt x="9531" y="465"/>
                    <a:pt x="9695" y="232"/>
                    <a:pt x="9852" y="116"/>
                  </a:cubicBezTo>
                  <a:cubicBezTo>
                    <a:pt x="10009" y="0"/>
                    <a:pt x="10158" y="0"/>
                    <a:pt x="10322" y="0"/>
                  </a:cubicBezTo>
                  <a:cubicBezTo>
                    <a:pt x="10486" y="0"/>
                    <a:pt x="10665" y="0"/>
                    <a:pt x="10841" y="0"/>
                  </a:cubicBezTo>
                  <a:cubicBezTo>
                    <a:pt x="11017" y="0"/>
                    <a:pt x="11191" y="0"/>
                    <a:pt x="11362" y="0"/>
                  </a:cubicBezTo>
                  <a:cubicBezTo>
                    <a:pt x="11534" y="0"/>
                    <a:pt x="11702" y="0"/>
                    <a:pt x="11886" y="0"/>
                  </a:cubicBezTo>
                  <a:cubicBezTo>
                    <a:pt x="12069" y="0"/>
                    <a:pt x="12267" y="0"/>
                    <a:pt x="12465" y="0"/>
                  </a:cubicBezTo>
                  <a:cubicBezTo>
                    <a:pt x="12663" y="0"/>
                    <a:pt x="12861" y="0"/>
                    <a:pt x="13056" y="0"/>
                  </a:cubicBezTo>
                  <a:cubicBezTo>
                    <a:pt x="13251" y="0"/>
                    <a:pt x="13445" y="0"/>
                    <a:pt x="13640" y="0"/>
                  </a:cubicBezTo>
                  <a:cubicBezTo>
                    <a:pt x="13835" y="0"/>
                    <a:pt x="14033" y="0"/>
                    <a:pt x="14226" y="116"/>
                  </a:cubicBezTo>
                  <a:cubicBezTo>
                    <a:pt x="14419" y="232"/>
                    <a:pt x="14608" y="465"/>
                    <a:pt x="14793" y="697"/>
                  </a:cubicBezTo>
                  <a:cubicBezTo>
                    <a:pt x="14979" y="929"/>
                    <a:pt x="15162" y="1161"/>
                    <a:pt x="15351" y="1510"/>
                  </a:cubicBezTo>
                  <a:cubicBezTo>
                    <a:pt x="15539" y="1858"/>
                    <a:pt x="15732" y="2323"/>
                    <a:pt x="15920" y="2671"/>
                  </a:cubicBezTo>
                  <a:cubicBezTo>
                    <a:pt x="16108" y="3019"/>
                    <a:pt x="16292" y="3252"/>
                    <a:pt x="16465" y="3484"/>
                  </a:cubicBezTo>
                  <a:cubicBezTo>
                    <a:pt x="16639" y="3716"/>
                    <a:pt x="16803" y="3948"/>
                    <a:pt x="17013" y="4413"/>
                  </a:cubicBezTo>
                  <a:cubicBezTo>
                    <a:pt x="17223" y="4877"/>
                    <a:pt x="17479" y="5574"/>
                    <a:pt x="17691" y="6155"/>
                  </a:cubicBezTo>
                  <a:cubicBezTo>
                    <a:pt x="17903" y="6735"/>
                    <a:pt x="18072" y="7200"/>
                    <a:pt x="18236" y="7665"/>
                  </a:cubicBezTo>
                  <a:cubicBezTo>
                    <a:pt x="18401" y="8129"/>
                    <a:pt x="18560" y="8594"/>
                    <a:pt x="18719" y="9058"/>
                  </a:cubicBezTo>
                  <a:cubicBezTo>
                    <a:pt x="18878" y="9523"/>
                    <a:pt x="19038" y="9987"/>
                    <a:pt x="19190" y="10452"/>
                  </a:cubicBezTo>
                  <a:cubicBezTo>
                    <a:pt x="19342" y="10916"/>
                    <a:pt x="19486" y="11381"/>
                    <a:pt x="19689" y="11961"/>
                  </a:cubicBezTo>
                  <a:cubicBezTo>
                    <a:pt x="19892" y="12542"/>
                    <a:pt x="20152" y="13239"/>
                    <a:pt x="20389" y="13935"/>
                  </a:cubicBezTo>
                  <a:cubicBezTo>
                    <a:pt x="20625" y="14632"/>
                    <a:pt x="20838" y="15329"/>
                    <a:pt x="21035" y="16258"/>
                  </a:cubicBezTo>
                  <a:cubicBezTo>
                    <a:pt x="21233" y="17187"/>
                    <a:pt x="21417" y="18348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962108" y="2197100"/>
              <a:ext cx="2497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5838" y="0"/>
                  </a:moveTo>
                  <a:cubicBezTo>
                    <a:pt x="10438" y="3046"/>
                    <a:pt x="5038" y="6092"/>
                    <a:pt x="2338" y="7685"/>
                  </a:cubicBezTo>
                  <a:cubicBezTo>
                    <a:pt x="-362" y="9277"/>
                    <a:pt x="-362" y="9415"/>
                    <a:pt x="538" y="8377"/>
                  </a:cubicBezTo>
                  <a:cubicBezTo>
                    <a:pt x="1438" y="7338"/>
                    <a:pt x="3238" y="5123"/>
                    <a:pt x="4138" y="3669"/>
                  </a:cubicBezTo>
                  <a:cubicBezTo>
                    <a:pt x="5038" y="2215"/>
                    <a:pt x="5038" y="1523"/>
                    <a:pt x="5038" y="3877"/>
                  </a:cubicBezTo>
                  <a:cubicBezTo>
                    <a:pt x="5038" y="6231"/>
                    <a:pt x="5038" y="11631"/>
                    <a:pt x="7738" y="15092"/>
                  </a:cubicBezTo>
                  <a:cubicBezTo>
                    <a:pt x="10438" y="18554"/>
                    <a:pt x="15838" y="20077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884336" y="2647941"/>
              <a:ext cx="207499" cy="29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31" fill="norm" stroke="1" extrusionOk="0">
                  <a:moveTo>
                    <a:pt x="12820" y="2701"/>
                  </a:moveTo>
                  <a:cubicBezTo>
                    <a:pt x="12820" y="1951"/>
                    <a:pt x="12820" y="1201"/>
                    <a:pt x="12291" y="676"/>
                  </a:cubicBezTo>
                  <a:cubicBezTo>
                    <a:pt x="11762" y="151"/>
                    <a:pt x="10703" y="-149"/>
                    <a:pt x="9644" y="76"/>
                  </a:cubicBezTo>
                  <a:cubicBezTo>
                    <a:pt x="8585" y="301"/>
                    <a:pt x="7526" y="1051"/>
                    <a:pt x="5938" y="3001"/>
                  </a:cubicBezTo>
                  <a:cubicBezTo>
                    <a:pt x="4350" y="4951"/>
                    <a:pt x="2232" y="8101"/>
                    <a:pt x="1067" y="10876"/>
                  </a:cubicBezTo>
                  <a:cubicBezTo>
                    <a:pt x="-97" y="13651"/>
                    <a:pt x="-309" y="16051"/>
                    <a:pt x="432" y="17776"/>
                  </a:cubicBezTo>
                  <a:cubicBezTo>
                    <a:pt x="1173" y="19501"/>
                    <a:pt x="2867" y="20551"/>
                    <a:pt x="4879" y="21001"/>
                  </a:cubicBezTo>
                  <a:cubicBezTo>
                    <a:pt x="6891" y="21451"/>
                    <a:pt x="9220" y="21301"/>
                    <a:pt x="11867" y="20026"/>
                  </a:cubicBezTo>
                  <a:cubicBezTo>
                    <a:pt x="14515" y="18751"/>
                    <a:pt x="17479" y="16351"/>
                    <a:pt x="19173" y="13726"/>
                  </a:cubicBezTo>
                  <a:cubicBezTo>
                    <a:pt x="20867" y="11101"/>
                    <a:pt x="21291" y="8251"/>
                    <a:pt x="20020" y="6301"/>
                  </a:cubicBezTo>
                  <a:cubicBezTo>
                    <a:pt x="18750" y="4351"/>
                    <a:pt x="15785" y="3301"/>
                    <a:pt x="13667" y="2776"/>
                  </a:cubicBezTo>
                  <a:cubicBezTo>
                    <a:pt x="11550" y="2251"/>
                    <a:pt x="10279" y="2251"/>
                    <a:pt x="9009" y="2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497633" y="98719"/>
              <a:ext cx="10661651" cy="220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0" y="21028"/>
                  </a:moveTo>
                  <a:cubicBezTo>
                    <a:pt x="39" y="20945"/>
                    <a:pt x="77" y="20862"/>
                    <a:pt x="146" y="20810"/>
                  </a:cubicBezTo>
                  <a:cubicBezTo>
                    <a:pt x="214" y="20759"/>
                    <a:pt x="313" y="20738"/>
                    <a:pt x="431" y="20717"/>
                  </a:cubicBezTo>
                  <a:cubicBezTo>
                    <a:pt x="549" y="20696"/>
                    <a:pt x="686" y="20676"/>
                    <a:pt x="810" y="20614"/>
                  </a:cubicBezTo>
                  <a:cubicBezTo>
                    <a:pt x="935" y="20552"/>
                    <a:pt x="1046" y="20448"/>
                    <a:pt x="1156" y="20355"/>
                  </a:cubicBezTo>
                  <a:cubicBezTo>
                    <a:pt x="1265" y="20262"/>
                    <a:pt x="1372" y="20179"/>
                    <a:pt x="1479" y="20075"/>
                  </a:cubicBezTo>
                  <a:cubicBezTo>
                    <a:pt x="1587" y="19972"/>
                    <a:pt x="1694" y="19847"/>
                    <a:pt x="1805" y="19723"/>
                  </a:cubicBezTo>
                  <a:cubicBezTo>
                    <a:pt x="1917" y="19599"/>
                    <a:pt x="2033" y="19475"/>
                    <a:pt x="2153" y="19340"/>
                  </a:cubicBezTo>
                  <a:cubicBezTo>
                    <a:pt x="2273" y="19205"/>
                    <a:pt x="2397" y="19060"/>
                    <a:pt x="2526" y="18874"/>
                  </a:cubicBezTo>
                  <a:cubicBezTo>
                    <a:pt x="2654" y="18688"/>
                    <a:pt x="2787" y="18460"/>
                    <a:pt x="2916" y="18222"/>
                  </a:cubicBezTo>
                  <a:cubicBezTo>
                    <a:pt x="3045" y="17984"/>
                    <a:pt x="3169" y="17735"/>
                    <a:pt x="3296" y="17455"/>
                  </a:cubicBezTo>
                  <a:cubicBezTo>
                    <a:pt x="3422" y="17176"/>
                    <a:pt x="3551" y="16865"/>
                    <a:pt x="3666" y="16544"/>
                  </a:cubicBezTo>
                  <a:cubicBezTo>
                    <a:pt x="3782" y="16223"/>
                    <a:pt x="3885" y="15892"/>
                    <a:pt x="3982" y="15550"/>
                  </a:cubicBezTo>
                  <a:cubicBezTo>
                    <a:pt x="4078" y="15208"/>
                    <a:pt x="4168" y="14856"/>
                    <a:pt x="4256" y="14494"/>
                  </a:cubicBezTo>
                  <a:cubicBezTo>
                    <a:pt x="4344" y="14132"/>
                    <a:pt x="4430" y="13759"/>
                    <a:pt x="4505" y="13438"/>
                  </a:cubicBezTo>
                  <a:cubicBezTo>
                    <a:pt x="4580" y="13117"/>
                    <a:pt x="4644" y="12848"/>
                    <a:pt x="4715" y="12558"/>
                  </a:cubicBezTo>
                  <a:cubicBezTo>
                    <a:pt x="4786" y="12268"/>
                    <a:pt x="4863" y="11957"/>
                    <a:pt x="4951" y="11646"/>
                  </a:cubicBezTo>
                  <a:cubicBezTo>
                    <a:pt x="5039" y="11336"/>
                    <a:pt x="5137" y="11025"/>
                    <a:pt x="5247" y="10663"/>
                  </a:cubicBezTo>
                  <a:cubicBezTo>
                    <a:pt x="5356" y="10300"/>
                    <a:pt x="5476" y="9886"/>
                    <a:pt x="5592" y="9462"/>
                  </a:cubicBezTo>
                  <a:cubicBezTo>
                    <a:pt x="5708" y="9037"/>
                    <a:pt x="5819" y="8602"/>
                    <a:pt x="5920" y="8178"/>
                  </a:cubicBezTo>
                  <a:cubicBezTo>
                    <a:pt x="6021" y="7753"/>
                    <a:pt x="6111" y="7339"/>
                    <a:pt x="6190" y="6935"/>
                  </a:cubicBezTo>
                  <a:cubicBezTo>
                    <a:pt x="6269" y="6531"/>
                    <a:pt x="6338" y="6138"/>
                    <a:pt x="6417" y="5682"/>
                  </a:cubicBezTo>
                  <a:cubicBezTo>
                    <a:pt x="6497" y="5227"/>
                    <a:pt x="6587" y="4709"/>
                    <a:pt x="6670" y="4264"/>
                  </a:cubicBezTo>
                  <a:cubicBezTo>
                    <a:pt x="6754" y="3818"/>
                    <a:pt x="6831" y="3445"/>
                    <a:pt x="6915" y="3062"/>
                  </a:cubicBezTo>
                  <a:cubicBezTo>
                    <a:pt x="6998" y="2679"/>
                    <a:pt x="7089" y="2286"/>
                    <a:pt x="7181" y="1944"/>
                  </a:cubicBezTo>
                  <a:cubicBezTo>
                    <a:pt x="7273" y="1602"/>
                    <a:pt x="7367" y="1312"/>
                    <a:pt x="7459" y="1074"/>
                  </a:cubicBezTo>
                  <a:cubicBezTo>
                    <a:pt x="7552" y="836"/>
                    <a:pt x="7642" y="650"/>
                    <a:pt x="7747" y="484"/>
                  </a:cubicBezTo>
                  <a:cubicBezTo>
                    <a:pt x="7852" y="318"/>
                    <a:pt x="7972" y="173"/>
                    <a:pt x="8101" y="91"/>
                  </a:cubicBezTo>
                  <a:cubicBezTo>
                    <a:pt x="8229" y="8"/>
                    <a:pt x="8366" y="-13"/>
                    <a:pt x="8493" y="8"/>
                  </a:cubicBezTo>
                  <a:cubicBezTo>
                    <a:pt x="8619" y="28"/>
                    <a:pt x="8735" y="91"/>
                    <a:pt x="8849" y="184"/>
                  </a:cubicBezTo>
                  <a:cubicBezTo>
                    <a:pt x="8962" y="277"/>
                    <a:pt x="9074" y="401"/>
                    <a:pt x="9190" y="536"/>
                  </a:cubicBezTo>
                  <a:cubicBezTo>
                    <a:pt x="9306" y="670"/>
                    <a:pt x="9426" y="815"/>
                    <a:pt x="9569" y="1022"/>
                  </a:cubicBezTo>
                  <a:cubicBezTo>
                    <a:pt x="9713" y="1230"/>
                    <a:pt x="9880" y="1499"/>
                    <a:pt x="10039" y="1778"/>
                  </a:cubicBezTo>
                  <a:cubicBezTo>
                    <a:pt x="10197" y="2058"/>
                    <a:pt x="10348" y="2348"/>
                    <a:pt x="10481" y="2617"/>
                  </a:cubicBezTo>
                  <a:cubicBezTo>
                    <a:pt x="10613" y="2886"/>
                    <a:pt x="10729" y="3135"/>
                    <a:pt x="10845" y="3383"/>
                  </a:cubicBezTo>
                  <a:cubicBezTo>
                    <a:pt x="10961" y="3632"/>
                    <a:pt x="11077" y="3880"/>
                    <a:pt x="11186" y="4119"/>
                  </a:cubicBezTo>
                  <a:cubicBezTo>
                    <a:pt x="11295" y="4357"/>
                    <a:pt x="11398" y="4585"/>
                    <a:pt x="11514" y="4874"/>
                  </a:cubicBezTo>
                  <a:cubicBezTo>
                    <a:pt x="11630" y="5164"/>
                    <a:pt x="11758" y="5516"/>
                    <a:pt x="11872" y="5848"/>
                  </a:cubicBezTo>
                  <a:cubicBezTo>
                    <a:pt x="11986" y="6179"/>
                    <a:pt x="12084" y="6490"/>
                    <a:pt x="12185" y="6863"/>
                  </a:cubicBezTo>
                  <a:cubicBezTo>
                    <a:pt x="12286" y="7235"/>
                    <a:pt x="12389" y="7670"/>
                    <a:pt x="12481" y="8064"/>
                  </a:cubicBezTo>
                  <a:cubicBezTo>
                    <a:pt x="12573" y="8457"/>
                    <a:pt x="12655" y="8809"/>
                    <a:pt x="12753" y="9223"/>
                  </a:cubicBezTo>
                  <a:cubicBezTo>
                    <a:pt x="12852" y="9638"/>
                    <a:pt x="12968" y="10114"/>
                    <a:pt x="13092" y="10559"/>
                  </a:cubicBezTo>
                  <a:cubicBezTo>
                    <a:pt x="13216" y="11004"/>
                    <a:pt x="13349" y="11419"/>
                    <a:pt x="13480" y="11791"/>
                  </a:cubicBezTo>
                  <a:cubicBezTo>
                    <a:pt x="13611" y="12164"/>
                    <a:pt x="13740" y="12496"/>
                    <a:pt x="13870" y="12806"/>
                  </a:cubicBezTo>
                  <a:cubicBezTo>
                    <a:pt x="14001" y="13117"/>
                    <a:pt x="14134" y="13407"/>
                    <a:pt x="14265" y="13676"/>
                  </a:cubicBezTo>
                  <a:cubicBezTo>
                    <a:pt x="14396" y="13945"/>
                    <a:pt x="14524" y="14194"/>
                    <a:pt x="14662" y="14442"/>
                  </a:cubicBezTo>
                  <a:cubicBezTo>
                    <a:pt x="14799" y="14691"/>
                    <a:pt x="14945" y="14939"/>
                    <a:pt x="15095" y="15167"/>
                  </a:cubicBezTo>
                  <a:cubicBezTo>
                    <a:pt x="15245" y="15395"/>
                    <a:pt x="15399" y="15602"/>
                    <a:pt x="15556" y="15799"/>
                  </a:cubicBezTo>
                  <a:cubicBezTo>
                    <a:pt x="15712" y="15995"/>
                    <a:pt x="15871" y="16182"/>
                    <a:pt x="16040" y="16358"/>
                  </a:cubicBezTo>
                  <a:cubicBezTo>
                    <a:pt x="16210" y="16534"/>
                    <a:pt x="16390" y="16700"/>
                    <a:pt x="16559" y="16865"/>
                  </a:cubicBezTo>
                  <a:cubicBezTo>
                    <a:pt x="16729" y="17031"/>
                    <a:pt x="16887" y="17197"/>
                    <a:pt x="17048" y="17362"/>
                  </a:cubicBezTo>
                  <a:cubicBezTo>
                    <a:pt x="17209" y="17528"/>
                    <a:pt x="17372" y="17694"/>
                    <a:pt x="17522" y="17859"/>
                  </a:cubicBezTo>
                  <a:cubicBezTo>
                    <a:pt x="17672" y="18025"/>
                    <a:pt x="17809" y="18191"/>
                    <a:pt x="17961" y="18356"/>
                  </a:cubicBezTo>
                  <a:cubicBezTo>
                    <a:pt x="18114" y="18522"/>
                    <a:pt x="18281" y="18688"/>
                    <a:pt x="18446" y="18843"/>
                  </a:cubicBezTo>
                  <a:cubicBezTo>
                    <a:pt x="18611" y="18998"/>
                    <a:pt x="18774" y="19143"/>
                    <a:pt x="18928" y="19288"/>
                  </a:cubicBezTo>
                  <a:cubicBezTo>
                    <a:pt x="19083" y="19433"/>
                    <a:pt x="19229" y="19578"/>
                    <a:pt x="19377" y="19713"/>
                  </a:cubicBezTo>
                  <a:cubicBezTo>
                    <a:pt x="19524" y="19847"/>
                    <a:pt x="19675" y="19972"/>
                    <a:pt x="19825" y="20096"/>
                  </a:cubicBezTo>
                  <a:cubicBezTo>
                    <a:pt x="19975" y="20220"/>
                    <a:pt x="20125" y="20344"/>
                    <a:pt x="20286" y="20458"/>
                  </a:cubicBezTo>
                  <a:cubicBezTo>
                    <a:pt x="20446" y="20572"/>
                    <a:pt x="20618" y="20676"/>
                    <a:pt x="20785" y="20800"/>
                  </a:cubicBezTo>
                  <a:cubicBezTo>
                    <a:pt x="20952" y="20924"/>
                    <a:pt x="21115" y="21069"/>
                    <a:pt x="21251" y="21204"/>
                  </a:cubicBezTo>
                  <a:cubicBezTo>
                    <a:pt x="21386" y="21338"/>
                    <a:pt x="21493" y="21463"/>
                    <a:pt x="21600" y="215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78562" y="4039814"/>
              <a:ext cx="290372" cy="38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1" fill="norm" stroke="1" extrusionOk="0">
                  <a:moveTo>
                    <a:pt x="11142" y="3765"/>
                  </a:moveTo>
                  <a:cubicBezTo>
                    <a:pt x="11298" y="3185"/>
                    <a:pt x="11455" y="2604"/>
                    <a:pt x="11455" y="1907"/>
                  </a:cubicBezTo>
                  <a:cubicBezTo>
                    <a:pt x="11455" y="1211"/>
                    <a:pt x="11298" y="398"/>
                    <a:pt x="10750" y="107"/>
                  </a:cubicBezTo>
                  <a:cubicBezTo>
                    <a:pt x="10202" y="-183"/>
                    <a:pt x="9263" y="49"/>
                    <a:pt x="7542" y="1617"/>
                  </a:cubicBezTo>
                  <a:cubicBezTo>
                    <a:pt x="5820" y="3185"/>
                    <a:pt x="3315" y="6088"/>
                    <a:pt x="1829" y="9165"/>
                  </a:cubicBezTo>
                  <a:cubicBezTo>
                    <a:pt x="342" y="12243"/>
                    <a:pt x="-128" y="15494"/>
                    <a:pt x="29" y="17527"/>
                  </a:cubicBezTo>
                  <a:cubicBezTo>
                    <a:pt x="185" y="19559"/>
                    <a:pt x="968" y="20372"/>
                    <a:pt x="1750" y="20836"/>
                  </a:cubicBezTo>
                  <a:cubicBezTo>
                    <a:pt x="2533" y="21301"/>
                    <a:pt x="3315" y="21417"/>
                    <a:pt x="4802" y="21185"/>
                  </a:cubicBezTo>
                  <a:cubicBezTo>
                    <a:pt x="6289" y="20952"/>
                    <a:pt x="8481" y="20372"/>
                    <a:pt x="10437" y="18340"/>
                  </a:cubicBezTo>
                  <a:cubicBezTo>
                    <a:pt x="12394" y="16307"/>
                    <a:pt x="14115" y="12823"/>
                    <a:pt x="14820" y="9862"/>
                  </a:cubicBezTo>
                  <a:cubicBezTo>
                    <a:pt x="15524" y="6901"/>
                    <a:pt x="15211" y="4462"/>
                    <a:pt x="14663" y="2952"/>
                  </a:cubicBezTo>
                  <a:cubicBezTo>
                    <a:pt x="14115" y="1443"/>
                    <a:pt x="13333" y="862"/>
                    <a:pt x="12394" y="572"/>
                  </a:cubicBezTo>
                  <a:cubicBezTo>
                    <a:pt x="11455" y="282"/>
                    <a:pt x="10359" y="282"/>
                    <a:pt x="9107" y="1152"/>
                  </a:cubicBezTo>
                  <a:cubicBezTo>
                    <a:pt x="7855" y="2023"/>
                    <a:pt x="6446" y="3765"/>
                    <a:pt x="6289" y="6204"/>
                  </a:cubicBezTo>
                  <a:cubicBezTo>
                    <a:pt x="6133" y="8643"/>
                    <a:pt x="7229" y="11778"/>
                    <a:pt x="9576" y="13985"/>
                  </a:cubicBezTo>
                  <a:cubicBezTo>
                    <a:pt x="11924" y="16191"/>
                    <a:pt x="15524" y="17469"/>
                    <a:pt x="17715" y="18049"/>
                  </a:cubicBezTo>
                  <a:cubicBezTo>
                    <a:pt x="19907" y="18630"/>
                    <a:pt x="20689" y="18514"/>
                    <a:pt x="21472" y="18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56233" y="4095749"/>
              <a:ext cx="10912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8400" y="0"/>
                  </a:moveTo>
                  <a:cubicBezTo>
                    <a:pt x="13200" y="2727"/>
                    <a:pt x="18000" y="5455"/>
                    <a:pt x="19800" y="8236"/>
                  </a:cubicBezTo>
                  <a:cubicBezTo>
                    <a:pt x="21600" y="11018"/>
                    <a:pt x="20400" y="13855"/>
                    <a:pt x="16600" y="16091"/>
                  </a:cubicBezTo>
                  <a:cubicBezTo>
                    <a:pt x="12800" y="18327"/>
                    <a:pt x="64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-1" y="4086682"/>
              <a:ext cx="189535" cy="45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28" fill="norm" stroke="1" extrusionOk="0">
                  <a:moveTo>
                    <a:pt x="18910" y="1928"/>
                  </a:moveTo>
                  <a:cubicBezTo>
                    <a:pt x="17501" y="1128"/>
                    <a:pt x="16093" y="328"/>
                    <a:pt x="14214" y="78"/>
                  </a:cubicBezTo>
                  <a:cubicBezTo>
                    <a:pt x="12336" y="-172"/>
                    <a:pt x="9988" y="128"/>
                    <a:pt x="7406" y="1678"/>
                  </a:cubicBezTo>
                  <a:cubicBezTo>
                    <a:pt x="4823" y="3228"/>
                    <a:pt x="2006" y="6028"/>
                    <a:pt x="714" y="9028"/>
                  </a:cubicBezTo>
                  <a:cubicBezTo>
                    <a:pt x="-577" y="12028"/>
                    <a:pt x="-342" y="15228"/>
                    <a:pt x="3297" y="17328"/>
                  </a:cubicBezTo>
                  <a:cubicBezTo>
                    <a:pt x="6936" y="19428"/>
                    <a:pt x="13980" y="20428"/>
                    <a:pt x="21023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875696" y="3999280"/>
              <a:ext cx="169881" cy="52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85" fill="norm" stroke="1" extrusionOk="0">
                  <a:moveTo>
                    <a:pt x="745" y="8183"/>
                  </a:moveTo>
                  <a:cubicBezTo>
                    <a:pt x="482" y="10632"/>
                    <a:pt x="218" y="13080"/>
                    <a:pt x="218" y="15048"/>
                  </a:cubicBezTo>
                  <a:cubicBezTo>
                    <a:pt x="218" y="17016"/>
                    <a:pt x="482" y="18502"/>
                    <a:pt x="614" y="19595"/>
                  </a:cubicBezTo>
                  <a:cubicBezTo>
                    <a:pt x="745" y="20689"/>
                    <a:pt x="745" y="21388"/>
                    <a:pt x="614" y="21476"/>
                  </a:cubicBezTo>
                  <a:cubicBezTo>
                    <a:pt x="482" y="21563"/>
                    <a:pt x="218" y="21038"/>
                    <a:pt x="87" y="18940"/>
                  </a:cubicBezTo>
                  <a:cubicBezTo>
                    <a:pt x="-45" y="16841"/>
                    <a:pt x="-45" y="13168"/>
                    <a:pt x="218" y="10020"/>
                  </a:cubicBezTo>
                  <a:cubicBezTo>
                    <a:pt x="482" y="6872"/>
                    <a:pt x="1009" y="4248"/>
                    <a:pt x="1535" y="2718"/>
                  </a:cubicBezTo>
                  <a:cubicBezTo>
                    <a:pt x="2062" y="1187"/>
                    <a:pt x="2589" y="750"/>
                    <a:pt x="3511" y="444"/>
                  </a:cubicBezTo>
                  <a:cubicBezTo>
                    <a:pt x="4433" y="138"/>
                    <a:pt x="5750" y="-37"/>
                    <a:pt x="7857" y="7"/>
                  </a:cubicBezTo>
                  <a:cubicBezTo>
                    <a:pt x="9965" y="50"/>
                    <a:pt x="12862" y="313"/>
                    <a:pt x="15496" y="1275"/>
                  </a:cubicBezTo>
                  <a:cubicBezTo>
                    <a:pt x="18131" y="2237"/>
                    <a:pt x="20501" y="3898"/>
                    <a:pt x="21028" y="5166"/>
                  </a:cubicBezTo>
                  <a:cubicBezTo>
                    <a:pt x="21555" y="6434"/>
                    <a:pt x="20238" y="7309"/>
                    <a:pt x="17209" y="7965"/>
                  </a:cubicBezTo>
                  <a:cubicBezTo>
                    <a:pt x="14179" y="8620"/>
                    <a:pt x="9438" y="9058"/>
                    <a:pt x="6672" y="9101"/>
                  </a:cubicBezTo>
                  <a:cubicBezTo>
                    <a:pt x="3906" y="9145"/>
                    <a:pt x="3116" y="8795"/>
                    <a:pt x="2326" y="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008683" y="4243977"/>
              <a:ext cx="165101" cy="251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494"/>
                  </a:moveTo>
                  <a:cubicBezTo>
                    <a:pt x="0" y="1601"/>
                    <a:pt x="0" y="709"/>
                    <a:pt x="831" y="262"/>
                  </a:cubicBezTo>
                  <a:cubicBezTo>
                    <a:pt x="1662" y="-184"/>
                    <a:pt x="3323" y="-184"/>
                    <a:pt x="5538" y="1244"/>
                  </a:cubicBezTo>
                  <a:cubicBezTo>
                    <a:pt x="7754" y="2672"/>
                    <a:pt x="10523" y="5528"/>
                    <a:pt x="11354" y="9009"/>
                  </a:cubicBezTo>
                  <a:cubicBezTo>
                    <a:pt x="12185" y="12490"/>
                    <a:pt x="11077" y="16596"/>
                    <a:pt x="9831" y="18828"/>
                  </a:cubicBezTo>
                  <a:cubicBezTo>
                    <a:pt x="8585" y="21059"/>
                    <a:pt x="7200" y="21416"/>
                    <a:pt x="6369" y="21059"/>
                  </a:cubicBezTo>
                  <a:cubicBezTo>
                    <a:pt x="5538" y="20702"/>
                    <a:pt x="5262" y="19631"/>
                    <a:pt x="6231" y="17042"/>
                  </a:cubicBezTo>
                  <a:cubicBezTo>
                    <a:pt x="7200" y="14454"/>
                    <a:pt x="9415" y="10348"/>
                    <a:pt x="12185" y="7492"/>
                  </a:cubicBezTo>
                  <a:cubicBezTo>
                    <a:pt x="14954" y="4636"/>
                    <a:pt x="18277" y="3029"/>
                    <a:pt x="21600" y="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417200" y="4029395"/>
              <a:ext cx="169334" cy="54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21600" y="2373"/>
                  </a:moveTo>
                  <a:cubicBezTo>
                    <a:pt x="20790" y="1619"/>
                    <a:pt x="19980" y="866"/>
                    <a:pt x="18900" y="447"/>
                  </a:cubicBezTo>
                  <a:cubicBezTo>
                    <a:pt x="17820" y="29"/>
                    <a:pt x="16470" y="-55"/>
                    <a:pt x="15255" y="29"/>
                  </a:cubicBezTo>
                  <a:cubicBezTo>
                    <a:pt x="14040" y="112"/>
                    <a:pt x="12960" y="364"/>
                    <a:pt x="10800" y="1829"/>
                  </a:cubicBezTo>
                  <a:cubicBezTo>
                    <a:pt x="8640" y="3294"/>
                    <a:pt x="5400" y="5973"/>
                    <a:pt x="3240" y="8694"/>
                  </a:cubicBezTo>
                  <a:cubicBezTo>
                    <a:pt x="1080" y="11415"/>
                    <a:pt x="0" y="14178"/>
                    <a:pt x="0" y="16187"/>
                  </a:cubicBezTo>
                  <a:cubicBezTo>
                    <a:pt x="0" y="18196"/>
                    <a:pt x="1080" y="19452"/>
                    <a:pt x="3510" y="20289"/>
                  </a:cubicBezTo>
                  <a:cubicBezTo>
                    <a:pt x="5940" y="21126"/>
                    <a:pt x="9720" y="21545"/>
                    <a:pt x="12285" y="21545"/>
                  </a:cubicBezTo>
                  <a:cubicBezTo>
                    <a:pt x="14850" y="21545"/>
                    <a:pt x="16200" y="21126"/>
                    <a:pt x="1755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768566" y="4089399"/>
              <a:ext cx="27518" cy="43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6646" y="0"/>
                  </a:moveTo>
                  <a:cubicBezTo>
                    <a:pt x="3323" y="2529"/>
                    <a:pt x="0" y="5058"/>
                    <a:pt x="0" y="8113"/>
                  </a:cubicBezTo>
                  <a:cubicBezTo>
                    <a:pt x="0" y="11169"/>
                    <a:pt x="3323" y="14751"/>
                    <a:pt x="5815" y="16911"/>
                  </a:cubicBezTo>
                  <a:cubicBezTo>
                    <a:pt x="8308" y="19071"/>
                    <a:pt x="9969" y="19809"/>
                    <a:pt x="11631" y="20441"/>
                  </a:cubicBezTo>
                  <a:cubicBezTo>
                    <a:pt x="13292" y="21073"/>
                    <a:pt x="14954" y="21600"/>
                    <a:pt x="16615" y="21547"/>
                  </a:cubicBezTo>
                  <a:cubicBezTo>
                    <a:pt x="18277" y="21495"/>
                    <a:pt x="19938" y="20862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980233" y="4115441"/>
              <a:ext cx="381001" cy="34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3102"/>
                  </a:moveTo>
                  <a:cubicBezTo>
                    <a:pt x="2160" y="2316"/>
                    <a:pt x="4320" y="1531"/>
                    <a:pt x="6720" y="1007"/>
                  </a:cubicBezTo>
                  <a:cubicBezTo>
                    <a:pt x="9120" y="484"/>
                    <a:pt x="11760" y="222"/>
                    <a:pt x="13440" y="91"/>
                  </a:cubicBezTo>
                  <a:cubicBezTo>
                    <a:pt x="15120" y="-40"/>
                    <a:pt x="15840" y="-40"/>
                    <a:pt x="16620" y="156"/>
                  </a:cubicBezTo>
                  <a:cubicBezTo>
                    <a:pt x="17400" y="353"/>
                    <a:pt x="18240" y="745"/>
                    <a:pt x="18360" y="1269"/>
                  </a:cubicBezTo>
                  <a:cubicBezTo>
                    <a:pt x="18480" y="1793"/>
                    <a:pt x="17880" y="2447"/>
                    <a:pt x="16200" y="4149"/>
                  </a:cubicBezTo>
                  <a:cubicBezTo>
                    <a:pt x="14520" y="5851"/>
                    <a:pt x="11760" y="8600"/>
                    <a:pt x="9240" y="11087"/>
                  </a:cubicBezTo>
                  <a:cubicBezTo>
                    <a:pt x="6720" y="13575"/>
                    <a:pt x="4440" y="15800"/>
                    <a:pt x="3060" y="17175"/>
                  </a:cubicBezTo>
                  <a:cubicBezTo>
                    <a:pt x="1680" y="18549"/>
                    <a:pt x="1200" y="19073"/>
                    <a:pt x="840" y="19662"/>
                  </a:cubicBezTo>
                  <a:cubicBezTo>
                    <a:pt x="480" y="20251"/>
                    <a:pt x="240" y="20905"/>
                    <a:pt x="540" y="21233"/>
                  </a:cubicBezTo>
                  <a:cubicBezTo>
                    <a:pt x="840" y="21560"/>
                    <a:pt x="1680" y="21560"/>
                    <a:pt x="3660" y="21364"/>
                  </a:cubicBezTo>
                  <a:cubicBezTo>
                    <a:pt x="5640" y="21167"/>
                    <a:pt x="8760" y="20775"/>
                    <a:pt x="11940" y="20316"/>
                  </a:cubicBezTo>
                  <a:cubicBezTo>
                    <a:pt x="15120" y="19858"/>
                    <a:pt x="18360" y="19335"/>
                    <a:pt x="21600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2513633" y="3987800"/>
              <a:ext cx="254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00"/>
                    <a:pt x="7200" y="8000"/>
                    <a:pt x="10800" y="11600"/>
                  </a:cubicBezTo>
                  <a:cubicBezTo>
                    <a:pt x="14400" y="15200"/>
                    <a:pt x="180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047033" y="4108450"/>
              <a:ext cx="309423" cy="37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42" fill="norm" stroke="1" extrusionOk="0">
                  <a:moveTo>
                    <a:pt x="0" y="0"/>
                  </a:moveTo>
                  <a:cubicBezTo>
                    <a:pt x="4702" y="1342"/>
                    <a:pt x="9404" y="2685"/>
                    <a:pt x="12857" y="3783"/>
                  </a:cubicBezTo>
                  <a:cubicBezTo>
                    <a:pt x="16310" y="4881"/>
                    <a:pt x="18514" y="5736"/>
                    <a:pt x="19837" y="6407"/>
                  </a:cubicBezTo>
                  <a:cubicBezTo>
                    <a:pt x="21159" y="7078"/>
                    <a:pt x="21600" y="7566"/>
                    <a:pt x="21453" y="7932"/>
                  </a:cubicBezTo>
                  <a:cubicBezTo>
                    <a:pt x="21306" y="8298"/>
                    <a:pt x="20571" y="8542"/>
                    <a:pt x="19322" y="9397"/>
                  </a:cubicBezTo>
                  <a:cubicBezTo>
                    <a:pt x="18073" y="10251"/>
                    <a:pt x="16310" y="11715"/>
                    <a:pt x="13886" y="13546"/>
                  </a:cubicBezTo>
                  <a:cubicBezTo>
                    <a:pt x="11461" y="15376"/>
                    <a:pt x="8376" y="17573"/>
                    <a:pt x="6686" y="18976"/>
                  </a:cubicBezTo>
                  <a:cubicBezTo>
                    <a:pt x="4996" y="20380"/>
                    <a:pt x="4702" y="20990"/>
                    <a:pt x="4922" y="21295"/>
                  </a:cubicBezTo>
                  <a:cubicBezTo>
                    <a:pt x="5143" y="21600"/>
                    <a:pt x="5878" y="21600"/>
                    <a:pt x="6906" y="21417"/>
                  </a:cubicBezTo>
                  <a:cubicBezTo>
                    <a:pt x="7935" y="21234"/>
                    <a:pt x="9257" y="20868"/>
                    <a:pt x="10580" y="20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720133" y="4039546"/>
              <a:ext cx="355601" cy="34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2326"/>
                  </a:moveTo>
                  <a:cubicBezTo>
                    <a:pt x="1286" y="1398"/>
                    <a:pt x="2571" y="471"/>
                    <a:pt x="4179" y="139"/>
                  </a:cubicBezTo>
                  <a:cubicBezTo>
                    <a:pt x="5786" y="-192"/>
                    <a:pt x="7714" y="73"/>
                    <a:pt x="8871" y="868"/>
                  </a:cubicBezTo>
                  <a:cubicBezTo>
                    <a:pt x="10029" y="1663"/>
                    <a:pt x="10414" y="2988"/>
                    <a:pt x="9836" y="5241"/>
                  </a:cubicBezTo>
                  <a:cubicBezTo>
                    <a:pt x="9257" y="7494"/>
                    <a:pt x="7714" y="10674"/>
                    <a:pt x="6236" y="13126"/>
                  </a:cubicBezTo>
                  <a:cubicBezTo>
                    <a:pt x="4757" y="15577"/>
                    <a:pt x="3343" y="17300"/>
                    <a:pt x="2443" y="18559"/>
                  </a:cubicBezTo>
                  <a:cubicBezTo>
                    <a:pt x="1543" y="19818"/>
                    <a:pt x="1157" y="20613"/>
                    <a:pt x="1543" y="21010"/>
                  </a:cubicBezTo>
                  <a:cubicBezTo>
                    <a:pt x="1929" y="21408"/>
                    <a:pt x="3086" y="21408"/>
                    <a:pt x="5593" y="21077"/>
                  </a:cubicBezTo>
                  <a:cubicBezTo>
                    <a:pt x="8100" y="20745"/>
                    <a:pt x="11957" y="20083"/>
                    <a:pt x="14850" y="19420"/>
                  </a:cubicBezTo>
                  <a:cubicBezTo>
                    <a:pt x="17743" y="18758"/>
                    <a:pt x="19671" y="18095"/>
                    <a:pt x="21600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980483" y="3943350"/>
              <a:ext cx="222515" cy="6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0295" y="0"/>
                  </a:moveTo>
                  <a:cubicBezTo>
                    <a:pt x="11910" y="527"/>
                    <a:pt x="13525" y="1054"/>
                    <a:pt x="15443" y="2597"/>
                  </a:cubicBezTo>
                  <a:cubicBezTo>
                    <a:pt x="17361" y="4139"/>
                    <a:pt x="19581" y="6698"/>
                    <a:pt x="20591" y="9220"/>
                  </a:cubicBezTo>
                  <a:cubicBezTo>
                    <a:pt x="21600" y="11741"/>
                    <a:pt x="21398" y="14224"/>
                    <a:pt x="19985" y="16181"/>
                  </a:cubicBezTo>
                  <a:cubicBezTo>
                    <a:pt x="18572" y="18138"/>
                    <a:pt x="15948" y="19568"/>
                    <a:pt x="12819" y="20433"/>
                  </a:cubicBezTo>
                  <a:cubicBezTo>
                    <a:pt x="9690" y="21299"/>
                    <a:pt x="6056" y="21600"/>
                    <a:pt x="3836" y="21600"/>
                  </a:cubicBezTo>
                  <a:cubicBezTo>
                    <a:pt x="1615" y="21600"/>
                    <a:pt x="807" y="21299"/>
                    <a:pt x="0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45133" y="55181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51483" y="56515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1151276" y="5272237"/>
              <a:ext cx="139107" cy="51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28" fill="norm" stroke="1" extrusionOk="0">
                  <a:moveTo>
                    <a:pt x="1494" y="6777"/>
                  </a:moveTo>
                  <a:cubicBezTo>
                    <a:pt x="849" y="8796"/>
                    <a:pt x="204" y="10816"/>
                    <a:pt x="43" y="13099"/>
                  </a:cubicBezTo>
                  <a:cubicBezTo>
                    <a:pt x="-118" y="15382"/>
                    <a:pt x="204" y="17928"/>
                    <a:pt x="527" y="19465"/>
                  </a:cubicBezTo>
                  <a:cubicBezTo>
                    <a:pt x="849" y="21001"/>
                    <a:pt x="1172" y="21528"/>
                    <a:pt x="1333" y="21528"/>
                  </a:cubicBezTo>
                  <a:cubicBezTo>
                    <a:pt x="1494" y="21528"/>
                    <a:pt x="1494" y="21001"/>
                    <a:pt x="1494" y="18894"/>
                  </a:cubicBezTo>
                  <a:cubicBezTo>
                    <a:pt x="1494" y="16787"/>
                    <a:pt x="1494" y="13099"/>
                    <a:pt x="1978" y="10069"/>
                  </a:cubicBezTo>
                  <a:cubicBezTo>
                    <a:pt x="2461" y="7040"/>
                    <a:pt x="3428" y="4669"/>
                    <a:pt x="5363" y="3089"/>
                  </a:cubicBezTo>
                  <a:cubicBezTo>
                    <a:pt x="7297" y="1508"/>
                    <a:pt x="10198" y="718"/>
                    <a:pt x="12455" y="323"/>
                  </a:cubicBezTo>
                  <a:cubicBezTo>
                    <a:pt x="14712" y="-72"/>
                    <a:pt x="16324" y="-72"/>
                    <a:pt x="17775" y="148"/>
                  </a:cubicBezTo>
                  <a:cubicBezTo>
                    <a:pt x="19225" y="367"/>
                    <a:pt x="20515" y="806"/>
                    <a:pt x="20998" y="1596"/>
                  </a:cubicBezTo>
                  <a:cubicBezTo>
                    <a:pt x="21482" y="2387"/>
                    <a:pt x="21160" y="3528"/>
                    <a:pt x="18581" y="4626"/>
                  </a:cubicBezTo>
                  <a:cubicBezTo>
                    <a:pt x="16001" y="5723"/>
                    <a:pt x="11166" y="6777"/>
                    <a:pt x="8264" y="7523"/>
                  </a:cubicBezTo>
                  <a:cubicBezTo>
                    <a:pt x="5363" y="8269"/>
                    <a:pt x="4395" y="8708"/>
                    <a:pt x="3428" y="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1253889" y="5530850"/>
              <a:ext cx="186595" cy="2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32" fill="norm" stroke="1" extrusionOk="0">
                  <a:moveTo>
                    <a:pt x="280" y="4937"/>
                  </a:moveTo>
                  <a:cubicBezTo>
                    <a:pt x="38" y="3909"/>
                    <a:pt x="-205" y="2880"/>
                    <a:pt x="280" y="2366"/>
                  </a:cubicBezTo>
                  <a:cubicBezTo>
                    <a:pt x="766" y="1851"/>
                    <a:pt x="1979" y="1851"/>
                    <a:pt x="3921" y="3291"/>
                  </a:cubicBezTo>
                  <a:cubicBezTo>
                    <a:pt x="5862" y="4731"/>
                    <a:pt x="8532" y="7611"/>
                    <a:pt x="9988" y="10491"/>
                  </a:cubicBezTo>
                  <a:cubicBezTo>
                    <a:pt x="11444" y="13371"/>
                    <a:pt x="11687" y="16251"/>
                    <a:pt x="11687" y="18206"/>
                  </a:cubicBezTo>
                  <a:cubicBezTo>
                    <a:pt x="11687" y="20160"/>
                    <a:pt x="11444" y="21189"/>
                    <a:pt x="10838" y="21394"/>
                  </a:cubicBezTo>
                  <a:cubicBezTo>
                    <a:pt x="10231" y="21600"/>
                    <a:pt x="9260" y="20983"/>
                    <a:pt x="8411" y="19029"/>
                  </a:cubicBezTo>
                  <a:cubicBezTo>
                    <a:pt x="7561" y="17074"/>
                    <a:pt x="6833" y="13783"/>
                    <a:pt x="7319" y="10800"/>
                  </a:cubicBezTo>
                  <a:cubicBezTo>
                    <a:pt x="7804" y="7817"/>
                    <a:pt x="9503" y="5143"/>
                    <a:pt x="12051" y="3394"/>
                  </a:cubicBezTo>
                  <a:cubicBezTo>
                    <a:pt x="14599" y="1646"/>
                    <a:pt x="17997" y="823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1534730" y="5314949"/>
              <a:ext cx="178804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9732" y="0"/>
                    <a:pt x="18490" y="0"/>
                    <a:pt x="16256" y="600"/>
                  </a:cubicBezTo>
                  <a:cubicBezTo>
                    <a:pt x="14021" y="1200"/>
                    <a:pt x="10794" y="2400"/>
                    <a:pt x="7690" y="4338"/>
                  </a:cubicBezTo>
                  <a:cubicBezTo>
                    <a:pt x="4587" y="6277"/>
                    <a:pt x="1607" y="8954"/>
                    <a:pt x="490" y="11262"/>
                  </a:cubicBezTo>
                  <a:cubicBezTo>
                    <a:pt x="-627" y="13569"/>
                    <a:pt x="118" y="15508"/>
                    <a:pt x="3221" y="17169"/>
                  </a:cubicBezTo>
                  <a:cubicBezTo>
                    <a:pt x="6325" y="18831"/>
                    <a:pt x="11787" y="20215"/>
                    <a:pt x="17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1815133" y="5422900"/>
              <a:ext cx="303069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2793"/>
                  </a:moveTo>
                  <a:cubicBezTo>
                    <a:pt x="4500" y="1862"/>
                    <a:pt x="9000" y="931"/>
                    <a:pt x="11925" y="466"/>
                  </a:cubicBezTo>
                  <a:cubicBezTo>
                    <a:pt x="14850" y="0"/>
                    <a:pt x="16200" y="0"/>
                    <a:pt x="17250" y="0"/>
                  </a:cubicBezTo>
                  <a:cubicBezTo>
                    <a:pt x="18300" y="0"/>
                    <a:pt x="19050" y="0"/>
                    <a:pt x="19800" y="0"/>
                  </a:cubicBezTo>
                  <a:cubicBezTo>
                    <a:pt x="20550" y="0"/>
                    <a:pt x="21300" y="0"/>
                    <a:pt x="21450" y="466"/>
                  </a:cubicBezTo>
                  <a:cubicBezTo>
                    <a:pt x="21600" y="931"/>
                    <a:pt x="21150" y="1862"/>
                    <a:pt x="19650" y="3538"/>
                  </a:cubicBezTo>
                  <a:cubicBezTo>
                    <a:pt x="18150" y="5214"/>
                    <a:pt x="15600" y="7634"/>
                    <a:pt x="12750" y="10055"/>
                  </a:cubicBezTo>
                  <a:cubicBezTo>
                    <a:pt x="9900" y="12476"/>
                    <a:pt x="6750" y="14897"/>
                    <a:pt x="4800" y="16759"/>
                  </a:cubicBezTo>
                  <a:cubicBezTo>
                    <a:pt x="2850" y="18621"/>
                    <a:pt x="2100" y="19924"/>
                    <a:pt x="2175" y="20669"/>
                  </a:cubicBezTo>
                  <a:cubicBezTo>
                    <a:pt x="2250" y="21414"/>
                    <a:pt x="3150" y="21600"/>
                    <a:pt x="5475" y="21600"/>
                  </a:cubicBezTo>
                  <a:cubicBezTo>
                    <a:pt x="7800" y="21600"/>
                    <a:pt x="11550" y="21414"/>
                    <a:pt x="13875" y="21228"/>
                  </a:cubicBezTo>
                  <a:cubicBezTo>
                    <a:pt x="16200" y="21041"/>
                    <a:pt x="17100" y="20855"/>
                    <a:pt x="18000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2386633" y="5410200"/>
              <a:ext cx="2286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592"/>
                    <a:pt x="9600" y="5184"/>
                    <a:pt x="13000" y="7128"/>
                  </a:cubicBezTo>
                  <a:cubicBezTo>
                    <a:pt x="16400" y="9072"/>
                    <a:pt x="18400" y="10368"/>
                    <a:pt x="19700" y="11304"/>
                  </a:cubicBezTo>
                  <a:cubicBezTo>
                    <a:pt x="21000" y="12240"/>
                    <a:pt x="21600" y="12816"/>
                    <a:pt x="21600" y="13392"/>
                  </a:cubicBezTo>
                  <a:cubicBezTo>
                    <a:pt x="21600" y="13968"/>
                    <a:pt x="21000" y="14544"/>
                    <a:pt x="18500" y="15552"/>
                  </a:cubicBezTo>
                  <a:cubicBezTo>
                    <a:pt x="16000" y="16560"/>
                    <a:pt x="11600" y="18000"/>
                    <a:pt x="8800" y="18864"/>
                  </a:cubicBezTo>
                  <a:cubicBezTo>
                    <a:pt x="6000" y="19728"/>
                    <a:pt x="4800" y="20016"/>
                    <a:pt x="3800" y="20376"/>
                  </a:cubicBezTo>
                  <a:cubicBezTo>
                    <a:pt x="2800" y="20736"/>
                    <a:pt x="2000" y="21168"/>
                    <a:pt x="2200" y="21384"/>
                  </a:cubicBezTo>
                  <a:cubicBezTo>
                    <a:pt x="2400" y="21600"/>
                    <a:pt x="3600" y="21600"/>
                    <a:pt x="4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2767633" y="5382312"/>
              <a:ext cx="273051" cy="2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3162"/>
                  </a:moveTo>
                  <a:cubicBezTo>
                    <a:pt x="1340" y="2172"/>
                    <a:pt x="2679" y="1183"/>
                    <a:pt x="4353" y="606"/>
                  </a:cubicBezTo>
                  <a:cubicBezTo>
                    <a:pt x="6028" y="29"/>
                    <a:pt x="8037" y="-136"/>
                    <a:pt x="9460" y="111"/>
                  </a:cubicBezTo>
                  <a:cubicBezTo>
                    <a:pt x="10884" y="359"/>
                    <a:pt x="11721" y="1018"/>
                    <a:pt x="11888" y="3162"/>
                  </a:cubicBezTo>
                  <a:cubicBezTo>
                    <a:pt x="12056" y="5305"/>
                    <a:pt x="11553" y="8933"/>
                    <a:pt x="10047" y="11901"/>
                  </a:cubicBezTo>
                  <a:cubicBezTo>
                    <a:pt x="8540" y="14869"/>
                    <a:pt x="6028" y="17177"/>
                    <a:pt x="4521" y="18661"/>
                  </a:cubicBezTo>
                  <a:cubicBezTo>
                    <a:pt x="3014" y="20145"/>
                    <a:pt x="2512" y="20804"/>
                    <a:pt x="3098" y="21134"/>
                  </a:cubicBezTo>
                  <a:cubicBezTo>
                    <a:pt x="3684" y="21464"/>
                    <a:pt x="5358" y="21464"/>
                    <a:pt x="8623" y="21382"/>
                  </a:cubicBezTo>
                  <a:cubicBezTo>
                    <a:pt x="11888" y="21299"/>
                    <a:pt x="16744" y="21134"/>
                    <a:pt x="21600" y="20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733878" y="5302250"/>
              <a:ext cx="283004" cy="42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18" fill="norm" stroke="1" extrusionOk="0">
                  <a:moveTo>
                    <a:pt x="4210" y="1925"/>
                  </a:moveTo>
                  <a:cubicBezTo>
                    <a:pt x="3416" y="2246"/>
                    <a:pt x="2622" y="2566"/>
                    <a:pt x="1987" y="3261"/>
                  </a:cubicBezTo>
                  <a:cubicBezTo>
                    <a:pt x="1351" y="3956"/>
                    <a:pt x="875" y="5026"/>
                    <a:pt x="478" y="7004"/>
                  </a:cubicBezTo>
                  <a:cubicBezTo>
                    <a:pt x="81" y="8982"/>
                    <a:pt x="-237" y="11869"/>
                    <a:pt x="239" y="14275"/>
                  </a:cubicBezTo>
                  <a:cubicBezTo>
                    <a:pt x="716" y="16681"/>
                    <a:pt x="1987" y="18606"/>
                    <a:pt x="3495" y="19782"/>
                  </a:cubicBezTo>
                  <a:cubicBezTo>
                    <a:pt x="5004" y="20958"/>
                    <a:pt x="6751" y="21386"/>
                    <a:pt x="8419" y="21493"/>
                  </a:cubicBezTo>
                  <a:cubicBezTo>
                    <a:pt x="10087" y="21600"/>
                    <a:pt x="11675" y="21386"/>
                    <a:pt x="13501" y="20477"/>
                  </a:cubicBezTo>
                  <a:cubicBezTo>
                    <a:pt x="15328" y="19568"/>
                    <a:pt x="17392" y="17964"/>
                    <a:pt x="18822" y="15879"/>
                  </a:cubicBezTo>
                  <a:cubicBezTo>
                    <a:pt x="20251" y="13794"/>
                    <a:pt x="21045" y="11228"/>
                    <a:pt x="21204" y="8501"/>
                  </a:cubicBezTo>
                  <a:cubicBezTo>
                    <a:pt x="21363" y="5774"/>
                    <a:pt x="20887" y="2887"/>
                    <a:pt x="204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659933" y="5372570"/>
              <a:ext cx="393701" cy="29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248"/>
                  </a:moveTo>
                  <a:cubicBezTo>
                    <a:pt x="3252" y="1639"/>
                    <a:pt x="6503" y="1031"/>
                    <a:pt x="9465" y="651"/>
                  </a:cubicBezTo>
                  <a:cubicBezTo>
                    <a:pt x="12426" y="270"/>
                    <a:pt x="15097" y="118"/>
                    <a:pt x="16897" y="42"/>
                  </a:cubicBezTo>
                  <a:cubicBezTo>
                    <a:pt x="18697" y="-34"/>
                    <a:pt x="19626" y="-34"/>
                    <a:pt x="19916" y="270"/>
                  </a:cubicBezTo>
                  <a:cubicBezTo>
                    <a:pt x="20206" y="574"/>
                    <a:pt x="19858" y="1183"/>
                    <a:pt x="18232" y="2704"/>
                  </a:cubicBezTo>
                  <a:cubicBezTo>
                    <a:pt x="16606" y="4225"/>
                    <a:pt x="13703" y="6659"/>
                    <a:pt x="10916" y="9245"/>
                  </a:cubicBezTo>
                  <a:cubicBezTo>
                    <a:pt x="8129" y="11831"/>
                    <a:pt x="5458" y="14569"/>
                    <a:pt x="3832" y="16166"/>
                  </a:cubicBezTo>
                  <a:cubicBezTo>
                    <a:pt x="2206" y="17763"/>
                    <a:pt x="1626" y="18220"/>
                    <a:pt x="1103" y="18752"/>
                  </a:cubicBezTo>
                  <a:cubicBezTo>
                    <a:pt x="581" y="19284"/>
                    <a:pt x="116" y="19893"/>
                    <a:pt x="174" y="20425"/>
                  </a:cubicBezTo>
                  <a:cubicBezTo>
                    <a:pt x="232" y="20958"/>
                    <a:pt x="813" y="21414"/>
                    <a:pt x="2439" y="21490"/>
                  </a:cubicBezTo>
                  <a:cubicBezTo>
                    <a:pt x="4065" y="21566"/>
                    <a:pt x="6735" y="21262"/>
                    <a:pt x="9581" y="20958"/>
                  </a:cubicBezTo>
                  <a:cubicBezTo>
                    <a:pt x="12426" y="20653"/>
                    <a:pt x="15445" y="20349"/>
                    <a:pt x="17477" y="20425"/>
                  </a:cubicBezTo>
                  <a:cubicBezTo>
                    <a:pt x="19510" y="20501"/>
                    <a:pt x="20555" y="20958"/>
                    <a:pt x="2160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386864" y="5380151"/>
              <a:ext cx="282720" cy="2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1" fill="norm" stroke="1" extrusionOk="0">
                  <a:moveTo>
                    <a:pt x="16571" y="831"/>
                  </a:moveTo>
                  <a:cubicBezTo>
                    <a:pt x="17531" y="351"/>
                    <a:pt x="18491" y="-129"/>
                    <a:pt x="18731" y="31"/>
                  </a:cubicBezTo>
                  <a:cubicBezTo>
                    <a:pt x="18971" y="191"/>
                    <a:pt x="18491" y="991"/>
                    <a:pt x="16571" y="2591"/>
                  </a:cubicBezTo>
                  <a:cubicBezTo>
                    <a:pt x="14651" y="4191"/>
                    <a:pt x="11291" y="6591"/>
                    <a:pt x="8731" y="8111"/>
                  </a:cubicBezTo>
                  <a:cubicBezTo>
                    <a:pt x="6171" y="9631"/>
                    <a:pt x="4411" y="10271"/>
                    <a:pt x="2971" y="10991"/>
                  </a:cubicBezTo>
                  <a:cubicBezTo>
                    <a:pt x="1531" y="11711"/>
                    <a:pt x="411" y="12511"/>
                    <a:pt x="91" y="13231"/>
                  </a:cubicBezTo>
                  <a:cubicBezTo>
                    <a:pt x="-229" y="13951"/>
                    <a:pt x="251" y="14591"/>
                    <a:pt x="2251" y="15391"/>
                  </a:cubicBezTo>
                  <a:cubicBezTo>
                    <a:pt x="4251" y="16191"/>
                    <a:pt x="7771" y="17151"/>
                    <a:pt x="11211" y="18191"/>
                  </a:cubicBezTo>
                  <a:cubicBezTo>
                    <a:pt x="14651" y="19231"/>
                    <a:pt x="18011" y="20351"/>
                    <a:pt x="21371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910883" y="55181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6196633" y="5345629"/>
              <a:ext cx="285751" cy="24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4448"/>
                  </a:moveTo>
                  <a:cubicBezTo>
                    <a:pt x="1600" y="2996"/>
                    <a:pt x="3200" y="1544"/>
                    <a:pt x="5040" y="727"/>
                  </a:cubicBezTo>
                  <a:cubicBezTo>
                    <a:pt x="6880" y="-89"/>
                    <a:pt x="8960" y="-271"/>
                    <a:pt x="10240" y="455"/>
                  </a:cubicBezTo>
                  <a:cubicBezTo>
                    <a:pt x="11520" y="1181"/>
                    <a:pt x="12000" y="2815"/>
                    <a:pt x="11360" y="5537"/>
                  </a:cubicBezTo>
                  <a:cubicBezTo>
                    <a:pt x="10720" y="8260"/>
                    <a:pt x="8960" y="12072"/>
                    <a:pt x="7760" y="14341"/>
                  </a:cubicBezTo>
                  <a:cubicBezTo>
                    <a:pt x="6560" y="16610"/>
                    <a:pt x="5920" y="17336"/>
                    <a:pt x="5280" y="18243"/>
                  </a:cubicBezTo>
                  <a:cubicBezTo>
                    <a:pt x="4640" y="19151"/>
                    <a:pt x="4000" y="20240"/>
                    <a:pt x="4400" y="20784"/>
                  </a:cubicBezTo>
                  <a:cubicBezTo>
                    <a:pt x="4800" y="21329"/>
                    <a:pt x="6240" y="21329"/>
                    <a:pt x="9280" y="21329"/>
                  </a:cubicBezTo>
                  <a:cubicBezTo>
                    <a:pt x="12320" y="21329"/>
                    <a:pt x="16960" y="21329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6564933" y="5215430"/>
              <a:ext cx="178719" cy="51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514" fill="norm" stroke="1" extrusionOk="0">
                  <a:moveTo>
                    <a:pt x="0" y="968"/>
                  </a:moveTo>
                  <a:cubicBezTo>
                    <a:pt x="728" y="616"/>
                    <a:pt x="1456" y="265"/>
                    <a:pt x="2548" y="90"/>
                  </a:cubicBezTo>
                  <a:cubicBezTo>
                    <a:pt x="3640" y="-86"/>
                    <a:pt x="5097" y="-86"/>
                    <a:pt x="7766" y="880"/>
                  </a:cubicBezTo>
                  <a:cubicBezTo>
                    <a:pt x="10436" y="1846"/>
                    <a:pt x="14319" y="3777"/>
                    <a:pt x="17110" y="6060"/>
                  </a:cubicBezTo>
                  <a:cubicBezTo>
                    <a:pt x="19901" y="8343"/>
                    <a:pt x="21600" y="10977"/>
                    <a:pt x="19658" y="13612"/>
                  </a:cubicBezTo>
                  <a:cubicBezTo>
                    <a:pt x="17717" y="16246"/>
                    <a:pt x="12135" y="18880"/>
                    <a:pt x="655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389302" y="2197585"/>
              <a:ext cx="153532" cy="18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29" fill="norm" stroke="1" extrusionOk="0">
                  <a:moveTo>
                    <a:pt x="9922" y="5705"/>
                  </a:moveTo>
                  <a:cubicBezTo>
                    <a:pt x="10218" y="4505"/>
                    <a:pt x="10514" y="3305"/>
                    <a:pt x="10810" y="2105"/>
                  </a:cubicBezTo>
                  <a:cubicBezTo>
                    <a:pt x="11106" y="905"/>
                    <a:pt x="11402" y="-295"/>
                    <a:pt x="10514" y="65"/>
                  </a:cubicBezTo>
                  <a:cubicBezTo>
                    <a:pt x="9626" y="425"/>
                    <a:pt x="7555" y="2345"/>
                    <a:pt x="5928" y="5105"/>
                  </a:cubicBezTo>
                  <a:cubicBezTo>
                    <a:pt x="4300" y="7865"/>
                    <a:pt x="3117" y="11465"/>
                    <a:pt x="2673" y="13865"/>
                  </a:cubicBezTo>
                  <a:cubicBezTo>
                    <a:pt x="2229" y="16265"/>
                    <a:pt x="2525" y="17465"/>
                    <a:pt x="3709" y="18305"/>
                  </a:cubicBezTo>
                  <a:cubicBezTo>
                    <a:pt x="4892" y="19145"/>
                    <a:pt x="6963" y="19625"/>
                    <a:pt x="9183" y="18065"/>
                  </a:cubicBezTo>
                  <a:cubicBezTo>
                    <a:pt x="11402" y="16505"/>
                    <a:pt x="13769" y="12905"/>
                    <a:pt x="14361" y="9665"/>
                  </a:cubicBezTo>
                  <a:cubicBezTo>
                    <a:pt x="14952" y="6425"/>
                    <a:pt x="13769" y="3545"/>
                    <a:pt x="11698" y="2225"/>
                  </a:cubicBezTo>
                  <a:cubicBezTo>
                    <a:pt x="9626" y="905"/>
                    <a:pt x="6667" y="1145"/>
                    <a:pt x="4300" y="2825"/>
                  </a:cubicBezTo>
                  <a:cubicBezTo>
                    <a:pt x="1933" y="4505"/>
                    <a:pt x="158" y="7625"/>
                    <a:pt x="10" y="10385"/>
                  </a:cubicBezTo>
                  <a:cubicBezTo>
                    <a:pt x="-138" y="13145"/>
                    <a:pt x="1341" y="15545"/>
                    <a:pt x="3709" y="16745"/>
                  </a:cubicBezTo>
                  <a:cubicBezTo>
                    <a:pt x="6076" y="17945"/>
                    <a:pt x="9330" y="17945"/>
                    <a:pt x="11698" y="16865"/>
                  </a:cubicBezTo>
                  <a:cubicBezTo>
                    <a:pt x="14065" y="15785"/>
                    <a:pt x="15544" y="13625"/>
                    <a:pt x="16136" y="11945"/>
                  </a:cubicBezTo>
                  <a:cubicBezTo>
                    <a:pt x="16728" y="10265"/>
                    <a:pt x="16432" y="9065"/>
                    <a:pt x="15396" y="8225"/>
                  </a:cubicBezTo>
                  <a:cubicBezTo>
                    <a:pt x="14361" y="7385"/>
                    <a:pt x="12585" y="6905"/>
                    <a:pt x="10958" y="6905"/>
                  </a:cubicBezTo>
                  <a:cubicBezTo>
                    <a:pt x="9330" y="6905"/>
                    <a:pt x="7851" y="7385"/>
                    <a:pt x="7111" y="8225"/>
                  </a:cubicBezTo>
                  <a:cubicBezTo>
                    <a:pt x="6372" y="9065"/>
                    <a:pt x="6372" y="10265"/>
                    <a:pt x="7407" y="10865"/>
                  </a:cubicBezTo>
                  <a:cubicBezTo>
                    <a:pt x="8443" y="11465"/>
                    <a:pt x="10514" y="11465"/>
                    <a:pt x="12289" y="11225"/>
                  </a:cubicBezTo>
                  <a:cubicBezTo>
                    <a:pt x="14065" y="10985"/>
                    <a:pt x="15544" y="10505"/>
                    <a:pt x="16876" y="9425"/>
                  </a:cubicBezTo>
                  <a:cubicBezTo>
                    <a:pt x="18207" y="8345"/>
                    <a:pt x="19391" y="6665"/>
                    <a:pt x="19095" y="5705"/>
                  </a:cubicBezTo>
                  <a:cubicBezTo>
                    <a:pt x="18799" y="4745"/>
                    <a:pt x="17024" y="4505"/>
                    <a:pt x="14657" y="5585"/>
                  </a:cubicBezTo>
                  <a:cubicBezTo>
                    <a:pt x="12289" y="6665"/>
                    <a:pt x="9330" y="9065"/>
                    <a:pt x="7851" y="11465"/>
                  </a:cubicBezTo>
                  <a:cubicBezTo>
                    <a:pt x="6372" y="13865"/>
                    <a:pt x="6372" y="16265"/>
                    <a:pt x="8147" y="17945"/>
                  </a:cubicBezTo>
                  <a:cubicBezTo>
                    <a:pt x="9922" y="19625"/>
                    <a:pt x="13473" y="20585"/>
                    <a:pt x="15988" y="20945"/>
                  </a:cubicBezTo>
                  <a:cubicBezTo>
                    <a:pt x="18503" y="21305"/>
                    <a:pt x="19983" y="21065"/>
                    <a:pt x="21462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502287" y="2492683"/>
              <a:ext cx="275497" cy="236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0" fill="norm" stroke="1" extrusionOk="0">
                  <a:moveTo>
                    <a:pt x="1180" y="4847"/>
                  </a:moveTo>
                  <a:cubicBezTo>
                    <a:pt x="521" y="3318"/>
                    <a:pt x="-139" y="1789"/>
                    <a:pt x="26" y="928"/>
                  </a:cubicBezTo>
                  <a:cubicBezTo>
                    <a:pt x="191" y="68"/>
                    <a:pt x="1180" y="-123"/>
                    <a:pt x="2499" y="68"/>
                  </a:cubicBezTo>
                  <a:cubicBezTo>
                    <a:pt x="3818" y="259"/>
                    <a:pt x="5467" y="833"/>
                    <a:pt x="6539" y="1980"/>
                  </a:cubicBezTo>
                  <a:cubicBezTo>
                    <a:pt x="7611" y="3127"/>
                    <a:pt x="8105" y="4847"/>
                    <a:pt x="7198" y="7714"/>
                  </a:cubicBezTo>
                  <a:cubicBezTo>
                    <a:pt x="6292" y="10581"/>
                    <a:pt x="3983" y="14596"/>
                    <a:pt x="2582" y="17081"/>
                  </a:cubicBezTo>
                  <a:cubicBezTo>
                    <a:pt x="1180" y="19565"/>
                    <a:pt x="685" y="20521"/>
                    <a:pt x="1098" y="20999"/>
                  </a:cubicBezTo>
                  <a:cubicBezTo>
                    <a:pt x="1510" y="21477"/>
                    <a:pt x="2829" y="21477"/>
                    <a:pt x="6374" y="21095"/>
                  </a:cubicBezTo>
                  <a:cubicBezTo>
                    <a:pt x="9919" y="20712"/>
                    <a:pt x="15690" y="19948"/>
                    <a:pt x="21461" y="1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4596697" y="2226299"/>
              <a:ext cx="74224" cy="13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872" fill="norm" stroke="1" extrusionOk="0">
                  <a:moveTo>
                    <a:pt x="8925" y="13570"/>
                  </a:moveTo>
                  <a:cubicBezTo>
                    <a:pt x="8925" y="11882"/>
                    <a:pt x="8925" y="10194"/>
                    <a:pt x="7725" y="8845"/>
                  </a:cubicBezTo>
                  <a:cubicBezTo>
                    <a:pt x="6525" y="7495"/>
                    <a:pt x="4125" y="6482"/>
                    <a:pt x="2625" y="6820"/>
                  </a:cubicBezTo>
                  <a:cubicBezTo>
                    <a:pt x="1125" y="7157"/>
                    <a:pt x="525" y="8845"/>
                    <a:pt x="225" y="10532"/>
                  </a:cubicBezTo>
                  <a:cubicBezTo>
                    <a:pt x="-75" y="12219"/>
                    <a:pt x="-75" y="13907"/>
                    <a:pt x="225" y="15595"/>
                  </a:cubicBezTo>
                  <a:cubicBezTo>
                    <a:pt x="525" y="17282"/>
                    <a:pt x="1125" y="18969"/>
                    <a:pt x="2925" y="19982"/>
                  </a:cubicBezTo>
                  <a:cubicBezTo>
                    <a:pt x="4725" y="20994"/>
                    <a:pt x="7725" y="21332"/>
                    <a:pt x="10725" y="19982"/>
                  </a:cubicBezTo>
                  <a:cubicBezTo>
                    <a:pt x="13725" y="18632"/>
                    <a:pt x="16725" y="15595"/>
                    <a:pt x="17925" y="12557"/>
                  </a:cubicBezTo>
                  <a:cubicBezTo>
                    <a:pt x="19125" y="9520"/>
                    <a:pt x="18525" y="6482"/>
                    <a:pt x="16725" y="4963"/>
                  </a:cubicBezTo>
                  <a:cubicBezTo>
                    <a:pt x="14925" y="3445"/>
                    <a:pt x="11925" y="3445"/>
                    <a:pt x="9225" y="4288"/>
                  </a:cubicBezTo>
                  <a:cubicBezTo>
                    <a:pt x="6525" y="5132"/>
                    <a:pt x="4125" y="6820"/>
                    <a:pt x="2625" y="8507"/>
                  </a:cubicBezTo>
                  <a:cubicBezTo>
                    <a:pt x="1125" y="10194"/>
                    <a:pt x="525" y="11882"/>
                    <a:pt x="825" y="13570"/>
                  </a:cubicBezTo>
                  <a:cubicBezTo>
                    <a:pt x="1125" y="15257"/>
                    <a:pt x="2325" y="16944"/>
                    <a:pt x="5625" y="17282"/>
                  </a:cubicBezTo>
                  <a:cubicBezTo>
                    <a:pt x="8925" y="17620"/>
                    <a:pt x="14325" y="16607"/>
                    <a:pt x="17325" y="15257"/>
                  </a:cubicBezTo>
                  <a:cubicBezTo>
                    <a:pt x="20325" y="13907"/>
                    <a:pt x="20925" y="12219"/>
                    <a:pt x="20325" y="10701"/>
                  </a:cubicBezTo>
                  <a:cubicBezTo>
                    <a:pt x="19725" y="9182"/>
                    <a:pt x="17925" y="7832"/>
                    <a:pt x="15525" y="6820"/>
                  </a:cubicBezTo>
                  <a:cubicBezTo>
                    <a:pt x="13125" y="5807"/>
                    <a:pt x="10125" y="5132"/>
                    <a:pt x="9825" y="4120"/>
                  </a:cubicBezTo>
                  <a:cubicBezTo>
                    <a:pt x="9525" y="3107"/>
                    <a:pt x="11925" y="1757"/>
                    <a:pt x="14625" y="913"/>
                  </a:cubicBezTo>
                  <a:cubicBezTo>
                    <a:pt x="17325" y="70"/>
                    <a:pt x="20325" y="-268"/>
                    <a:pt x="20925" y="238"/>
                  </a:cubicBezTo>
                  <a:cubicBezTo>
                    <a:pt x="21525" y="745"/>
                    <a:pt x="19725" y="2095"/>
                    <a:pt x="16425" y="3951"/>
                  </a:cubicBezTo>
                  <a:cubicBezTo>
                    <a:pt x="13125" y="5807"/>
                    <a:pt x="8325" y="8169"/>
                    <a:pt x="5325" y="10194"/>
                  </a:cubicBezTo>
                  <a:cubicBezTo>
                    <a:pt x="2325" y="12219"/>
                    <a:pt x="1125" y="13907"/>
                    <a:pt x="2325" y="15595"/>
                  </a:cubicBezTo>
                  <a:cubicBezTo>
                    <a:pt x="3525" y="17282"/>
                    <a:pt x="7125" y="18969"/>
                    <a:pt x="10725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4590083" y="25781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4729783" y="2436924"/>
              <a:ext cx="203201" cy="19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0" y="3607"/>
                  </a:moveTo>
                  <a:cubicBezTo>
                    <a:pt x="2025" y="2229"/>
                    <a:pt x="4050" y="850"/>
                    <a:pt x="6188" y="275"/>
                  </a:cubicBezTo>
                  <a:cubicBezTo>
                    <a:pt x="8325" y="-299"/>
                    <a:pt x="10575" y="-69"/>
                    <a:pt x="12262" y="1884"/>
                  </a:cubicBezTo>
                  <a:cubicBezTo>
                    <a:pt x="13950" y="3837"/>
                    <a:pt x="15075" y="7514"/>
                    <a:pt x="14850" y="10501"/>
                  </a:cubicBezTo>
                  <a:cubicBezTo>
                    <a:pt x="14625" y="13488"/>
                    <a:pt x="13050" y="15786"/>
                    <a:pt x="11925" y="17510"/>
                  </a:cubicBezTo>
                  <a:cubicBezTo>
                    <a:pt x="10800" y="19233"/>
                    <a:pt x="10125" y="20382"/>
                    <a:pt x="10462" y="20841"/>
                  </a:cubicBezTo>
                  <a:cubicBezTo>
                    <a:pt x="10800" y="21301"/>
                    <a:pt x="12150" y="21071"/>
                    <a:pt x="14175" y="20497"/>
                  </a:cubicBezTo>
                  <a:cubicBezTo>
                    <a:pt x="16200" y="19922"/>
                    <a:pt x="18900" y="19003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4583733" y="812800"/>
              <a:ext cx="114301" cy="151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938"/>
                    <a:pt x="1600" y="1876"/>
                    <a:pt x="2600" y="2950"/>
                  </a:cubicBezTo>
                  <a:cubicBezTo>
                    <a:pt x="3600" y="4024"/>
                    <a:pt x="4800" y="5234"/>
                    <a:pt x="6200" y="6383"/>
                  </a:cubicBezTo>
                  <a:cubicBezTo>
                    <a:pt x="7600" y="7533"/>
                    <a:pt x="9200" y="8622"/>
                    <a:pt x="10400" y="9666"/>
                  </a:cubicBezTo>
                  <a:cubicBezTo>
                    <a:pt x="11600" y="10709"/>
                    <a:pt x="12400" y="11708"/>
                    <a:pt x="13000" y="12766"/>
                  </a:cubicBezTo>
                  <a:cubicBezTo>
                    <a:pt x="13600" y="13825"/>
                    <a:pt x="14000" y="14945"/>
                    <a:pt x="14200" y="16049"/>
                  </a:cubicBezTo>
                  <a:cubicBezTo>
                    <a:pt x="14400" y="17153"/>
                    <a:pt x="14400" y="18242"/>
                    <a:pt x="14200" y="19044"/>
                  </a:cubicBezTo>
                  <a:cubicBezTo>
                    <a:pt x="14000" y="19845"/>
                    <a:pt x="13600" y="20360"/>
                    <a:pt x="13400" y="20723"/>
                  </a:cubicBezTo>
                  <a:cubicBezTo>
                    <a:pt x="13200" y="21086"/>
                    <a:pt x="13200" y="21297"/>
                    <a:pt x="14600" y="21418"/>
                  </a:cubicBezTo>
                  <a:cubicBezTo>
                    <a:pt x="16000" y="21539"/>
                    <a:pt x="18800" y="215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772800" y="2032000"/>
              <a:ext cx="543984" cy="40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672" y="19274"/>
                  </a:moveTo>
                  <a:cubicBezTo>
                    <a:pt x="336" y="20160"/>
                    <a:pt x="0" y="21046"/>
                    <a:pt x="0" y="21323"/>
                  </a:cubicBezTo>
                  <a:cubicBezTo>
                    <a:pt x="0" y="21600"/>
                    <a:pt x="336" y="21268"/>
                    <a:pt x="1387" y="19938"/>
                  </a:cubicBezTo>
                  <a:cubicBezTo>
                    <a:pt x="2437" y="18609"/>
                    <a:pt x="4202" y="16283"/>
                    <a:pt x="6430" y="13735"/>
                  </a:cubicBezTo>
                  <a:cubicBezTo>
                    <a:pt x="8657" y="11188"/>
                    <a:pt x="11346" y="8418"/>
                    <a:pt x="13952" y="6092"/>
                  </a:cubicBezTo>
                  <a:cubicBezTo>
                    <a:pt x="16557" y="3766"/>
                    <a:pt x="19079" y="18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2069133" y="1974850"/>
              <a:ext cx="6985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7" y="19646"/>
                    <a:pt x="3535" y="17691"/>
                    <a:pt x="5335" y="15686"/>
                  </a:cubicBezTo>
                  <a:cubicBezTo>
                    <a:pt x="7135" y="13680"/>
                    <a:pt x="8967" y="11623"/>
                    <a:pt x="10833" y="9669"/>
                  </a:cubicBezTo>
                  <a:cubicBezTo>
                    <a:pt x="12698" y="7714"/>
                    <a:pt x="14596" y="5863"/>
                    <a:pt x="16396" y="4269"/>
                  </a:cubicBezTo>
                  <a:cubicBezTo>
                    <a:pt x="18196" y="2674"/>
                    <a:pt x="19898" y="13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2513633" y="1860550"/>
              <a:ext cx="774701" cy="47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9982"/>
                  </a:moveTo>
                  <a:cubicBezTo>
                    <a:pt x="0" y="20458"/>
                    <a:pt x="0" y="20934"/>
                    <a:pt x="148" y="21219"/>
                  </a:cubicBezTo>
                  <a:cubicBezTo>
                    <a:pt x="295" y="21505"/>
                    <a:pt x="590" y="21600"/>
                    <a:pt x="1357" y="20934"/>
                  </a:cubicBezTo>
                  <a:cubicBezTo>
                    <a:pt x="2125" y="20268"/>
                    <a:pt x="3364" y="18841"/>
                    <a:pt x="4869" y="16937"/>
                  </a:cubicBezTo>
                  <a:cubicBezTo>
                    <a:pt x="6374" y="15034"/>
                    <a:pt x="8144" y="12656"/>
                    <a:pt x="9915" y="10515"/>
                  </a:cubicBezTo>
                  <a:cubicBezTo>
                    <a:pt x="11685" y="8374"/>
                    <a:pt x="13456" y="6470"/>
                    <a:pt x="15403" y="4758"/>
                  </a:cubicBezTo>
                  <a:cubicBezTo>
                    <a:pt x="17351" y="3045"/>
                    <a:pt x="19475" y="15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996233" y="1644650"/>
              <a:ext cx="857251" cy="70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3" y="19978"/>
                    <a:pt x="2347" y="18357"/>
                    <a:pt x="3573" y="16800"/>
                  </a:cubicBezTo>
                  <a:cubicBezTo>
                    <a:pt x="4800" y="15243"/>
                    <a:pt x="6080" y="13751"/>
                    <a:pt x="7573" y="12065"/>
                  </a:cubicBezTo>
                  <a:cubicBezTo>
                    <a:pt x="9067" y="10378"/>
                    <a:pt x="10773" y="8497"/>
                    <a:pt x="12480" y="6811"/>
                  </a:cubicBezTo>
                  <a:cubicBezTo>
                    <a:pt x="14187" y="5124"/>
                    <a:pt x="15893" y="3632"/>
                    <a:pt x="17413" y="2530"/>
                  </a:cubicBezTo>
                  <a:cubicBezTo>
                    <a:pt x="18933" y="1427"/>
                    <a:pt x="20267" y="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737772" y="1504950"/>
              <a:ext cx="636412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48" y="21600"/>
                  </a:moveTo>
                  <a:cubicBezTo>
                    <a:pt x="-23" y="21284"/>
                    <a:pt x="-95" y="20968"/>
                    <a:pt x="477" y="20211"/>
                  </a:cubicBezTo>
                  <a:cubicBezTo>
                    <a:pt x="1049" y="19453"/>
                    <a:pt x="2265" y="18253"/>
                    <a:pt x="3839" y="16737"/>
                  </a:cubicBezTo>
                  <a:cubicBezTo>
                    <a:pt x="5412" y="15221"/>
                    <a:pt x="7343" y="13389"/>
                    <a:pt x="9167" y="11589"/>
                  </a:cubicBezTo>
                  <a:cubicBezTo>
                    <a:pt x="10991" y="9789"/>
                    <a:pt x="12708" y="8021"/>
                    <a:pt x="14567" y="6221"/>
                  </a:cubicBezTo>
                  <a:cubicBezTo>
                    <a:pt x="16427" y="4421"/>
                    <a:pt x="18430" y="2589"/>
                    <a:pt x="19610" y="1547"/>
                  </a:cubicBezTo>
                  <a:cubicBezTo>
                    <a:pt x="20790" y="505"/>
                    <a:pt x="21147" y="253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980483" y="1879600"/>
              <a:ext cx="5842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8982"/>
                    <a:pt x="3757" y="16364"/>
                    <a:pt x="5791" y="13691"/>
                  </a:cubicBezTo>
                  <a:cubicBezTo>
                    <a:pt x="7826" y="11018"/>
                    <a:pt x="10017" y="8291"/>
                    <a:pt x="12678" y="6000"/>
                  </a:cubicBezTo>
                  <a:cubicBezTo>
                    <a:pt x="15339" y="3709"/>
                    <a:pt x="18470" y="1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4366823" y="1924050"/>
              <a:ext cx="37566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229" y="21600"/>
                  </a:moveTo>
                  <a:cubicBezTo>
                    <a:pt x="1264" y="21411"/>
                    <a:pt x="299" y="21221"/>
                    <a:pt x="57" y="20653"/>
                  </a:cubicBezTo>
                  <a:cubicBezTo>
                    <a:pt x="-184" y="20084"/>
                    <a:pt x="299" y="19137"/>
                    <a:pt x="2169" y="16768"/>
                  </a:cubicBezTo>
                  <a:cubicBezTo>
                    <a:pt x="4039" y="14400"/>
                    <a:pt x="7298" y="10611"/>
                    <a:pt x="10737" y="7579"/>
                  </a:cubicBezTo>
                  <a:cubicBezTo>
                    <a:pt x="14176" y="4547"/>
                    <a:pt x="17796" y="2274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489064" y="944033"/>
              <a:ext cx="99443" cy="135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9531" y="338"/>
                  </a:moveTo>
                  <a:cubicBezTo>
                    <a:pt x="20431" y="169"/>
                    <a:pt x="21331" y="0"/>
                    <a:pt x="21106" y="0"/>
                  </a:cubicBezTo>
                  <a:cubicBezTo>
                    <a:pt x="20881" y="0"/>
                    <a:pt x="19531" y="169"/>
                    <a:pt x="17956" y="743"/>
                  </a:cubicBezTo>
                  <a:cubicBezTo>
                    <a:pt x="16381" y="1316"/>
                    <a:pt x="14581" y="2295"/>
                    <a:pt x="13006" y="3409"/>
                  </a:cubicBezTo>
                  <a:cubicBezTo>
                    <a:pt x="11431" y="4523"/>
                    <a:pt x="10081" y="5771"/>
                    <a:pt x="8731" y="6952"/>
                  </a:cubicBezTo>
                  <a:cubicBezTo>
                    <a:pt x="7381" y="8134"/>
                    <a:pt x="6031" y="9248"/>
                    <a:pt x="5131" y="10513"/>
                  </a:cubicBezTo>
                  <a:cubicBezTo>
                    <a:pt x="4231" y="11779"/>
                    <a:pt x="3781" y="13196"/>
                    <a:pt x="3106" y="14394"/>
                  </a:cubicBezTo>
                  <a:cubicBezTo>
                    <a:pt x="2431" y="15593"/>
                    <a:pt x="1531" y="16571"/>
                    <a:pt x="856" y="17567"/>
                  </a:cubicBezTo>
                  <a:cubicBezTo>
                    <a:pt x="181" y="18562"/>
                    <a:pt x="-269" y="19575"/>
                    <a:pt x="181" y="20233"/>
                  </a:cubicBezTo>
                  <a:cubicBezTo>
                    <a:pt x="631" y="20891"/>
                    <a:pt x="1981" y="21195"/>
                    <a:pt x="3556" y="21364"/>
                  </a:cubicBezTo>
                  <a:cubicBezTo>
                    <a:pt x="5131" y="21533"/>
                    <a:pt x="6931" y="21566"/>
                    <a:pt x="87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555533" y="1955800"/>
              <a:ext cx="431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53" y="590"/>
                    <a:pt x="1906" y="1180"/>
                    <a:pt x="3547" y="2833"/>
                  </a:cubicBezTo>
                  <a:cubicBezTo>
                    <a:pt x="5188" y="4485"/>
                    <a:pt x="7518" y="7200"/>
                    <a:pt x="10218" y="10092"/>
                  </a:cubicBezTo>
                  <a:cubicBezTo>
                    <a:pt x="12918" y="12984"/>
                    <a:pt x="15988" y="16052"/>
                    <a:pt x="17947" y="18000"/>
                  </a:cubicBezTo>
                  <a:cubicBezTo>
                    <a:pt x="19906" y="19948"/>
                    <a:pt x="20753" y="207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7657133" y="1708150"/>
              <a:ext cx="806451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1" y="736"/>
                    <a:pt x="2381" y="1473"/>
                    <a:pt x="3855" y="2618"/>
                  </a:cubicBezTo>
                  <a:cubicBezTo>
                    <a:pt x="5329" y="3764"/>
                    <a:pt x="7087" y="5318"/>
                    <a:pt x="8844" y="6914"/>
                  </a:cubicBezTo>
                  <a:cubicBezTo>
                    <a:pt x="10602" y="8509"/>
                    <a:pt x="12359" y="10145"/>
                    <a:pt x="14060" y="11823"/>
                  </a:cubicBezTo>
                  <a:cubicBezTo>
                    <a:pt x="15761" y="13500"/>
                    <a:pt x="17405" y="15218"/>
                    <a:pt x="18652" y="16855"/>
                  </a:cubicBezTo>
                  <a:cubicBezTo>
                    <a:pt x="19899" y="18491"/>
                    <a:pt x="20750" y="20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304833" y="1530350"/>
              <a:ext cx="755651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4" y="1817"/>
                    <a:pt x="3267" y="3635"/>
                    <a:pt x="5022" y="5383"/>
                  </a:cubicBezTo>
                  <a:cubicBezTo>
                    <a:pt x="6776" y="7130"/>
                    <a:pt x="8652" y="8808"/>
                    <a:pt x="10588" y="10520"/>
                  </a:cubicBezTo>
                  <a:cubicBezTo>
                    <a:pt x="12524" y="12233"/>
                    <a:pt x="14521" y="13981"/>
                    <a:pt x="16366" y="15833"/>
                  </a:cubicBezTo>
                  <a:cubicBezTo>
                    <a:pt x="18212" y="17685"/>
                    <a:pt x="19906" y="19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130333" y="1751261"/>
              <a:ext cx="438151" cy="407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1"/>
                  </a:moveTo>
                  <a:cubicBezTo>
                    <a:pt x="626" y="-41"/>
                    <a:pt x="1252" y="-152"/>
                    <a:pt x="2557" y="850"/>
                  </a:cubicBezTo>
                  <a:cubicBezTo>
                    <a:pt x="3861" y="1852"/>
                    <a:pt x="5843" y="3968"/>
                    <a:pt x="8243" y="6417"/>
                  </a:cubicBezTo>
                  <a:cubicBezTo>
                    <a:pt x="10643" y="8867"/>
                    <a:pt x="13461" y="11650"/>
                    <a:pt x="15757" y="14211"/>
                  </a:cubicBezTo>
                  <a:cubicBezTo>
                    <a:pt x="18052" y="16772"/>
                    <a:pt x="19826" y="19110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0305083" y="2010833"/>
              <a:ext cx="476251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9"/>
                  </a:moveTo>
                  <a:cubicBezTo>
                    <a:pt x="96" y="560"/>
                    <a:pt x="192" y="0"/>
                    <a:pt x="384" y="0"/>
                  </a:cubicBezTo>
                  <a:cubicBezTo>
                    <a:pt x="576" y="0"/>
                    <a:pt x="864" y="560"/>
                    <a:pt x="2160" y="2182"/>
                  </a:cubicBezTo>
                  <a:cubicBezTo>
                    <a:pt x="3456" y="3805"/>
                    <a:pt x="5760" y="6491"/>
                    <a:pt x="8448" y="9233"/>
                  </a:cubicBezTo>
                  <a:cubicBezTo>
                    <a:pt x="11136" y="11975"/>
                    <a:pt x="14208" y="14773"/>
                    <a:pt x="16464" y="16844"/>
                  </a:cubicBezTo>
                  <a:cubicBezTo>
                    <a:pt x="18720" y="18914"/>
                    <a:pt x="20160" y="20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0752445" y="2106346"/>
              <a:ext cx="263839" cy="24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96" fill="norm" stroke="1" extrusionOk="0">
                  <a:moveTo>
                    <a:pt x="797" y="2337"/>
                  </a:moveTo>
                  <a:cubicBezTo>
                    <a:pt x="282" y="1430"/>
                    <a:pt x="-232" y="522"/>
                    <a:pt x="111" y="159"/>
                  </a:cubicBezTo>
                  <a:cubicBezTo>
                    <a:pt x="454" y="-204"/>
                    <a:pt x="1654" y="-22"/>
                    <a:pt x="3797" y="1520"/>
                  </a:cubicBezTo>
                  <a:cubicBezTo>
                    <a:pt x="5939" y="3063"/>
                    <a:pt x="9025" y="5967"/>
                    <a:pt x="12111" y="9507"/>
                  </a:cubicBezTo>
                  <a:cubicBezTo>
                    <a:pt x="15197" y="13046"/>
                    <a:pt x="18282" y="17221"/>
                    <a:pt x="21368" y="21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1422683" y="23241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640383" y="6579595"/>
              <a:ext cx="3111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555" y="12302"/>
                    <a:pt x="9110" y="4448"/>
                    <a:pt x="12710" y="1502"/>
                  </a:cubicBezTo>
                  <a:cubicBezTo>
                    <a:pt x="16310" y="-1443"/>
                    <a:pt x="1895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691183" y="6762750"/>
              <a:ext cx="2413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706716" y="6475782"/>
              <a:ext cx="248237" cy="30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189" fill="norm" stroke="1" extrusionOk="0">
                  <a:moveTo>
                    <a:pt x="15974" y="3562"/>
                  </a:moveTo>
                  <a:cubicBezTo>
                    <a:pt x="15619" y="2547"/>
                    <a:pt x="15265" y="1533"/>
                    <a:pt x="14557" y="880"/>
                  </a:cubicBezTo>
                  <a:cubicBezTo>
                    <a:pt x="13849" y="228"/>
                    <a:pt x="12787" y="-62"/>
                    <a:pt x="11282" y="10"/>
                  </a:cubicBezTo>
                  <a:cubicBezTo>
                    <a:pt x="9777" y="83"/>
                    <a:pt x="7829" y="518"/>
                    <a:pt x="5616" y="2475"/>
                  </a:cubicBezTo>
                  <a:cubicBezTo>
                    <a:pt x="3403" y="4432"/>
                    <a:pt x="924" y="7911"/>
                    <a:pt x="216" y="11100"/>
                  </a:cubicBezTo>
                  <a:cubicBezTo>
                    <a:pt x="-492" y="14290"/>
                    <a:pt x="570" y="17189"/>
                    <a:pt x="2960" y="19001"/>
                  </a:cubicBezTo>
                  <a:cubicBezTo>
                    <a:pt x="5351" y="20813"/>
                    <a:pt x="9069" y="21538"/>
                    <a:pt x="12256" y="21031"/>
                  </a:cubicBezTo>
                  <a:cubicBezTo>
                    <a:pt x="15442" y="20523"/>
                    <a:pt x="18098" y="18784"/>
                    <a:pt x="19515" y="16247"/>
                  </a:cubicBezTo>
                  <a:cubicBezTo>
                    <a:pt x="20931" y="13710"/>
                    <a:pt x="21108" y="10376"/>
                    <a:pt x="20223" y="7911"/>
                  </a:cubicBezTo>
                  <a:cubicBezTo>
                    <a:pt x="19338" y="5447"/>
                    <a:pt x="17390" y="3852"/>
                    <a:pt x="15974" y="2982"/>
                  </a:cubicBezTo>
                  <a:cubicBezTo>
                    <a:pt x="14557" y="2112"/>
                    <a:pt x="13672" y="1968"/>
                    <a:pt x="12787" y="1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859583" y="6322154"/>
              <a:ext cx="44451" cy="6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533"/>
                  </a:moveTo>
                  <a:cubicBezTo>
                    <a:pt x="17486" y="235"/>
                    <a:pt x="13371" y="-63"/>
                    <a:pt x="10286" y="11"/>
                  </a:cubicBezTo>
                  <a:cubicBezTo>
                    <a:pt x="7200" y="86"/>
                    <a:pt x="5143" y="533"/>
                    <a:pt x="4114" y="2097"/>
                  </a:cubicBezTo>
                  <a:cubicBezTo>
                    <a:pt x="3086" y="3661"/>
                    <a:pt x="3086" y="6343"/>
                    <a:pt x="3600" y="8949"/>
                  </a:cubicBezTo>
                  <a:cubicBezTo>
                    <a:pt x="4114" y="11556"/>
                    <a:pt x="5143" y="14089"/>
                    <a:pt x="4629" y="16174"/>
                  </a:cubicBezTo>
                  <a:cubicBezTo>
                    <a:pt x="4114" y="18260"/>
                    <a:pt x="2057" y="19898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732583" y="6394450"/>
              <a:ext cx="3302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700833" y="6889750"/>
              <a:ext cx="254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4954"/>
                    <a:pt x="10440" y="8308"/>
                    <a:pt x="14040" y="4708"/>
                  </a:cubicBezTo>
                  <a:cubicBezTo>
                    <a:pt x="17640" y="1108"/>
                    <a:pt x="1962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2545383" y="6310877"/>
              <a:ext cx="199774" cy="38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03" fill="norm" stroke="1" extrusionOk="0">
                  <a:moveTo>
                    <a:pt x="0" y="3952"/>
                  </a:moveTo>
                  <a:cubicBezTo>
                    <a:pt x="3786" y="2418"/>
                    <a:pt x="7571" y="883"/>
                    <a:pt x="11023" y="293"/>
                  </a:cubicBezTo>
                  <a:cubicBezTo>
                    <a:pt x="14474" y="-297"/>
                    <a:pt x="17592" y="57"/>
                    <a:pt x="19373" y="883"/>
                  </a:cubicBezTo>
                  <a:cubicBezTo>
                    <a:pt x="21155" y="1710"/>
                    <a:pt x="21600" y="3008"/>
                    <a:pt x="20153" y="5192"/>
                  </a:cubicBezTo>
                  <a:cubicBezTo>
                    <a:pt x="18705" y="7375"/>
                    <a:pt x="15365" y="10444"/>
                    <a:pt x="13806" y="13100"/>
                  </a:cubicBezTo>
                  <a:cubicBezTo>
                    <a:pt x="12247" y="15755"/>
                    <a:pt x="12470" y="17998"/>
                    <a:pt x="13027" y="19296"/>
                  </a:cubicBezTo>
                  <a:cubicBezTo>
                    <a:pt x="13584" y="20595"/>
                    <a:pt x="14474" y="20949"/>
                    <a:pt x="15365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678733" y="68834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467402" y="6432550"/>
              <a:ext cx="247835" cy="34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28" fill="norm" stroke="1" extrusionOk="0">
                  <a:moveTo>
                    <a:pt x="18526" y="6246"/>
                  </a:moveTo>
                  <a:cubicBezTo>
                    <a:pt x="18172" y="4814"/>
                    <a:pt x="17818" y="3383"/>
                    <a:pt x="17287" y="2342"/>
                  </a:cubicBezTo>
                  <a:cubicBezTo>
                    <a:pt x="16756" y="1301"/>
                    <a:pt x="16048" y="651"/>
                    <a:pt x="14543" y="520"/>
                  </a:cubicBezTo>
                  <a:cubicBezTo>
                    <a:pt x="13038" y="390"/>
                    <a:pt x="10736" y="781"/>
                    <a:pt x="8169" y="2472"/>
                  </a:cubicBezTo>
                  <a:cubicBezTo>
                    <a:pt x="5602" y="4164"/>
                    <a:pt x="2769" y="7157"/>
                    <a:pt x="1264" y="10214"/>
                  </a:cubicBezTo>
                  <a:cubicBezTo>
                    <a:pt x="-241" y="13272"/>
                    <a:pt x="-418" y="16395"/>
                    <a:pt x="821" y="18477"/>
                  </a:cubicBezTo>
                  <a:cubicBezTo>
                    <a:pt x="2061" y="20559"/>
                    <a:pt x="4716" y="21600"/>
                    <a:pt x="8169" y="21405"/>
                  </a:cubicBezTo>
                  <a:cubicBezTo>
                    <a:pt x="11621" y="21210"/>
                    <a:pt x="15871" y="19778"/>
                    <a:pt x="18261" y="17761"/>
                  </a:cubicBezTo>
                  <a:cubicBezTo>
                    <a:pt x="20651" y="15745"/>
                    <a:pt x="21182" y="13142"/>
                    <a:pt x="20385" y="10670"/>
                  </a:cubicBezTo>
                  <a:cubicBezTo>
                    <a:pt x="19589" y="8198"/>
                    <a:pt x="17464" y="5855"/>
                    <a:pt x="15782" y="4099"/>
                  </a:cubicBezTo>
                  <a:cubicBezTo>
                    <a:pt x="14100" y="2342"/>
                    <a:pt x="12861" y="1171"/>
                    <a:pt x="116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7556541" y="6342530"/>
              <a:ext cx="81543" cy="56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2" fill="norm" stroke="1" extrusionOk="0">
                  <a:moveTo>
                    <a:pt x="8044" y="1729"/>
                  </a:moveTo>
                  <a:cubicBezTo>
                    <a:pt x="6936" y="1327"/>
                    <a:pt x="5828" y="926"/>
                    <a:pt x="4444" y="565"/>
                  </a:cubicBezTo>
                  <a:cubicBezTo>
                    <a:pt x="3059" y="203"/>
                    <a:pt x="1398" y="-118"/>
                    <a:pt x="567" y="43"/>
                  </a:cubicBezTo>
                  <a:cubicBezTo>
                    <a:pt x="-264" y="203"/>
                    <a:pt x="-264" y="846"/>
                    <a:pt x="1121" y="2572"/>
                  </a:cubicBezTo>
                  <a:cubicBezTo>
                    <a:pt x="2505" y="4298"/>
                    <a:pt x="5274" y="7109"/>
                    <a:pt x="7490" y="9678"/>
                  </a:cubicBezTo>
                  <a:cubicBezTo>
                    <a:pt x="9705" y="12248"/>
                    <a:pt x="11367" y="14576"/>
                    <a:pt x="13582" y="16504"/>
                  </a:cubicBezTo>
                  <a:cubicBezTo>
                    <a:pt x="15798" y="18431"/>
                    <a:pt x="18567" y="19956"/>
                    <a:pt x="2133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7422183" y="6389924"/>
              <a:ext cx="419101" cy="6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358"/>
                  </a:moveTo>
                  <a:cubicBezTo>
                    <a:pt x="3927" y="88"/>
                    <a:pt x="7855" y="-1183"/>
                    <a:pt x="11455" y="1993"/>
                  </a:cubicBezTo>
                  <a:cubicBezTo>
                    <a:pt x="15055" y="5170"/>
                    <a:pt x="18327" y="12793"/>
                    <a:pt x="216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7415833" y="6851650"/>
              <a:ext cx="45085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18942"/>
                  </a:moveTo>
                  <a:cubicBezTo>
                    <a:pt x="304" y="20271"/>
                    <a:pt x="608" y="21600"/>
                    <a:pt x="1825" y="21434"/>
                  </a:cubicBezTo>
                  <a:cubicBezTo>
                    <a:pt x="3042" y="21268"/>
                    <a:pt x="5172" y="19606"/>
                    <a:pt x="7758" y="17280"/>
                  </a:cubicBezTo>
                  <a:cubicBezTo>
                    <a:pt x="10344" y="14954"/>
                    <a:pt x="13386" y="11963"/>
                    <a:pt x="15769" y="8972"/>
                  </a:cubicBezTo>
                  <a:cubicBezTo>
                    <a:pt x="18152" y="5982"/>
                    <a:pt x="19876" y="2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7961658" y="6427360"/>
              <a:ext cx="171726" cy="37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412" fill="norm" stroke="1" extrusionOk="0">
                  <a:moveTo>
                    <a:pt x="20617" y="1025"/>
                  </a:moveTo>
                  <a:cubicBezTo>
                    <a:pt x="17822" y="419"/>
                    <a:pt x="15026" y="-188"/>
                    <a:pt x="11850" y="55"/>
                  </a:cubicBezTo>
                  <a:cubicBezTo>
                    <a:pt x="8673" y="297"/>
                    <a:pt x="5116" y="1390"/>
                    <a:pt x="2702" y="3574"/>
                  </a:cubicBezTo>
                  <a:cubicBezTo>
                    <a:pt x="288" y="5758"/>
                    <a:pt x="-983" y="9034"/>
                    <a:pt x="923" y="12129"/>
                  </a:cubicBezTo>
                  <a:cubicBezTo>
                    <a:pt x="2829" y="15223"/>
                    <a:pt x="7911" y="18136"/>
                    <a:pt x="11215" y="19652"/>
                  </a:cubicBezTo>
                  <a:cubicBezTo>
                    <a:pt x="14518" y="21169"/>
                    <a:pt x="16043" y="21291"/>
                    <a:pt x="17568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8058459" y="6546850"/>
              <a:ext cx="25272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9871" y="0"/>
                  </a:moveTo>
                  <a:cubicBezTo>
                    <a:pt x="18971" y="0"/>
                    <a:pt x="18071" y="0"/>
                    <a:pt x="16541" y="2439"/>
                  </a:cubicBezTo>
                  <a:cubicBezTo>
                    <a:pt x="15011" y="4877"/>
                    <a:pt x="12851" y="9755"/>
                    <a:pt x="10691" y="13355"/>
                  </a:cubicBezTo>
                  <a:cubicBezTo>
                    <a:pt x="8531" y="16955"/>
                    <a:pt x="6371" y="19277"/>
                    <a:pt x="4841" y="20439"/>
                  </a:cubicBezTo>
                  <a:cubicBezTo>
                    <a:pt x="3311" y="21600"/>
                    <a:pt x="2411" y="21600"/>
                    <a:pt x="1691" y="21135"/>
                  </a:cubicBezTo>
                  <a:cubicBezTo>
                    <a:pt x="971" y="20671"/>
                    <a:pt x="431" y="19742"/>
                    <a:pt x="161" y="18465"/>
                  </a:cubicBezTo>
                  <a:cubicBezTo>
                    <a:pt x="-109" y="17187"/>
                    <a:pt x="-109" y="15561"/>
                    <a:pt x="701" y="14748"/>
                  </a:cubicBezTo>
                  <a:cubicBezTo>
                    <a:pt x="1511" y="13935"/>
                    <a:pt x="3131" y="13935"/>
                    <a:pt x="6191" y="14981"/>
                  </a:cubicBezTo>
                  <a:cubicBezTo>
                    <a:pt x="9251" y="16026"/>
                    <a:pt x="13751" y="18116"/>
                    <a:pt x="16541" y="19394"/>
                  </a:cubicBezTo>
                  <a:cubicBezTo>
                    <a:pt x="19331" y="20671"/>
                    <a:pt x="20411" y="21135"/>
                    <a:pt x="21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438183" y="6462494"/>
              <a:ext cx="71252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46" fill="norm" stroke="1" extrusionOk="0">
                  <a:moveTo>
                    <a:pt x="0" y="114"/>
                  </a:moveTo>
                  <a:cubicBezTo>
                    <a:pt x="3086" y="-20"/>
                    <a:pt x="6171" y="-154"/>
                    <a:pt x="9874" y="450"/>
                  </a:cubicBezTo>
                  <a:cubicBezTo>
                    <a:pt x="13577" y="1053"/>
                    <a:pt x="17897" y="2395"/>
                    <a:pt x="19749" y="4877"/>
                  </a:cubicBezTo>
                  <a:cubicBezTo>
                    <a:pt x="21600" y="7359"/>
                    <a:pt x="20983" y="10981"/>
                    <a:pt x="17589" y="13933"/>
                  </a:cubicBezTo>
                  <a:cubicBezTo>
                    <a:pt x="14194" y="16885"/>
                    <a:pt x="8023" y="19165"/>
                    <a:pt x="1851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8654083" y="6556962"/>
              <a:ext cx="19050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720" y="12218"/>
                    <a:pt x="1440" y="4364"/>
                    <a:pt x="4440" y="1418"/>
                  </a:cubicBezTo>
                  <a:cubicBezTo>
                    <a:pt x="7440" y="-1527"/>
                    <a:pt x="12720" y="437"/>
                    <a:pt x="15960" y="4364"/>
                  </a:cubicBezTo>
                  <a:cubicBezTo>
                    <a:pt x="19200" y="8291"/>
                    <a:pt x="20400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8685833" y="669290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5429"/>
                    <a:pt x="3491" y="9257"/>
                    <a:pt x="7091" y="5657"/>
                  </a:cubicBezTo>
                  <a:cubicBezTo>
                    <a:pt x="10691" y="2057"/>
                    <a:pt x="161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231933" y="6223434"/>
              <a:ext cx="139308" cy="51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52" fill="norm" stroke="1" extrusionOk="0">
                  <a:moveTo>
                    <a:pt x="0" y="7949"/>
                  </a:moveTo>
                  <a:cubicBezTo>
                    <a:pt x="635" y="10516"/>
                    <a:pt x="1271" y="13083"/>
                    <a:pt x="1906" y="15119"/>
                  </a:cubicBezTo>
                  <a:cubicBezTo>
                    <a:pt x="2541" y="17155"/>
                    <a:pt x="3176" y="18660"/>
                    <a:pt x="3494" y="19723"/>
                  </a:cubicBezTo>
                  <a:cubicBezTo>
                    <a:pt x="3812" y="20785"/>
                    <a:pt x="3812" y="21404"/>
                    <a:pt x="3494" y="21449"/>
                  </a:cubicBezTo>
                  <a:cubicBezTo>
                    <a:pt x="3176" y="21493"/>
                    <a:pt x="2541" y="20962"/>
                    <a:pt x="1906" y="19059"/>
                  </a:cubicBezTo>
                  <a:cubicBezTo>
                    <a:pt x="1271" y="17155"/>
                    <a:pt x="635" y="13880"/>
                    <a:pt x="953" y="10737"/>
                  </a:cubicBezTo>
                  <a:cubicBezTo>
                    <a:pt x="1271" y="7595"/>
                    <a:pt x="2541" y="4585"/>
                    <a:pt x="3653" y="2859"/>
                  </a:cubicBezTo>
                  <a:cubicBezTo>
                    <a:pt x="4765" y="1132"/>
                    <a:pt x="5718" y="690"/>
                    <a:pt x="6988" y="380"/>
                  </a:cubicBezTo>
                  <a:cubicBezTo>
                    <a:pt x="8259" y="70"/>
                    <a:pt x="9847" y="-107"/>
                    <a:pt x="12229" y="70"/>
                  </a:cubicBezTo>
                  <a:cubicBezTo>
                    <a:pt x="14612" y="247"/>
                    <a:pt x="17788" y="778"/>
                    <a:pt x="19535" y="1663"/>
                  </a:cubicBezTo>
                  <a:cubicBezTo>
                    <a:pt x="21282" y="2549"/>
                    <a:pt x="21600" y="3788"/>
                    <a:pt x="19059" y="5027"/>
                  </a:cubicBezTo>
                  <a:cubicBezTo>
                    <a:pt x="16518" y="6267"/>
                    <a:pt x="11118" y="7506"/>
                    <a:pt x="7782" y="8391"/>
                  </a:cubicBezTo>
                  <a:cubicBezTo>
                    <a:pt x="4447" y="9277"/>
                    <a:pt x="3176" y="9808"/>
                    <a:pt x="1906" y="1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9327183" y="6407150"/>
              <a:ext cx="196851" cy="2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7967"/>
                  </a:moveTo>
                  <a:cubicBezTo>
                    <a:pt x="465" y="6728"/>
                    <a:pt x="929" y="5489"/>
                    <a:pt x="1742" y="4692"/>
                  </a:cubicBezTo>
                  <a:cubicBezTo>
                    <a:pt x="2555" y="3895"/>
                    <a:pt x="3716" y="3541"/>
                    <a:pt x="5458" y="4603"/>
                  </a:cubicBezTo>
                  <a:cubicBezTo>
                    <a:pt x="7200" y="5666"/>
                    <a:pt x="9523" y="8144"/>
                    <a:pt x="10916" y="10711"/>
                  </a:cubicBezTo>
                  <a:cubicBezTo>
                    <a:pt x="12310" y="13279"/>
                    <a:pt x="12774" y="15934"/>
                    <a:pt x="12658" y="17705"/>
                  </a:cubicBezTo>
                  <a:cubicBezTo>
                    <a:pt x="12542" y="19475"/>
                    <a:pt x="11845" y="20361"/>
                    <a:pt x="10916" y="20892"/>
                  </a:cubicBezTo>
                  <a:cubicBezTo>
                    <a:pt x="9987" y="21423"/>
                    <a:pt x="8826" y="21600"/>
                    <a:pt x="8013" y="20626"/>
                  </a:cubicBezTo>
                  <a:cubicBezTo>
                    <a:pt x="7200" y="19652"/>
                    <a:pt x="6735" y="17528"/>
                    <a:pt x="7316" y="14430"/>
                  </a:cubicBezTo>
                  <a:cubicBezTo>
                    <a:pt x="7897" y="11331"/>
                    <a:pt x="9523" y="7259"/>
                    <a:pt x="12077" y="4692"/>
                  </a:cubicBezTo>
                  <a:cubicBezTo>
                    <a:pt x="14632" y="2125"/>
                    <a:pt x="18116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9669972" y="6289115"/>
              <a:ext cx="158862" cy="40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461" fill="norm" stroke="1" extrusionOk="0">
                  <a:moveTo>
                    <a:pt x="20521" y="2223"/>
                  </a:moveTo>
                  <a:cubicBezTo>
                    <a:pt x="18607" y="1436"/>
                    <a:pt x="16693" y="648"/>
                    <a:pt x="15053" y="255"/>
                  </a:cubicBezTo>
                  <a:cubicBezTo>
                    <a:pt x="13412" y="-139"/>
                    <a:pt x="12045" y="-139"/>
                    <a:pt x="9858" y="705"/>
                  </a:cubicBezTo>
                  <a:cubicBezTo>
                    <a:pt x="7670" y="1548"/>
                    <a:pt x="4663" y="3236"/>
                    <a:pt x="2475" y="5655"/>
                  </a:cubicBezTo>
                  <a:cubicBezTo>
                    <a:pt x="288" y="8073"/>
                    <a:pt x="-1079" y="11224"/>
                    <a:pt x="1108" y="13980"/>
                  </a:cubicBezTo>
                  <a:cubicBezTo>
                    <a:pt x="3296" y="16736"/>
                    <a:pt x="9037" y="19099"/>
                    <a:pt x="14779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9876806" y="6293576"/>
              <a:ext cx="329169" cy="34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63" fill="norm" stroke="1" extrusionOk="0">
                  <a:moveTo>
                    <a:pt x="182" y="4354"/>
                  </a:moveTo>
                  <a:cubicBezTo>
                    <a:pt x="2491" y="3154"/>
                    <a:pt x="4800" y="1954"/>
                    <a:pt x="7585" y="1221"/>
                  </a:cubicBezTo>
                  <a:cubicBezTo>
                    <a:pt x="10370" y="487"/>
                    <a:pt x="13631" y="221"/>
                    <a:pt x="15872" y="87"/>
                  </a:cubicBezTo>
                  <a:cubicBezTo>
                    <a:pt x="18114" y="-46"/>
                    <a:pt x="19336" y="-46"/>
                    <a:pt x="20151" y="221"/>
                  </a:cubicBezTo>
                  <a:cubicBezTo>
                    <a:pt x="20966" y="487"/>
                    <a:pt x="21374" y="1021"/>
                    <a:pt x="20966" y="2021"/>
                  </a:cubicBezTo>
                  <a:cubicBezTo>
                    <a:pt x="20559" y="3021"/>
                    <a:pt x="19336" y="4487"/>
                    <a:pt x="16959" y="6421"/>
                  </a:cubicBezTo>
                  <a:cubicBezTo>
                    <a:pt x="14582" y="8354"/>
                    <a:pt x="11049" y="10754"/>
                    <a:pt x="8129" y="13021"/>
                  </a:cubicBezTo>
                  <a:cubicBezTo>
                    <a:pt x="5208" y="15287"/>
                    <a:pt x="2899" y="17421"/>
                    <a:pt x="1540" y="18821"/>
                  </a:cubicBezTo>
                  <a:cubicBezTo>
                    <a:pt x="182" y="20221"/>
                    <a:pt x="-226" y="20887"/>
                    <a:pt x="114" y="21221"/>
                  </a:cubicBezTo>
                  <a:cubicBezTo>
                    <a:pt x="453" y="21554"/>
                    <a:pt x="1540" y="21554"/>
                    <a:pt x="4053" y="21154"/>
                  </a:cubicBezTo>
                  <a:cubicBezTo>
                    <a:pt x="6566" y="20754"/>
                    <a:pt x="10506" y="19954"/>
                    <a:pt x="13495" y="19421"/>
                  </a:cubicBezTo>
                  <a:cubicBezTo>
                    <a:pt x="16483" y="18887"/>
                    <a:pt x="18521" y="18621"/>
                    <a:pt x="20559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374933" y="6292850"/>
              <a:ext cx="2095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82" y="3323"/>
                    <a:pt x="11564" y="6646"/>
                    <a:pt x="8400" y="8723"/>
                  </a:cubicBezTo>
                  <a:cubicBezTo>
                    <a:pt x="5236" y="10800"/>
                    <a:pt x="3927" y="11631"/>
                    <a:pt x="2618" y="12462"/>
                  </a:cubicBezTo>
                  <a:cubicBezTo>
                    <a:pt x="1309" y="13292"/>
                    <a:pt x="0" y="14123"/>
                    <a:pt x="0" y="14954"/>
                  </a:cubicBezTo>
                  <a:cubicBezTo>
                    <a:pt x="0" y="15785"/>
                    <a:pt x="1309" y="16615"/>
                    <a:pt x="4473" y="17446"/>
                  </a:cubicBezTo>
                  <a:cubicBezTo>
                    <a:pt x="7636" y="18277"/>
                    <a:pt x="12655" y="19108"/>
                    <a:pt x="15709" y="19800"/>
                  </a:cubicBezTo>
                  <a:cubicBezTo>
                    <a:pt x="18764" y="20492"/>
                    <a:pt x="19855" y="21046"/>
                    <a:pt x="20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0400333" y="6496050"/>
              <a:ext cx="2476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9200"/>
                    <a:pt x="11077" y="16800"/>
                    <a:pt x="14677" y="13200"/>
                  </a:cubicBezTo>
                  <a:cubicBezTo>
                    <a:pt x="18277" y="9600"/>
                    <a:pt x="1993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687637" y="6273800"/>
              <a:ext cx="27149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9970" y="0"/>
                  </a:moveTo>
                  <a:cubicBezTo>
                    <a:pt x="17458" y="4371"/>
                    <a:pt x="14947" y="8743"/>
                    <a:pt x="12184" y="11700"/>
                  </a:cubicBezTo>
                  <a:cubicBezTo>
                    <a:pt x="9421" y="14657"/>
                    <a:pt x="6407" y="16200"/>
                    <a:pt x="4314" y="16714"/>
                  </a:cubicBezTo>
                  <a:cubicBezTo>
                    <a:pt x="2221" y="17229"/>
                    <a:pt x="1049" y="16714"/>
                    <a:pt x="463" y="15814"/>
                  </a:cubicBezTo>
                  <a:cubicBezTo>
                    <a:pt x="-123" y="14914"/>
                    <a:pt x="-123" y="13629"/>
                    <a:pt x="296" y="12857"/>
                  </a:cubicBezTo>
                  <a:cubicBezTo>
                    <a:pt x="714" y="12086"/>
                    <a:pt x="1551" y="11829"/>
                    <a:pt x="4230" y="12471"/>
                  </a:cubicBezTo>
                  <a:cubicBezTo>
                    <a:pt x="6910" y="13114"/>
                    <a:pt x="11430" y="14657"/>
                    <a:pt x="14612" y="16329"/>
                  </a:cubicBezTo>
                  <a:cubicBezTo>
                    <a:pt x="17793" y="18000"/>
                    <a:pt x="19635" y="19800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10946433" y="6191250"/>
              <a:ext cx="16288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13124" y="0"/>
                  </a:moveTo>
                  <a:cubicBezTo>
                    <a:pt x="16678" y="2400"/>
                    <a:pt x="20233" y="4800"/>
                    <a:pt x="20916" y="7400"/>
                  </a:cubicBezTo>
                  <a:cubicBezTo>
                    <a:pt x="21600" y="10000"/>
                    <a:pt x="19413" y="12800"/>
                    <a:pt x="15448" y="15200"/>
                  </a:cubicBezTo>
                  <a:cubicBezTo>
                    <a:pt x="11484" y="17600"/>
                    <a:pt x="5742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009305" y="916754"/>
              <a:ext cx="884966" cy="121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8" fill="norm" stroke="1" extrusionOk="0">
                  <a:moveTo>
                    <a:pt x="65" y="971"/>
                  </a:moveTo>
                  <a:cubicBezTo>
                    <a:pt x="14" y="708"/>
                    <a:pt x="-38" y="446"/>
                    <a:pt x="39" y="258"/>
                  </a:cubicBezTo>
                  <a:cubicBezTo>
                    <a:pt x="117" y="71"/>
                    <a:pt x="323" y="-42"/>
                    <a:pt x="993" y="14"/>
                  </a:cubicBezTo>
                  <a:cubicBezTo>
                    <a:pt x="1663" y="71"/>
                    <a:pt x="2797" y="296"/>
                    <a:pt x="4086" y="821"/>
                  </a:cubicBezTo>
                  <a:cubicBezTo>
                    <a:pt x="5375" y="1346"/>
                    <a:pt x="6818" y="2171"/>
                    <a:pt x="8159" y="3108"/>
                  </a:cubicBezTo>
                  <a:cubicBezTo>
                    <a:pt x="9499" y="4046"/>
                    <a:pt x="10736" y="5096"/>
                    <a:pt x="11819" y="6146"/>
                  </a:cubicBezTo>
                  <a:cubicBezTo>
                    <a:pt x="12901" y="7196"/>
                    <a:pt x="13829" y="8246"/>
                    <a:pt x="14706" y="9314"/>
                  </a:cubicBezTo>
                  <a:cubicBezTo>
                    <a:pt x="15582" y="10383"/>
                    <a:pt x="16407" y="11471"/>
                    <a:pt x="17206" y="12689"/>
                  </a:cubicBezTo>
                  <a:cubicBezTo>
                    <a:pt x="18005" y="13908"/>
                    <a:pt x="18778" y="15258"/>
                    <a:pt x="19448" y="16533"/>
                  </a:cubicBezTo>
                  <a:cubicBezTo>
                    <a:pt x="20119" y="17808"/>
                    <a:pt x="20686" y="19008"/>
                    <a:pt x="21021" y="19758"/>
                  </a:cubicBezTo>
                  <a:cubicBezTo>
                    <a:pt x="21356" y="20508"/>
                    <a:pt x="21459" y="20808"/>
                    <a:pt x="21510" y="21052"/>
                  </a:cubicBezTo>
                  <a:cubicBezTo>
                    <a:pt x="21562" y="21296"/>
                    <a:pt x="21562" y="21483"/>
                    <a:pt x="21536" y="21521"/>
                  </a:cubicBezTo>
                  <a:cubicBezTo>
                    <a:pt x="21510" y="21558"/>
                    <a:pt x="21459" y="21445"/>
                    <a:pt x="21407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948687" y="806449"/>
              <a:ext cx="272847" cy="34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9" fill="norm" stroke="1" extrusionOk="0">
                  <a:moveTo>
                    <a:pt x="5425" y="7807"/>
                  </a:moveTo>
                  <a:cubicBezTo>
                    <a:pt x="4601" y="7547"/>
                    <a:pt x="3776" y="7287"/>
                    <a:pt x="3446" y="7547"/>
                  </a:cubicBezTo>
                  <a:cubicBezTo>
                    <a:pt x="3117" y="7807"/>
                    <a:pt x="3281" y="8588"/>
                    <a:pt x="4023" y="10475"/>
                  </a:cubicBezTo>
                  <a:cubicBezTo>
                    <a:pt x="4765" y="12361"/>
                    <a:pt x="6085" y="15354"/>
                    <a:pt x="6991" y="17176"/>
                  </a:cubicBezTo>
                  <a:cubicBezTo>
                    <a:pt x="7898" y="18998"/>
                    <a:pt x="8393" y="19648"/>
                    <a:pt x="8723" y="20299"/>
                  </a:cubicBezTo>
                  <a:cubicBezTo>
                    <a:pt x="9052" y="20949"/>
                    <a:pt x="9217" y="21600"/>
                    <a:pt x="8723" y="21340"/>
                  </a:cubicBezTo>
                  <a:cubicBezTo>
                    <a:pt x="8228" y="21080"/>
                    <a:pt x="7074" y="19908"/>
                    <a:pt x="5507" y="17241"/>
                  </a:cubicBezTo>
                  <a:cubicBezTo>
                    <a:pt x="3941" y="14573"/>
                    <a:pt x="1962" y="10410"/>
                    <a:pt x="891" y="7417"/>
                  </a:cubicBezTo>
                  <a:cubicBezTo>
                    <a:pt x="-181" y="4424"/>
                    <a:pt x="-346" y="2602"/>
                    <a:pt x="726" y="1496"/>
                  </a:cubicBezTo>
                  <a:cubicBezTo>
                    <a:pt x="1798" y="390"/>
                    <a:pt x="4106" y="0"/>
                    <a:pt x="7239" y="0"/>
                  </a:cubicBezTo>
                  <a:cubicBezTo>
                    <a:pt x="10372" y="0"/>
                    <a:pt x="14329" y="390"/>
                    <a:pt x="16802" y="846"/>
                  </a:cubicBezTo>
                  <a:cubicBezTo>
                    <a:pt x="19275" y="1301"/>
                    <a:pt x="20265" y="1822"/>
                    <a:pt x="21254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253983" y="363701"/>
              <a:ext cx="206656" cy="306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11" fill="norm" stroke="1" extrusionOk="0">
                  <a:moveTo>
                    <a:pt x="11370" y="1630"/>
                  </a:moveTo>
                  <a:cubicBezTo>
                    <a:pt x="9842" y="1047"/>
                    <a:pt x="8315" y="463"/>
                    <a:pt x="6788" y="171"/>
                  </a:cubicBezTo>
                  <a:cubicBezTo>
                    <a:pt x="5261" y="-121"/>
                    <a:pt x="3733" y="-121"/>
                    <a:pt x="2533" y="828"/>
                  </a:cubicBezTo>
                  <a:cubicBezTo>
                    <a:pt x="1333" y="1776"/>
                    <a:pt x="461" y="3674"/>
                    <a:pt x="133" y="6374"/>
                  </a:cubicBezTo>
                  <a:cubicBezTo>
                    <a:pt x="-194" y="9074"/>
                    <a:pt x="24" y="12576"/>
                    <a:pt x="1442" y="15276"/>
                  </a:cubicBezTo>
                  <a:cubicBezTo>
                    <a:pt x="2861" y="17976"/>
                    <a:pt x="5479" y="19874"/>
                    <a:pt x="8315" y="20676"/>
                  </a:cubicBezTo>
                  <a:cubicBezTo>
                    <a:pt x="11151" y="21479"/>
                    <a:pt x="14206" y="21187"/>
                    <a:pt x="16715" y="19655"/>
                  </a:cubicBezTo>
                  <a:cubicBezTo>
                    <a:pt x="19224" y="18122"/>
                    <a:pt x="21188" y="15349"/>
                    <a:pt x="21297" y="12430"/>
                  </a:cubicBezTo>
                  <a:cubicBezTo>
                    <a:pt x="21406" y="9511"/>
                    <a:pt x="19661" y="6447"/>
                    <a:pt x="17479" y="4622"/>
                  </a:cubicBezTo>
                  <a:cubicBezTo>
                    <a:pt x="15297" y="2798"/>
                    <a:pt x="12679" y="2214"/>
                    <a:pt x="10061" y="1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258349" y="229378"/>
              <a:ext cx="207270" cy="60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31" fill="norm" stroke="1" extrusionOk="0">
                  <a:moveTo>
                    <a:pt x="5683" y="1094"/>
                  </a:moveTo>
                  <a:cubicBezTo>
                    <a:pt x="4810" y="795"/>
                    <a:pt x="3937" y="496"/>
                    <a:pt x="2956" y="272"/>
                  </a:cubicBezTo>
                  <a:cubicBezTo>
                    <a:pt x="1974" y="47"/>
                    <a:pt x="883" y="-102"/>
                    <a:pt x="337" y="85"/>
                  </a:cubicBezTo>
                  <a:cubicBezTo>
                    <a:pt x="-208" y="272"/>
                    <a:pt x="-208" y="795"/>
                    <a:pt x="1210" y="2290"/>
                  </a:cubicBezTo>
                  <a:cubicBezTo>
                    <a:pt x="2628" y="3785"/>
                    <a:pt x="5465" y="6251"/>
                    <a:pt x="8301" y="8605"/>
                  </a:cubicBezTo>
                  <a:cubicBezTo>
                    <a:pt x="11137" y="10960"/>
                    <a:pt x="13974" y="13202"/>
                    <a:pt x="16047" y="15108"/>
                  </a:cubicBezTo>
                  <a:cubicBezTo>
                    <a:pt x="18119" y="17014"/>
                    <a:pt x="19428" y="18583"/>
                    <a:pt x="20192" y="19667"/>
                  </a:cubicBezTo>
                  <a:cubicBezTo>
                    <a:pt x="20956" y="20751"/>
                    <a:pt x="21174" y="21349"/>
                    <a:pt x="21283" y="21423"/>
                  </a:cubicBezTo>
                  <a:cubicBezTo>
                    <a:pt x="21392" y="21498"/>
                    <a:pt x="21392" y="21050"/>
                    <a:pt x="21283" y="20601"/>
                  </a:cubicBezTo>
                  <a:cubicBezTo>
                    <a:pt x="21174" y="20153"/>
                    <a:pt x="20956" y="19704"/>
                    <a:pt x="20737" y="1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171105" y="234950"/>
              <a:ext cx="282079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4" y="21600"/>
                  </a:moveTo>
                  <a:cubicBezTo>
                    <a:pt x="43" y="19722"/>
                    <a:pt x="-118" y="17843"/>
                    <a:pt x="124" y="16278"/>
                  </a:cubicBezTo>
                  <a:cubicBezTo>
                    <a:pt x="366" y="14713"/>
                    <a:pt x="1010" y="13461"/>
                    <a:pt x="3589" y="10800"/>
                  </a:cubicBezTo>
                  <a:cubicBezTo>
                    <a:pt x="6169" y="8139"/>
                    <a:pt x="10682" y="4070"/>
                    <a:pt x="13986" y="2035"/>
                  </a:cubicBezTo>
                  <a:cubicBezTo>
                    <a:pt x="17291" y="0"/>
                    <a:pt x="19386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345233" y="768350"/>
              <a:ext cx="279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20400"/>
                    <a:pt x="5236" y="19200"/>
                    <a:pt x="8836" y="15600"/>
                  </a:cubicBezTo>
                  <a:cubicBezTo>
                    <a:pt x="12436" y="12000"/>
                    <a:pt x="17018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707161" y="125873"/>
              <a:ext cx="222273" cy="55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43" fill="norm" stroke="1" extrusionOk="0">
                  <a:moveTo>
                    <a:pt x="4892" y="531"/>
                  </a:moveTo>
                  <a:cubicBezTo>
                    <a:pt x="4281" y="206"/>
                    <a:pt x="3670" y="-119"/>
                    <a:pt x="2956" y="43"/>
                  </a:cubicBezTo>
                  <a:cubicBezTo>
                    <a:pt x="2243" y="206"/>
                    <a:pt x="1428" y="855"/>
                    <a:pt x="817" y="2601"/>
                  </a:cubicBezTo>
                  <a:cubicBezTo>
                    <a:pt x="206" y="4347"/>
                    <a:pt x="-202" y="7189"/>
                    <a:pt x="104" y="9991"/>
                  </a:cubicBezTo>
                  <a:cubicBezTo>
                    <a:pt x="409" y="12792"/>
                    <a:pt x="1428" y="15553"/>
                    <a:pt x="3670" y="17543"/>
                  </a:cubicBezTo>
                  <a:cubicBezTo>
                    <a:pt x="5911" y="19532"/>
                    <a:pt x="9375" y="20750"/>
                    <a:pt x="12534" y="21116"/>
                  </a:cubicBezTo>
                  <a:cubicBezTo>
                    <a:pt x="15692" y="21481"/>
                    <a:pt x="18545" y="20994"/>
                    <a:pt x="21398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904033" y="387350"/>
              <a:ext cx="152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000"/>
                    <a:pt x="10200" y="10400"/>
                    <a:pt x="13800" y="6800"/>
                  </a:cubicBezTo>
                  <a:cubicBezTo>
                    <a:pt x="17400" y="3200"/>
                    <a:pt x="195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051784" y="130770"/>
              <a:ext cx="392000" cy="30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3" fill="norm" stroke="1" extrusionOk="0">
                  <a:moveTo>
                    <a:pt x="604" y="5133"/>
                  </a:moveTo>
                  <a:cubicBezTo>
                    <a:pt x="255" y="4383"/>
                    <a:pt x="-93" y="3633"/>
                    <a:pt x="23" y="2883"/>
                  </a:cubicBezTo>
                  <a:cubicBezTo>
                    <a:pt x="139" y="2133"/>
                    <a:pt x="720" y="1383"/>
                    <a:pt x="1997" y="783"/>
                  </a:cubicBezTo>
                  <a:cubicBezTo>
                    <a:pt x="3275" y="183"/>
                    <a:pt x="5249" y="-267"/>
                    <a:pt x="6701" y="183"/>
                  </a:cubicBezTo>
                  <a:cubicBezTo>
                    <a:pt x="8152" y="633"/>
                    <a:pt x="9081" y="1983"/>
                    <a:pt x="9313" y="4908"/>
                  </a:cubicBezTo>
                  <a:cubicBezTo>
                    <a:pt x="9546" y="7833"/>
                    <a:pt x="9081" y="12333"/>
                    <a:pt x="8791" y="15183"/>
                  </a:cubicBezTo>
                  <a:cubicBezTo>
                    <a:pt x="8501" y="18033"/>
                    <a:pt x="8384" y="19233"/>
                    <a:pt x="8559" y="20058"/>
                  </a:cubicBezTo>
                  <a:cubicBezTo>
                    <a:pt x="8733" y="20883"/>
                    <a:pt x="9197" y="21333"/>
                    <a:pt x="9778" y="21333"/>
                  </a:cubicBezTo>
                  <a:cubicBezTo>
                    <a:pt x="10359" y="21333"/>
                    <a:pt x="11055" y="20883"/>
                    <a:pt x="13030" y="18783"/>
                  </a:cubicBezTo>
                  <a:cubicBezTo>
                    <a:pt x="15004" y="16683"/>
                    <a:pt x="18255" y="12933"/>
                    <a:pt x="21507" y="9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335833" y="0"/>
              <a:ext cx="26561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600" fill="norm" stroke="1" extrusionOk="0">
                  <a:moveTo>
                    <a:pt x="0" y="0"/>
                  </a:moveTo>
                  <a:cubicBezTo>
                    <a:pt x="4521" y="1232"/>
                    <a:pt x="9042" y="2463"/>
                    <a:pt x="12809" y="4547"/>
                  </a:cubicBezTo>
                  <a:cubicBezTo>
                    <a:pt x="16577" y="6632"/>
                    <a:pt x="19591" y="9568"/>
                    <a:pt x="20595" y="12553"/>
                  </a:cubicBezTo>
                  <a:cubicBezTo>
                    <a:pt x="21600" y="15537"/>
                    <a:pt x="20595" y="18568"/>
                    <a:pt x="19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710014" y="996950"/>
              <a:ext cx="560020" cy="6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536" fill="norm" stroke="1" extrusionOk="0">
                  <a:moveTo>
                    <a:pt x="1514" y="21449"/>
                  </a:moveTo>
                  <a:cubicBezTo>
                    <a:pt x="1106" y="21525"/>
                    <a:pt x="699" y="21600"/>
                    <a:pt x="413" y="21449"/>
                  </a:cubicBezTo>
                  <a:cubicBezTo>
                    <a:pt x="128" y="21299"/>
                    <a:pt x="-35" y="20923"/>
                    <a:pt x="6" y="20095"/>
                  </a:cubicBezTo>
                  <a:cubicBezTo>
                    <a:pt x="47" y="19267"/>
                    <a:pt x="291" y="17987"/>
                    <a:pt x="1065" y="16219"/>
                  </a:cubicBezTo>
                  <a:cubicBezTo>
                    <a:pt x="1840" y="14450"/>
                    <a:pt x="3144" y="12192"/>
                    <a:pt x="4774" y="10123"/>
                  </a:cubicBezTo>
                  <a:cubicBezTo>
                    <a:pt x="6404" y="8053"/>
                    <a:pt x="8360" y="6171"/>
                    <a:pt x="10439" y="4779"/>
                  </a:cubicBezTo>
                  <a:cubicBezTo>
                    <a:pt x="12517" y="3387"/>
                    <a:pt x="14718" y="2484"/>
                    <a:pt x="16430" y="1882"/>
                  </a:cubicBezTo>
                  <a:cubicBezTo>
                    <a:pt x="18142" y="1279"/>
                    <a:pt x="19364" y="978"/>
                    <a:pt x="20139" y="715"/>
                  </a:cubicBezTo>
                  <a:cubicBezTo>
                    <a:pt x="20913" y="452"/>
                    <a:pt x="21239" y="226"/>
                    <a:pt x="21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098583" y="939799"/>
              <a:ext cx="23370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2057"/>
                  </a:moveTo>
                  <a:cubicBezTo>
                    <a:pt x="2893" y="1029"/>
                    <a:pt x="5786" y="0"/>
                    <a:pt x="8582" y="0"/>
                  </a:cubicBezTo>
                  <a:cubicBezTo>
                    <a:pt x="11379" y="0"/>
                    <a:pt x="14079" y="1029"/>
                    <a:pt x="16296" y="3343"/>
                  </a:cubicBezTo>
                  <a:cubicBezTo>
                    <a:pt x="18514" y="5657"/>
                    <a:pt x="20250" y="9257"/>
                    <a:pt x="20925" y="12514"/>
                  </a:cubicBezTo>
                  <a:cubicBezTo>
                    <a:pt x="21600" y="15771"/>
                    <a:pt x="21214" y="18686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625633" y="558800"/>
              <a:ext cx="1206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2857"/>
                    <a:pt x="4547" y="5714"/>
                    <a:pt x="6821" y="8629"/>
                  </a:cubicBezTo>
                  <a:cubicBezTo>
                    <a:pt x="9095" y="11543"/>
                    <a:pt x="11368" y="14514"/>
                    <a:pt x="13832" y="16686"/>
                  </a:cubicBezTo>
                  <a:cubicBezTo>
                    <a:pt x="16295" y="18857"/>
                    <a:pt x="18947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790733" y="762000"/>
              <a:ext cx="228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6457"/>
                    <a:pt x="5200" y="11314"/>
                    <a:pt x="8800" y="7714"/>
                  </a:cubicBezTo>
                  <a:cubicBezTo>
                    <a:pt x="12400" y="4114"/>
                    <a:pt x="17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0329764" y="412044"/>
              <a:ext cx="173281" cy="25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776" fill="norm" stroke="1" extrusionOk="0">
                  <a:moveTo>
                    <a:pt x="14402" y="3716"/>
                  </a:moveTo>
                  <a:cubicBezTo>
                    <a:pt x="14150" y="2323"/>
                    <a:pt x="13899" y="929"/>
                    <a:pt x="13146" y="320"/>
                  </a:cubicBezTo>
                  <a:cubicBezTo>
                    <a:pt x="12392" y="-290"/>
                    <a:pt x="11136" y="-116"/>
                    <a:pt x="8876" y="1626"/>
                  </a:cubicBezTo>
                  <a:cubicBezTo>
                    <a:pt x="6616" y="3368"/>
                    <a:pt x="3350" y="6678"/>
                    <a:pt x="1592" y="9987"/>
                  </a:cubicBezTo>
                  <a:cubicBezTo>
                    <a:pt x="-166" y="13297"/>
                    <a:pt x="-417" y="16607"/>
                    <a:pt x="588" y="18610"/>
                  </a:cubicBezTo>
                  <a:cubicBezTo>
                    <a:pt x="1592" y="20613"/>
                    <a:pt x="3853" y="21310"/>
                    <a:pt x="7243" y="20352"/>
                  </a:cubicBezTo>
                  <a:cubicBezTo>
                    <a:pt x="10634" y="19394"/>
                    <a:pt x="15155" y="16781"/>
                    <a:pt x="17792" y="14168"/>
                  </a:cubicBezTo>
                  <a:cubicBezTo>
                    <a:pt x="20430" y="11555"/>
                    <a:pt x="21183" y="8942"/>
                    <a:pt x="20053" y="6939"/>
                  </a:cubicBezTo>
                  <a:cubicBezTo>
                    <a:pt x="18923" y="4936"/>
                    <a:pt x="15909" y="3542"/>
                    <a:pt x="12895" y="2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0398216" y="254000"/>
              <a:ext cx="33868" cy="52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5400" y="0"/>
                  </a:moveTo>
                  <a:cubicBezTo>
                    <a:pt x="2700" y="2333"/>
                    <a:pt x="0" y="4666"/>
                    <a:pt x="0" y="7344"/>
                  </a:cubicBezTo>
                  <a:cubicBezTo>
                    <a:pt x="0" y="10022"/>
                    <a:pt x="2700" y="13046"/>
                    <a:pt x="4050" y="15336"/>
                  </a:cubicBezTo>
                  <a:cubicBezTo>
                    <a:pt x="5400" y="17626"/>
                    <a:pt x="5400" y="19181"/>
                    <a:pt x="5400" y="20174"/>
                  </a:cubicBezTo>
                  <a:cubicBezTo>
                    <a:pt x="5400" y="21168"/>
                    <a:pt x="5400" y="21600"/>
                    <a:pt x="7425" y="21427"/>
                  </a:cubicBezTo>
                  <a:cubicBezTo>
                    <a:pt x="9450" y="21254"/>
                    <a:pt x="13500" y="20477"/>
                    <a:pt x="16200" y="19570"/>
                  </a:cubicBezTo>
                  <a:cubicBezTo>
                    <a:pt x="18900" y="18662"/>
                    <a:pt x="20250" y="17626"/>
                    <a:pt x="21600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0269100" y="290850"/>
              <a:ext cx="277284" cy="9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1319" y="20952"/>
                  </a:moveTo>
                  <a:cubicBezTo>
                    <a:pt x="660" y="19573"/>
                    <a:pt x="0" y="18195"/>
                    <a:pt x="0" y="16586"/>
                  </a:cubicBezTo>
                  <a:cubicBezTo>
                    <a:pt x="0" y="14978"/>
                    <a:pt x="660" y="13139"/>
                    <a:pt x="3133" y="10152"/>
                  </a:cubicBezTo>
                  <a:cubicBezTo>
                    <a:pt x="5606" y="7165"/>
                    <a:pt x="9893" y="3029"/>
                    <a:pt x="12861" y="1190"/>
                  </a:cubicBezTo>
                  <a:cubicBezTo>
                    <a:pt x="15829" y="-648"/>
                    <a:pt x="17478" y="-188"/>
                    <a:pt x="18715" y="1420"/>
                  </a:cubicBezTo>
                  <a:cubicBezTo>
                    <a:pt x="19951" y="3029"/>
                    <a:pt x="20776" y="5786"/>
                    <a:pt x="21600" y="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0305083" y="711200"/>
              <a:ext cx="228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8720"/>
                    <a:pt x="8800" y="15840"/>
                    <a:pt x="12400" y="12240"/>
                  </a:cubicBezTo>
                  <a:cubicBezTo>
                    <a:pt x="16000" y="8640"/>
                    <a:pt x="188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612863" y="306543"/>
              <a:ext cx="104971" cy="347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492" fill="norm" stroke="1" extrusionOk="0">
                  <a:moveTo>
                    <a:pt x="14651" y="1463"/>
                  </a:moveTo>
                  <a:cubicBezTo>
                    <a:pt x="13804" y="808"/>
                    <a:pt x="12957" y="154"/>
                    <a:pt x="11686" y="23"/>
                  </a:cubicBezTo>
                  <a:cubicBezTo>
                    <a:pt x="10416" y="-108"/>
                    <a:pt x="8722" y="285"/>
                    <a:pt x="6392" y="2052"/>
                  </a:cubicBezTo>
                  <a:cubicBezTo>
                    <a:pt x="4063" y="3819"/>
                    <a:pt x="1098" y="6961"/>
                    <a:pt x="251" y="9972"/>
                  </a:cubicBezTo>
                  <a:cubicBezTo>
                    <a:pt x="-596" y="12983"/>
                    <a:pt x="675" y="15863"/>
                    <a:pt x="4486" y="17761"/>
                  </a:cubicBezTo>
                  <a:cubicBezTo>
                    <a:pt x="8298" y="19659"/>
                    <a:pt x="14651" y="20576"/>
                    <a:pt x="21004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707250" y="424198"/>
              <a:ext cx="270934" cy="22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1350" y="3718"/>
                  </a:moveTo>
                  <a:cubicBezTo>
                    <a:pt x="675" y="3118"/>
                    <a:pt x="0" y="2518"/>
                    <a:pt x="0" y="1918"/>
                  </a:cubicBezTo>
                  <a:cubicBezTo>
                    <a:pt x="0" y="1318"/>
                    <a:pt x="675" y="718"/>
                    <a:pt x="1941" y="318"/>
                  </a:cubicBezTo>
                  <a:cubicBezTo>
                    <a:pt x="3206" y="-82"/>
                    <a:pt x="5062" y="-282"/>
                    <a:pt x="6834" y="818"/>
                  </a:cubicBezTo>
                  <a:cubicBezTo>
                    <a:pt x="8606" y="1918"/>
                    <a:pt x="10294" y="4318"/>
                    <a:pt x="10716" y="7318"/>
                  </a:cubicBezTo>
                  <a:cubicBezTo>
                    <a:pt x="11137" y="10318"/>
                    <a:pt x="10294" y="13918"/>
                    <a:pt x="9703" y="16418"/>
                  </a:cubicBezTo>
                  <a:cubicBezTo>
                    <a:pt x="9112" y="18918"/>
                    <a:pt x="8775" y="20318"/>
                    <a:pt x="9028" y="20818"/>
                  </a:cubicBezTo>
                  <a:cubicBezTo>
                    <a:pt x="9281" y="21318"/>
                    <a:pt x="10125" y="20918"/>
                    <a:pt x="12319" y="19218"/>
                  </a:cubicBezTo>
                  <a:cubicBezTo>
                    <a:pt x="14512" y="17518"/>
                    <a:pt x="18056" y="14518"/>
                    <a:pt x="21600" y="1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997233" y="330200"/>
              <a:ext cx="1121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8" y="1714"/>
                    <a:pt x="10596" y="3429"/>
                    <a:pt x="14672" y="5771"/>
                  </a:cubicBezTo>
                  <a:cubicBezTo>
                    <a:pt x="18747" y="8114"/>
                    <a:pt x="21600" y="11086"/>
                    <a:pt x="21600" y="13829"/>
                  </a:cubicBezTo>
                  <a:cubicBezTo>
                    <a:pt x="21600" y="16571"/>
                    <a:pt x="18747" y="19086"/>
                    <a:pt x="15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127702" y="3373551"/>
              <a:ext cx="260615" cy="40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62" fill="norm" stroke="1" extrusionOk="0">
                  <a:moveTo>
                    <a:pt x="14710" y="6289"/>
                  </a:moveTo>
                  <a:cubicBezTo>
                    <a:pt x="13673" y="5170"/>
                    <a:pt x="12636" y="4051"/>
                    <a:pt x="11686" y="3379"/>
                  </a:cubicBezTo>
                  <a:cubicBezTo>
                    <a:pt x="10735" y="2708"/>
                    <a:pt x="9871" y="2484"/>
                    <a:pt x="8575" y="2708"/>
                  </a:cubicBezTo>
                  <a:cubicBezTo>
                    <a:pt x="7279" y="2932"/>
                    <a:pt x="5551" y="3603"/>
                    <a:pt x="3910" y="5506"/>
                  </a:cubicBezTo>
                  <a:cubicBezTo>
                    <a:pt x="2268" y="7408"/>
                    <a:pt x="713" y="10542"/>
                    <a:pt x="194" y="13116"/>
                  </a:cubicBezTo>
                  <a:cubicBezTo>
                    <a:pt x="-324" y="15690"/>
                    <a:pt x="194" y="17705"/>
                    <a:pt x="1750" y="19160"/>
                  </a:cubicBezTo>
                  <a:cubicBezTo>
                    <a:pt x="3305" y="20615"/>
                    <a:pt x="5897" y="21510"/>
                    <a:pt x="8921" y="21342"/>
                  </a:cubicBezTo>
                  <a:cubicBezTo>
                    <a:pt x="11945" y="21174"/>
                    <a:pt x="15401" y="19943"/>
                    <a:pt x="17734" y="17537"/>
                  </a:cubicBezTo>
                  <a:cubicBezTo>
                    <a:pt x="20066" y="15131"/>
                    <a:pt x="21276" y="11549"/>
                    <a:pt x="21276" y="8640"/>
                  </a:cubicBezTo>
                  <a:cubicBezTo>
                    <a:pt x="21276" y="5730"/>
                    <a:pt x="20066" y="3491"/>
                    <a:pt x="19116" y="2148"/>
                  </a:cubicBezTo>
                  <a:cubicBezTo>
                    <a:pt x="18166" y="805"/>
                    <a:pt x="17474" y="358"/>
                    <a:pt x="16438" y="134"/>
                  </a:cubicBezTo>
                  <a:cubicBezTo>
                    <a:pt x="15401" y="-90"/>
                    <a:pt x="14018" y="-90"/>
                    <a:pt x="13241" y="582"/>
                  </a:cubicBezTo>
                  <a:cubicBezTo>
                    <a:pt x="12463" y="1253"/>
                    <a:pt x="12290" y="2596"/>
                    <a:pt x="12118" y="3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263433" y="3219449"/>
              <a:ext cx="50801" cy="63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0"/>
                  </a:moveTo>
                  <a:cubicBezTo>
                    <a:pt x="18000" y="1005"/>
                    <a:pt x="14400" y="2009"/>
                    <a:pt x="12150" y="4019"/>
                  </a:cubicBezTo>
                  <a:cubicBezTo>
                    <a:pt x="9900" y="6028"/>
                    <a:pt x="9000" y="9042"/>
                    <a:pt x="8550" y="11733"/>
                  </a:cubicBezTo>
                  <a:cubicBezTo>
                    <a:pt x="8100" y="14424"/>
                    <a:pt x="8100" y="16792"/>
                    <a:pt x="7650" y="18263"/>
                  </a:cubicBezTo>
                  <a:cubicBezTo>
                    <a:pt x="7200" y="19734"/>
                    <a:pt x="6300" y="20308"/>
                    <a:pt x="4950" y="20775"/>
                  </a:cubicBezTo>
                  <a:cubicBezTo>
                    <a:pt x="3600" y="21241"/>
                    <a:pt x="1800" y="21600"/>
                    <a:pt x="900" y="21564"/>
                  </a:cubicBezTo>
                  <a:cubicBezTo>
                    <a:pt x="0" y="21528"/>
                    <a:pt x="0" y="21098"/>
                    <a:pt x="0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104683" y="3290761"/>
              <a:ext cx="31115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61" y="12582"/>
                    <a:pt x="8522" y="4867"/>
                    <a:pt x="12122" y="1782"/>
                  </a:cubicBezTo>
                  <a:cubicBezTo>
                    <a:pt x="15722" y="-1304"/>
                    <a:pt x="1866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111033" y="3797300"/>
              <a:ext cx="298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6560"/>
                    <a:pt x="11949" y="11520"/>
                    <a:pt x="15549" y="7920"/>
                  </a:cubicBezTo>
                  <a:cubicBezTo>
                    <a:pt x="19149" y="4320"/>
                    <a:pt x="2037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615882" y="3316401"/>
              <a:ext cx="149202" cy="4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325" fill="norm" stroke="1" extrusionOk="0">
                  <a:moveTo>
                    <a:pt x="20857" y="572"/>
                  </a:moveTo>
                  <a:cubicBezTo>
                    <a:pt x="19673" y="242"/>
                    <a:pt x="18490" y="-89"/>
                    <a:pt x="16715" y="21"/>
                  </a:cubicBezTo>
                  <a:cubicBezTo>
                    <a:pt x="14939" y="131"/>
                    <a:pt x="12572" y="682"/>
                    <a:pt x="9761" y="2391"/>
                  </a:cubicBezTo>
                  <a:cubicBezTo>
                    <a:pt x="6950" y="4099"/>
                    <a:pt x="3695" y="6964"/>
                    <a:pt x="1772" y="9829"/>
                  </a:cubicBezTo>
                  <a:cubicBezTo>
                    <a:pt x="-151" y="12695"/>
                    <a:pt x="-743" y="15560"/>
                    <a:pt x="1180" y="17544"/>
                  </a:cubicBezTo>
                  <a:cubicBezTo>
                    <a:pt x="3104" y="19527"/>
                    <a:pt x="7542" y="20629"/>
                    <a:pt x="10501" y="21070"/>
                  </a:cubicBezTo>
                  <a:cubicBezTo>
                    <a:pt x="13460" y="21511"/>
                    <a:pt x="14939" y="21291"/>
                    <a:pt x="16419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726983" y="3440203"/>
              <a:ext cx="323851" cy="2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129"/>
                  </a:moveTo>
                  <a:cubicBezTo>
                    <a:pt x="1412" y="-54"/>
                    <a:pt x="2824" y="-237"/>
                    <a:pt x="4447" y="1044"/>
                  </a:cubicBezTo>
                  <a:cubicBezTo>
                    <a:pt x="6071" y="2326"/>
                    <a:pt x="7906" y="5071"/>
                    <a:pt x="8682" y="8275"/>
                  </a:cubicBezTo>
                  <a:cubicBezTo>
                    <a:pt x="9459" y="11478"/>
                    <a:pt x="9176" y="15139"/>
                    <a:pt x="8682" y="17336"/>
                  </a:cubicBezTo>
                  <a:cubicBezTo>
                    <a:pt x="8188" y="19532"/>
                    <a:pt x="7482" y="20265"/>
                    <a:pt x="6776" y="20722"/>
                  </a:cubicBezTo>
                  <a:cubicBezTo>
                    <a:pt x="6071" y="21180"/>
                    <a:pt x="5365" y="21363"/>
                    <a:pt x="5012" y="20997"/>
                  </a:cubicBezTo>
                  <a:cubicBezTo>
                    <a:pt x="4659" y="20631"/>
                    <a:pt x="4659" y="19716"/>
                    <a:pt x="5294" y="17336"/>
                  </a:cubicBezTo>
                  <a:cubicBezTo>
                    <a:pt x="5929" y="14956"/>
                    <a:pt x="7200" y="11112"/>
                    <a:pt x="8541" y="8275"/>
                  </a:cubicBezTo>
                  <a:cubicBezTo>
                    <a:pt x="9882" y="5438"/>
                    <a:pt x="11294" y="3607"/>
                    <a:pt x="12282" y="2417"/>
                  </a:cubicBezTo>
                  <a:cubicBezTo>
                    <a:pt x="13271" y="1227"/>
                    <a:pt x="13835" y="678"/>
                    <a:pt x="14047" y="953"/>
                  </a:cubicBezTo>
                  <a:cubicBezTo>
                    <a:pt x="14259" y="1227"/>
                    <a:pt x="14118" y="2326"/>
                    <a:pt x="14047" y="3790"/>
                  </a:cubicBezTo>
                  <a:cubicBezTo>
                    <a:pt x="13976" y="5255"/>
                    <a:pt x="13976" y="7085"/>
                    <a:pt x="14541" y="8824"/>
                  </a:cubicBezTo>
                  <a:cubicBezTo>
                    <a:pt x="15106" y="10563"/>
                    <a:pt x="16235" y="12210"/>
                    <a:pt x="17506" y="12760"/>
                  </a:cubicBezTo>
                  <a:cubicBezTo>
                    <a:pt x="18776" y="13309"/>
                    <a:pt x="20188" y="12760"/>
                    <a:pt x="21600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082583" y="3289300"/>
              <a:ext cx="123879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0" y="0"/>
                  </a:moveTo>
                  <a:cubicBezTo>
                    <a:pt x="5492" y="2215"/>
                    <a:pt x="10983" y="4431"/>
                    <a:pt x="15010" y="7034"/>
                  </a:cubicBezTo>
                  <a:cubicBezTo>
                    <a:pt x="19037" y="9637"/>
                    <a:pt x="21600" y="12628"/>
                    <a:pt x="21417" y="15120"/>
                  </a:cubicBezTo>
                  <a:cubicBezTo>
                    <a:pt x="21234" y="17612"/>
                    <a:pt x="18305" y="19606"/>
                    <a:pt x="15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631733" y="3578849"/>
              <a:ext cx="133351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fill="norm" stroke="1" extrusionOk="0">
                  <a:moveTo>
                    <a:pt x="0" y="20373"/>
                  </a:moveTo>
                  <a:cubicBezTo>
                    <a:pt x="3429" y="14202"/>
                    <a:pt x="6857" y="8030"/>
                    <a:pt x="9429" y="4173"/>
                  </a:cubicBezTo>
                  <a:cubicBezTo>
                    <a:pt x="12000" y="316"/>
                    <a:pt x="13714" y="-1227"/>
                    <a:pt x="14057" y="1087"/>
                  </a:cubicBezTo>
                  <a:cubicBezTo>
                    <a:pt x="14400" y="3402"/>
                    <a:pt x="13371" y="9573"/>
                    <a:pt x="11314" y="13430"/>
                  </a:cubicBezTo>
                  <a:cubicBezTo>
                    <a:pt x="9257" y="17287"/>
                    <a:pt x="6171" y="18830"/>
                    <a:pt x="5486" y="18830"/>
                  </a:cubicBezTo>
                  <a:cubicBezTo>
                    <a:pt x="4800" y="18830"/>
                    <a:pt x="6514" y="17287"/>
                    <a:pt x="9600" y="14202"/>
                  </a:cubicBezTo>
                  <a:cubicBezTo>
                    <a:pt x="12686" y="11116"/>
                    <a:pt x="17143" y="6487"/>
                    <a:pt x="21600" y="1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501683" y="3523027"/>
              <a:ext cx="2032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8533433" y="3594099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800"/>
                    <a:pt x="9450" y="12000"/>
                    <a:pt x="13050" y="8400"/>
                  </a:cubicBezTo>
                  <a:cubicBezTo>
                    <a:pt x="16650" y="4800"/>
                    <a:pt x="1912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920783" y="3365500"/>
              <a:ext cx="63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98"/>
                    <a:pt x="7200" y="10596"/>
                    <a:pt x="3600" y="14196"/>
                  </a:cubicBezTo>
                  <a:cubicBezTo>
                    <a:pt x="0" y="17796"/>
                    <a:pt x="0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028733" y="3534833"/>
              <a:ext cx="298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2" y="10800"/>
                    <a:pt x="10723" y="0"/>
                    <a:pt x="14323" y="0"/>
                  </a:cubicBezTo>
                  <a:cubicBezTo>
                    <a:pt x="17923" y="0"/>
                    <a:pt x="1976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692630" y="3337894"/>
              <a:ext cx="200195" cy="30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330" fill="norm" stroke="1" extrusionOk="0">
                  <a:moveTo>
                    <a:pt x="14694" y="5002"/>
                  </a:moveTo>
                  <a:cubicBezTo>
                    <a:pt x="14912" y="3826"/>
                    <a:pt x="15130" y="2651"/>
                    <a:pt x="14803" y="1769"/>
                  </a:cubicBezTo>
                  <a:cubicBezTo>
                    <a:pt x="14476" y="888"/>
                    <a:pt x="13603" y="300"/>
                    <a:pt x="12512" y="79"/>
                  </a:cubicBezTo>
                  <a:cubicBezTo>
                    <a:pt x="11421" y="-141"/>
                    <a:pt x="10112" y="6"/>
                    <a:pt x="7821" y="1696"/>
                  </a:cubicBezTo>
                  <a:cubicBezTo>
                    <a:pt x="5530" y="3386"/>
                    <a:pt x="2257" y="6618"/>
                    <a:pt x="839" y="9924"/>
                  </a:cubicBezTo>
                  <a:cubicBezTo>
                    <a:pt x="-579" y="13230"/>
                    <a:pt x="-143" y="16610"/>
                    <a:pt x="1712" y="18667"/>
                  </a:cubicBezTo>
                  <a:cubicBezTo>
                    <a:pt x="3566" y="20724"/>
                    <a:pt x="6839" y="21459"/>
                    <a:pt x="10003" y="21312"/>
                  </a:cubicBezTo>
                  <a:cubicBezTo>
                    <a:pt x="13166" y="21165"/>
                    <a:pt x="16221" y="20137"/>
                    <a:pt x="18185" y="18300"/>
                  </a:cubicBezTo>
                  <a:cubicBezTo>
                    <a:pt x="20148" y="16463"/>
                    <a:pt x="21021" y="13818"/>
                    <a:pt x="20476" y="11247"/>
                  </a:cubicBezTo>
                  <a:cubicBezTo>
                    <a:pt x="19930" y="8675"/>
                    <a:pt x="17966" y="6177"/>
                    <a:pt x="16003" y="3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774576" y="3221780"/>
              <a:ext cx="60608" cy="52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6" fill="norm" stroke="1" extrusionOk="0">
                  <a:moveTo>
                    <a:pt x="21327" y="423"/>
                  </a:moveTo>
                  <a:cubicBezTo>
                    <a:pt x="18348" y="164"/>
                    <a:pt x="15368" y="-95"/>
                    <a:pt x="13506" y="35"/>
                  </a:cubicBezTo>
                  <a:cubicBezTo>
                    <a:pt x="11644" y="164"/>
                    <a:pt x="10899" y="683"/>
                    <a:pt x="10527" y="2497"/>
                  </a:cubicBezTo>
                  <a:cubicBezTo>
                    <a:pt x="10155" y="4311"/>
                    <a:pt x="10155" y="7422"/>
                    <a:pt x="9037" y="10359"/>
                  </a:cubicBezTo>
                  <a:cubicBezTo>
                    <a:pt x="7920" y="13297"/>
                    <a:pt x="5686" y="16062"/>
                    <a:pt x="4568" y="17660"/>
                  </a:cubicBezTo>
                  <a:cubicBezTo>
                    <a:pt x="3451" y="19259"/>
                    <a:pt x="3451" y="19691"/>
                    <a:pt x="2706" y="20252"/>
                  </a:cubicBezTo>
                  <a:cubicBezTo>
                    <a:pt x="1961" y="20814"/>
                    <a:pt x="472" y="21505"/>
                    <a:pt x="99" y="21419"/>
                  </a:cubicBezTo>
                  <a:cubicBezTo>
                    <a:pt x="-273" y="21332"/>
                    <a:pt x="472" y="20468"/>
                    <a:pt x="1217" y="19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638333" y="3271246"/>
              <a:ext cx="3111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4261" y="7962"/>
                    <a:pt x="8522" y="-678"/>
                    <a:pt x="12122" y="42"/>
                  </a:cubicBezTo>
                  <a:cubicBezTo>
                    <a:pt x="15722" y="762"/>
                    <a:pt x="18661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638333" y="3721100"/>
              <a:ext cx="266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457"/>
                    <a:pt x="8571" y="11314"/>
                    <a:pt x="12171" y="7714"/>
                  </a:cubicBezTo>
                  <a:cubicBezTo>
                    <a:pt x="15771" y="4114"/>
                    <a:pt x="186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10084720" y="3259623"/>
              <a:ext cx="169564" cy="44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1" fill="norm" stroke="1" extrusionOk="0">
                  <a:moveTo>
                    <a:pt x="21362" y="1422"/>
                  </a:moveTo>
                  <a:cubicBezTo>
                    <a:pt x="20562" y="915"/>
                    <a:pt x="19762" y="408"/>
                    <a:pt x="18695" y="155"/>
                  </a:cubicBezTo>
                  <a:cubicBezTo>
                    <a:pt x="17629" y="-99"/>
                    <a:pt x="16295" y="-99"/>
                    <a:pt x="13895" y="611"/>
                  </a:cubicBezTo>
                  <a:cubicBezTo>
                    <a:pt x="11495" y="1321"/>
                    <a:pt x="8029" y="2740"/>
                    <a:pt x="5229" y="5124"/>
                  </a:cubicBezTo>
                  <a:cubicBezTo>
                    <a:pt x="2429" y="7507"/>
                    <a:pt x="295" y="10853"/>
                    <a:pt x="29" y="13591"/>
                  </a:cubicBezTo>
                  <a:cubicBezTo>
                    <a:pt x="-238" y="16329"/>
                    <a:pt x="1362" y="18459"/>
                    <a:pt x="4029" y="19676"/>
                  </a:cubicBezTo>
                  <a:cubicBezTo>
                    <a:pt x="6695" y="20893"/>
                    <a:pt x="10429" y="21197"/>
                    <a:pt x="14162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222533" y="3380087"/>
              <a:ext cx="254001" cy="25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458"/>
                  </a:moveTo>
                  <a:cubicBezTo>
                    <a:pt x="180" y="1587"/>
                    <a:pt x="360" y="716"/>
                    <a:pt x="990" y="280"/>
                  </a:cubicBezTo>
                  <a:cubicBezTo>
                    <a:pt x="1620" y="-155"/>
                    <a:pt x="2700" y="-155"/>
                    <a:pt x="4050" y="803"/>
                  </a:cubicBezTo>
                  <a:cubicBezTo>
                    <a:pt x="5400" y="1761"/>
                    <a:pt x="7020" y="3677"/>
                    <a:pt x="7290" y="6726"/>
                  </a:cubicBezTo>
                  <a:cubicBezTo>
                    <a:pt x="7560" y="9774"/>
                    <a:pt x="6480" y="13955"/>
                    <a:pt x="5670" y="16480"/>
                  </a:cubicBezTo>
                  <a:cubicBezTo>
                    <a:pt x="4860" y="19006"/>
                    <a:pt x="4320" y="19877"/>
                    <a:pt x="3600" y="20487"/>
                  </a:cubicBezTo>
                  <a:cubicBezTo>
                    <a:pt x="2880" y="21097"/>
                    <a:pt x="1980" y="21445"/>
                    <a:pt x="1530" y="21097"/>
                  </a:cubicBezTo>
                  <a:cubicBezTo>
                    <a:pt x="1080" y="20748"/>
                    <a:pt x="1080" y="19703"/>
                    <a:pt x="2070" y="17351"/>
                  </a:cubicBezTo>
                  <a:cubicBezTo>
                    <a:pt x="3060" y="15000"/>
                    <a:pt x="5040" y="11342"/>
                    <a:pt x="6480" y="8990"/>
                  </a:cubicBezTo>
                  <a:cubicBezTo>
                    <a:pt x="7920" y="6639"/>
                    <a:pt x="8820" y="5593"/>
                    <a:pt x="9630" y="4722"/>
                  </a:cubicBezTo>
                  <a:cubicBezTo>
                    <a:pt x="10440" y="3851"/>
                    <a:pt x="11160" y="3155"/>
                    <a:pt x="11520" y="3242"/>
                  </a:cubicBezTo>
                  <a:cubicBezTo>
                    <a:pt x="11880" y="3329"/>
                    <a:pt x="11880" y="4200"/>
                    <a:pt x="11790" y="6029"/>
                  </a:cubicBezTo>
                  <a:cubicBezTo>
                    <a:pt x="11700" y="7858"/>
                    <a:pt x="11520" y="10645"/>
                    <a:pt x="12150" y="12735"/>
                  </a:cubicBezTo>
                  <a:cubicBezTo>
                    <a:pt x="12780" y="14826"/>
                    <a:pt x="14220" y="16219"/>
                    <a:pt x="15930" y="16480"/>
                  </a:cubicBezTo>
                  <a:cubicBezTo>
                    <a:pt x="17640" y="16742"/>
                    <a:pt x="19620" y="15871"/>
                    <a:pt x="21600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0559083" y="3270249"/>
              <a:ext cx="5432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4800" y="0"/>
                  </a:moveTo>
                  <a:cubicBezTo>
                    <a:pt x="5600" y="1580"/>
                    <a:pt x="6400" y="3161"/>
                    <a:pt x="10400" y="5400"/>
                  </a:cubicBezTo>
                  <a:cubicBezTo>
                    <a:pt x="14400" y="7639"/>
                    <a:pt x="21600" y="10537"/>
                    <a:pt x="20400" y="13346"/>
                  </a:cubicBezTo>
                  <a:cubicBezTo>
                    <a:pt x="19200" y="16156"/>
                    <a:pt x="9600" y="188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576778" y="7362275"/>
              <a:ext cx="229294" cy="27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057" fill="norm" stroke="1" extrusionOk="0">
                  <a:moveTo>
                    <a:pt x="11950" y="4247"/>
                  </a:moveTo>
                  <a:cubicBezTo>
                    <a:pt x="11950" y="2763"/>
                    <a:pt x="11950" y="1279"/>
                    <a:pt x="11468" y="537"/>
                  </a:cubicBezTo>
                  <a:cubicBezTo>
                    <a:pt x="10986" y="-205"/>
                    <a:pt x="10021" y="-205"/>
                    <a:pt x="8478" y="702"/>
                  </a:cubicBezTo>
                  <a:cubicBezTo>
                    <a:pt x="6936" y="1609"/>
                    <a:pt x="4814" y="3422"/>
                    <a:pt x="2982" y="6308"/>
                  </a:cubicBezTo>
                  <a:cubicBezTo>
                    <a:pt x="1150" y="9193"/>
                    <a:pt x="-393" y="13151"/>
                    <a:pt x="89" y="15954"/>
                  </a:cubicBezTo>
                  <a:cubicBezTo>
                    <a:pt x="571" y="18757"/>
                    <a:pt x="3078" y="20406"/>
                    <a:pt x="6261" y="20900"/>
                  </a:cubicBezTo>
                  <a:cubicBezTo>
                    <a:pt x="9443" y="21395"/>
                    <a:pt x="13300" y="20735"/>
                    <a:pt x="16000" y="18592"/>
                  </a:cubicBezTo>
                  <a:cubicBezTo>
                    <a:pt x="18700" y="16448"/>
                    <a:pt x="20243" y="12821"/>
                    <a:pt x="20725" y="10183"/>
                  </a:cubicBezTo>
                  <a:cubicBezTo>
                    <a:pt x="21207" y="7545"/>
                    <a:pt x="20628" y="5896"/>
                    <a:pt x="19182" y="4742"/>
                  </a:cubicBezTo>
                  <a:cubicBezTo>
                    <a:pt x="17736" y="3587"/>
                    <a:pt x="15421" y="2928"/>
                    <a:pt x="13782" y="2680"/>
                  </a:cubicBezTo>
                  <a:cubicBezTo>
                    <a:pt x="12143" y="2433"/>
                    <a:pt x="11178" y="2598"/>
                    <a:pt x="10600" y="3175"/>
                  </a:cubicBezTo>
                  <a:cubicBezTo>
                    <a:pt x="10021" y="3752"/>
                    <a:pt x="9828" y="4742"/>
                    <a:pt x="9636" y="5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7694670" y="7254410"/>
              <a:ext cx="15893" cy="492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19" h="21482" fill="norm" stroke="1" extrusionOk="0">
                  <a:moveTo>
                    <a:pt x="638" y="1820"/>
                  </a:moveTo>
                  <a:cubicBezTo>
                    <a:pt x="638" y="990"/>
                    <a:pt x="638" y="159"/>
                    <a:pt x="3038" y="20"/>
                  </a:cubicBezTo>
                  <a:cubicBezTo>
                    <a:pt x="5438" y="-118"/>
                    <a:pt x="10238" y="436"/>
                    <a:pt x="13838" y="2236"/>
                  </a:cubicBezTo>
                  <a:cubicBezTo>
                    <a:pt x="17438" y="4036"/>
                    <a:pt x="19838" y="7082"/>
                    <a:pt x="16238" y="9897"/>
                  </a:cubicBezTo>
                  <a:cubicBezTo>
                    <a:pt x="12638" y="12713"/>
                    <a:pt x="3038" y="15297"/>
                    <a:pt x="638" y="17190"/>
                  </a:cubicBezTo>
                  <a:cubicBezTo>
                    <a:pt x="-1762" y="19082"/>
                    <a:pt x="3038" y="20282"/>
                    <a:pt x="7838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7530133" y="7283935"/>
              <a:ext cx="361951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2147" y="4286"/>
                    <a:pt x="4295" y="-1398"/>
                    <a:pt x="7895" y="307"/>
                  </a:cubicBezTo>
                  <a:cubicBezTo>
                    <a:pt x="11495" y="2013"/>
                    <a:pt x="16547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7538184" y="7670800"/>
              <a:ext cx="271350" cy="62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33" fill="norm" stroke="1" extrusionOk="0">
                  <a:moveTo>
                    <a:pt x="870" y="12960"/>
                  </a:moveTo>
                  <a:cubicBezTo>
                    <a:pt x="367" y="15840"/>
                    <a:pt x="-135" y="18720"/>
                    <a:pt x="32" y="20160"/>
                  </a:cubicBezTo>
                  <a:cubicBezTo>
                    <a:pt x="200" y="21600"/>
                    <a:pt x="1037" y="21600"/>
                    <a:pt x="3465" y="19080"/>
                  </a:cubicBezTo>
                  <a:cubicBezTo>
                    <a:pt x="5893" y="16560"/>
                    <a:pt x="9912" y="11520"/>
                    <a:pt x="13177" y="7920"/>
                  </a:cubicBezTo>
                  <a:cubicBezTo>
                    <a:pt x="16442" y="4320"/>
                    <a:pt x="18953" y="2160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7989107" y="7338174"/>
              <a:ext cx="125227" cy="326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81" fill="norm" stroke="1" extrusionOk="0">
                  <a:moveTo>
                    <a:pt x="20949" y="1832"/>
                  </a:moveTo>
                  <a:cubicBezTo>
                    <a:pt x="18116" y="996"/>
                    <a:pt x="15283" y="160"/>
                    <a:pt x="13159" y="20"/>
                  </a:cubicBezTo>
                  <a:cubicBezTo>
                    <a:pt x="11034" y="-119"/>
                    <a:pt x="9618" y="438"/>
                    <a:pt x="7139" y="2320"/>
                  </a:cubicBezTo>
                  <a:cubicBezTo>
                    <a:pt x="4660" y="4201"/>
                    <a:pt x="1119" y="7406"/>
                    <a:pt x="234" y="10611"/>
                  </a:cubicBezTo>
                  <a:cubicBezTo>
                    <a:pt x="-651" y="13816"/>
                    <a:pt x="1119" y="17022"/>
                    <a:pt x="3067" y="18833"/>
                  </a:cubicBezTo>
                  <a:cubicBezTo>
                    <a:pt x="5015" y="20645"/>
                    <a:pt x="7139" y="21063"/>
                    <a:pt x="926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095283" y="7447733"/>
              <a:ext cx="215901" cy="19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0" y="3612"/>
                  </a:moveTo>
                  <a:cubicBezTo>
                    <a:pt x="635" y="2438"/>
                    <a:pt x="1271" y="1264"/>
                    <a:pt x="3176" y="560"/>
                  </a:cubicBezTo>
                  <a:cubicBezTo>
                    <a:pt x="5082" y="-144"/>
                    <a:pt x="8259" y="-379"/>
                    <a:pt x="10271" y="1030"/>
                  </a:cubicBezTo>
                  <a:cubicBezTo>
                    <a:pt x="12282" y="2438"/>
                    <a:pt x="13129" y="5491"/>
                    <a:pt x="12176" y="8660"/>
                  </a:cubicBezTo>
                  <a:cubicBezTo>
                    <a:pt x="11224" y="11830"/>
                    <a:pt x="8471" y="15117"/>
                    <a:pt x="6776" y="17230"/>
                  </a:cubicBezTo>
                  <a:cubicBezTo>
                    <a:pt x="5082" y="19343"/>
                    <a:pt x="4447" y="20282"/>
                    <a:pt x="5082" y="20751"/>
                  </a:cubicBezTo>
                  <a:cubicBezTo>
                    <a:pt x="5718" y="21221"/>
                    <a:pt x="7624" y="21221"/>
                    <a:pt x="10588" y="20634"/>
                  </a:cubicBezTo>
                  <a:cubicBezTo>
                    <a:pt x="13553" y="20047"/>
                    <a:pt x="17576" y="18873"/>
                    <a:pt x="21600" y="1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419133" y="7366000"/>
              <a:ext cx="10325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0" y="0"/>
                  </a:moveTo>
                  <a:cubicBezTo>
                    <a:pt x="5815" y="1838"/>
                    <a:pt x="11631" y="3677"/>
                    <a:pt x="15577" y="5898"/>
                  </a:cubicBezTo>
                  <a:cubicBezTo>
                    <a:pt x="19523" y="8119"/>
                    <a:pt x="21600" y="10723"/>
                    <a:pt x="19315" y="13404"/>
                  </a:cubicBezTo>
                  <a:cubicBezTo>
                    <a:pt x="17031" y="16085"/>
                    <a:pt x="10385" y="18843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717583" y="7460686"/>
              <a:ext cx="1460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30" y="11375"/>
                    <a:pt x="6261" y="2735"/>
                    <a:pt x="9861" y="575"/>
                  </a:cubicBezTo>
                  <a:cubicBezTo>
                    <a:pt x="13461" y="-1585"/>
                    <a:pt x="175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711233" y="756920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165553" y="7179499"/>
              <a:ext cx="160820" cy="46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12" fill="norm" stroke="1" extrusionOk="0">
                  <a:moveTo>
                    <a:pt x="3700" y="10465"/>
                  </a:moveTo>
                  <a:cubicBezTo>
                    <a:pt x="3700" y="13326"/>
                    <a:pt x="3700" y="16186"/>
                    <a:pt x="3700" y="17863"/>
                  </a:cubicBezTo>
                  <a:cubicBezTo>
                    <a:pt x="3700" y="19539"/>
                    <a:pt x="3700" y="20033"/>
                    <a:pt x="3423" y="20526"/>
                  </a:cubicBezTo>
                  <a:cubicBezTo>
                    <a:pt x="3146" y="21019"/>
                    <a:pt x="2592" y="21512"/>
                    <a:pt x="1900" y="21512"/>
                  </a:cubicBezTo>
                  <a:cubicBezTo>
                    <a:pt x="1208" y="21512"/>
                    <a:pt x="377" y="21019"/>
                    <a:pt x="100" y="19441"/>
                  </a:cubicBezTo>
                  <a:cubicBezTo>
                    <a:pt x="-177" y="17863"/>
                    <a:pt x="100" y="15200"/>
                    <a:pt x="1208" y="12389"/>
                  </a:cubicBezTo>
                  <a:cubicBezTo>
                    <a:pt x="2315" y="9578"/>
                    <a:pt x="4254" y="6619"/>
                    <a:pt x="6054" y="4548"/>
                  </a:cubicBezTo>
                  <a:cubicBezTo>
                    <a:pt x="7854" y="2476"/>
                    <a:pt x="9515" y="1293"/>
                    <a:pt x="11177" y="652"/>
                  </a:cubicBezTo>
                  <a:cubicBezTo>
                    <a:pt x="12838" y="11"/>
                    <a:pt x="14500" y="-88"/>
                    <a:pt x="16023" y="60"/>
                  </a:cubicBezTo>
                  <a:cubicBezTo>
                    <a:pt x="17546" y="208"/>
                    <a:pt x="18931" y="602"/>
                    <a:pt x="19900" y="1391"/>
                  </a:cubicBezTo>
                  <a:cubicBezTo>
                    <a:pt x="20869" y="2180"/>
                    <a:pt x="21423" y="3364"/>
                    <a:pt x="20731" y="4498"/>
                  </a:cubicBezTo>
                  <a:cubicBezTo>
                    <a:pt x="20038" y="5633"/>
                    <a:pt x="18100" y="6717"/>
                    <a:pt x="15331" y="7704"/>
                  </a:cubicBezTo>
                  <a:cubicBezTo>
                    <a:pt x="12561" y="8690"/>
                    <a:pt x="8961" y="9578"/>
                    <a:pt x="5361" y="1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289083" y="7404100"/>
              <a:ext cx="190501" cy="18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8545"/>
                  </a:moveTo>
                  <a:cubicBezTo>
                    <a:pt x="0" y="7121"/>
                    <a:pt x="0" y="5697"/>
                    <a:pt x="600" y="5103"/>
                  </a:cubicBezTo>
                  <a:cubicBezTo>
                    <a:pt x="1200" y="4510"/>
                    <a:pt x="2400" y="4747"/>
                    <a:pt x="4080" y="6053"/>
                  </a:cubicBezTo>
                  <a:cubicBezTo>
                    <a:pt x="5760" y="7358"/>
                    <a:pt x="7920" y="9732"/>
                    <a:pt x="9120" y="12343"/>
                  </a:cubicBezTo>
                  <a:cubicBezTo>
                    <a:pt x="10320" y="14954"/>
                    <a:pt x="10560" y="17802"/>
                    <a:pt x="9960" y="19464"/>
                  </a:cubicBezTo>
                  <a:cubicBezTo>
                    <a:pt x="9360" y="21125"/>
                    <a:pt x="7920" y="21600"/>
                    <a:pt x="7200" y="20888"/>
                  </a:cubicBezTo>
                  <a:cubicBezTo>
                    <a:pt x="6480" y="20176"/>
                    <a:pt x="6480" y="18277"/>
                    <a:pt x="7320" y="15429"/>
                  </a:cubicBezTo>
                  <a:cubicBezTo>
                    <a:pt x="8160" y="12580"/>
                    <a:pt x="9840" y="8782"/>
                    <a:pt x="12360" y="6053"/>
                  </a:cubicBezTo>
                  <a:cubicBezTo>
                    <a:pt x="14880" y="3323"/>
                    <a:pt x="1824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603808" y="7252740"/>
              <a:ext cx="193276" cy="34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84" fill="norm" stroke="1" extrusionOk="0">
                  <a:moveTo>
                    <a:pt x="21208" y="717"/>
                  </a:moveTo>
                  <a:cubicBezTo>
                    <a:pt x="20047" y="456"/>
                    <a:pt x="18885" y="196"/>
                    <a:pt x="17724" y="66"/>
                  </a:cubicBezTo>
                  <a:cubicBezTo>
                    <a:pt x="16563" y="-64"/>
                    <a:pt x="15402" y="-64"/>
                    <a:pt x="13660" y="652"/>
                  </a:cubicBezTo>
                  <a:cubicBezTo>
                    <a:pt x="11918" y="1367"/>
                    <a:pt x="9595" y="2799"/>
                    <a:pt x="7156" y="5271"/>
                  </a:cubicBezTo>
                  <a:cubicBezTo>
                    <a:pt x="4718" y="7743"/>
                    <a:pt x="2163" y="11256"/>
                    <a:pt x="885" y="13794"/>
                  </a:cubicBezTo>
                  <a:cubicBezTo>
                    <a:pt x="-392" y="16331"/>
                    <a:pt x="-392" y="17893"/>
                    <a:pt x="1582" y="19064"/>
                  </a:cubicBezTo>
                  <a:cubicBezTo>
                    <a:pt x="3556" y="20235"/>
                    <a:pt x="7505" y="21016"/>
                    <a:pt x="10176" y="21276"/>
                  </a:cubicBezTo>
                  <a:cubicBezTo>
                    <a:pt x="12847" y="21536"/>
                    <a:pt x="14240" y="21276"/>
                    <a:pt x="15634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827704" y="7322055"/>
              <a:ext cx="286880" cy="25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7" fill="norm" stroke="1" extrusionOk="0">
                  <a:moveTo>
                    <a:pt x="4373" y="3145"/>
                  </a:moveTo>
                  <a:cubicBezTo>
                    <a:pt x="7232" y="2260"/>
                    <a:pt x="10091" y="1374"/>
                    <a:pt x="12473" y="843"/>
                  </a:cubicBezTo>
                  <a:cubicBezTo>
                    <a:pt x="14855" y="312"/>
                    <a:pt x="16761" y="135"/>
                    <a:pt x="18111" y="47"/>
                  </a:cubicBezTo>
                  <a:cubicBezTo>
                    <a:pt x="19461" y="-42"/>
                    <a:pt x="20255" y="-42"/>
                    <a:pt x="20494" y="401"/>
                  </a:cubicBezTo>
                  <a:cubicBezTo>
                    <a:pt x="20732" y="843"/>
                    <a:pt x="20414" y="1728"/>
                    <a:pt x="19144" y="3410"/>
                  </a:cubicBezTo>
                  <a:cubicBezTo>
                    <a:pt x="17873" y="5092"/>
                    <a:pt x="15650" y="7571"/>
                    <a:pt x="12632" y="10227"/>
                  </a:cubicBezTo>
                  <a:cubicBezTo>
                    <a:pt x="9614" y="12883"/>
                    <a:pt x="5802" y="15715"/>
                    <a:pt x="3420" y="17574"/>
                  </a:cubicBezTo>
                  <a:cubicBezTo>
                    <a:pt x="1038" y="19433"/>
                    <a:pt x="85" y="20319"/>
                    <a:pt x="5" y="20850"/>
                  </a:cubicBezTo>
                  <a:cubicBezTo>
                    <a:pt x="-74" y="21381"/>
                    <a:pt x="720" y="21558"/>
                    <a:pt x="3341" y="21381"/>
                  </a:cubicBezTo>
                  <a:cubicBezTo>
                    <a:pt x="5961" y="21204"/>
                    <a:pt x="10408" y="20673"/>
                    <a:pt x="13744" y="20230"/>
                  </a:cubicBezTo>
                  <a:cubicBezTo>
                    <a:pt x="17079" y="19788"/>
                    <a:pt x="19302" y="19433"/>
                    <a:pt x="21526" y="19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0332874" y="7359650"/>
              <a:ext cx="21986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8488" y="1938"/>
                    <a:pt x="15608" y="3877"/>
                    <a:pt x="12522" y="5815"/>
                  </a:cubicBezTo>
                  <a:cubicBezTo>
                    <a:pt x="9437" y="7754"/>
                    <a:pt x="6145" y="9692"/>
                    <a:pt x="3882" y="11077"/>
                  </a:cubicBezTo>
                  <a:cubicBezTo>
                    <a:pt x="1619" y="12462"/>
                    <a:pt x="385" y="13292"/>
                    <a:pt x="77" y="14262"/>
                  </a:cubicBezTo>
                  <a:cubicBezTo>
                    <a:pt x="-232" y="15231"/>
                    <a:pt x="385" y="16338"/>
                    <a:pt x="2134" y="17031"/>
                  </a:cubicBezTo>
                  <a:cubicBezTo>
                    <a:pt x="3882" y="17723"/>
                    <a:pt x="6762" y="18000"/>
                    <a:pt x="9539" y="18692"/>
                  </a:cubicBezTo>
                  <a:cubicBezTo>
                    <a:pt x="12317" y="19385"/>
                    <a:pt x="14991" y="20492"/>
                    <a:pt x="17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0336833" y="75755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0678604" y="7342487"/>
              <a:ext cx="274180" cy="21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85" fill="norm" stroke="1" extrusionOk="0">
                  <a:moveTo>
                    <a:pt x="587" y="2987"/>
                  </a:moveTo>
                  <a:cubicBezTo>
                    <a:pt x="1251" y="1929"/>
                    <a:pt x="1916" y="870"/>
                    <a:pt x="3245" y="340"/>
                  </a:cubicBezTo>
                  <a:cubicBezTo>
                    <a:pt x="4574" y="-189"/>
                    <a:pt x="6568" y="-189"/>
                    <a:pt x="8230" y="976"/>
                  </a:cubicBezTo>
                  <a:cubicBezTo>
                    <a:pt x="9891" y="2140"/>
                    <a:pt x="11220" y="4470"/>
                    <a:pt x="11470" y="6482"/>
                  </a:cubicBezTo>
                  <a:cubicBezTo>
                    <a:pt x="11719" y="8493"/>
                    <a:pt x="10888" y="10187"/>
                    <a:pt x="9144" y="11987"/>
                  </a:cubicBezTo>
                  <a:cubicBezTo>
                    <a:pt x="7399" y="13787"/>
                    <a:pt x="4740" y="15693"/>
                    <a:pt x="2913" y="17176"/>
                  </a:cubicBezTo>
                  <a:cubicBezTo>
                    <a:pt x="1085" y="18658"/>
                    <a:pt x="88" y="19717"/>
                    <a:pt x="5" y="20352"/>
                  </a:cubicBezTo>
                  <a:cubicBezTo>
                    <a:pt x="-78" y="20987"/>
                    <a:pt x="753" y="21199"/>
                    <a:pt x="4076" y="21305"/>
                  </a:cubicBezTo>
                  <a:cubicBezTo>
                    <a:pt x="7399" y="21411"/>
                    <a:pt x="13214" y="21411"/>
                    <a:pt x="16537" y="21305"/>
                  </a:cubicBezTo>
                  <a:cubicBezTo>
                    <a:pt x="19860" y="21199"/>
                    <a:pt x="20691" y="20987"/>
                    <a:pt x="21522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0927383" y="7334250"/>
              <a:ext cx="1651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38" y="0"/>
                  </a:moveTo>
                  <a:cubicBezTo>
                    <a:pt x="12185" y="600"/>
                    <a:pt x="15231" y="1200"/>
                    <a:pt x="17585" y="2880"/>
                  </a:cubicBezTo>
                  <a:cubicBezTo>
                    <a:pt x="19938" y="4560"/>
                    <a:pt x="21600" y="7320"/>
                    <a:pt x="21600" y="9660"/>
                  </a:cubicBezTo>
                  <a:cubicBezTo>
                    <a:pt x="21600" y="12000"/>
                    <a:pt x="19938" y="13920"/>
                    <a:pt x="16062" y="15840"/>
                  </a:cubicBezTo>
                  <a:cubicBezTo>
                    <a:pt x="12185" y="17760"/>
                    <a:pt x="6092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Drawing"/>
          <p:cNvGrpSpPr/>
          <p:nvPr/>
        </p:nvGrpSpPr>
        <p:grpSpPr>
          <a:xfrm>
            <a:off x="1265022" y="1466567"/>
            <a:ext cx="10742829" cy="7461534"/>
            <a:chOff x="0" y="0"/>
            <a:chExt cx="10742827" cy="7461532"/>
          </a:xfrm>
        </p:grpSpPr>
        <p:sp>
          <p:nvSpPr>
            <p:cNvPr id="155" name="Line"/>
            <p:cNvSpPr/>
            <p:nvPr/>
          </p:nvSpPr>
          <p:spPr>
            <a:xfrm>
              <a:off x="1341925" y="0"/>
              <a:ext cx="201552" cy="42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34" fill="norm" stroke="1" extrusionOk="0">
                  <a:moveTo>
                    <a:pt x="18155" y="5121"/>
                  </a:moveTo>
                  <a:cubicBezTo>
                    <a:pt x="19037" y="4164"/>
                    <a:pt x="19919" y="3206"/>
                    <a:pt x="20470" y="2355"/>
                  </a:cubicBezTo>
                  <a:cubicBezTo>
                    <a:pt x="21021" y="1503"/>
                    <a:pt x="21241" y="759"/>
                    <a:pt x="20580" y="333"/>
                  </a:cubicBezTo>
                  <a:cubicBezTo>
                    <a:pt x="19919" y="-93"/>
                    <a:pt x="18376" y="-199"/>
                    <a:pt x="16172" y="546"/>
                  </a:cubicBezTo>
                  <a:cubicBezTo>
                    <a:pt x="13968" y="1291"/>
                    <a:pt x="11102" y="2887"/>
                    <a:pt x="8457" y="4962"/>
                  </a:cubicBezTo>
                  <a:cubicBezTo>
                    <a:pt x="5812" y="7036"/>
                    <a:pt x="3388" y="9590"/>
                    <a:pt x="1845" y="12037"/>
                  </a:cubicBezTo>
                  <a:cubicBezTo>
                    <a:pt x="302" y="14485"/>
                    <a:pt x="-359" y="16826"/>
                    <a:pt x="192" y="18422"/>
                  </a:cubicBezTo>
                  <a:cubicBezTo>
                    <a:pt x="743" y="20018"/>
                    <a:pt x="2506" y="20869"/>
                    <a:pt x="5923" y="21135"/>
                  </a:cubicBezTo>
                  <a:cubicBezTo>
                    <a:pt x="9339" y="21401"/>
                    <a:pt x="14408" y="21082"/>
                    <a:pt x="19478" y="20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574338" y="244599"/>
              <a:ext cx="118828" cy="18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754" fill="norm" stroke="1" extrusionOk="0">
                  <a:moveTo>
                    <a:pt x="8932" y="7413"/>
                  </a:moveTo>
                  <a:cubicBezTo>
                    <a:pt x="9311" y="6239"/>
                    <a:pt x="9690" y="5065"/>
                    <a:pt x="9690" y="3656"/>
                  </a:cubicBezTo>
                  <a:cubicBezTo>
                    <a:pt x="9690" y="2248"/>
                    <a:pt x="9311" y="604"/>
                    <a:pt x="8363" y="135"/>
                  </a:cubicBezTo>
                  <a:cubicBezTo>
                    <a:pt x="7416" y="-335"/>
                    <a:pt x="5900" y="369"/>
                    <a:pt x="4384" y="3069"/>
                  </a:cubicBezTo>
                  <a:cubicBezTo>
                    <a:pt x="2869" y="5769"/>
                    <a:pt x="1353" y="10465"/>
                    <a:pt x="595" y="13517"/>
                  </a:cubicBezTo>
                  <a:cubicBezTo>
                    <a:pt x="-163" y="16569"/>
                    <a:pt x="-163" y="17978"/>
                    <a:pt x="405" y="19152"/>
                  </a:cubicBezTo>
                  <a:cubicBezTo>
                    <a:pt x="974" y="20326"/>
                    <a:pt x="2111" y="21265"/>
                    <a:pt x="5142" y="20443"/>
                  </a:cubicBezTo>
                  <a:cubicBezTo>
                    <a:pt x="8174" y="19622"/>
                    <a:pt x="13100" y="17039"/>
                    <a:pt x="16132" y="14339"/>
                  </a:cubicBezTo>
                  <a:cubicBezTo>
                    <a:pt x="19163" y="11639"/>
                    <a:pt x="20300" y="8822"/>
                    <a:pt x="20869" y="6826"/>
                  </a:cubicBezTo>
                  <a:cubicBezTo>
                    <a:pt x="21437" y="4830"/>
                    <a:pt x="21437" y="3656"/>
                    <a:pt x="20679" y="2717"/>
                  </a:cubicBezTo>
                  <a:cubicBezTo>
                    <a:pt x="19921" y="1778"/>
                    <a:pt x="18405" y="1074"/>
                    <a:pt x="17648" y="1308"/>
                  </a:cubicBezTo>
                  <a:cubicBezTo>
                    <a:pt x="16890" y="1543"/>
                    <a:pt x="16890" y="2717"/>
                    <a:pt x="16890" y="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776627" y="197132"/>
              <a:ext cx="177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77"/>
                  </a:moveTo>
                  <a:cubicBezTo>
                    <a:pt x="514" y="12185"/>
                    <a:pt x="1029" y="16892"/>
                    <a:pt x="1800" y="16200"/>
                  </a:cubicBezTo>
                  <a:cubicBezTo>
                    <a:pt x="2571" y="15508"/>
                    <a:pt x="3600" y="9415"/>
                    <a:pt x="5529" y="5538"/>
                  </a:cubicBezTo>
                  <a:cubicBezTo>
                    <a:pt x="7457" y="1662"/>
                    <a:pt x="10286" y="0"/>
                    <a:pt x="12729" y="0"/>
                  </a:cubicBezTo>
                  <a:cubicBezTo>
                    <a:pt x="15171" y="0"/>
                    <a:pt x="17229" y="1662"/>
                    <a:pt x="18643" y="5538"/>
                  </a:cubicBezTo>
                  <a:cubicBezTo>
                    <a:pt x="20057" y="9415"/>
                    <a:pt x="20829" y="155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064493" y="19332"/>
              <a:ext cx="80435" cy="356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6253" y="0"/>
                  </a:moveTo>
                  <a:cubicBezTo>
                    <a:pt x="4547" y="4320"/>
                    <a:pt x="2842" y="8640"/>
                    <a:pt x="1705" y="11880"/>
                  </a:cubicBezTo>
                  <a:cubicBezTo>
                    <a:pt x="568" y="15120"/>
                    <a:pt x="0" y="17280"/>
                    <a:pt x="0" y="18678"/>
                  </a:cubicBezTo>
                  <a:cubicBezTo>
                    <a:pt x="0" y="20075"/>
                    <a:pt x="568" y="20711"/>
                    <a:pt x="2842" y="21092"/>
                  </a:cubicBezTo>
                  <a:cubicBezTo>
                    <a:pt x="5116" y="21473"/>
                    <a:pt x="9095" y="21600"/>
                    <a:pt x="12505" y="21092"/>
                  </a:cubicBezTo>
                  <a:cubicBezTo>
                    <a:pt x="15916" y="20584"/>
                    <a:pt x="18758" y="19440"/>
                    <a:pt x="21600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036977" y="254282"/>
              <a:ext cx="1143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820920" y="84420"/>
              <a:ext cx="143158" cy="34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02" fill="norm" stroke="1" extrusionOk="0">
                  <a:moveTo>
                    <a:pt x="4330" y="5367"/>
                  </a:moveTo>
                  <a:cubicBezTo>
                    <a:pt x="3695" y="8750"/>
                    <a:pt x="3059" y="12133"/>
                    <a:pt x="2583" y="14606"/>
                  </a:cubicBezTo>
                  <a:cubicBezTo>
                    <a:pt x="2107" y="17078"/>
                    <a:pt x="1789" y="18639"/>
                    <a:pt x="1471" y="19745"/>
                  </a:cubicBezTo>
                  <a:cubicBezTo>
                    <a:pt x="1154" y="20851"/>
                    <a:pt x="836" y="21502"/>
                    <a:pt x="518" y="21502"/>
                  </a:cubicBezTo>
                  <a:cubicBezTo>
                    <a:pt x="201" y="21502"/>
                    <a:pt x="-117" y="20851"/>
                    <a:pt x="42" y="18379"/>
                  </a:cubicBezTo>
                  <a:cubicBezTo>
                    <a:pt x="201" y="15907"/>
                    <a:pt x="836" y="11613"/>
                    <a:pt x="1630" y="8620"/>
                  </a:cubicBezTo>
                  <a:cubicBezTo>
                    <a:pt x="2424" y="5627"/>
                    <a:pt x="3377" y="3936"/>
                    <a:pt x="4489" y="2700"/>
                  </a:cubicBezTo>
                  <a:cubicBezTo>
                    <a:pt x="5601" y="1463"/>
                    <a:pt x="6871" y="683"/>
                    <a:pt x="8459" y="292"/>
                  </a:cubicBezTo>
                  <a:cubicBezTo>
                    <a:pt x="10048" y="-98"/>
                    <a:pt x="11954" y="-98"/>
                    <a:pt x="13383" y="292"/>
                  </a:cubicBezTo>
                  <a:cubicBezTo>
                    <a:pt x="14812" y="683"/>
                    <a:pt x="15765" y="1463"/>
                    <a:pt x="15607" y="3350"/>
                  </a:cubicBezTo>
                  <a:cubicBezTo>
                    <a:pt x="15448" y="5237"/>
                    <a:pt x="14177" y="8230"/>
                    <a:pt x="12589" y="10247"/>
                  </a:cubicBezTo>
                  <a:cubicBezTo>
                    <a:pt x="11001" y="12263"/>
                    <a:pt x="9095" y="13304"/>
                    <a:pt x="7030" y="13825"/>
                  </a:cubicBezTo>
                  <a:cubicBezTo>
                    <a:pt x="4965" y="14345"/>
                    <a:pt x="2742" y="14345"/>
                    <a:pt x="2424" y="14475"/>
                  </a:cubicBezTo>
                  <a:cubicBezTo>
                    <a:pt x="2107" y="14606"/>
                    <a:pt x="3695" y="14866"/>
                    <a:pt x="5601" y="15582"/>
                  </a:cubicBezTo>
                  <a:cubicBezTo>
                    <a:pt x="7507" y="16297"/>
                    <a:pt x="9730" y="17468"/>
                    <a:pt x="12430" y="18314"/>
                  </a:cubicBezTo>
                  <a:cubicBezTo>
                    <a:pt x="15130" y="19160"/>
                    <a:pt x="18307" y="19680"/>
                    <a:pt x="21483" y="2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021227" y="146332"/>
              <a:ext cx="133351" cy="21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0" y="0"/>
                  </a:moveTo>
                  <a:cubicBezTo>
                    <a:pt x="1714" y="2057"/>
                    <a:pt x="3429" y="4114"/>
                    <a:pt x="4629" y="6994"/>
                  </a:cubicBezTo>
                  <a:cubicBezTo>
                    <a:pt x="5829" y="9874"/>
                    <a:pt x="6514" y="13577"/>
                    <a:pt x="7029" y="15943"/>
                  </a:cubicBezTo>
                  <a:cubicBezTo>
                    <a:pt x="7543" y="18309"/>
                    <a:pt x="7886" y="19337"/>
                    <a:pt x="8743" y="20160"/>
                  </a:cubicBezTo>
                  <a:cubicBezTo>
                    <a:pt x="9600" y="20983"/>
                    <a:pt x="10971" y="21600"/>
                    <a:pt x="12171" y="21189"/>
                  </a:cubicBezTo>
                  <a:cubicBezTo>
                    <a:pt x="13371" y="20777"/>
                    <a:pt x="14400" y="19337"/>
                    <a:pt x="15943" y="15737"/>
                  </a:cubicBezTo>
                  <a:cubicBezTo>
                    <a:pt x="17486" y="12137"/>
                    <a:pt x="19543" y="6377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160927" y="271130"/>
              <a:ext cx="122862" cy="18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59" fill="norm" stroke="1" extrusionOk="0">
                  <a:moveTo>
                    <a:pt x="20520" y="3275"/>
                  </a:moveTo>
                  <a:cubicBezTo>
                    <a:pt x="19800" y="2019"/>
                    <a:pt x="19080" y="764"/>
                    <a:pt x="17820" y="261"/>
                  </a:cubicBezTo>
                  <a:cubicBezTo>
                    <a:pt x="16560" y="-241"/>
                    <a:pt x="14760" y="10"/>
                    <a:pt x="13500" y="764"/>
                  </a:cubicBezTo>
                  <a:cubicBezTo>
                    <a:pt x="12240" y="1517"/>
                    <a:pt x="11520" y="2773"/>
                    <a:pt x="10980" y="4029"/>
                  </a:cubicBezTo>
                  <a:cubicBezTo>
                    <a:pt x="10440" y="5285"/>
                    <a:pt x="10080" y="6540"/>
                    <a:pt x="10620" y="7545"/>
                  </a:cubicBezTo>
                  <a:cubicBezTo>
                    <a:pt x="11160" y="8550"/>
                    <a:pt x="12600" y="9303"/>
                    <a:pt x="14220" y="10057"/>
                  </a:cubicBezTo>
                  <a:cubicBezTo>
                    <a:pt x="15840" y="10810"/>
                    <a:pt x="17640" y="11564"/>
                    <a:pt x="19080" y="12443"/>
                  </a:cubicBezTo>
                  <a:cubicBezTo>
                    <a:pt x="20520" y="13322"/>
                    <a:pt x="21600" y="14326"/>
                    <a:pt x="20340" y="15833"/>
                  </a:cubicBezTo>
                  <a:cubicBezTo>
                    <a:pt x="19080" y="17340"/>
                    <a:pt x="15480" y="19350"/>
                    <a:pt x="11700" y="20354"/>
                  </a:cubicBezTo>
                  <a:cubicBezTo>
                    <a:pt x="7920" y="21359"/>
                    <a:pt x="3960" y="21359"/>
                    <a:pt x="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179727" y="489658"/>
              <a:ext cx="2197101" cy="14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271" y="19972"/>
                    <a:pt x="541" y="18407"/>
                    <a:pt x="1061" y="17311"/>
                  </a:cubicBezTo>
                  <a:cubicBezTo>
                    <a:pt x="1582" y="16215"/>
                    <a:pt x="2351" y="15589"/>
                    <a:pt x="3121" y="14807"/>
                  </a:cubicBezTo>
                  <a:cubicBezTo>
                    <a:pt x="3891" y="14024"/>
                    <a:pt x="4661" y="13085"/>
                    <a:pt x="5442" y="12146"/>
                  </a:cubicBezTo>
                  <a:cubicBezTo>
                    <a:pt x="6222" y="11207"/>
                    <a:pt x="7013" y="10267"/>
                    <a:pt x="7855" y="9172"/>
                  </a:cubicBezTo>
                  <a:cubicBezTo>
                    <a:pt x="8698" y="8076"/>
                    <a:pt x="9593" y="6824"/>
                    <a:pt x="10477" y="5728"/>
                  </a:cubicBezTo>
                  <a:cubicBezTo>
                    <a:pt x="11362" y="4633"/>
                    <a:pt x="12236" y="3694"/>
                    <a:pt x="13110" y="2911"/>
                  </a:cubicBezTo>
                  <a:cubicBezTo>
                    <a:pt x="13984" y="2128"/>
                    <a:pt x="14858" y="1502"/>
                    <a:pt x="15680" y="1033"/>
                  </a:cubicBezTo>
                  <a:cubicBezTo>
                    <a:pt x="16502" y="563"/>
                    <a:pt x="17272" y="250"/>
                    <a:pt x="18010" y="94"/>
                  </a:cubicBezTo>
                  <a:cubicBezTo>
                    <a:pt x="18749" y="-63"/>
                    <a:pt x="19457" y="-63"/>
                    <a:pt x="20050" y="407"/>
                  </a:cubicBezTo>
                  <a:cubicBezTo>
                    <a:pt x="20643" y="876"/>
                    <a:pt x="21121" y="1815"/>
                    <a:pt x="21600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970177" y="650099"/>
              <a:ext cx="240665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8" y="21600"/>
                  </a:moveTo>
                  <a:cubicBezTo>
                    <a:pt x="114" y="21168"/>
                    <a:pt x="0" y="20736"/>
                    <a:pt x="0" y="20304"/>
                  </a:cubicBezTo>
                  <a:cubicBezTo>
                    <a:pt x="0" y="19872"/>
                    <a:pt x="114" y="19440"/>
                    <a:pt x="503" y="19008"/>
                  </a:cubicBezTo>
                  <a:cubicBezTo>
                    <a:pt x="893" y="18576"/>
                    <a:pt x="1558" y="18144"/>
                    <a:pt x="2261" y="17280"/>
                  </a:cubicBezTo>
                  <a:cubicBezTo>
                    <a:pt x="2964" y="16416"/>
                    <a:pt x="3704" y="15120"/>
                    <a:pt x="4464" y="13608"/>
                  </a:cubicBezTo>
                  <a:cubicBezTo>
                    <a:pt x="5224" y="12096"/>
                    <a:pt x="6003" y="10368"/>
                    <a:pt x="6754" y="8856"/>
                  </a:cubicBezTo>
                  <a:cubicBezTo>
                    <a:pt x="7504" y="7344"/>
                    <a:pt x="8226" y="6048"/>
                    <a:pt x="8948" y="5184"/>
                  </a:cubicBezTo>
                  <a:cubicBezTo>
                    <a:pt x="9670" y="4320"/>
                    <a:pt x="10392" y="3888"/>
                    <a:pt x="11123" y="3456"/>
                  </a:cubicBezTo>
                  <a:cubicBezTo>
                    <a:pt x="11854" y="3024"/>
                    <a:pt x="12595" y="2592"/>
                    <a:pt x="13298" y="2376"/>
                  </a:cubicBezTo>
                  <a:cubicBezTo>
                    <a:pt x="14001" y="2160"/>
                    <a:pt x="14666" y="2160"/>
                    <a:pt x="15407" y="1944"/>
                  </a:cubicBezTo>
                  <a:cubicBezTo>
                    <a:pt x="16148" y="1728"/>
                    <a:pt x="16965" y="1296"/>
                    <a:pt x="17791" y="864"/>
                  </a:cubicBezTo>
                  <a:cubicBezTo>
                    <a:pt x="18617" y="432"/>
                    <a:pt x="19453" y="0"/>
                    <a:pt x="20090" y="0"/>
                  </a:cubicBezTo>
                  <a:cubicBezTo>
                    <a:pt x="20726" y="0"/>
                    <a:pt x="21163" y="432"/>
                    <a:pt x="2160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0" y="1389724"/>
              <a:ext cx="126255" cy="53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24" fill="norm" stroke="1" extrusionOk="0">
                  <a:moveTo>
                    <a:pt x="3955" y="6172"/>
                  </a:moveTo>
                  <a:cubicBezTo>
                    <a:pt x="2561" y="6427"/>
                    <a:pt x="1168" y="6682"/>
                    <a:pt x="471" y="7575"/>
                  </a:cubicBezTo>
                  <a:cubicBezTo>
                    <a:pt x="-226" y="8468"/>
                    <a:pt x="-226" y="9999"/>
                    <a:pt x="993" y="12252"/>
                  </a:cubicBezTo>
                  <a:cubicBezTo>
                    <a:pt x="2213" y="14506"/>
                    <a:pt x="4651" y="17482"/>
                    <a:pt x="6045" y="19225"/>
                  </a:cubicBezTo>
                  <a:cubicBezTo>
                    <a:pt x="7439" y="20969"/>
                    <a:pt x="7787" y="21479"/>
                    <a:pt x="7787" y="21521"/>
                  </a:cubicBezTo>
                  <a:cubicBezTo>
                    <a:pt x="7787" y="21564"/>
                    <a:pt x="7439" y="21139"/>
                    <a:pt x="6393" y="19481"/>
                  </a:cubicBezTo>
                  <a:cubicBezTo>
                    <a:pt x="5348" y="17822"/>
                    <a:pt x="3606" y="14931"/>
                    <a:pt x="2387" y="11997"/>
                  </a:cubicBezTo>
                  <a:cubicBezTo>
                    <a:pt x="1168" y="9063"/>
                    <a:pt x="471" y="6087"/>
                    <a:pt x="471" y="4173"/>
                  </a:cubicBezTo>
                  <a:cubicBezTo>
                    <a:pt x="471" y="2260"/>
                    <a:pt x="1168" y="1410"/>
                    <a:pt x="2213" y="857"/>
                  </a:cubicBezTo>
                  <a:cubicBezTo>
                    <a:pt x="3258" y="304"/>
                    <a:pt x="4651" y="49"/>
                    <a:pt x="6219" y="7"/>
                  </a:cubicBezTo>
                  <a:cubicBezTo>
                    <a:pt x="7787" y="-36"/>
                    <a:pt x="9529" y="134"/>
                    <a:pt x="12142" y="899"/>
                  </a:cubicBezTo>
                  <a:cubicBezTo>
                    <a:pt x="14755" y="1665"/>
                    <a:pt x="18239" y="3025"/>
                    <a:pt x="19806" y="4173"/>
                  </a:cubicBezTo>
                  <a:cubicBezTo>
                    <a:pt x="21374" y="5321"/>
                    <a:pt x="21026" y="6257"/>
                    <a:pt x="18935" y="7107"/>
                  </a:cubicBezTo>
                  <a:cubicBezTo>
                    <a:pt x="16845" y="7958"/>
                    <a:pt x="13013" y="8723"/>
                    <a:pt x="10051" y="9063"/>
                  </a:cubicBezTo>
                  <a:cubicBezTo>
                    <a:pt x="7090" y="9403"/>
                    <a:pt x="5000" y="9318"/>
                    <a:pt x="3955" y="9063"/>
                  </a:cubicBezTo>
                  <a:cubicBezTo>
                    <a:pt x="2909" y="8808"/>
                    <a:pt x="2909" y="8383"/>
                    <a:pt x="2909" y="7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05765" y="1231053"/>
              <a:ext cx="142113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47" fill="norm" stroke="1" extrusionOk="0">
                  <a:moveTo>
                    <a:pt x="18468" y="14044"/>
                  </a:moveTo>
                  <a:cubicBezTo>
                    <a:pt x="15609" y="13021"/>
                    <a:pt x="12751" y="11998"/>
                    <a:pt x="10209" y="11429"/>
                  </a:cubicBezTo>
                  <a:cubicBezTo>
                    <a:pt x="7668" y="10861"/>
                    <a:pt x="5445" y="10747"/>
                    <a:pt x="3698" y="11656"/>
                  </a:cubicBezTo>
                  <a:cubicBezTo>
                    <a:pt x="1951" y="12566"/>
                    <a:pt x="680" y="14499"/>
                    <a:pt x="203" y="16033"/>
                  </a:cubicBezTo>
                  <a:cubicBezTo>
                    <a:pt x="-273" y="17568"/>
                    <a:pt x="45" y="18705"/>
                    <a:pt x="1633" y="19444"/>
                  </a:cubicBezTo>
                  <a:cubicBezTo>
                    <a:pt x="3221" y="20183"/>
                    <a:pt x="6080" y="20524"/>
                    <a:pt x="8303" y="20126"/>
                  </a:cubicBezTo>
                  <a:cubicBezTo>
                    <a:pt x="10527" y="19728"/>
                    <a:pt x="12115" y="18591"/>
                    <a:pt x="13227" y="15692"/>
                  </a:cubicBezTo>
                  <a:cubicBezTo>
                    <a:pt x="14339" y="12793"/>
                    <a:pt x="14974" y="8132"/>
                    <a:pt x="15292" y="5461"/>
                  </a:cubicBezTo>
                  <a:cubicBezTo>
                    <a:pt x="15609" y="2789"/>
                    <a:pt x="15609" y="2107"/>
                    <a:pt x="15451" y="1425"/>
                  </a:cubicBezTo>
                  <a:cubicBezTo>
                    <a:pt x="15292" y="743"/>
                    <a:pt x="14974" y="61"/>
                    <a:pt x="14339" y="4"/>
                  </a:cubicBezTo>
                  <a:cubicBezTo>
                    <a:pt x="13703" y="-53"/>
                    <a:pt x="12751" y="515"/>
                    <a:pt x="12274" y="2505"/>
                  </a:cubicBezTo>
                  <a:cubicBezTo>
                    <a:pt x="11798" y="4494"/>
                    <a:pt x="11798" y="7905"/>
                    <a:pt x="12433" y="10918"/>
                  </a:cubicBezTo>
                  <a:cubicBezTo>
                    <a:pt x="13068" y="13930"/>
                    <a:pt x="14339" y="16545"/>
                    <a:pt x="15927" y="18250"/>
                  </a:cubicBezTo>
                  <a:cubicBezTo>
                    <a:pt x="17515" y="19955"/>
                    <a:pt x="19421" y="20751"/>
                    <a:pt x="21327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00385" y="1170859"/>
              <a:ext cx="125293" cy="41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88" fill="norm" stroke="1" extrusionOk="0">
                  <a:moveTo>
                    <a:pt x="18069" y="3815"/>
                  </a:moveTo>
                  <a:cubicBezTo>
                    <a:pt x="18429" y="3052"/>
                    <a:pt x="18789" y="2288"/>
                    <a:pt x="18789" y="1633"/>
                  </a:cubicBezTo>
                  <a:cubicBezTo>
                    <a:pt x="18789" y="979"/>
                    <a:pt x="18429" y="433"/>
                    <a:pt x="17349" y="161"/>
                  </a:cubicBezTo>
                  <a:cubicBezTo>
                    <a:pt x="16269" y="-112"/>
                    <a:pt x="14469" y="-112"/>
                    <a:pt x="12309" y="761"/>
                  </a:cubicBezTo>
                  <a:cubicBezTo>
                    <a:pt x="10149" y="1633"/>
                    <a:pt x="7629" y="3379"/>
                    <a:pt x="6009" y="5888"/>
                  </a:cubicBezTo>
                  <a:cubicBezTo>
                    <a:pt x="4389" y="8397"/>
                    <a:pt x="3669" y="11670"/>
                    <a:pt x="3849" y="14179"/>
                  </a:cubicBezTo>
                  <a:cubicBezTo>
                    <a:pt x="4029" y="16688"/>
                    <a:pt x="5109" y="18433"/>
                    <a:pt x="6009" y="19633"/>
                  </a:cubicBezTo>
                  <a:cubicBezTo>
                    <a:pt x="6909" y="20833"/>
                    <a:pt x="7629" y="21488"/>
                    <a:pt x="7989" y="21488"/>
                  </a:cubicBezTo>
                  <a:cubicBezTo>
                    <a:pt x="8349" y="21488"/>
                    <a:pt x="8349" y="20833"/>
                    <a:pt x="7269" y="20015"/>
                  </a:cubicBezTo>
                  <a:cubicBezTo>
                    <a:pt x="6189" y="19197"/>
                    <a:pt x="4029" y="18215"/>
                    <a:pt x="2409" y="17452"/>
                  </a:cubicBezTo>
                  <a:cubicBezTo>
                    <a:pt x="789" y="16688"/>
                    <a:pt x="-291" y="16143"/>
                    <a:pt x="69" y="15761"/>
                  </a:cubicBezTo>
                  <a:cubicBezTo>
                    <a:pt x="429" y="15379"/>
                    <a:pt x="2229" y="15161"/>
                    <a:pt x="6009" y="15052"/>
                  </a:cubicBezTo>
                  <a:cubicBezTo>
                    <a:pt x="9789" y="14943"/>
                    <a:pt x="15549" y="14943"/>
                    <a:pt x="21309" y="14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6727" y="1683032"/>
              <a:ext cx="381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457"/>
                    <a:pt x="7680" y="11314"/>
                    <a:pt x="11280" y="7714"/>
                  </a:cubicBezTo>
                  <a:cubicBezTo>
                    <a:pt x="14880" y="4114"/>
                    <a:pt x="182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131977" y="1657632"/>
              <a:ext cx="304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518"/>
                    <a:pt x="9900" y="11435"/>
                    <a:pt x="13500" y="7835"/>
                  </a:cubicBezTo>
                  <a:cubicBezTo>
                    <a:pt x="17100" y="4235"/>
                    <a:pt x="1935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95527" y="146078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608227" y="159413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265362" y="1197578"/>
              <a:ext cx="123916" cy="48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9" fill="norm" stroke="1" extrusionOk="0">
                  <a:moveTo>
                    <a:pt x="21432" y="2662"/>
                  </a:moveTo>
                  <a:cubicBezTo>
                    <a:pt x="18503" y="1817"/>
                    <a:pt x="15574" y="972"/>
                    <a:pt x="13195" y="502"/>
                  </a:cubicBezTo>
                  <a:cubicBezTo>
                    <a:pt x="10815" y="33"/>
                    <a:pt x="8985" y="-61"/>
                    <a:pt x="7337" y="33"/>
                  </a:cubicBezTo>
                  <a:cubicBezTo>
                    <a:pt x="5690" y="127"/>
                    <a:pt x="4225" y="409"/>
                    <a:pt x="2761" y="1536"/>
                  </a:cubicBezTo>
                  <a:cubicBezTo>
                    <a:pt x="1296" y="2662"/>
                    <a:pt x="-168" y="4635"/>
                    <a:pt x="15" y="7076"/>
                  </a:cubicBezTo>
                  <a:cubicBezTo>
                    <a:pt x="198" y="9518"/>
                    <a:pt x="2029" y="12429"/>
                    <a:pt x="3310" y="14918"/>
                  </a:cubicBezTo>
                  <a:cubicBezTo>
                    <a:pt x="4591" y="17407"/>
                    <a:pt x="5324" y="19473"/>
                    <a:pt x="605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217827" y="1467132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2359" y="12738"/>
                  </a:cubicBezTo>
                  <a:cubicBezTo>
                    <a:pt x="4717" y="9415"/>
                    <a:pt x="9434" y="5538"/>
                    <a:pt x="13034" y="3323"/>
                  </a:cubicBezTo>
                  <a:cubicBezTo>
                    <a:pt x="16634" y="1108"/>
                    <a:pt x="1911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1421027" y="1587782"/>
              <a:ext cx="177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717"/>
                    <a:pt x="8743" y="9434"/>
                    <a:pt x="11700" y="12786"/>
                  </a:cubicBezTo>
                  <a:cubicBezTo>
                    <a:pt x="14657" y="16138"/>
                    <a:pt x="16200" y="18124"/>
                    <a:pt x="17614" y="19490"/>
                  </a:cubicBezTo>
                  <a:cubicBezTo>
                    <a:pt x="19029" y="20855"/>
                    <a:pt x="20314" y="21600"/>
                    <a:pt x="20957" y="21600"/>
                  </a:cubicBezTo>
                  <a:cubicBezTo>
                    <a:pt x="21600" y="21600"/>
                    <a:pt x="21600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470606" y="1549682"/>
              <a:ext cx="121872" cy="310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1" fill="norm" stroke="1" extrusionOk="0">
                  <a:moveTo>
                    <a:pt x="21442" y="0"/>
                  </a:moveTo>
                  <a:cubicBezTo>
                    <a:pt x="18835" y="1322"/>
                    <a:pt x="16228" y="2645"/>
                    <a:pt x="13621" y="5290"/>
                  </a:cubicBezTo>
                  <a:cubicBezTo>
                    <a:pt x="11014" y="7935"/>
                    <a:pt x="8408" y="11902"/>
                    <a:pt x="6359" y="14473"/>
                  </a:cubicBezTo>
                  <a:cubicBezTo>
                    <a:pt x="4311" y="17045"/>
                    <a:pt x="2821" y="18220"/>
                    <a:pt x="1704" y="19322"/>
                  </a:cubicBezTo>
                  <a:cubicBezTo>
                    <a:pt x="587" y="20424"/>
                    <a:pt x="-158" y="21453"/>
                    <a:pt x="28" y="21527"/>
                  </a:cubicBezTo>
                  <a:cubicBezTo>
                    <a:pt x="214" y="21600"/>
                    <a:pt x="1332" y="20718"/>
                    <a:pt x="2449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701397" y="1242138"/>
              <a:ext cx="106981" cy="38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99" fill="norm" stroke="1" extrusionOk="0">
                  <a:moveTo>
                    <a:pt x="20994" y="2278"/>
                  </a:moveTo>
                  <a:cubicBezTo>
                    <a:pt x="20994" y="1333"/>
                    <a:pt x="20994" y="389"/>
                    <a:pt x="19956" y="94"/>
                  </a:cubicBezTo>
                  <a:cubicBezTo>
                    <a:pt x="18917" y="-201"/>
                    <a:pt x="16840" y="153"/>
                    <a:pt x="13517" y="1806"/>
                  </a:cubicBezTo>
                  <a:cubicBezTo>
                    <a:pt x="10194" y="3458"/>
                    <a:pt x="5625" y="6409"/>
                    <a:pt x="2925" y="9301"/>
                  </a:cubicBezTo>
                  <a:cubicBezTo>
                    <a:pt x="225" y="12192"/>
                    <a:pt x="-606" y="15025"/>
                    <a:pt x="432" y="17032"/>
                  </a:cubicBezTo>
                  <a:cubicBezTo>
                    <a:pt x="1471" y="19038"/>
                    <a:pt x="4379" y="20219"/>
                    <a:pt x="6871" y="20809"/>
                  </a:cubicBezTo>
                  <a:cubicBezTo>
                    <a:pt x="9363" y="21399"/>
                    <a:pt x="11440" y="21399"/>
                    <a:pt x="1351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854528" y="1349231"/>
              <a:ext cx="233250" cy="21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20" fill="norm" stroke="1" extrusionOk="0">
                  <a:moveTo>
                    <a:pt x="1012" y="4132"/>
                  </a:moveTo>
                  <a:cubicBezTo>
                    <a:pt x="428" y="2664"/>
                    <a:pt x="-156" y="1196"/>
                    <a:pt x="39" y="462"/>
                  </a:cubicBezTo>
                  <a:cubicBezTo>
                    <a:pt x="233" y="-272"/>
                    <a:pt x="1206" y="-272"/>
                    <a:pt x="2860" y="1511"/>
                  </a:cubicBezTo>
                  <a:cubicBezTo>
                    <a:pt x="4514" y="3293"/>
                    <a:pt x="6849" y="6858"/>
                    <a:pt x="7822" y="9899"/>
                  </a:cubicBezTo>
                  <a:cubicBezTo>
                    <a:pt x="8795" y="12940"/>
                    <a:pt x="8406" y="15456"/>
                    <a:pt x="7822" y="17134"/>
                  </a:cubicBezTo>
                  <a:cubicBezTo>
                    <a:pt x="7239" y="18811"/>
                    <a:pt x="6460" y="19650"/>
                    <a:pt x="5585" y="20279"/>
                  </a:cubicBezTo>
                  <a:cubicBezTo>
                    <a:pt x="4709" y="20909"/>
                    <a:pt x="3736" y="21328"/>
                    <a:pt x="3152" y="21013"/>
                  </a:cubicBezTo>
                  <a:cubicBezTo>
                    <a:pt x="2568" y="20699"/>
                    <a:pt x="2374" y="19650"/>
                    <a:pt x="2860" y="17344"/>
                  </a:cubicBezTo>
                  <a:cubicBezTo>
                    <a:pt x="3347" y="15037"/>
                    <a:pt x="4514" y="11472"/>
                    <a:pt x="5876" y="8745"/>
                  </a:cubicBezTo>
                  <a:cubicBezTo>
                    <a:pt x="7239" y="6019"/>
                    <a:pt x="8795" y="4132"/>
                    <a:pt x="10158" y="2769"/>
                  </a:cubicBezTo>
                  <a:cubicBezTo>
                    <a:pt x="11520" y="1406"/>
                    <a:pt x="12687" y="567"/>
                    <a:pt x="13368" y="672"/>
                  </a:cubicBezTo>
                  <a:cubicBezTo>
                    <a:pt x="14049" y="777"/>
                    <a:pt x="14244" y="1825"/>
                    <a:pt x="13952" y="3817"/>
                  </a:cubicBezTo>
                  <a:cubicBezTo>
                    <a:pt x="13660" y="5810"/>
                    <a:pt x="12882" y="8745"/>
                    <a:pt x="12882" y="11262"/>
                  </a:cubicBezTo>
                  <a:cubicBezTo>
                    <a:pt x="12882" y="13778"/>
                    <a:pt x="13660" y="15876"/>
                    <a:pt x="15217" y="16505"/>
                  </a:cubicBezTo>
                  <a:cubicBezTo>
                    <a:pt x="16774" y="17134"/>
                    <a:pt x="19109" y="16295"/>
                    <a:pt x="21444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2157627" y="1225832"/>
              <a:ext cx="85764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0" y="0"/>
                  </a:moveTo>
                  <a:cubicBezTo>
                    <a:pt x="3688" y="1800"/>
                    <a:pt x="7376" y="3600"/>
                    <a:pt x="11854" y="6035"/>
                  </a:cubicBezTo>
                  <a:cubicBezTo>
                    <a:pt x="16332" y="8471"/>
                    <a:pt x="21600" y="11541"/>
                    <a:pt x="21337" y="14241"/>
                  </a:cubicBezTo>
                  <a:cubicBezTo>
                    <a:pt x="21073" y="16941"/>
                    <a:pt x="15278" y="19271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007172" y="1341948"/>
              <a:ext cx="102544" cy="16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0859" fill="norm" stroke="1" extrusionOk="0">
                  <a:moveTo>
                    <a:pt x="18958" y="3681"/>
                  </a:moveTo>
                  <a:cubicBezTo>
                    <a:pt x="18127" y="2379"/>
                    <a:pt x="17297" y="1078"/>
                    <a:pt x="15635" y="428"/>
                  </a:cubicBezTo>
                  <a:cubicBezTo>
                    <a:pt x="13973" y="-223"/>
                    <a:pt x="11481" y="-223"/>
                    <a:pt x="8781" y="1078"/>
                  </a:cubicBezTo>
                  <a:cubicBezTo>
                    <a:pt x="6081" y="2379"/>
                    <a:pt x="3173" y="4982"/>
                    <a:pt x="1512" y="7975"/>
                  </a:cubicBezTo>
                  <a:cubicBezTo>
                    <a:pt x="-150" y="10967"/>
                    <a:pt x="-565" y="14350"/>
                    <a:pt x="889" y="16953"/>
                  </a:cubicBezTo>
                  <a:cubicBezTo>
                    <a:pt x="2343" y="19555"/>
                    <a:pt x="5666" y="21377"/>
                    <a:pt x="9612" y="20726"/>
                  </a:cubicBezTo>
                  <a:cubicBezTo>
                    <a:pt x="13558" y="20076"/>
                    <a:pt x="18127" y="16953"/>
                    <a:pt x="19581" y="13700"/>
                  </a:cubicBezTo>
                  <a:cubicBezTo>
                    <a:pt x="21035" y="10447"/>
                    <a:pt x="19373" y="7064"/>
                    <a:pt x="16881" y="4982"/>
                  </a:cubicBezTo>
                  <a:cubicBezTo>
                    <a:pt x="14389" y="2900"/>
                    <a:pt x="11066" y="2119"/>
                    <a:pt x="8781" y="2249"/>
                  </a:cubicBezTo>
                  <a:cubicBezTo>
                    <a:pt x="6497" y="2379"/>
                    <a:pt x="5250" y="3420"/>
                    <a:pt x="4004" y="4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116477" y="1263932"/>
              <a:ext cx="215901" cy="29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060"/>
                  </a:moveTo>
                  <a:cubicBezTo>
                    <a:pt x="847" y="5594"/>
                    <a:pt x="1694" y="5128"/>
                    <a:pt x="3494" y="5517"/>
                  </a:cubicBezTo>
                  <a:cubicBezTo>
                    <a:pt x="5294" y="5905"/>
                    <a:pt x="8047" y="7148"/>
                    <a:pt x="9847" y="9635"/>
                  </a:cubicBezTo>
                  <a:cubicBezTo>
                    <a:pt x="11647" y="12121"/>
                    <a:pt x="12494" y="15850"/>
                    <a:pt x="12706" y="18104"/>
                  </a:cubicBezTo>
                  <a:cubicBezTo>
                    <a:pt x="12918" y="20357"/>
                    <a:pt x="12494" y="21134"/>
                    <a:pt x="11753" y="21367"/>
                  </a:cubicBezTo>
                  <a:cubicBezTo>
                    <a:pt x="11012" y="21600"/>
                    <a:pt x="9953" y="21289"/>
                    <a:pt x="9212" y="19735"/>
                  </a:cubicBezTo>
                  <a:cubicBezTo>
                    <a:pt x="8471" y="18181"/>
                    <a:pt x="8047" y="15384"/>
                    <a:pt x="9529" y="12199"/>
                  </a:cubicBezTo>
                  <a:cubicBezTo>
                    <a:pt x="11012" y="9013"/>
                    <a:pt x="14400" y="5439"/>
                    <a:pt x="16729" y="3341"/>
                  </a:cubicBezTo>
                  <a:cubicBezTo>
                    <a:pt x="19059" y="1243"/>
                    <a:pt x="20329" y="6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079227" y="1064925"/>
              <a:ext cx="110401" cy="51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14" fill="norm" stroke="1" extrusionOk="0">
                  <a:moveTo>
                    <a:pt x="21257" y="4851"/>
                  </a:moveTo>
                  <a:cubicBezTo>
                    <a:pt x="20849" y="3793"/>
                    <a:pt x="20442" y="2735"/>
                    <a:pt x="19627" y="1942"/>
                  </a:cubicBezTo>
                  <a:cubicBezTo>
                    <a:pt x="18812" y="1148"/>
                    <a:pt x="17589" y="619"/>
                    <a:pt x="15959" y="311"/>
                  </a:cubicBezTo>
                  <a:cubicBezTo>
                    <a:pt x="14329" y="2"/>
                    <a:pt x="12291" y="-86"/>
                    <a:pt x="10457" y="90"/>
                  </a:cubicBezTo>
                  <a:cubicBezTo>
                    <a:pt x="8623" y="267"/>
                    <a:pt x="6993" y="707"/>
                    <a:pt x="4955" y="2427"/>
                  </a:cubicBezTo>
                  <a:cubicBezTo>
                    <a:pt x="2917" y="4146"/>
                    <a:pt x="472" y="7143"/>
                    <a:pt x="65" y="9965"/>
                  </a:cubicBezTo>
                  <a:cubicBezTo>
                    <a:pt x="-343" y="12786"/>
                    <a:pt x="1287" y="15431"/>
                    <a:pt x="2306" y="17194"/>
                  </a:cubicBezTo>
                  <a:cubicBezTo>
                    <a:pt x="3325" y="18957"/>
                    <a:pt x="3732" y="19839"/>
                    <a:pt x="3325" y="20412"/>
                  </a:cubicBezTo>
                  <a:cubicBezTo>
                    <a:pt x="2917" y="20985"/>
                    <a:pt x="1695" y="21250"/>
                    <a:pt x="472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018126" y="1365532"/>
              <a:ext cx="15880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860" y="21600"/>
                  </a:moveTo>
                  <a:cubicBezTo>
                    <a:pt x="291" y="17200"/>
                    <a:pt x="-277" y="12800"/>
                    <a:pt x="149" y="9800"/>
                  </a:cubicBezTo>
                  <a:cubicBezTo>
                    <a:pt x="576" y="6800"/>
                    <a:pt x="1997" y="5200"/>
                    <a:pt x="5691" y="3800"/>
                  </a:cubicBezTo>
                  <a:cubicBezTo>
                    <a:pt x="9386" y="2400"/>
                    <a:pt x="15355" y="120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4281152" y="1129380"/>
              <a:ext cx="124376" cy="42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53" fill="norm" stroke="1" extrusionOk="0">
                  <a:moveTo>
                    <a:pt x="21153" y="713"/>
                  </a:moveTo>
                  <a:cubicBezTo>
                    <a:pt x="19713" y="387"/>
                    <a:pt x="18273" y="62"/>
                    <a:pt x="16653" y="7"/>
                  </a:cubicBezTo>
                  <a:cubicBezTo>
                    <a:pt x="15033" y="-47"/>
                    <a:pt x="13233" y="170"/>
                    <a:pt x="10353" y="1635"/>
                  </a:cubicBezTo>
                  <a:cubicBezTo>
                    <a:pt x="7473" y="3101"/>
                    <a:pt x="3513" y="5814"/>
                    <a:pt x="1533" y="8582"/>
                  </a:cubicBezTo>
                  <a:cubicBezTo>
                    <a:pt x="-447" y="11350"/>
                    <a:pt x="-447" y="14172"/>
                    <a:pt x="1173" y="16343"/>
                  </a:cubicBezTo>
                  <a:cubicBezTo>
                    <a:pt x="2793" y="18514"/>
                    <a:pt x="6033" y="20033"/>
                    <a:pt x="9273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418227" y="1289332"/>
              <a:ext cx="222251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1234" y="0"/>
                    <a:pt x="2469" y="0"/>
                    <a:pt x="3806" y="1783"/>
                  </a:cubicBezTo>
                  <a:cubicBezTo>
                    <a:pt x="5143" y="3565"/>
                    <a:pt x="6583" y="7130"/>
                    <a:pt x="6891" y="10381"/>
                  </a:cubicBezTo>
                  <a:cubicBezTo>
                    <a:pt x="7200" y="13631"/>
                    <a:pt x="6377" y="16567"/>
                    <a:pt x="5349" y="18559"/>
                  </a:cubicBezTo>
                  <a:cubicBezTo>
                    <a:pt x="4320" y="20551"/>
                    <a:pt x="3086" y="21600"/>
                    <a:pt x="2469" y="21495"/>
                  </a:cubicBezTo>
                  <a:cubicBezTo>
                    <a:pt x="1851" y="21390"/>
                    <a:pt x="1851" y="20132"/>
                    <a:pt x="3394" y="17091"/>
                  </a:cubicBezTo>
                  <a:cubicBezTo>
                    <a:pt x="4937" y="14050"/>
                    <a:pt x="8023" y="9227"/>
                    <a:pt x="9874" y="6396"/>
                  </a:cubicBezTo>
                  <a:cubicBezTo>
                    <a:pt x="11726" y="3565"/>
                    <a:pt x="12343" y="2726"/>
                    <a:pt x="12137" y="3250"/>
                  </a:cubicBezTo>
                  <a:cubicBezTo>
                    <a:pt x="11931" y="3775"/>
                    <a:pt x="10903" y="5662"/>
                    <a:pt x="10286" y="7864"/>
                  </a:cubicBezTo>
                  <a:cubicBezTo>
                    <a:pt x="9669" y="10066"/>
                    <a:pt x="9463" y="12583"/>
                    <a:pt x="9771" y="14155"/>
                  </a:cubicBezTo>
                  <a:cubicBezTo>
                    <a:pt x="10080" y="15728"/>
                    <a:pt x="10903" y="16357"/>
                    <a:pt x="12960" y="16357"/>
                  </a:cubicBezTo>
                  <a:cubicBezTo>
                    <a:pt x="15017" y="16357"/>
                    <a:pt x="18309" y="15728"/>
                    <a:pt x="21600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678577" y="1149632"/>
              <a:ext cx="10774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1004" y="0"/>
                  </a:moveTo>
                  <a:cubicBezTo>
                    <a:pt x="14264" y="2475"/>
                    <a:pt x="17525" y="4950"/>
                    <a:pt x="19358" y="7538"/>
                  </a:cubicBezTo>
                  <a:cubicBezTo>
                    <a:pt x="21192" y="10125"/>
                    <a:pt x="21600" y="12825"/>
                    <a:pt x="18136" y="15188"/>
                  </a:cubicBezTo>
                  <a:cubicBezTo>
                    <a:pt x="14672" y="17550"/>
                    <a:pt x="7336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005227" y="2512365"/>
              <a:ext cx="150019" cy="60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39" fill="norm" stroke="1" extrusionOk="0">
                  <a:moveTo>
                    <a:pt x="0" y="5714"/>
                  </a:moveTo>
                  <a:cubicBezTo>
                    <a:pt x="296" y="7739"/>
                    <a:pt x="592" y="9764"/>
                    <a:pt x="1627" y="11977"/>
                  </a:cubicBezTo>
                  <a:cubicBezTo>
                    <a:pt x="2663" y="14189"/>
                    <a:pt x="4438" y="16589"/>
                    <a:pt x="5326" y="18089"/>
                  </a:cubicBezTo>
                  <a:cubicBezTo>
                    <a:pt x="6214" y="19589"/>
                    <a:pt x="6214" y="20189"/>
                    <a:pt x="6362" y="20677"/>
                  </a:cubicBezTo>
                  <a:cubicBezTo>
                    <a:pt x="6510" y="21164"/>
                    <a:pt x="6805" y="21539"/>
                    <a:pt x="6953" y="21539"/>
                  </a:cubicBezTo>
                  <a:cubicBezTo>
                    <a:pt x="7101" y="21539"/>
                    <a:pt x="7101" y="21164"/>
                    <a:pt x="6510" y="19589"/>
                  </a:cubicBezTo>
                  <a:cubicBezTo>
                    <a:pt x="5918" y="18014"/>
                    <a:pt x="4734" y="15239"/>
                    <a:pt x="4290" y="12539"/>
                  </a:cubicBezTo>
                  <a:cubicBezTo>
                    <a:pt x="3847" y="9839"/>
                    <a:pt x="4142" y="7214"/>
                    <a:pt x="5030" y="5339"/>
                  </a:cubicBezTo>
                  <a:cubicBezTo>
                    <a:pt x="5918" y="3464"/>
                    <a:pt x="7397" y="2339"/>
                    <a:pt x="8877" y="1589"/>
                  </a:cubicBezTo>
                  <a:cubicBezTo>
                    <a:pt x="10356" y="839"/>
                    <a:pt x="11836" y="464"/>
                    <a:pt x="13315" y="239"/>
                  </a:cubicBezTo>
                  <a:cubicBezTo>
                    <a:pt x="14795" y="14"/>
                    <a:pt x="16274" y="-61"/>
                    <a:pt x="17458" y="52"/>
                  </a:cubicBezTo>
                  <a:cubicBezTo>
                    <a:pt x="18641" y="164"/>
                    <a:pt x="19529" y="464"/>
                    <a:pt x="20268" y="1214"/>
                  </a:cubicBezTo>
                  <a:cubicBezTo>
                    <a:pt x="21008" y="1964"/>
                    <a:pt x="21600" y="3164"/>
                    <a:pt x="19677" y="4514"/>
                  </a:cubicBezTo>
                  <a:cubicBezTo>
                    <a:pt x="17753" y="5864"/>
                    <a:pt x="13315" y="7364"/>
                    <a:pt x="8877" y="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186932" y="2705382"/>
              <a:ext cx="154846" cy="3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6" fill="norm" stroke="1" extrusionOk="0">
                  <a:moveTo>
                    <a:pt x="337" y="6480"/>
                  </a:moveTo>
                  <a:cubicBezTo>
                    <a:pt x="45" y="5472"/>
                    <a:pt x="-247" y="4464"/>
                    <a:pt x="337" y="4032"/>
                  </a:cubicBezTo>
                  <a:cubicBezTo>
                    <a:pt x="921" y="3600"/>
                    <a:pt x="2380" y="3744"/>
                    <a:pt x="4861" y="5328"/>
                  </a:cubicBezTo>
                  <a:cubicBezTo>
                    <a:pt x="7342" y="6912"/>
                    <a:pt x="10845" y="9936"/>
                    <a:pt x="12450" y="12744"/>
                  </a:cubicBezTo>
                  <a:cubicBezTo>
                    <a:pt x="14056" y="15552"/>
                    <a:pt x="13764" y="18144"/>
                    <a:pt x="13034" y="19656"/>
                  </a:cubicBezTo>
                  <a:cubicBezTo>
                    <a:pt x="12304" y="21168"/>
                    <a:pt x="11137" y="21600"/>
                    <a:pt x="10115" y="21528"/>
                  </a:cubicBezTo>
                  <a:cubicBezTo>
                    <a:pt x="9094" y="21456"/>
                    <a:pt x="8218" y="20880"/>
                    <a:pt x="7926" y="18648"/>
                  </a:cubicBezTo>
                  <a:cubicBezTo>
                    <a:pt x="7634" y="16416"/>
                    <a:pt x="7926" y="12528"/>
                    <a:pt x="10261" y="9144"/>
                  </a:cubicBezTo>
                  <a:cubicBezTo>
                    <a:pt x="12596" y="5760"/>
                    <a:pt x="16975" y="288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2480770" y="2526385"/>
              <a:ext cx="152602" cy="44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279" fill="norm" stroke="1" extrusionOk="0">
                  <a:moveTo>
                    <a:pt x="20238" y="3071"/>
                  </a:moveTo>
                  <a:cubicBezTo>
                    <a:pt x="20530" y="2569"/>
                    <a:pt x="20822" y="2066"/>
                    <a:pt x="20968" y="1564"/>
                  </a:cubicBezTo>
                  <a:cubicBezTo>
                    <a:pt x="21114" y="1062"/>
                    <a:pt x="21114" y="559"/>
                    <a:pt x="20384" y="258"/>
                  </a:cubicBezTo>
                  <a:cubicBezTo>
                    <a:pt x="19655" y="-44"/>
                    <a:pt x="18195" y="-144"/>
                    <a:pt x="16006" y="308"/>
                  </a:cubicBezTo>
                  <a:cubicBezTo>
                    <a:pt x="13817" y="760"/>
                    <a:pt x="10898" y="1765"/>
                    <a:pt x="7979" y="3925"/>
                  </a:cubicBezTo>
                  <a:cubicBezTo>
                    <a:pt x="5060" y="6085"/>
                    <a:pt x="2141" y="9400"/>
                    <a:pt x="828" y="12113"/>
                  </a:cubicBezTo>
                  <a:cubicBezTo>
                    <a:pt x="-486" y="14825"/>
                    <a:pt x="-194" y="16935"/>
                    <a:pt x="1411" y="18442"/>
                  </a:cubicBezTo>
                  <a:cubicBezTo>
                    <a:pt x="3017" y="19949"/>
                    <a:pt x="5936" y="20853"/>
                    <a:pt x="8271" y="21155"/>
                  </a:cubicBezTo>
                  <a:cubicBezTo>
                    <a:pt x="10606" y="21456"/>
                    <a:pt x="12357" y="21155"/>
                    <a:pt x="14109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787978" y="2625514"/>
              <a:ext cx="195150" cy="30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0" fill="norm" stroke="1" extrusionOk="0">
                  <a:moveTo>
                    <a:pt x="1207" y="1610"/>
                  </a:moveTo>
                  <a:cubicBezTo>
                    <a:pt x="510" y="710"/>
                    <a:pt x="-187" y="-190"/>
                    <a:pt x="45" y="35"/>
                  </a:cubicBezTo>
                  <a:cubicBezTo>
                    <a:pt x="278" y="260"/>
                    <a:pt x="1439" y="1610"/>
                    <a:pt x="4342" y="4385"/>
                  </a:cubicBezTo>
                  <a:cubicBezTo>
                    <a:pt x="7245" y="7160"/>
                    <a:pt x="11890" y="11360"/>
                    <a:pt x="15026" y="14435"/>
                  </a:cubicBezTo>
                  <a:cubicBezTo>
                    <a:pt x="18161" y="17510"/>
                    <a:pt x="19787" y="19460"/>
                    <a:pt x="21413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855587" y="2584732"/>
              <a:ext cx="171991" cy="36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63" fill="norm" stroke="1" extrusionOk="0">
                  <a:moveTo>
                    <a:pt x="21404" y="0"/>
                  </a:moveTo>
                  <a:cubicBezTo>
                    <a:pt x="19033" y="1490"/>
                    <a:pt x="16663" y="2979"/>
                    <a:pt x="14028" y="5400"/>
                  </a:cubicBezTo>
                  <a:cubicBezTo>
                    <a:pt x="11394" y="7821"/>
                    <a:pt x="8497" y="11172"/>
                    <a:pt x="6258" y="13717"/>
                  </a:cubicBezTo>
                  <a:cubicBezTo>
                    <a:pt x="4019" y="16262"/>
                    <a:pt x="2438" y="18000"/>
                    <a:pt x="1384" y="19241"/>
                  </a:cubicBezTo>
                  <a:cubicBezTo>
                    <a:pt x="331" y="20483"/>
                    <a:pt x="-196" y="21228"/>
                    <a:pt x="67" y="21414"/>
                  </a:cubicBezTo>
                  <a:cubicBezTo>
                    <a:pt x="331" y="21600"/>
                    <a:pt x="1384" y="21228"/>
                    <a:pt x="2438" y="20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139674" y="2597570"/>
              <a:ext cx="224454" cy="30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56" fill="norm" stroke="1" extrusionOk="0">
                  <a:moveTo>
                    <a:pt x="18378" y="1754"/>
                  </a:moveTo>
                  <a:cubicBezTo>
                    <a:pt x="17772" y="1020"/>
                    <a:pt x="17167" y="285"/>
                    <a:pt x="16359" y="64"/>
                  </a:cubicBezTo>
                  <a:cubicBezTo>
                    <a:pt x="15552" y="-156"/>
                    <a:pt x="14542" y="138"/>
                    <a:pt x="12221" y="1828"/>
                  </a:cubicBezTo>
                  <a:cubicBezTo>
                    <a:pt x="9899" y="3517"/>
                    <a:pt x="6266" y="6603"/>
                    <a:pt x="3944" y="9542"/>
                  </a:cubicBezTo>
                  <a:cubicBezTo>
                    <a:pt x="1623" y="12481"/>
                    <a:pt x="613" y="15273"/>
                    <a:pt x="210" y="17036"/>
                  </a:cubicBezTo>
                  <a:cubicBezTo>
                    <a:pt x="-194" y="18799"/>
                    <a:pt x="8" y="19534"/>
                    <a:pt x="613" y="20195"/>
                  </a:cubicBezTo>
                  <a:cubicBezTo>
                    <a:pt x="1219" y="20856"/>
                    <a:pt x="2228" y="21444"/>
                    <a:pt x="5761" y="21003"/>
                  </a:cubicBezTo>
                  <a:cubicBezTo>
                    <a:pt x="9294" y="20562"/>
                    <a:pt x="15350" y="19093"/>
                    <a:pt x="21406" y="1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211727" y="2756182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6000"/>
                    <a:pt x="8914" y="10400"/>
                    <a:pt x="12514" y="6800"/>
                  </a:cubicBezTo>
                  <a:cubicBezTo>
                    <a:pt x="16114" y="3200"/>
                    <a:pt x="1885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3692764" y="2486764"/>
              <a:ext cx="153964" cy="389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155" fill="norm" stroke="1" extrusionOk="0">
                  <a:moveTo>
                    <a:pt x="20949" y="2216"/>
                  </a:moveTo>
                  <a:cubicBezTo>
                    <a:pt x="19797" y="1297"/>
                    <a:pt x="18645" y="377"/>
                    <a:pt x="17493" y="90"/>
                  </a:cubicBezTo>
                  <a:cubicBezTo>
                    <a:pt x="16341" y="-197"/>
                    <a:pt x="15189" y="148"/>
                    <a:pt x="12453" y="1929"/>
                  </a:cubicBezTo>
                  <a:cubicBezTo>
                    <a:pt x="9717" y="3709"/>
                    <a:pt x="5397" y="6926"/>
                    <a:pt x="2805" y="9856"/>
                  </a:cubicBezTo>
                  <a:cubicBezTo>
                    <a:pt x="213" y="12786"/>
                    <a:pt x="-651" y="15429"/>
                    <a:pt x="501" y="17382"/>
                  </a:cubicBezTo>
                  <a:cubicBezTo>
                    <a:pt x="1653" y="19335"/>
                    <a:pt x="4821" y="20599"/>
                    <a:pt x="7989" y="21001"/>
                  </a:cubicBezTo>
                  <a:cubicBezTo>
                    <a:pt x="11157" y="21403"/>
                    <a:pt x="14325" y="20943"/>
                    <a:pt x="17493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3825306" y="2659026"/>
              <a:ext cx="211922" cy="173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381" fill="norm" stroke="1" extrusionOk="0">
                  <a:moveTo>
                    <a:pt x="13713" y="5438"/>
                  </a:moveTo>
                  <a:cubicBezTo>
                    <a:pt x="13499" y="4197"/>
                    <a:pt x="13285" y="2955"/>
                    <a:pt x="12216" y="1714"/>
                  </a:cubicBezTo>
                  <a:cubicBezTo>
                    <a:pt x="11147" y="472"/>
                    <a:pt x="9222" y="-769"/>
                    <a:pt x="7297" y="597"/>
                  </a:cubicBezTo>
                  <a:cubicBezTo>
                    <a:pt x="5372" y="1962"/>
                    <a:pt x="3448" y="5934"/>
                    <a:pt x="2271" y="8665"/>
                  </a:cubicBezTo>
                  <a:cubicBezTo>
                    <a:pt x="1095" y="11397"/>
                    <a:pt x="667" y="12886"/>
                    <a:pt x="347" y="14624"/>
                  </a:cubicBezTo>
                  <a:cubicBezTo>
                    <a:pt x="26" y="16362"/>
                    <a:pt x="-188" y="18348"/>
                    <a:pt x="240" y="19465"/>
                  </a:cubicBezTo>
                  <a:cubicBezTo>
                    <a:pt x="667" y="20583"/>
                    <a:pt x="1737" y="20831"/>
                    <a:pt x="3555" y="19341"/>
                  </a:cubicBezTo>
                  <a:cubicBezTo>
                    <a:pt x="5372" y="17852"/>
                    <a:pt x="7939" y="14624"/>
                    <a:pt x="9543" y="12017"/>
                  </a:cubicBezTo>
                  <a:cubicBezTo>
                    <a:pt x="11147" y="9410"/>
                    <a:pt x="11788" y="7424"/>
                    <a:pt x="12537" y="7672"/>
                  </a:cubicBezTo>
                  <a:cubicBezTo>
                    <a:pt x="13285" y="7921"/>
                    <a:pt x="14141" y="10403"/>
                    <a:pt x="15638" y="12390"/>
                  </a:cubicBezTo>
                  <a:cubicBezTo>
                    <a:pt x="17135" y="14376"/>
                    <a:pt x="19273" y="15865"/>
                    <a:pt x="21412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113427" y="2851432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361077" y="2528577"/>
              <a:ext cx="101212" cy="32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42" fill="norm" stroke="1" extrusionOk="0">
                  <a:moveTo>
                    <a:pt x="11902" y="350"/>
                  </a:moveTo>
                  <a:cubicBezTo>
                    <a:pt x="9698" y="73"/>
                    <a:pt x="7494" y="-204"/>
                    <a:pt x="5731" y="211"/>
                  </a:cubicBezTo>
                  <a:cubicBezTo>
                    <a:pt x="3967" y="627"/>
                    <a:pt x="2645" y="1734"/>
                    <a:pt x="1763" y="4504"/>
                  </a:cubicBezTo>
                  <a:cubicBezTo>
                    <a:pt x="882" y="7273"/>
                    <a:pt x="441" y="11704"/>
                    <a:pt x="220" y="14265"/>
                  </a:cubicBezTo>
                  <a:cubicBezTo>
                    <a:pt x="0" y="16827"/>
                    <a:pt x="0" y="17519"/>
                    <a:pt x="0" y="18211"/>
                  </a:cubicBezTo>
                  <a:cubicBezTo>
                    <a:pt x="0" y="18904"/>
                    <a:pt x="0" y="19596"/>
                    <a:pt x="882" y="19388"/>
                  </a:cubicBezTo>
                  <a:cubicBezTo>
                    <a:pt x="1763" y="19181"/>
                    <a:pt x="3527" y="18073"/>
                    <a:pt x="5290" y="16688"/>
                  </a:cubicBezTo>
                  <a:cubicBezTo>
                    <a:pt x="7053" y="15304"/>
                    <a:pt x="8816" y="13642"/>
                    <a:pt x="10580" y="12465"/>
                  </a:cubicBezTo>
                  <a:cubicBezTo>
                    <a:pt x="12343" y="11288"/>
                    <a:pt x="14106" y="10596"/>
                    <a:pt x="15649" y="10596"/>
                  </a:cubicBezTo>
                  <a:cubicBezTo>
                    <a:pt x="17192" y="10596"/>
                    <a:pt x="18514" y="11288"/>
                    <a:pt x="19616" y="12534"/>
                  </a:cubicBezTo>
                  <a:cubicBezTo>
                    <a:pt x="20718" y="13781"/>
                    <a:pt x="21600" y="15581"/>
                    <a:pt x="20718" y="17034"/>
                  </a:cubicBezTo>
                  <a:cubicBezTo>
                    <a:pt x="19837" y="18488"/>
                    <a:pt x="17192" y="19596"/>
                    <a:pt x="14767" y="20288"/>
                  </a:cubicBezTo>
                  <a:cubicBezTo>
                    <a:pt x="12343" y="20981"/>
                    <a:pt x="10139" y="21258"/>
                    <a:pt x="7935" y="21327"/>
                  </a:cubicBezTo>
                  <a:cubicBezTo>
                    <a:pt x="5731" y="21396"/>
                    <a:pt x="3527" y="21258"/>
                    <a:pt x="3747" y="20081"/>
                  </a:cubicBezTo>
                  <a:cubicBezTo>
                    <a:pt x="3967" y="18904"/>
                    <a:pt x="6612" y="16688"/>
                    <a:pt x="9257" y="14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561832" y="2478533"/>
              <a:ext cx="111280" cy="327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7" h="21300" fill="norm" stroke="1" extrusionOk="0">
                  <a:moveTo>
                    <a:pt x="453" y="1537"/>
                  </a:moveTo>
                  <a:cubicBezTo>
                    <a:pt x="61" y="849"/>
                    <a:pt x="-332" y="161"/>
                    <a:pt x="453" y="24"/>
                  </a:cubicBezTo>
                  <a:cubicBezTo>
                    <a:pt x="1239" y="-114"/>
                    <a:pt x="3203" y="299"/>
                    <a:pt x="6933" y="2500"/>
                  </a:cubicBezTo>
                  <a:cubicBezTo>
                    <a:pt x="10664" y="4701"/>
                    <a:pt x="16163" y="8691"/>
                    <a:pt x="18715" y="11855"/>
                  </a:cubicBezTo>
                  <a:cubicBezTo>
                    <a:pt x="21268" y="15020"/>
                    <a:pt x="20875" y="17359"/>
                    <a:pt x="19893" y="18734"/>
                  </a:cubicBezTo>
                  <a:cubicBezTo>
                    <a:pt x="18912" y="20110"/>
                    <a:pt x="17341" y="20523"/>
                    <a:pt x="15573" y="20867"/>
                  </a:cubicBezTo>
                  <a:cubicBezTo>
                    <a:pt x="13806" y="21211"/>
                    <a:pt x="11843" y="21486"/>
                    <a:pt x="10664" y="21142"/>
                  </a:cubicBezTo>
                  <a:cubicBezTo>
                    <a:pt x="9486" y="20798"/>
                    <a:pt x="9093" y="19835"/>
                    <a:pt x="8701" y="18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4729377" y="2445032"/>
              <a:ext cx="9005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0" y="0"/>
                  </a:moveTo>
                  <a:cubicBezTo>
                    <a:pt x="2400" y="113"/>
                    <a:pt x="4800" y="225"/>
                    <a:pt x="7920" y="1238"/>
                  </a:cubicBezTo>
                  <a:cubicBezTo>
                    <a:pt x="11040" y="2250"/>
                    <a:pt x="14880" y="4162"/>
                    <a:pt x="17520" y="6694"/>
                  </a:cubicBezTo>
                  <a:cubicBezTo>
                    <a:pt x="20160" y="9225"/>
                    <a:pt x="21600" y="12375"/>
                    <a:pt x="19200" y="14962"/>
                  </a:cubicBezTo>
                  <a:cubicBezTo>
                    <a:pt x="16800" y="17550"/>
                    <a:pt x="10560" y="19575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5224677" y="2648232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5245428" y="2775232"/>
              <a:ext cx="144350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780" fill="norm" stroke="1" extrusionOk="0">
                  <a:moveTo>
                    <a:pt x="1626" y="3600"/>
                  </a:moveTo>
                  <a:cubicBezTo>
                    <a:pt x="687" y="9600"/>
                    <a:pt x="-252" y="15600"/>
                    <a:pt x="61" y="18600"/>
                  </a:cubicBezTo>
                  <a:cubicBezTo>
                    <a:pt x="374" y="21600"/>
                    <a:pt x="1939" y="21600"/>
                    <a:pt x="5696" y="18000"/>
                  </a:cubicBezTo>
                  <a:cubicBezTo>
                    <a:pt x="9452" y="14400"/>
                    <a:pt x="15400" y="7200"/>
                    <a:pt x="21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045799" y="2324366"/>
              <a:ext cx="156779" cy="64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433" fill="norm" stroke="1" extrusionOk="0">
                  <a:moveTo>
                    <a:pt x="20198" y="2534"/>
                  </a:moveTo>
                  <a:cubicBezTo>
                    <a:pt x="19062" y="1830"/>
                    <a:pt x="17925" y="1126"/>
                    <a:pt x="15509" y="634"/>
                  </a:cubicBezTo>
                  <a:cubicBezTo>
                    <a:pt x="13093" y="141"/>
                    <a:pt x="9398" y="-140"/>
                    <a:pt x="6698" y="71"/>
                  </a:cubicBezTo>
                  <a:cubicBezTo>
                    <a:pt x="3998" y="282"/>
                    <a:pt x="2293" y="986"/>
                    <a:pt x="1156" y="2217"/>
                  </a:cubicBezTo>
                  <a:cubicBezTo>
                    <a:pt x="19" y="3448"/>
                    <a:pt x="-549" y="5207"/>
                    <a:pt x="730" y="7072"/>
                  </a:cubicBezTo>
                  <a:cubicBezTo>
                    <a:pt x="2009" y="8936"/>
                    <a:pt x="5135" y="10906"/>
                    <a:pt x="8546" y="12665"/>
                  </a:cubicBezTo>
                  <a:cubicBezTo>
                    <a:pt x="11956" y="14424"/>
                    <a:pt x="15651" y="15972"/>
                    <a:pt x="17925" y="17239"/>
                  </a:cubicBezTo>
                  <a:cubicBezTo>
                    <a:pt x="20198" y="18505"/>
                    <a:pt x="21051" y="19490"/>
                    <a:pt x="21051" y="20123"/>
                  </a:cubicBezTo>
                  <a:cubicBezTo>
                    <a:pt x="21051" y="20756"/>
                    <a:pt x="20198" y="21038"/>
                    <a:pt x="18635" y="21214"/>
                  </a:cubicBezTo>
                  <a:cubicBezTo>
                    <a:pt x="17072" y="21390"/>
                    <a:pt x="14798" y="21460"/>
                    <a:pt x="12809" y="21425"/>
                  </a:cubicBezTo>
                  <a:cubicBezTo>
                    <a:pt x="10819" y="21390"/>
                    <a:pt x="9114" y="21249"/>
                    <a:pt x="8972" y="21038"/>
                  </a:cubicBezTo>
                  <a:cubicBezTo>
                    <a:pt x="8830" y="20827"/>
                    <a:pt x="10251" y="20545"/>
                    <a:pt x="11672" y="20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6075577" y="3145384"/>
              <a:ext cx="171451" cy="12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10400" y="12645"/>
                  </a:moveTo>
                  <a:cubicBezTo>
                    <a:pt x="10667" y="10845"/>
                    <a:pt x="10933" y="9045"/>
                    <a:pt x="11067" y="6885"/>
                  </a:cubicBezTo>
                  <a:cubicBezTo>
                    <a:pt x="11200" y="4725"/>
                    <a:pt x="11200" y="2205"/>
                    <a:pt x="10533" y="945"/>
                  </a:cubicBezTo>
                  <a:cubicBezTo>
                    <a:pt x="9867" y="-315"/>
                    <a:pt x="8533" y="-315"/>
                    <a:pt x="6933" y="945"/>
                  </a:cubicBezTo>
                  <a:cubicBezTo>
                    <a:pt x="5333" y="2205"/>
                    <a:pt x="3467" y="4725"/>
                    <a:pt x="2133" y="7785"/>
                  </a:cubicBezTo>
                  <a:cubicBezTo>
                    <a:pt x="800" y="10845"/>
                    <a:pt x="0" y="14445"/>
                    <a:pt x="0" y="16965"/>
                  </a:cubicBezTo>
                  <a:cubicBezTo>
                    <a:pt x="0" y="19485"/>
                    <a:pt x="800" y="20925"/>
                    <a:pt x="1867" y="21105"/>
                  </a:cubicBezTo>
                  <a:cubicBezTo>
                    <a:pt x="2933" y="21285"/>
                    <a:pt x="4267" y="20205"/>
                    <a:pt x="5467" y="18765"/>
                  </a:cubicBezTo>
                  <a:cubicBezTo>
                    <a:pt x="6667" y="17325"/>
                    <a:pt x="7733" y="15525"/>
                    <a:pt x="8667" y="13725"/>
                  </a:cubicBezTo>
                  <a:cubicBezTo>
                    <a:pt x="9600" y="11925"/>
                    <a:pt x="10400" y="10125"/>
                    <a:pt x="11200" y="9945"/>
                  </a:cubicBezTo>
                  <a:cubicBezTo>
                    <a:pt x="12000" y="9765"/>
                    <a:pt x="12800" y="11205"/>
                    <a:pt x="14533" y="12645"/>
                  </a:cubicBezTo>
                  <a:cubicBezTo>
                    <a:pt x="16267" y="14085"/>
                    <a:pt x="18933" y="15525"/>
                    <a:pt x="21600" y="16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5931643" y="1879882"/>
              <a:ext cx="12098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745" y="0"/>
                  </a:moveTo>
                  <a:cubicBezTo>
                    <a:pt x="372" y="2667"/>
                    <a:pt x="0" y="5333"/>
                    <a:pt x="0" y="8267"/>
                  </a:cubicBezTo>
                  <a:cubicBezTo>
                    <a:pt x="0" y="11200"/>
                    <a:pt x="372" y="14400"/>
                    <a:pt x="559" y="16333"/>
                  </a:cubicBezTo>
                  <a:cubicBezTo>
                    <a:pt x="745" y="18267"/>
                    <a:pt x="745" y="18933"/>
                    <a:pt x="559" y="18933"/>
                  </a:cubicBezTo>
                  <a:cubicBezTo>
                    <a:pt x="372" y="18933"/>
                    <a:pt x="0" y="18267"/>
                    <a:pt x="745" y="17067"/>
                  </a:cubicBezTo>
                  <a:cubicBezTo>
                    <a:pt x="1490" y="15867"/>
                    <a:pt x="3352" y="14133"/>
                    <a:pt x="4841" y="13000"/>
                  </a:cubicBezTo>
                  <a:cubicBezTo>
                    <a:pt x="6331" y="11867"/>
                    <a:pt x="7448" y="11333"/>
                    <a:pt x="8938" y="11067"/>
                  </a:cubicBezTo>
                  <a:cubicBezTo>
                    <a:pt x="10428" y="10800"/>
                    <a:pt x="12290" y="10800"/>
                    <a:pt x="13966" y="11067"/>
                  </a:cubicBezTo>
                  <a:cubicBezTo>
                    <a:pt x="15641" y="11333"/>
                    <a:pt x="17131" y="11867"/>
                    <a:pt x="18621" y="12867"/>
                  </a:cubicBezTo>
                  <a:cubicBezTo>
                    <a:pt x="20110" y="13867"/>
                    <a:pt x="21600" y="15333"/>
                    <a:pt x="21228" y="16667"/>
                  </a:cubicBezTo>
                  <a:cubicBezTo>
                    <a:pt x="20855" y="18000"/>
                    <a:pt x="18621" y="19200"/>
                    <a:pt x="15455" y="20000"/>
                  </a:cubicBezTo>
                  <a:cubicBezTo>
                    <a:pt x="12290" y="20800"/>
                    <a:pt x="8193" y="21200"/>
                    <a:pt x="4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6462927" y="2350623"/>
              <a:ext cx="101601" cy="42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4107"/>
                  </a:moveTo>
                  <a:cubicBezTo>
                    <a:pt x="21600" y="3469"/>
                    <a:pt x="21600" y="2830"/>
                    <a:pt x="21150" y="2192"/>
                  </a:cubicBezTo>
                  <a:cubicBezTo>
                    <a:pt x="20700" y="1553"/>
                    <a:pt x="19800" y="915"/>
                    <a:pt x="18225" y="489"/>
                  </a:cubicBezTo>
                  <a:cubicBezTo>
                    <a:pt x="16650" y="64"/>
                    <a:pt x="14400" y="-149"/>
                    <a:pt x="12600" y="117"/>
                  </a:cubicBezTo>
                  <a:cubicBezTo>
                    <a:pt x="10800" y="383"/>
                    <a:pt x="9450" y="1128"/>
                    <a:pt x="7650" y="3096"/>
                  </a:cubicBezTo>
                  <a:cubicBezTo>
                    <a:pt x="5850" y="5065"/>
                    <a:pt x="3600" y="8257"/>
                    <a:pt x="2925" y="11236"/>
                  </a:cubicBezTo>
                  <a:cubicBezTo>
                    <a:pt x="2250" y="14216"/>
                    <a:pt x="3150" y="16982"/>
                    <a:pt x="3825" y="18738"/>
                  </a:cubicBezTo>
                  <a:cubicBezTo>
                    <a:pt x="4500" y="20493"/>
                    <a:pt x="4950" y="21238"/>
                    <a:pt x="4275" y="21345"/>
                  </a:cubicBezTo>
                  <a:cubicBezTo>
                    <a:pt x="3600" y="21451"/>
                    <a:pt x="1800" y="20919"/>
                    <a:pt x="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6411890" y="2559332"/>
              <a:ext cx="19708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2072" y="21600"/>
                  </a:moveTo>
                  <a:cubicBezTo>
                    <a:pt x="1390" y="20400"/>
                    <a:pt x="708" y="19200"/>
                    <a:pt x="253" y="17550"/>
                  </a:cubicBezTo>
                  <a:cubicBezTo>
                    <a:pt x="-202" y="15900"/>
                    <a:pt x="-429" y="13800"/>
                    <a:pt x="3095" y="10800"/>
                  </a:cubicBezTo>
                  <a:cubicBezTo>
                    <a:pt x="6619" y="7800"/>
                    <a:pt x="13895" y="3900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6629782" y="2426924"/>
              <a:ext cx="106196" cy="3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43" fill="norm" stroke="1" extrusionOk="0">
                  <a:moveTo>
                    <a:pt x="20840" y="714"/>
                  </a:moveTo>
                  <a:cubicBezTo>
                    <a:pt x="18763" y="329"/>
                    <a:pt x="16686" y="-57"/>
                    <a:pt x="14817" y="7"/>
                  </a:cubicBezTo>
                  <a:cubicBezTo>
                    <a:pt x="12948" y="72"/>
                    <a:pt x="11286" y="586"/>
                    <a:pt x="8586" y="2772"/>
                  </a:cubicBezTo>
                  <a:cubicBezTo>
                    <a:pt x="5886" y="4957"/>
                    <a:pt x="2148" y="8814"/>
                    <a:pt x="694" y="11900"/>
                  </a:cubicBezTo>
                  <a:cubicBezTo>
                    <a:pt x="-760" y="14986"/>
                    <a:pt x="71" y="17300"/>
                    <a:pt x="3186" y="18779"/>
                  </a:cubicBezTo>
                  <a:cubicBezTo>
                    <a:pt x="6302" y="20257"/>
                    <a:pt x="11702" y="20900"/>
                    <a:pt x="17102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6763078" y="2512929"/>
              <a:ext cx="214200" cy="21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73" fill="norm" stroke="1" extrusionOk="0">
                  <a:moveTo>
                    <a:pt x="1101" y="2737"/>
                  </a:moveTo>
                  <a:cubicBezTo>
                    <a:pt x="465" y="1678"/>
                    <a:pt x="-170" y="619"/>
                    <a:pt x="42" y="196"/>
                  </a:cubicBezTo>
                  <a:cubicBezTo>
                    <a:pt x="254" y="-228"/>
                    <a:pt x="1312" y="-16"/>
                    <a:pt x="2689" y="1360"/>
                  </a:cubicBezTo>
                  <a:cubicBezTo>
                    <a:pt x="4065" y="2737"/>
                    <a:pt x="5759" y="5278"/>
                    <a:pt x="6606" y="8454"/>
                  </a:cubicBezTo>
                  <a:cubicBezTo>
                    <a:pt x="7454" y="11631"/>
                    <a:pt x="7454" y="15443"/>
                    <a:pt x="6712" y="17878"/>
                  </a:cubicBezTo>
                  <a:cubicBezTo>
                    <a:pt x="5971" y="20313"/>
                    <a:pt x="4489" y="21372"/>
                    <a:pt x="3642" y="21266"/>
                  </a:cubicBezTo>
                  <a:cubicBezTo>
                    <a:pt x="2795" y="21160"/>
                    <a:pt x="2583" y="19890"/>
                    <a:pt x="3748" y="17560"/>
                  </a:cubicBezTo>
                  <a:cubicBezTo>
                    <a:pt x="4912" y="15231"/>
                    <a:pt x="7454" y="11843"/>
                    <a:pt x="9042" y="9619"/>
                  </a:cubicBezTo>
                  <a:cubicBezTo>
                    <a:pt x="10630" y="7396"/>
                    <a:pt x="11265" y="6337"/>
                    <a:pt x="12112" y="5490"/>
                  </a:cubicBezTo>
                  <a:cubicBezTo>
                    <a:pt x="12959" y="4643"/>
                    <a:pt x="14018" y="4007"/>
                    <a:pt x="14442" y="4431"/>
                  </a:cubicBezTo>
                  <a:cubicBezTo>
                    <a:pt x="14865" y="4854"/>
                    <a:pt x="14654" y="6337"/>
                    <a:pt x="14548" y="8243"/>
                  </a:cubicBezTo>
                  <a:cubicBezTo>
                    <a:pt x="14442" y="10148"/>
                    <a:pt x="14442" y="12478"/>
                    <a:pt x="15606" y="14172"/>
                  </a:cubicBezTo>
                  <a:cubicBezTo>
                    <a:pt x="16771" y="15866"/>
                    <a:pt x="19101" y="16925"/>
                    <a:pt x="21430" y="17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085227" y="2362482"/>
              <a:ext cx="8307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0" y="0"/>
                  </a:moveTo>
                  <a:cubicBezTo>
                    <a:pt x="3161" y="1309"/>
                    <a:pt x="6322" y="2618"/>
                    <a:pt x="10273" y="4745"/>
                  </a:cubicBezTo>
                  <a:cubicBezTo>
                    <a:pt x="14224" y="6873"/>
                    <a:pt x="18966" y="9818"/>
                    <a:pt x="20283" y="12273"/>
                  </a:cubicBezTo>
                  <a:cubicBezTo>
                    <a:pt x="21600" y="14727"/>
                    <a:pt x="19493" y="16691"/>
                    <a:pt x="15805" y="18164"/>
                  </a:cubicBezTo>
                  <a:cubicBezTo>
                    <a:pt x="12117" y="19636"/>
                    <a:pt x="6849" y="20618"/>
                    <a:pt x="15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7313827" y="2622832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7504055" y="2222782"/>
              <a:ext cx="355873" cy="48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5" fill="norm" stroke="1" extrusionOk="0">
                  <a:moveTo>
                    <a:pt x="7685" y="17468"/>
                  </a:moveTo>
                  <a:cubicBezTo>
                    <a:pt x="7174" y="16998"/>
                    <a:pt x="6663" y="16529"/>
                    <a:pt x="5704" y="16341"/>
                  </a:cubicBezTo>
                  <a:cubicBezTo>
                    <a:pt x="4746" y="16153"/>
                    <a:pt x="3340" y="16247"/>
                    <a:pt x="2190" y="16810"/>
                  </a:cubicBezTo>
                  <a:cubicBezTo>
                    <a:pt x="1039" y="17374"/>
                    <a:pt x="145" y="18407"/>
                    <a:pt x="17" y="19299"/>
                  </a:cubicBezTo>
                  <a:cubicBezTo>
                    <a:pt x="-111" y="20191"/>
                    <a:pt x="528" y="20943"/>
                    <a:pt x="1231" y="21271"/>
                  </a:cubicBezTo>
                  <a:cubicBezTo>
                    <a:pt x="1934" y="21600"/>
                    <a:pt x="2701" y="21506"/>
                    <a:pt x="3723" y="20614"/>
                  </a:cubicBezTo>
                  <a:cubicBezTo>
                    <a:pt x="4746" y="19722"/>
                    <a:pt x="6024" y="18031"/>
                    <a:pt x="7238" y="15637"/>
                  </a:cubicBezTo>
                  <a:cubicBezTo>
                    <a:pt x="8452" y="13242"/>
                    <a:pt x="9603" y="10143"/>
                    <a:pt x="10433" y="7607"/>
                  </a:cubicBezTo>
                  <a:cubicBezTo>
                    <a:pt x="11264" y="5071"/>
                    <a:pt x="11775" y="3099"/>
                    <a:pt x="11967" y="1831"/>
                  </a:cubicBezTo>
                  <a:cubicBezTo>
                    <a:pt x="12159" y="563"/>
                    <a:pt x="12031" y="0"/>
                    <a:pt x="11711" y="0"/>
                  </a:cubicBezTo>
                  <a:cubicBezTo>
                    <a:pt x="11392" y="0"/>
                    <a:pt x="10881" y="563"/>
                    <a:pt x="10114" y="2536"/>
                  </a:cubicBezTo>
                  <a:cubicBezTo>
                    <a:pt x="9347" y="4508"/>
                    <a:pt x="8325" y="7889"/>
                    <a:pt x="7813" y="10800"/>
                  </a:cubicBezTo>
                  <a:cubicBezTo>
                    <a:pt x="7302" y="13711"/>
                    <a:pt x="7302" y="16153"/>
                    <a:pt x="7430" y="17656"/>
                  </a:cubicBezTo>
                  <a:cubicBezTo>
                    <a:pt x="7558" y="19158"/>
                    <a:pt x="7813" y="19722"/>
                    <a:pt x="8197" y="19769"/>
                  </a:cubicBezTo>
                  <a:cubicBezTo>
                    <a:pt x="8580" y="19816"/>
                    <a:pt x="9091" y="19346"/>
                    <a:pt x="9730" y="18172"/>
                  </a:cubicBezTo>
                  <a:cubicBezTo>
                    <a:pt x="10369" y="16998"/>
                    <a:pt x="11136" y="15120"/>
                    <a:pt x="11648" y="13946"/>
                  </a:cubicBezTo>
                  <a:cubicBezTo>
                    <a:pt x="12159" y="12772"/>
                    <a:pt x="12414" y="12303"/>
                    <a:pt x="12862" y="12021"/>
                  </a:cubicBezTo>
                  <a:cubicBezTo>
                    <a:pt x="13309" y="11739"/>
                    <a:pt x="13948" y="11645"/>
                    <a:pt x="14396" y="11880"/>
                  </a:cubicBezTo>
                  <a:cubicBezTo>
                    <a:pt x="14843" y="12115"/>
                    <a:pt x="15098" y="12678"/>
                    <a:pt x="15290" y="13758"/>
                  </a:cubicBezTo>
                  <a:cubicBezTo>
                    <a:pt x="15482" y="14838"/>
                    <a:pt x="15610" y="16435"/>
                    <a:pt x="15482" y="17515"/>
                  </a:cubicBezTo>
                  <a:cubicBezTo>
                    <a:pt x="15354" y="18595"/>
                    <a:pt x="14971" y="19158"/>
                    <a:pt x="14459" y="19581"/>
                  </a:cubicBezTo>
                  <a:cubicBezTo>
                    <a:pt x="13948" y="20003"/>
                    <a:pt x="13309" y="20285"/>
                    <a:pt x="13117" y="20003"/>
                  </a:cubicBezTo>
                  <a:cubicBezTo>
                    <a:pt x="12926" y="19722"/>
                    <a:pt x="13181" y="18877"/>
                    <a:pt x="14396" y="17468"/>
                  </a:cubicBezTo>
                  <a:cubicBezTo>
                    <a:pt x="15610" y="16059"/>
                    <a:pt x="17782" y="14087"/>
                    <a:pt x="19188" y="12960"/>
                  </a:cubicBezTo>
                  <a:cubicBezTo>
                    <a:pt x="20594" y="11833"/>
                    <a:pt x="21233" y="11551"/>
                    <a:pt x="21361" y="11598"/>
                  </a:cubicBezTo>
                  <a:cubicBezTo>
                    <a:pt x="21489" y="11645"/>
                    <a:pt x="21106" y="12021"/>
                    <a:pt x="20594" y="13007"/>
                  </a:cubicBezTo>
                  <a:cubicBezTo>
                    <a:pt x="20083" y="13993"/>
                    <a:pt x="19444" y="15590"/>
                    <a:pt x="19125" y="16623"/>
                  </a:cubicBezTo>
                  <a:cubicBezTo>
                    <a:pt x="18805" y="17656"/>
                    <a:pt x="18805" y="18125"/>
                    <a:pt x="19252" y="18501"/>
                  </a:cubicBezTo>
                  <a:cubicBezTo>
                    <a:pt x="19700" y="18877"/>
                    <a:pt x="20594" y="19158"/>
                    <a:pt x="2148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507377" y="2864132"/>
              <a:ext cx="584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8" y="20571"/>
                    <a:pt x="4696" y="19543"/>
                    <a:pt x="7200" y="16457"/>
                  </a:cubicBezTo>
                  <a:cubicBezTo>
                    <a:pt x="9704" y="13371"/>
                    <a:pt x="12365" y="8229"/>
                    <a:pt x="14791" y="5143"/>
                  </a:cubicBezTo>
                  <a:cubicBezTo>
                    <a:pt x="17217" y="2057"/>
                    <a:pt x="1940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6602627" y="2933982"/>
              <a:ext cx="4381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26" y="17400"/>
                    <a:pt x="6052" y="13200"/>
                    <a:pt x="9235" y="9900"/>
                  </a:cubicBezTo>
                  <a:cubicBezTo>
                    <a:pt x="12417" y="6600"/>
                    <a:pt x="15757" y="4200"/>
                    <a:pt x="17843" y="2700"/>
                  </a:cubicBezTo>
                  <a:cubicBezTo>
                    <a:pt x="19930" y="1200"/>
                    <a:pt x="2076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6758932" y="3382155"/>
              <a:ext cx="211995" cy="21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92" fill="norm" stroke="1" extrusionOk="0">
                  <a:moveTo>
                    <a:pt x="247" y="3963"/>
                  </a:moveTo>
                  <a:cubicBezTo>
                    <a:pt x="33" y="2935"/>
                    <a:pt x="-181" y="1906"/>
                    <a:pt x="247" y="1392"/>
                  </a:cubicBezTo>
                  <a:cubicBezTo>
                    <a:pt x="674" y="878"/>
                    <a:pt x="1744" y="878"/>
                    <a:pt x="3455" y="1906"/>
                  </a:cubicBezTo>
                  <a:cubicBezTo>
                    <a:pt x="5166" y="2935"/>
                    <a:pt x="7518" y="4992"/>
                    <a:pt x="8908" y="7769"/>
                  </a:cubicBezTo>
                  <a:cubicBezTo>
                    <a:pt x="10298" y="10546"/>
                    <a:pt x="10726" y="14043"/>
                    <a:pt x="10726" y="16615"/>
                  </a:cubicBezTo>
                  <a:cubicBezTo>
                    <a:pt x="10726" y="19186"/>
                    <a:pt x="10298" y="20832"/>
                    <a:pt x="9977" y="21140"/>
                  </a:cubicBezTo>
                  <a:cubicBezTo>
                    <a:pt x="9657" y="21449"/>
                    <a:pt x="9443" y="20420"/>
                    <a:pt x="9764" y="17026"/>
                  </a:cubicBezTo>
                  <a:cubicBezTo>
                    <a:pt x="10084" y="13632"/>
                    <a:pt x="10940" y="7872"/>
                    <a:pt x="11795" y="4580"/>
                  </a:cubicBezTo>
                  <a:cubicBezTo>
                    <a:pt x="12651" y="1289"/>
                    <a:pt x="13506" y="466"/>
                    <a:pt x="15110" y="158"/>
                  </a:cubicBezTo>
                  <a:cubicBezTo>
                    <a:pt x="16714" y="-151"/>
                    <a:pt x="19067" y="55"/>
                    <a:pt x="21419" y="2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6934943" y="3202456"/>
              <a:ext cx="277285" cy="36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7255" y="13227"/>
                  </a:moveTo>
                  <a:cubicBezTo>
                    <a:pt x="7090" y="12610"/>
                    <a:pt x="6925" y="11992"/>
                    <a:pt x="6431" y="11622"/>
                  </a:cubicBezTo>
                  <a:cubicBezTo>
                    <a:pt x="5936" y="11252"/>
                    <a:pt x="5111" y="11128"/>
                    <a:pt x="4040" y="11869"/>
                  </a:cubicBezTo>
                  <a:cubicBezTo>
                    <a:pt x="2968" y="12610"/>
                    <a:pt x="1649" y="14214"/>
                    <a:pt x="907" y="15448"/>
                  </a:cubicBezTo>
                  <a:cubicBezTo>
                    <a:pt x="165" y="16683"/>
                    <a:pt x="0" y="17547"/>
                    <a:pt x="0" y="18287"/>
                  </a:cubicBezTo>
                  <a:cubicBezTo>
                    <a:pt x="0" y="19028"/>
                    <a:pt x="165" y="19645"/>
                    <a:pt x="660" y="19954"/>
                  </a:cubicBezTo>
                  <a:cubicBezTo>
                    <a:pt x="1154" y="20262"/>
                    <a:pt x="1979" y="20262"/>
                    <a:pt x="2803" y="19645"/>
                  </a:cubicBezTo>
                  <a:cubicBezTo>
                    <a:pt x="3627" y="19028"/>
                    <a:pt x="4452" y="17794"/>
                    <a:pt x="5111" y="16683"/>
                  </a:cubicBezTo>
                  <a:cubicBezTo>
                    <a:pt x="5771" y="15572"/>
                    <a:pt x="6266" y="14584"/>
                    <a:pt x="6513" y="14523"/>
                  </a:cubicBezTo>
                  <a:cubicBezTo>
                    <a:pt x="6760" y="14461"/>
                    <a:pt x="6760" y="15325"/>
                    <a:pt x="6760" y="16066"/>
                  </a:cubicBezTo>
                  <a:cubicBezTo>
                    <a:pt x="6760" y="16806"/>
                    <a:pt x="6760" y="17423"/>
                    <a:pt x="6925" y="18102"/>
                  </a:cubicBezTo>
                  <a:cubicBezTo>
                    <a:pt x="7090" y="18781"/>
                    <a:pt x="7420" y="19522"/>
                    <a:pt x="7997" y="19892"/>
                  </a:cubicBezTo>
                  <a:cubicBezTo>
                    <a:pt x="8574" y="20262"/>
                    <a:pt x="9398" y="20262"/>
                    <a:pt x="10305" y="19460"/>
                  </a:cubicBezTo>
                  <a:cubicBezTo>
                    <a:pt x="11212" y="18658"/>
                    <a:pt x="12202" y="17053"/>
                    <a:pt x="13438" y="14214"/>
                  </a:cubicBezTo>
                  <a:cubicBezTo>
                    <a:pt x="14675" y="11375"/>
                    <a:pt x="16159" y="7302"/>
                    <a:pt x="16983" y="4895"/>
                  </a:cubicBezTo>
                  <a:cubicBezTo>
                    <a:pt x="17808" y="2488"/>
                    <a:pt x="17973" y="1748"/>
                    <a:pt x="18220" y="1069"/>
                  </a:cubicBezTo>
                  <a:cubicBezTo>
                    <a:pt x="18467" y="390"/>
                    <a:pt x="18797" y="-227"/>
                    <a:pt x="18962" y="82"/>
                  </a:cubicBezTo>
                  <a:cubicBezTo>
                    <a:pt x="19127" y="390"/>
                    <a:pt x="19127" y="1624"/>
                    <a:pt x="18632" y="4093"/>
                  </a:cubicBezTo>
                  <a:cubicBezTo>
                    <a:pt x="18137" y="6562"/>
                    <a:pt x="17148" y="10264"/>
                    <a:pt x="16653" y="13227"/>
                  </a:cubicBezTo>
                  <a:cubicBezTo>
                    <a:pt x="16159" y="16189"/>
                    <a:pt x="16159" y="18411"/>
                    <a:pt x="16489" y="19707"/>
                  </a:cubicBezTo>
                  <a:cubicBezTo>
                    <a:pt x="16818" y="21003"/>
                    <a:pt x="17478" y="21373"/>
                    <a:pt x="18137" y="21311"/>
                  </a:cubicBezTo>
                  <a:cubicBezTo>
                    <a:pt x="18797" y="21250"/>
                    <a:pt x="19456" y="20756"/>
                    <a:pt x="20034" y="20139"/>
                  </a:cubicBezTo>
                  <a:cubicBezTo>
                    <a:pt x="20611" y="19522"/>
                    <a:pt x="21105" y="18781"/>
                    <a:pt x="21600" y="18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7136027" y="335943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5600"/>
                    <a:pt x="2400" y="9600"/>
                    <a:pt x="6000" y="6000"/>
                  </a:cubicBezTo>
                  <a:cubicBezTo>
                    <a:pt x="9600" y="2400"/>
                    <a:pt x="15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7258225" y="3332200"/>
              <a:ext cx="157203" cy="20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50" fill="norm" stroke="1" extrusionOk="0">
                  <a:moveTo>
                    <a:pt x="4003" y="10770"/>
                  </a:moveTo>
                  <a:cubicBezTo>
                    <a:pt x="6808" y="8126"/>
                    <a:pt x="9613" y="5481"/>
                    <a:pt x="11156" y="3607"/>
                  </a:cubicBezTo>
                  <a:cubicBezTo>
                    <a:pt x="12699" y="1734"/>
                    <a:pt x="12979" y="632"/>
                    <a:pt x="12418" y="191"/>
                  </a:cubicBezTo>
                  <a:cubicBezTo>
                    <a:pt x="11857" y="-250"/>
                    <a:pt x="10455" y="-30"/>
                    <a:pt x="7930" y="1954"/>
                  </a:cubicBezTo>
                  <a:cubicBezTo>
                    <a:pt x="5405" y="3938"/>
                    <a:pt x="1759" y="7685"/>
                    <a:pt x="496" y="10770"/>
                  </a:cubicBezTo>
                  <a:cubicBezTo>
                    <a:pt x="-766" y="13856"/>
                    <a:pt x="356" y="16281"/>
                    <a:pt x="4143" y="17934"/>
                  </a:cubicBezTo>
                  <a:cubicBezTo>
                    <a:pt x="7930" y="19587"/>
                    <a:pt x="14382" y="20468"/>
                    <a:pt x="20834" y="2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837577" y="3670582"/>
              <a:ext cx="450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4" y="18000"/>
                    <a:pt x="2028" y="14400"/>
                    <a:pt x="4462" y="11700"/>
                  </a:cubicBezTo>
                  <a:cubicBezTo>
                    <a:pt x="6896" y="9000"/>
                    <a:pt x="10749" y="7200"/>
                    <a:pt x="13842" y="5400"/>
                  </a:cubicBezTo>
                  <a:cubicBezTo>
                    <a:pt x="16935" y="3600"/>
                    <a:pt x="192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6989977" y="3740432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6200"/>
                    <a:pt x="11941" y="10800"/>
                    <a:pt x="15541" y="7200"/>
                  </a:cubicBezTo>
                  <a:cubicBezTo>
                    <a:pt x="19141" y="3600"/>
                    <a:pt x="2037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7796912" y="3176989"/>
              <a:ext cx="348766" cy="61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8" fill="norm" stroke="1" extrusionOk="0">
                  <a:moveTo>
                    <a:pt x="5435" y="8595"/>
                  </a:moveTo>
                  <a:cubicBezTo>
                    <a:pt x="5305" y="8225"/>
                    <a:pt x="5175" y="7855"/>
                    <a:pt x="4654" y="7670"/>
                  </a:cubicBezTo>
                  <a:cubicBezTo>
                    <a:pt x="4134" y="7485"/>
                    <a:pt x="3223" y="7485"/>
                    <a:pt x="2247" y="7929"/>
                  </a:cubicBezTo>
                  <a:cubicBezTo>
                    <a:pt x="1271" y="8373"/>
                    <a:pt x="230" y="9261"/>
                    <a:pt x="35" y="10222"/>
                  </a:cubicBezTo>
                  <a:cubicBezTo>
                    <a:pt x="-160" y="11184"/>
                    <a:pt x="491" y="12219"/>
                    <a:pt x="1141" y="12811"/>
                  </a:cubicBezTo>
                  <a:cubicBezTo>
                    <a:pt x="1792" y="13403"/>
                    <a:pt x="2442" y="13551"/>
                    <a:pt x="3288" y="13440"/>
                  </a:cubicBezTo>
                  <a:cubicBezTo>
                    <a:pt x="4134" y="13329"/>
                    <a:pt x="5175" y="12959"/>
                    <a:pt x="5305" y="11813"/>
                  </a:cubicBezTo>
                  <a:cubicBezTo>
                    <a:pt x="5435" y="10666"/>
                    <a:pt x="4654" y="8743"/>
                    <a:pt x="4199" y="7596"/>
                  </a:cubicBezTo>
                  <a:cubicBezTo>
                    <a:pt x="3744" y="6450"/>
                    <a:pt x="3613" y="6080"/>
                    <a:pt x="3809" y="5747"/>
                  </a:cubicBezTo>
                  <a:cubicBezTo>
                    <a:pt x="4004" y="5414"/>
                    <a:pt x="4524" y="5118"/>
                    <a:pt x="6151" y="4415"/>
                  </a:cubicBezTo>
                  <a:cubicBezTo>
                    <a:pt x="7777" y="3713"/>
                    <a:pt x="10510" y="2603"/>
                    <a:pt x="12201" y="1863"/>
                  </a:cubicBezTo>
                  <a:cubicBezTo>
                    <a:pt x="13893" y="1124"/>
                    <a:pt x="14544" y="754"/>
                    <a:pt x="15194" y="458"/>
                  </a:cubicBezTo>
                  <a:cubicBezTo>
                    <a:pt x="15845" y="162"/>
                    <a:pt x="16495" y="-60"/>
                    <a:pt x="16691" y="14"/>
                  </a:cubicBezTo>
                  <a:cubicBezTo>
                    <a:pt x="16886" y="88"/>
                    <a:pt x="16626" y="458"/>
                    <a:pt x="15650" y="1678"/>
                  </a:cubicBezTo>
                  <a:cubicBezTo>
                    <a:pt x="14674" y="2899"/>
                    <a:pt x="12982" y="4970"/>
                    <a:pt x="11551" y="7115"/>
                  </a:cubicBezTo>
                  <a:cubicBezTo>
                    <a:pt x="10120" y="9261"/>
                    <a:pt x="8948" y="11480"/>
                    <a:pt x="8168" y="13625"/>
                  </a:cubicBezTo>
                  <a:cubicBezTo>
                    <a:pt x="7387" y="15770"/>
                    <a:pt x="6997" y="17841"/>
                    <a:pt x="6801" y="19062"/>
                  </a:cubicBezTo>
                  <a:cubicBezTo>
                    <a:pt x="6606" y="20282"/>
                    <a:pt x="6606" y="20652"/>
                    <a:pt x="6867" y="20948"/>
                  </a:cubicBezTo>
                  <a:cubicBezTo>
                    <a:pt x="7127" y="21244"/>
                    <a:pt x="7647" y="21466"/>
                    <a:pt x="8298" y="21503"/>
                  </a:cubicBezTo>
                  <a:cubicBezTo>
                    <a:pt x="8948" y="21540"/>
                    <a:pt x="9729" y="21392"/>
                    <a:pt x="10835" y="20541"/>
                  </a:cubicBezTo>
                  <a:cubicBezTo>
                    <a:pt x="11941" y="19691"/>
                    <a:pt x="13373" y="18137"/>
                    <a:pt x="14088" y="17065"/>
                  </a:cubicBezTo>
                  <a:cubicBezTo>
                    <a:pt x="14804" y="15992"/>
                    <a:pt x="14804" y="15400"/>
                    <a:pt x="14544" y="14993"/>
                  </a:cubicBezTo>
                  <a:cubicBezTo>
                    <a:pt x="14283" y="14587"/>
                    <a:pt x="13763" y="14365"/>
                    <a:pt x="13177" y="14254"/>
                  </a:cubicBezTo>
                  <a:cubicBezTo>
                    <a:pt x="12592" y="14143"/>
                    <a:pt x="11941" y="14143"/>
                    <a:pt x="11941" y="14069"/>
                  </a:cubicBezTo>
                  <a:cubicBezTo>
                    <a:pt x="11941" y="13995"/>
                    <a:pt x="12592" y="13847"/>
                    <a:pt x="14283" y="13329"/>
                  </a:cubicBezTo>
                  <a:cubicBezTo>
                    <a:pt x="15975" y="12811"/>
                    <a:pt x="18707" y="11924"/>
                    <a:pt x="21440" y="11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8516068" y="3353712"/>
              <a:ext cx="201110" cy="18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80" fill="norm" stroke="1" extrusionOk="0">
                  <a:moveTo>
                    <a:pt x="11253" y="6409"/>
                  </a:moveTo>
                  <a:cubicBezTo>
                    <a:pt x="10578" y="5449"/>
                    <a:pt x="9903" y="4489"/>
                    <a:pt x="9340" y="3289"/>
                  </a:cubicBezTo>
                  <a:cubicBezTo>
                    <a:pt x="8778" y="2089"/>
                    <a:pt x="8328" y="649"/>
                    <a:pt x="7540" y="169"/>
                  </a:cubicBezTo>
                  <a:cubicBezTo>
                    <a:pt x="6753" y="-311"/>
                    <a:pt x="5628" y="169"/>
                    <a:pt x="4278" y="2449"/>
                  </a:cubicBezTo>
                  <a:cubicBezTo>
                    <a:pt x="2928" y="4729"/>
                    <a:pt x="1353" y="8809"/>
                    <a:pt x="565" y="11809"/>
                  </a:cubicBezTo>
                  <a:cubicBezTo>
                    <a:pt x="-222" y="14809"/>
                    <a:pt x="-222" y="16729"/>
                    <a:pt x="790" y="18169"/>
                  </a:cubicBezTo>
                  <a:cubicBezTo>
                    <a:pt x="1803" y="19609"/>
                    <a:pt x="3828" y="20569"/>
                    <a:pt x="6640" y="19609"/>
                  </a:cubicBezTo>
                  <a:cubicBezTo>
                    <a:pt x="9453" y="18649"/>
                    <a:pt x="13053" y="15769"/>
                    <a:pt x="15190" y="13729"/>
                  </a:cubicBezTo>
                  <a:cubicBezTo>
                    <a:pt x="17328" y="11689"/>
                    <a:pt x="18003" y="10489"/>
                    <a:pt x="18003" y="9409"/>
                  </a:cubicBezTo>
                  <a:cubicBezTo>
                    <a:pt x="18003" y="8329"/>
                    <a:pt x="17328" y="7369"/>
                    <a:pt x="16540" y="7249"/>
                  </a:cubicBezTo>
                  <a:cubicBezTo>
                    <a:pt x="15753" y="7129"/>
                    <a:pt x="14853" y="7849"/>
                    <a:pt x="14178" y="9049"/>
                  </a:cubicBezTo>
                  <a:cubicBezTo>
                    <a:pt x="13503" y="10249"/>
                    <a:pt x="13053" y="11929"/>
                    <a:pt x="13165" y="13969"/>
                  </a:cubicBezTo>
                  <a:cubicBezTo>
                    <a:pt x="13278" y="16009"/>
                    <a:pt x="13953" y="18409"/>
                    <a:pt x="14853" y="19729"/>
                  </a:cubicBezTo>
                  <a:cubicBezTo>
                    <a:pt x="15753" y="21049"/>
                    <a:pt x="16878" y="21289"/>
                    <a:pt x="17778" y="20929"/>
                  </a:cubicBezTo>
                  <a:cubicBezTo>
                    <a:pt x="18678" y="20569"/>
                    <a:pt x="19353" y="19609"/>
                    <a:pt x="20028" y="17809"/>
                  </a:cubicBezTo>
                  <a:cubicBezTo>
                    <a:pt x="20703" y="16009"/>
                    <a:pt x="21378" y="13369"/>
                    <a:pt x="21378" y="11569"/>
                  </a:cubicBezTo>
                  <a:cubicBezTo>
                    <a:pt x="21378" y="9769"/>
                    <a:pt x="20703" y="8809"/>
                    <a:pt x="20140" y="8929"/>
                  </a:cubicBezTo>
                  <a:cubicBezTo>
                    <a:pt x="19578" y="9049"/>
                    <a:pt x="19128" y="10249"/>
                    <a:pt x="18678" y="11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8823909" y="3219732"/>
              <a:ext cx="5201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15185" y="3011"/>
                    <a:pt x="9137" y="6022"/>
                    <a:pt x="5249" y="9295"/>
                  </a:cubicBezTo>
                  <a:cubicBezTo>
                    <a:pt x="1361" y="12567"/>
                    <a:pt x="-367" y="16102"/>
                    <a:pt x="65" y="18196"/>
                  </a:cubicBezTo>
                  <a:cubicBezTo>
                    <a:pt x="497" y="20291"/>
                    <a:pt x="3089" y="20945"/>
                    <a:pt x="568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937310" y="3251482"/>
              <a:ext cx="4021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023"/>
                    <a:pt x="5400" y="10047"/>
                    <a:pt x="2160" y="13647"/>
                  </a:cubicBezTo>
                  <a:cubicBezTo>
                    <a:pt x="-1080" y="17247"/>
                    <a:pt x="0" y="1942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8974014" y="3365867"/>
              <a:ext cx="91131" cy="15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292" fill="norm" stroke="1" extrusionOk="0">
                  <a:moveTo>
                    <a:pt x="7996" y="6202"/>
                  </a:moveTo>
                  <a:cubicBezTo>
                    <a:pt x="10396" y="6202"/>
                    <a:pt x="12796" y="6202"/>
                    <a:pt x="14956" y="5758"/>
                  </a:cubicBezTo>
                  <a:cubicBezTo>
                    <a:pt x="17116" y="5314"/>
                    <a:pt x="19036" y="4426"/>
                    <a:pt x="19996" y="3243"/>
                  </a:cubicBezTo>
                  <a:cubicBezTo>
                    <a:pt x="20956" y="2059"/>
                    <a:pt x="20956" y="580"/>
                    <a:pt x="19516" y="136"/>
                  </a:cubicBezTo>
                  <a:cubicBezTo>
                    <a:pt x="18076" y="-308"/>
                    <a:pt x="15196" y="284"/>
                    <a:pt x="11596" y="2651"/>
                  </a:cubicBezTo>
                  <a:cubicBezTo>
                    <a:pt x="7996" y="5018"/>
                    <a:pt x="3676" y="9160"/>
                    <a:pt x="1516" y="12267"/>
                  </a:cubicBezTo>
                  <a:cubicBezTo>
                    <a:pt x="-644" y="15374"/>
                    <a:pt x="-644" y="17445"/>
                    <a:pt x="2476" y="18777"/>
                  </a:cubicBezTo>
                  <a:cubicBezTo>
                    <a:pt x="5596" y="20108"/>
                    <a:pt x="11836" y="20700"/>
                    <a:pt x="18076" y="21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9111671" y="3361169"/>
              <a:ext cx="94457" cy="18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68" fill="norm" stroke="1" extrusionOk="0">
                  <a:moveTo>
                    <a:pt x="19980" y="3441"/>
                  </a:moveTo>
                  <a:cubicBezTo>
                    <a:pt x="19980" y="2228"/>
                    <a:pt x="19980" y="1014"/>
                    <a:pt x="18780" y="408"/>
                  </a:cubicBezTo>
                  <a:cubicBezTo>
                    <a:pt x="17580" y="-199"/>
                    <a:pt x="15180" y="-199"/>
                    <a:pt x="12300" y="893"/>
                  </a:cubicBezTo>
                  <a:cubicBezTo>
                    <a:pt x="9420" y="1985"/>
                    <a:pt x="6060" y="4170"/>
                    <a:pt x="3900" y="7082"/>
                  </a:cubicBezTo>
                  <a:cubicBezTo>
                    <a:pt x="1740" y="9994"/>
                    <a:pt x="780" y="13635"/>
                    <a:pt x="300" y="16062"/>
                  </a:cubicBezTo>
                  <a:cubicBezTo>
                    <a:pt x="-180" y="18489"/>
                    <a:pt x="-180" y="19702"/>
                    <a:pt x="1020" y="20430"/>
                  </a:cubicBezTo>
                  <a:cubicBezTo>
                    <a:pt x="2220" y="21158"/>
                    <a:pt x="4620" y="21401"/>
                    <a:pt x="8220" y="20916"/>
                  </a:cubicBezTo>
                  <a:cubicBezTo>
                    <a:pt x="11820" y="20430"/>
                    <a:pt x="16620" y="19217"/>
                    <a:pt x="21420" y="180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9295452" y="3207032"/>
              <a:ext cx="75776" cy="3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44" fill="norm" stroke="1" extrusionOk="0">
                  <a:moveTo>
                    <a:pt x="21479" y="0"/>
                  </a:moveTo>
                  <a:cubicBezTo>
                    <a:pt x="16079" y="2817"/>
                    <a:pt x="10679" y="5635"/>
                    <a:pt x="7079" y="8452"/>
                  </a:cubicBezTo>
                  <a:cubicBezTo>
                    <a:pt x="3479" y="11270"/>
                    <a:pt x="1679" y="14087"/>
                    <a:pt x="779" y="15898"/>
                  </a:cubicBezTo>
                  <a:cubicBezTo>
                    <a:pt x="-121" y="17709"/>
                    <a:pt x="-121" y="18514"/>
                    <a:pt x="179" y="19319"/>
                  </a:cubicBezTo>
                  <a:cubicBezTo>
                    <a:pt x="479" y="20124"/>
                    <a:pt x="1079" y="20929"/>
                    <a:pt x="2879" y="21265"/>
                  </a:cubicBezTo>
                  <a:cubicBezTo>
                    <a:pt x="4679" y="21600"/>
                    <a:pt x="7679" y="21466"/>
                    <a:pt x="9479" y="20862"/>
                  </a:cubicBezTo>
                  <a:cubicBezTo>
                    <a:pt x="11279" y="20258"/>
                    <a:pt x="11879" y="19185"/>
                    <a:pt x="12479" y="18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250577" y="3373884"/>
              <a:ext cx="128223" cy="13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29" fill="norm" stroke="1" extrusionOk="0">
                  <a:moveTo>
                    <a:pt x="0" y="3656"/>
                  </a:moveTo>
                  <a:cubicBezTo>
                    <a:pt x="3187" y="2347"/>
                    <a:pt x="6374" y="1038"/>
                    <a:pt x="9561" y="384"/>
                  </a:cubicBezTo>
                  <a:cubicBezTo>
                    <a:pt x="12748" y="-271"/>
                    <a:pt x="15934" y="-271"/>
                    <a:pt x="18059" y="1856"/>
                  </a:cubicBezTo>
                  <a:cubicBezTo>
                    <a:pt x="20184" y="3984"/>
                    <a:pt x="21246" y="8238"/>
                    <a:pt x="21423" y="11838"/>
                  </a:cubicBezTo>
                  <a:cubicBezTo>
                    <a:pt x="21600" y="15438"/>
                    <a:pt x="20892" y="18384"/>
                    <a:pt x="20184" y="21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390277" y="331498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9453237" y="3359529"/>
              <a:ext cx="269285" cy="43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60" fill="norm" stroke="1" extrusionOk="0">
                  <a:moveTo>
                    <a:pt x="1549" y="1236"/>
                  </a:moveTo>
                  <a:cubicBezTo>
                    <a:pt x="880" y="2889"/>
                    <a:pt x="210" y="4543"/>
                    <a:pt x="42" y="4905"/>
                  </a:cubicBezTo>
                  <a:cubicBezTo>
                    <a:pt x="-125" y="5267"/>
                    <a:pt x="210" y="4336"/>
                    <a:pt x="880" y="3303"/>
                  </a:cubicBezTo>
                  <a:cubicBezTo>
                    <a:pt x="1549" y="2269"/>
                    <a:pt x="2554" y="1133"/>
                    <a:pt x="3642" y="512"/>
                  </a:cubicBezTo>
                  <a:cubicBezTo>
                    <a:pt x="4731" y="-108"/>
                    <a:pt x="5903" y="-211"/>
                    <a:pt x="6824" y="461"/>
                  </a:cubicBezTo>
                  <a:cubicBezTo>
                    <a:pt x="7745" y="1133"/>
                    <a:pt x="8415" y="2579"/>
                    <a:pt x="8749" y="3561"/>
                  </a:cubicBezTo>
                  <a:cubicBezTo>
                    <a:pt x="9084" y="4543"/>
                    <a:pt x="9084" y="5060"/>
                    <a:pt x="9503" y="5473"/>
                  </a:cubicBezTo>
                  <a:cubicBezTo>
                    <a:pt x="9922" y="5887"/>
                    <a:pt x="10759" y="6197"/>
                    <a:pt x="12015" y="6197"/>
                  </a:cubicBezTo>
                  <a:cubicBezTo>
                    <a:pt x="13270" y="6197"/>
                    <a:pt x="14945" y="5887"/>
                    <a:pt x="16535" y="5163"/>
                  </a:cubicBezTo>
                  <a:cubicBezTo>
                    <a:pt x="18126" y="4440"/>
                    <a:pt x="19633" y="3303"/>
                    <a:pt x="20470" y="2476"/>
                  </a:cubicBezTo>
                  <a:cubicBezTo>
                    <a:pt x="21308" y="1649"/>
                    <a:pt x="21475" y="1133"/>
                    <a:pt x="21140" y="874"/>
                  </a:cubicBezTo>
                  <a:cubicBezTo>
                    <a:pt x="20805" y="616"/>
                    <a:pt x="19968" y="616"/>
                    <a:pt x="19131" y="667"/>
                  </a:cubicBezTo>
                  <a:cubicBezTo>
                    <a:pt x="18294" y="719"/>
                    <a:pt x="17456" y="822"/>
                    <a:pt x="16787" y="1133"/>
                  </a:cubicBezTo>
                  <a:cubicBezTo>
                    <a:pt x="16117" y="1443"/>
                    <a:pt x="15615" y="1959"/>
                    <a:pt x="15363" y="2476"/>
                  </a:cubicBezTo>
                  <a:cubicBezTo>
                    <a:pt x="15112" y="2993"/>
                    <a:pt x="15112" y="3510"/>
                    <a:pt x="15698" y="3820"/>
                  </a:cubicBezTo>
                  <a:cubicBezTo>
                    <a:pt x="16284" y="4130"/>
                    <a:pt x="17456" y="4233"/>
                    <a:pt x="18377" y="4130"/>
                  </a:cubicBezTo>
                  <a:cubicBezTo>
                    <a:pt x="19298" y="4026"/>
                    <a:pt x="19968" y="3716"/>
                    <a:pt x="20303" y="3820"/>
                  </a:cubicBezTo>
                  <a:cubicBezTo>
                    <a:pt x="20638" y="3923"/>
                    <a:pt x="20638" y="4440"/>
                    <a:pt x="20722" y="6765"/>
                  </a:cubicBezTo>
                  <a:cubicBezTo>
                    <a:pt x="20805" y="9090"/>
                    <a:pt x="20973" y="13224"/>
                    <a:pt x="20889" y="15860"/>
                  </a:cubicBezTo>
                  <a:cubicBezTo>
                    <a:pt x="20805" y="18495"/>
                    <a:pt x="20470" y="19632"/>
                    <a:pt x="19884" y="20356"/>
                  </a:cubicBezTo>
                  <a:cubicBezTo>
                    <a:pt x="19298" y="21079"/>
                    <a:pt x="18461" y="21389"/>
                    <a:pt x="16870" y="20976"/>
                  </a:cubicBezTo>
                  <a:cubicBezTo>
                    <a:pt x="15280" y="20562"/>
                    <a:pt x="12935" y="19425"/>
                    <a:pt x="11596" y="18547"/>
                  </a:cubicBezTo>
                  <a:cubicBezTo>
                    <a:pt x="10256" y="17668"/>
                    <a:pt x="9922" y="17048"/>
                    <a:pt x="9587" y="164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114177" y="3365515"/>
              <a:ext cx="115097" cy="42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332" fill="norm" stroke="1" extrusionOk="0">
                  <a:moveTo>
                    <a:pt x="10414" y="9317"/>
                  </a:moveTo>
                  <a:cubicBezTo>
                    <a:pt x="7329" y="11669"/>
                    <a:pt x="4243" y="14022"/>
                    <a:pt x="2507" y="15626"/>
                  </a:cubicBezTo>
                  <a:cubicBezTo>
                    <a:pt x="771" y="17230"/>
                    <a:pt x="386" y="18085"/>
                    <a:pt x="193" y="19048"/>
                  </a:cubicBezTo>
                  <a:cubicBezTo>
                    <a:pt x="0" y="20010"/>
                    <a:pt x="0" y="21079"/>
                    <a:pt x="0" y="21293"/>
                  </a:cubicBezTo>
                  <a:cubicBezTo>
                    <a:pt x="0" y="21507"/>
                    <a:pt x="0" y="20865"/>
                    <a:pt x="579" y="18887"/>
                  </a:cubicBezTo>
                  <a:cubicBezTo>
                    <a:pt x="1157" y="16909"/>
                    <a:pt x="2314" y="13594"/>
                    <a:pt x="4050" y="10493"/>
                  </a:cubicBezTo>
                  <a:cubicBezTo>
                    <a:pt x="5786" y="7392"/>
                    <a:pt x="8100" y="4505"/>
                    <a:pt x="10221" y="2687"/>
                  </a:cubicBezTo>
                  <a:cubicBezTo>
                    <a:pt x="12343" y="869"/>
                    <a:pt x="14271" y="121"/>
                    <a:pt x="16007" y="14"/>
                  </a:cubicBezTo>
                  <a:cubicBezTo>
                    <a:pt x="17743" y="-93"/>
                    <a:pt x="19286" y="442"/>
                    <a:pt x="20250" y="1351"/>
                  </a:cubicBezTo>
                  <a:cubicBezTo>
                    <a:pt x="21214" y="2259"/>
                    <a:pt x="21600" y="3543"/>
                    <a:pt x="18900" y="4826"/>
                  </a:cubicBezTo>
                  <a:cubicBezTo>
                    <a:pt x="16200" y="6109"/>
                    <a:pt x="10414" y="7392"/>
                    <a:pt x="4629" y="86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298327" y="3340382"/>
              <a:ext cx="95251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566"/>
                  </a:moveTo>
                  <a:cubicBezTo>
                    <a:pt x="1920" y="7271"/>
                    <a:pt x="3840" y="11976"/>
                    <a:pt x="4800" y="14863"/>
                  </a:cubicBezTo>
                  <a:cubicBezTo>
                    <a:pt x="5760" y="17750"/>
                    <a:pt x="5760" y="18820"/>
                    <a:pt x="5040" y="19782"/>
                  </a:cubicBezTo>
                  <a:cubicBezTo>
                    <a:pt x="4320" y="20745"/>
                    <a:pt x="2880" y="21600"/>
                    <a:pt x="1920" y="21493"/>
                  </a:cubicBezTo>
                  <a:cubicBezTo>
                    <a:pt x="960" y="21386"/>
                    <a:pt x="480" y="20317"/>
                    <a:pt x="1440" y="17537"/>
                  </a:cubicBezTo>
                  <a:cubicBezTo>
                    <a:pt x="2400" y="14756"/>
                    <a:pt x="4800" y="10265"/>
                    <a:pt x="8400" y="7057"/>
                  </a:cubicBezTo>
                  <a:cubicBezTo>
                    <a:pt x="12000" y="3850"/>
                    <a:pt x="16800" y="1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383650" y="3365782"/>
              <a:ext cx="124228" cy="17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0823" fill="norm" stroke="1" extrusionOk="0">
                  <a:moveTo>
                    <a:pt x="21128" y="6703"/>
                  </a:moveTo>
                  <a:cubicBezTo>
                    <a:pt x="17528" y="6455"/>
                    <a:pt x="13928" y="6207"/>
                    <a:pt x="10328" y="7572"/>
                  </a:cubicBezTo>
                  <a:cubicBezTo>
                    <a:pt x="6728" y="8938"/>
                    <a:pt x="3128" y="11917"/>
                    <a:pt x="1328" y="14028"/>
                  </a:cubicBezTo>
                  <a:cubicBezTo>
                    <a:pt x="-472" y="16138"/>
                    <a:pt x="-472" y="17379"/>
                    <a:pt x="1508" y="18745"/>
                  </a:cubicBezTo>
                  <a:cubicBezTo>
                    <a:pt x="3488" y="20110"/>
                    <a:pt x="7448" y="21600"/>
                    <a:pt x="11048" y="20359"/>
                  </a:cubicBezTo>
                  <a:cubicBezTo>
                    <a:pt x="14648" y="19117"/>
                    <a:pt x="17888" y="15145"/>
                    <a:pt x="19148" y="11917"/>
                  </a:cubicBezTo>
                  <a:cubicBezTo>
                    <a:pt x="20408" y="8690"/>
                    <a:pt x="19688" y="6207"/>
                    <a:pt x="19508" y="4345"/>
                  </a:cubicBezTo>
                  <a:cubicBezTo>
                    <a:pt x="19328" y="2483"/>
                    <a:pt x="19688" y="1241"/>
                    <a:pt x="200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0521371" y="3243016"/>
              <a:ext cx="116916" cy="37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6" fill="norm" stroke="1" extrusionOk="0">
                  <a:moveTo>
                    <a:pt x="9112" y="1220"/>
                  </a:moveTo>
                  <a:cubicBezTo>
                    <a:pt x="8726" y="610"/>
                    <a:pt x="8341" y="0"/>
                    <a:pt x="7955" y="0"/>
                  </a:cubicBezTo>
                  <a:cubicBezTo>
                    <a:pt x="7569" y="0"/>
                    <a:pt x="7184" y="610"/>
                    <a:pt x="6412" y="2746"/>
                  </a:cubicBezTo>
                  <a:cubicBezTo>
                    <a:pt x="5641" y="4881"/>
                    <a:pt x="4484" y="8542"/>
                    <a:pt x="3712" y="11288"/>
                  </a:cubicBezTo>
                  <a:cubicBezTo>
                    <a:pt x="2941" y="14034"/>
                    <a:pt x="2555" y="15864"/>
                    <a:pt x="1976" y="17146"/>
                  </a:cubicBezTo>
                  <a:cubicBezTo>
                    <a:pt x="1398" y="18427"/>
                    <a:pt x="626" y="19159"/>
                    <a:pt x="241" y="19159"/>
                  </a:cubicBezTo>
                  <a:cubicBezTo>
                    <a:pt x="-145" y="19159"/>
                    <a:pt x="-145" y="18427"/>
                    <a:pt x="819" y="17390"/>
                  </a:cubicBezTo>
                  <a:cubicBezTo>
                    <a:pt x="1784" y="16353"/>
                    <a:pt x="3712" y="15010"/>
                    <a:pt x="5255" y="14034"/>
                  </a:cubicBezTo>
                  <a:cubicBezTo>
                    <a:pt x="6798" y="13058"/>
                    <a:pt x="7955" y="12447"/>
                    <a:pt x="9691" y="11959"/>
                  </a:cubicBezTo>
                  <a:cubicBezTo>
                    <a:pt x="11426" y="11471"/>
                    <a:pt x="13741" y="11105"/>
                    <a:pt x="15476" y="11288"/>
                  </a:cubicBezTo>
                  <a:cubicBezTo>
                    <a:pt x="17212" y="11471"/>
                    <a:pt x="18369" y="12203"/>
                    <a:pt x="19334" y="13546"/>
                  </a:cubicBezTo>
                  <a:cubicBezTo>
                    <a:pt x="20298" y="14888"/>
                    <a:pt x="21069" y="16841"/>
                    <a:pt x="21262" y="18122"/>
                  </a:cubicBezTo>
                  <a:cubicBezTo>
                    <a:pt x="21455" y="19403"/>
                    <a:pt x="21069" y="20014"/>
                    <a:pt x="18562" y="20563"/>
                  </a:cubicBezTo>
                  <a:cubicBezTo>
                    <a:pt x="16055" y="21112"/>
                    <a:pt x="11426" y="21600"/>
                    <a:pt x="7955" y="21173"/>
                  </a:cubicBezTo>
                  <a:cubicBezTo>
                    <a:pt x="4484" y="20746"/>
                    <a:pt x="2169" y="19403"/>
                    <a:pt x="1591" y="18427"/>
                  </a:cubicBezTo>
                  <a:cubicBezTo>
                    <a:pt x="1012" y="17451"/>
                    <a:pt x="2169" y="16841"/>
                    <a:pt x="3326" y="162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723777" y="353088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014846" y="3984723"/>
              <a:ext cx="197632" cy="18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799" fill="norm" stroke="1" extrusionOk="0">
                  <a:moveTo>
                    <a:pt x="17136" y="10234"/>
                  </a:moveTo>
                  <a:cubicBezTo>
                    <a:pt x="16454" y="7182"/>
                    <a:pt x="15772" y="4129"/>
                    <a:pt x="14294" y="2134"/>
                  </a:cubicBezTo>
                  <a:cubicBezTo>
                    <a:pt x="12816" y="138"/>
                    <a:pt x="10543" y="-801"/>
                    <a:pt x="8042" y="842"/>
                  </a:cubicBezTo>
                  <a:cubicBezTo>
                    <a:pt x="5541" y="2486"/>
                    <a:pt x="2812" y="6712"/>
                    <a:pt x="1334" y="9764"/>
                  </a:cubicBezTo>
                  <a:cubicBezTo>
                    <a:pt x="-144" y="12816"/>
                    <a:pt x="-371" y="14695"/>
                    <a:pt x="538" y="16103"/>
                  </a:cubicBezTo>
                  <a:cubicBezTo>
                    <a:pt x="1448" y="17512"/>
                    <a:pt x="3494" y="18451"/>
                    <a:pt x="5541" y="17982"/>
                  </a:cubicBezTo>
                  <a:cubicBezTo>
                    <a:pt x="7587" y="17512"/>
                    <a:pt x="9633" y="15634"/>
                    <a:pt x="11111" y="13756"/>
                  </a:cubicBezTo>
                  <a:cubicBezTo>
                    <a:pt x="12589" y="11877"/>
                    <a:pt x="13498" y="9999"/>
                    <a:pt x="13840" y="9764"/>
                  </a:cubicBezTo>
                  <a:cubicBezTo>
                    <a:pt x="14181" y="9529"/>
                    <a:pt x="13953" y="10938"/>
                    <a:pt x="13953" y="12464"/>
                  </a:cubicBezTo>
                  <a:cubicBezTo>
                    <a:pt x="13953" y="13990"/>
                    <a:pt x="14181" y="15634"/>
                    <a:pt x="15431" y="17042"/>
                  </a:cubicBezTo>
                  <a:cubicBezTo>
                    <a:pt x="16682" y="18451"/>
                    <a:pt x="18955" y="19625"/>
                    <a:pt x="21229" y="207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244227" y="4003871"/>
              <a:ext cx="203201" cy="180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2617"/>
                  </a:moveTo>
                  <a:cubicBezTo>
                    <a:pt x="900" y="1376"/>
                    <a:pt x="1800" y="134"/>
                    <a:pt x="2812" y="10"/>
                  </a:cubicBezTo>
                  <a:cubicBezTo>
                    <a:pt x="3825" y="-114"/>
                    <a:pt x="4950" y="879"/>
                    <a:pt x="6637" y="4107"/>
                  </a:cubicBezTo>
                  <a:cubicBezTo>
                    <a:pt x="8325" y="7334"/>
                    <a:pt x="10575" y="12796"/>
                    <a:pt x="11475" y="16148"/>
                  </a:cubicBezTo>
                  <a:cubicBezTo>
                    <a:pt x="12375" y="19500"/>
                    <a:pt x="11925" y="20741"/>
                    <a:pt x="11138" y="21114"/>
                  </a:cubicBezTo>
                  <a:cubicBezTo>
                    <a:pt x="10350" y="21486"/>
                    <a:pt x="9225" y="20989"/>
                    <a:pt x="8550" y="19127"/>
                  </a:cubicBezTo>
                  <a:cubicBezTo>
                    <a:pt x="7875" y="17265"/>
                    <a:pt x="7650" y="14038"/>
                    <a:pt x="8213" y="11183"/>
                  </a:cubicBezTo>
                  <a:cubicBezTo>
                    <a:pt x="8775" y="8327"/>
                    <a:pt x="10125" y="5845"/>
                    <a:pt x="12488" y="4355"/>
                  </a:cubicBezTo>
                  <a:cubicBezTo>
                    <a:pt x="14850" y="2865"/>
                    <a:pt x="18225" y="2369"/>
                    <a:pt x="21600" y="18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465255" y="4034649"/>
              <a:ext cx="79160" cy="16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155" fill="norm" stroke="1" extrusionOk="0">
                  <a:moveTo>
                    <a:pt x="18597" y="2215"/>
                  </a:moveTo>
                  <a:cubicBezTo>
                    <a:pt x="14720" y="1108"/>
                    <a:pt x="10843" y="0"/>
                    <a:pt x="8074" y="0"/>
                  </a:cubicBezTo>
                  <a:cubicBezTo>
                    <a:pt x="5304" y="0"/>
                    <a:pt x="3643" y="1108"/>
                    <a:pt x="2258" y="3462"/>
                  </a:cubicBezTo>
                  <a:cubicBezTo>
                    <a:pt x="874" y="5815"/>
                    <a:pt x="-234" y="9415"/>
                    <a:pt x="43" y="12462"/>
                  </a:cubicBezTo>
                  <a:cubicBezTo>
                    <a:pt x="320" y="15508"/>
                    <a:pt x="1981" y="18000"/>
                    <a:pt x="4197" y="19523"/>
                  </a:cubicBezTo>
                  <a:cubicBezTo>
                    <a:pt x="6412" y="21046"/>
                    <a:pt x="9181" y="21600"/>
                    <a:pt x="12504" y="20769"/>
                  </a:cubicBezTo>
                  <a:cubicBezTo>
                    <a:pt x="15828" y="19938"/>
                    <a:pt x="19704" y="17723"/>
                    <a:pt x="20535" y="14815"/>
                  </a:cubicBezTo>
                  <a:cubicBezTo>
                    <a:pt x="21366" y="11908"/>
                    <a:pt x="19151" y="8308"/>
                    <a:pt x="16658" y="6092"/>
                  </a:cubicBezTo>
                  <a:cubicBezTo>
                    <a:pt x="14166" y="3877"/>
                    <a:pt x="11397" y="3046"/>
                    <a:pt x="11397" y="3185"/>
                  </a:cubicBezTo>
                  <a:cubicBezTo>
                    <a:pt x="11397" y="3323"/>
                    <a:pt x="14166" y="4431"/>
                    <a:pt x="16935" y="55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637927" y="4033455"/>
              <a:ext cx="317501" cy="19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657"/>
                  </a:moveTo>
                  <a:cubicBezTo>
                    <a:pt x="0" y="7483"/>
                    <a:pt x="0" y="12308"/>
                    <a:pt x="216" y="15296"/>
                  </a:cubicBezTo>
                  <a:cubicBezTo>
                    <a:pt x="432" y="18283"/>
                    <a:pt x="864" y="19432"/>
                    <a:pt x="1440" y="19776"/>
                  </a:cubicBezTo>
                  <a:cubicBezTo>
                    <a:pt x="2016" y="20121"/>
                    <a:pt x="2736" y="19661"/>
                    <a:pt x="3672" y="17708"/>
                  </a:cubicBezTo>
                  <a:cubicBezTo>
                    <a:pt x="4608" y="15755"/>
                    <a:pt x="5760" y="12308"/>
                    <a:pt x="6408" y="10010"/>
                  </a:cubicBezTo>
                  <a:cubicBezTo>
                    <a:pt x="7056" y="7713"/>
                    <a:pt x="7200" y="6564"/>
                    <a:pt x="7272" y="6679"/>
                  </a:cubicBezTo>
                  <a:cubicBezTo>
                    <a:pt x="7344" y="6793"/>
                    <a:pt x="7344" y="8172"/>
                    <a:pt x="7416" y="9551"/>
                  </a:cubicBezTo>
                  <a:cubicBezTo>
                    <a:pt x="7488" y="10930"/>
                    <a:pt x="7632" y="12308"/>
                    <a:pt x="7920" y="13457"/>
                  </a:cubicBezTo>
                  <a:cubicBezTo>
                    <a:pt x="8208" y="14606"/>
                    <a:pt x="8640" y="15525"/>
                    <a:pt x="9288" y="15870"/>
                  </a:cubicBezTo>
                  <a:cubicBezTo>
                    <a:pt x="9936" y="16215"/>
                    <a:pt x="10800" y="15985"/>
                    <a:pt x="11448" y="15410"/>
                  </a:cubicBezTo>
                  <a:cubicBezTo>
                    <a:pt x="12096" y="14836"/>
                    <a:pt x="12528" y="13917"/>
                    <a:pt x="13032" y="12883"/>
                  </a:cubicBezTo>
                  <a:cubicBezTo>
                    <a:pt x="13536" y="11849"/>
                    <a:pt x="14112" y="10700"/>
                    <a:pt x="14400" y="11044"/>
                  </a:cubicBezTo>
                  <a:cubicBezTo>
                    <a:pt x="14688" y="11389"/>
                    <a:pt x="14688" y="13227"/>
                    <a:pt x="14616" y="14721"/>
                  </a:cubicBezTo>
                  <a:cubicBezTo>
                    <a:pt x="14544" y="16215"/>
                    <a:pt x="14400" y="17364"/>
                    <a:pt x="14328" y="18513"/>
                  </a:cubicBezTo>
                  <a:cubicBezTo>
                    <a:pt x="14256" y="19661"/>
                    <a:pt x="14256" y="20810"/>
                    <a:pt x="14256" y="20810"/>
                  </a:cubicBezTo>
                  <a:cubicBezTo>
                    <a:pt x="14256" y="20810"/>
                    <a:pt x="14256" y="19661"/>
                    <a:pt x="14544" y="17134"/>
                  </a:cubicBezTo>
                  <a:cubicBezTo>
                    <a:pt x="14832" y="14606"/>
                    <a:pt x="15408" y="10700"/>
                    <a:pt x="15984" y="7713"/>
                  </a:cubicBezTo>
                  <a:cubicBezTo>
                    <a:pt x="16560" y="4725"/>
                    <a:pt x="17136" y="2657"/>
                    <a:pt x="17784" y="1393"/>
                  </a:cubicBezTo>
                  <a:cubicBezTo>
                    <a:pt x="18432" y="130"/>
                    <a:pt x="19152" y="-330"/>
                    <a:pt x="19728" y="244"/>
                  </a:cubicBezTo>
                  <a:cubicBezTo>
                    <a:pt x="20304" y="819"/>
                    <a:pt x="20736" y="2427"/>
                    <a:pt x="20880" y="5070"/>
                  </a:cubicBezTo>
                  <a:cubicBezTo>
                    <a:pt x="21024" y="7713"/>
                    <a:pt x="20880" y="11389"/>
                    <a:pt x="20736" y="13802"/>
                  </a:cubicBezTo>
                  <a:cubicBezTo>
                    <a:pt x="20592" y="16215"/>
                    <a:pt x="20448" y="17364"/>
                    <a:pt x="20592" y="18398"/>
                  </a:cubicBezTo>
                  <a:cubicBezTo>
                    <a:pt x="20736" y="19432"/>
                    <a:pt x="21168" y="20351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023633" y="3869449"/>
              <a:ext cx="166239" cy="38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59" fill="norm" stroke="1" extrusionOk="0">
                  <a:moveTo>
                    <a:pt x="5070" y="17052"/>
                  </a:moveTo>
                  <a:cubicBezTo>
                    <a:pt x="5880" y="16585"/>
                    <a:pt x="6690" y="16118"/>
                    <a:pt x="7500" y="15359"/>
                  </a:cubicBezTo>
                  <a:cubicBezTo>
                    <a:pt x="8310" y="14600"/>
                    <a:pt x="9120" y="13550"/>
                    <a:pt x="8715" y="13141"/>
                  </a:cubicBezTo>
                  <a:cubicBezTo>
                    <a:pt x="8310" y="12732"/>
                    <a:pt x="6690" y="12966"/>
                    <a:pt x="4935" y="13783"/>
                  </a:cubicBezTo>
                  <a:cubicBezTo>
                    <a:pt x="3180" y="14600"/>
                    <a:pt x="1290" y="16001"/>
                    <a:pt x="480" y="17344"/>
                  </a:cubicBezTo>
                  <a:cubicBezTo>
                    <a:pt x="-330" y="18687"/>
                    <a:pt x="-60" y="19971"/>
                    <a:pt x="885" y="20672"/>
                  </a:cubicBezTo>
                  <a:cubicBezTo>
                    <a:pt x="1830" y="21372"/>
                    <a:pt x="3450" y="21489"/>
                    <a:pt x="5610" y="20788"/>
                  </a:cubicBezTo>
                  <a:cubicBezTo>
                    <a:pt x="7770" y="20088"/>
                    <a:pt x="10470" y="18570"/>
                    <a:pt x="13035" y="15943"/>
                  </a:cubicBezTo>
                  <a:cubicBezTo>
                    <a:pt x="15600" y="13316"/>
                    <a:pt x="18030" y="9580"/>
                    <a:pt x="19380" y="7070"/>
                  </a:cubicBezTo>
                  <a:cubicBezTo>
                    <a:pt x="20730" y="4559"/>
                    <a:pt x="21000" y="3275"/>
                    <a:pt x="21135" y="2283"/>
                  </a:cubicBezTo>
                  <a:cubicBezTo>
                    <a:pt x="21270" y="1290"/>
                    <a:pt x="21270" y="590"/>
                    <a:pt x="20595" y="239"/>
                  </a:cubicBezTo>
                  <a:cubicBezTo>
                    <a:pt x="19920" y="-111"/>
                    <a:pt x="18570" y="-111"/>
                    <a:pt x="17085" y="473"/>
                  </a:cubicBezTo>
                  <a:cubicBezTo>
                    <a:pt x="15600" y="1057"/>
                    <a:pt x="13980" y="2224"/>
                    <a:pt x="12630" y="4618"/>
                  </a:cubicBezTo>
                  <a:cubicBezTo>
                    <a:pt x="11280" y="7011"/>
                    <a:pt x="10200" y="10631"/>
                    <a:pt x="10335" y="13199"/>
                  </a:cubicBezTo>
                  <a:cubicBezTo>
                    <a:pt x="10470" y="15768"/>
                    <a:pt x="11820" y="17286"/>
                    <a:pt x="13170" y="188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323727" y="4081541"/>
              <a:ext cx="203201" cy="196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921"/>
                  </a:moveTo>
                  <a:cubicBezTo>
                    <a:pt x="0" y="1784"/>
                    <a:pt x="0" y="647"/>
                    <a:pt x="675" y="193"/>
                  </a:cubicBezTo>
                  <a:cubicBezTo>
                    <a:pt x="1350" y="-262"/>
                    <a:pt x="2700" y="-35"/>
                    <a:pt x="4162" y="2239"/>
                  </a:cubicBezTo>
                  <a:cubicBezTo>
                    <a:pt x="5625" y="4513"/>
                    <a:pt x="7200" y="8833"/>
                    <a:pt x="7538" y="12130"/>
                  </a:cubicBezTo>
                  <a:cubicBezTo>
                    <a:pt x="7875" y="15426"/>
                    <a:pt x="6975" y="17700"/>
                    <a:pt x="6075" y="19178"/>
                  </a:cubicBezTo>
                  <a:cubicBezTo>
                    <a:pt x="5175" y="20656"/>
                    <a:pt x="4275" y="21338"/>
                    <a:pt x="3600" y="21111"/>
                  </a:cubicBezTo>
                  <a:cubicBezTo>
                    <a:pt x="2925" y="20883"/>
                    <a:pt x="2475" y="19746"/>
                    <a:pt x="3375" y="17245"/>
                  </a:cubicBezTo>
                  <a:cubicBezTo>
                    <a:pt x="4275" y="14744"/>
                    <a:pt x="6525" y="10879"/>
                    <a:pt x="8100" y="8605"/>
                  </a:cubicBezTo>
                  <a:cubicBezTo>
                    <a:pt x="9675" y="6332"/>
                    <a:pt x="10575" y="5650"/>
                    <a:pt x="11587" y="5081"/>
                  </a:cubicBezTo>
                  <a:cubicBezTo>
                    <a:pt x="12600" y="4513"/>
                    <a:pt x="13725" y="4058"/>
                    <a:pt x="13838" y="4626"/>
                  </a:cubicBezTo>
                  <a:cubicBezTo>
                    <a:pt x="13950" y="5195"/>
                    <a:pt x="13050" y="6786"/>
                    <a:pt x="12375" y="8719"/>
                  </a:cubicBezTo>
                  <a:cubicBezTo>
                    <a:pt x="11700" y="10652"/>
                    <a:pt x="11250" y="12925"/>
                    <a:pt x="11138" y="14631"/>
                  </a:cubicBezTo>
                  <a:cubicBezTo>
                    <a:pt x="11025" y="16336"/>
                    <a:pt x="11250" y="17473"/>
                    <a:pt x="13050" y="18269"/>
                  </a:cubicBezTo>
                  <a:cubicBezTo>
                    <a:pt x="14850" y="19064"/>
                    <a:pt x="18225" y="19519"/>
                    <a:pt x="21600" y="199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975329" y="4348460"/>
              <a:ext cx="233099" cy="52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51" fill="norm" stroke="1" extrusionOk="0">
                  <a:moveTo>
                    <a:pt x="21238" y="3393"/>
                  </a:moveTo>
                  <a:cubicBezTo>
                    <a:pt x="18538" y="2284"/>
                    <a:pt x="15838" y="1174"/>
                    <a:pt x="13909" y="576"/>
                  </a:cubicBezTo>
                  <a:cubicBezTo>
                    <a:pt x="11981" y="-22"/>
                    <a:pt x="10824" y="-107"/>
                    <a:pt x="10052" y="106"/>
                  </a:cubicBezTo>
                  <a:cubicBezTo>
                    <a:pt x="9281" y="320"/>
                    <a:pt x="8895" y="832"/>
                    <a:pt x="8220" y="2540"/>
                  </a:cubicBezTo>
                  <a:cubicBezTo>
                    <a:pt x="7545" y="4247"/>
                    <a:pt x="6581" y="7150"/>
                    <a:pt x="6292" y="10053"/>
                  </a:cubicBezTo>
                  <a:cubicBezTo>
                    <a:pt x="6002" y="12955"/>
                    <a:pt x="6388" y="15858"/>
                    <a:pt x="6677" y="17523"/>
                  </a:cubicBezTo>
                  <a:cubicBezTo>
                    <a:pt x="6967" y="19188"/>
                    <a:pt x="7159" y="19615"/>
                    <a:pt x="7256" y="20042"/>
                  </a:cubicBezTo>
                  <a:cubicBezTo>
                    <a:pt x="7352" y="20468"/>
                    <a:pt x="7352" y="20895"/>
                    <a:pt x="6870" y="21151"/>
                  </a:cubicBezTo>
                  <a:cubicBezTo>
                    <a:pt x="6388" y="21408"/>
                    <a:pt x="5424" y="21493"/>
                    <a:pt x="4074" y="20938"/>
                  </a:cubicBezTo>
                  <a:cubicBezTo>
                    <a:pt x="2724" y="20383"/>
                    <a:pt x="988" y="19188"/>
                    <a:pt x="313" y="18163"/>
                  </a:cubicBezTo>
                  <a:cubicBezTo>
                    <a:pt x="-362" y="17139"/>
                    <a:pt x="24" y="16285"/>
                    <a:pt x="1759" y="15559"/>
                  </a:cubicBezTo>
                  <a:cubicBezTo>
                    <a:pt x="3495" y="14834"/>
                    <a:pt x="6581" y="14236"/>
                    <a:pt x="9667" y="13809"/>
                  </a:cubicBezTo>
                  <a:cubicBezTo>
                    <a:pt x="12752" y="13382"/>
                    <a:pt x="15838" y="13126"/>
                    <a:pt x="18924" y="12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280667" y="4441672"/>
              <a:ext cx="162711" cy="41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12" fill="norm" stroke="1" extrusionOk="0">
                  <a:moveTo>
                    <a:pt x="21287" y="183"/>
                  </a:moveTo>
                  <a:cubicBezTo>
                    <a:pt x="18518" y="-32"/>
                    <a:pt x="15749" y="-247"/>
                    <a:pt x="12425" y="720"/>
                  </a:cubicBezTo>
                  <a:cubicBezTo>
                    <a:pt x="9102" y="1687"/>
                    <a:pt x="5225" y="3837"/>
                    <a:pt x="2872" y="6631"/>
                  </a:cubicBezTo>
                  <a:cubicBezTo>
                    <a:pt x="518" y="9425"/>
                    <a:pt x="-313" y="12863"/>
                    <a:pt x="102" y="15443"/>
                  </a:cubicBezTo>
                  <a:cubicBezTo>
                    <a:pt x="518" y="18022"/>
                    <a:pt x="2179" y="19741"/>
                    <a:pt x="3979" y="20547"/>
                  </a:cubicBezTo>
                  <a:cubicBezTo>
                    <a:pt x="5779" y="21353"/>
                    <a:pt x="7718" y="21246"/>
                    <a:pt x="9656" y="2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2443377" y="4589521"/>
              <a:ext cx="292101" cy="22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2571"/>
                  </a:moveTo>
                  <a:cubicBezTo>
                    <a:pt x="0" y="1571"/>
                    <a:pt x="0" y="571"/>
                    <a:pt x="391" y="171"/>
                  </a:cubicBezTo>
                  <a:cubicBezTo>
                    <a:pt x="783" y="-229"/>
                    <a:pt x="1565" y="-29"/>
                    <a:pt x="2817" y="1871"/>
                  </a:cubicBezTo>
                  <a:cubicBezTo>
                    <a:pt x="4070" y="3771"/>
                    <a:pt x="5791" y="7371"/>
                    <a:pt x="6339" y="10771"/>
                  </a:cubicBezTo>
                  <a:cubicBezTo>
                    <a:pt x="6887" y="14171"/>
                    <a:pt x="6261" y="17371"/>
                    <a:pt x="5557" y="19171"/>
                  </a:cubicBezTo>
                  <a:cubicBezTo>
                    <a:pt x="4852" y="20971"/>
                    <a:pt x="4070" y="21371"/>
                    <a:pt x="3600" y="20871"/>
                  </a:cubicBezTo>
                  <a:cubicBezTo>
                    <a:pt x="3130" y="20371"/>
                    <a:pt x="2974" y="18971"/>
                    <a:pt x="3522" y="16671"/>
                  </a:cubicBezTo>
                  <a:cubicBezTo>
                    <a:pt x="4070" y="14371"/>
                    <a:pt x="5322" y="11171"/>
                    <a:pt x="6261" y="9271"/>
                  </a:cubicBezTo>
                  <a:cubicBezTo>
                    <a:pt x="7200" y="7371"/>
                    <a:pt x="7826" y="6771"/>
                    <a:pt x="8765" y="5871"/>
                  </a:cubicBezTo>
                  <a:cubicBezTo>
                    <a:pt x="9704" y="4971"/>
                    <a:pt x="10957" y="3771"/>
                    <a:pt x="11583" y="3971"/>
                  </a:cubicBezTo>
                  <a:cubicBezTo>
                    <a:pt x="12209" y="4171"/>
                    <a:pt x="12209" y="5771"/>
                    <a:pt x="12052" y="7971"/>
                  </a:cubicBezTo>
                  <a:cubicBezTo>
                    <a:pt x="11896" y="10171"/>
                    <a:pt x="11583" y="12971"/>
                    <a:pt x="11661" y="14771"/>
                  </a:cubicBezTo>
                  <a:cubicBezTo>
                    <a:pt x="11739" y="16571"/>
                    <a:pt x="12209" y="17371"/>
                    <a:pt x="13930" y="17371"/>
                  </a:cubicBezTo>
                  <a:cubicBezTo>
                    <a:pt x="15652" y="17371"/>
                    <a:pt x="18626" y="16571"/>
                    <a:pt x="21600" y="15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773577" y="4477032"/>
              <a:ext cx="6233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1600" fill="norm" stroke="1" extrusionOk="0">
                  <a:moveTo>
                    <a:pt x="0" y="0"/>
                  </a:moveTo>
                  <a:cubicBezTo>
                    <a:pt x="4877" y="2105"/>
                    <a:pt x="9755" y="4209"/>
                    <a:pt x="13935" y="6868"/>
                  </a:cubicBezTo>
                  <a:cubicBezTo>
                    <a:pt x="18116" y="9526"/>
                    <a:pt x="21600" y="12738"/>
                    <a:pt x="20206" y="15286"/>
                  </a:cubicBezTo>
                  <a:cubicBezTo>
                    <a:pt x="18813" y="17834"/>
                    <a:pt x="12542" y="19717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052977" y="4584982"/>
              <a:ext cx="27769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0" y="0"/>
                  </a:moveTo>
                  <a:cubicBezTo>
                    <a:pt x="2782" y="771"/>
                    <a:pt x="5564" y="1543"/>
                    <a:pt x="8591" y="2443"/>
                  </a:cubicBezTo>
                  <a:cubicBezTo>
                    <a:pt x="11618" y="3343"/>
                    <a:pt x="14891" y="4371"/>
                    <a:pt x="16936" y="5143"/>
                  </a:cubicBezTo>
                  <a:cubicBezTo>
                    <a:pt x="18982" y="5914"/>
                    <a:pt x="19800" y="6429"/>
                    <a:pt x="20455" y="7329"/>
                  </a:cubicBezTo>
                  <a:cubicBezTo>
                    <a:pt x="21109" y="8229"/>
                    <a:pt x="21600" y="9514"/>
                    <a:pt x="21436" y="10543"/>
                  </a:cubicBezTo>
                  <a:cubicBezTo>
                    <a:pt x="21273" y="11571"/>
                    <a:pt x="20455" y="12343"/>
                    <a:pt x="17755" y="13757"/>
                  </a:cubicBezTo>
                  <a:cubicBezTo>
                    <a:pt x="15055" y="15171"/>
                    <a:pt x="10473" y="17229"/>
                    <a:pt x="7364" y="18514"/>
                  </a:cubicBezTo>
                  <a:cubicBezTo>
                    <a:pt x="4255" y="19800"/>
                    <a:pt x="2618" y="20314"/>
                    <a:pt x="2291" y="20700"/>
                  </a:cubicBezTo>
                  <a:cubicBezTo>
                    <a:pt x="1964" y="21086"/>
                    <a:pt x="2945" y="21343"/>
                    <a:pt x="3927" y="21471"/>
                  </a:cubicBezTo>
                  <a:cubicBezTo>
                    <a:pt x="4909" y="21600"/>
                    <a:pt x="5891" y="21600"/>
                    <a:pt x="6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072027" y="4762782"/>
              <a:ext cx="374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7" y="4800"/>
                    <a:pt x="14034" y="9600"/>
                    <a:pt x="10434" y="13200"/>
                  </a:cubicBezTo>
                  <a:cubicBezTo>
                    <a:pt x="6834" y="16800"/>
                    <a:pt x="341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762713" y="4578087"/>
              <a:ext cx="240607" cy="26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168" fill="norm" stroke="1" extrusionOk="0">
                  <a:moveTo>
                    <a:pt x="16462" y="3130"/>
                  </a:moveTo>
                  <a:cubicBezTo>
                    <a:pt x="16280" y="2273"/>
                    <a:pt x="16099" y="1416"/>
                    <a:pt x="15100" y="816"/>
                  </a:cubicBezTo>
                  <a:cubicBezTo>
                    <a:pt x="14102" y="216"/>
                    <a:pt x="12287" y="-127"/>
                    <a:pt x="10472" y="44"/>
                  </a:cubicBezTo>
                  <a:cubicBezTo>
                    <a:pt x="8657" y="216"/>
                    <a:pt x="6842" y="902"/>
                    <a:pt x="4936" y="2959"/>
                  </a:cubicBezTo>
                  <a:cubicBezTo>
                    <a:pt x="3030" y="5016"/>
                    <a:pt x="1033" y="8444"/>
                    <a:pt x="307" y="11530"/>
                  </a:cubicBezTo>
                  <a:cubicBezTo>
                    <a:pt x="-419" y="14616"/>
                    <a:pt x="126" y="17359"/>
                    <a:pt x="2122" y="19073"/>
                  </a:cubicBezTo>
                  <a:cubicBezTo>
                    <a:pt x="4119" y="20787"/>
                    <a:pt x="7568" y="21473"/>
                    <a:pt x="10744" y="21044"/>
                  </a:cubicBezTo>
                  <a:cubicBezTo>
                    <a:pt x="13920" y="20616"/>
                    <a:pt x="16825" y="19073"/>
                    <a:pt x="18640" y="17273"/>
                  </a:cubicBezTo>
                  <a:cubicBezTo>
                    <a:pt x="20455" y="15473"/>
                    <a:pt x="21181" y="13416"/>
                    <a:pt x="20183" y="11273"/>
                  </a:cubicBezTo>
                  <a:cubicBezTo>
                    <a:pt x="19184" y="9130"/>
                    <a:pt x="16462" y="6902"/>
                    <a:pt x="13739" y="4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527911" y="5971034"/>
              <a:ext cx="172517" cy="7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48" fill="norm" stroke="1" extrusionOk="0">
                  <a:moveTo>
                    <a:pt x="20958" y="2953"/>
                  </a:moveTo>
                  <a:cubicBezTo>
                    <a:pt x="19158" y="2202"/>
                    <a:pt x="17358" y="1451"/>
                    <a:pt x="15944" y="950"/>
                  </a:cubicBezTo>
                  <a:cubicBezTo>
                    <a:pt x="14529" y="449"/>
                    <a:pt x="13501" y="198"/>
                    <a:pt x="12344" y="73"/>
                  </a:cubicBezTo>
                  <a:cubicBezTo>
                    <a:pt x="11187" y="-52"/>
                    <a:pt x="9901" y="-52"/>
                    <a:pt x="7972" y="355"/>
                  </a:cubicBezTo>
                  <a:cubicBezTo>
                    <a:pt x="6044" y="762"/>
                    <a:pt x="3472" y="1576"/>
                    <a:pt x="1801" y="2985"/>
                  </a:cubicBezTo>
                  <a:cubicBezTo>
                    <a:pt x="129" y="4393"/>
                    <a:pt x="-642" y="6397"/>
                    <a:pt x="644" y="8369"/>
                  </a:cubicBezTo>
                  <a:cubicBezTo>
                    <a:pt x="1929" y="10341"/>
                    <a:pt x="5272" y="12282"/>
                    <a:pt x="8487" y="13878"/>
                  </a:cubicBezTo>
                  <a:cubicBezTo>
                    <a:pt x="11701" y="15475"/>
                    <a:pt x="14787" y="16727"/>
                    <a:pt x="16458" y="17666"/>
                  </a:cubicBezTo>
                  <a:cubicBezTo>
                    <a:pt x="18129" y="18605"/>
                    <a:pt x="18387" y="19231"/>
                    <a:pt x="17229" y="19795"/>
                  </a:cubicBezTo>
                  <a:cubicBezTo>
                    <a:pt x="16072" y="20358"/>
                    <a:pt x="13501" y="20859"/>
                    <a:pt x="11187" y="21141"/>
                  </a:cubicBezTo>
                  <a:cubicBezTo>
                    <a:pt x="8872" y="21423"/>
                    <a:pt x="6815" y="21485"/>
                    <a:pt x="4758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255927" y="7004332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512286" y="6887821"/>
              <a:ext cx="272673" cy="15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709" fill="norm" stroke="1" extrusionOk="0">
                  <a:moveTo>
                    <a:pt x="8720" y="3757"/>
                  </a:moveTo>
                  <a:cubicBezTo>
                    <a:pt x="7895" y="8941"/>
                    <a:pt x="7071" y="14125"/>
                    <a:pt x="6247" y="17149"/>
                  </a:cubicBezTo>
                  <a:cubicBezTo>
                    <a:pt x="5422" y="20173"/>
                    <a:pt x="4598" y="21037"/>
                    <a:pt x="3526" y="20605"/>
                  </a:cubicBezTo>
                  <a:cubicBezTo>
                    <a:pt x="2454" y="20173"/>
                    <a:pt x="1135" y="18445"/>
                    <a:pt x="476" y="15997"/>
                  </a:cubicBezTo>
                  <a:cubicBezTo>
                    <a:pt x="-184" y="13549"/>
                    <a:pt x="-184" y="10381"/>
                    <a:pt x="640" y="8077"/>
                  </a:cubicBezTo>
                  <a:cubicBezTo>
                    <a:pt x="1465" y="5773"/>
                    <a:pt x="3114" y="4333"/>
                    <a:pt x="4515" y="4621"/>
                  </a:cubicBezTo>
                  <a:cubicBezTo>
                    <a:pt x="5917" y="4909"/>
                    <a:pt x="7071" y="6925"/>
                    <a:pt x="9050" y="9661"/>
                  </a:cubicBezTo>
                  <a:cubicBezTo>
                    <a:pt x="11028" y="12397"/>
                    <a:pt x="13831" y="15853"/>
                    <a:pt x="15645" y="17437"/>
                  </a:cubicBezTo>
                  <a:cubicBezTo>
                    <a:pt x="17459" y="19021"/>
                    <a:pt x="18283" y="18733"/>
                    <a:pt x="19108" y="16429"/>
                  </a:cubicBezTo>
                  <a:cubicBezTo>
                    <a:pt x="19932" y="14125"/>
                    <a:pt x="20756" y="9805"/>
                    <a:pt x="21086" y="6925"/>
                  </a:cubicBezTo>
                  <a:cubicBezTo>
                    <a:pt x="21416" y="4045"/>
                    <a:pt x="21251" y="2605"/>
                    <a:pt x="20262" y="1453"/>
                  </a:cubicBezTo>
                  <a:cubicBezTo>
                    <a:pt x="19272" y="301"/>
                    <a:pt x="17459" y="-563"/>
                    <a:pt x="15727" y="445"/>
                  </a:cubicBezTo>
                  <a:cubicBezTo>
                    <a:pt x="13996" y="1453"/>
                    <a:pt x="12347" y="4333"/>
                    <a:pt x="10698" y="7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454483" y="5791482"/>
              <a:ext cx="240145" cy="11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48" fill="norm" stroke="1" extrusionOk="0">
                  <a:moveTo>
                    <a:pt x="9428" y="3471"/>
                  </a:moveTo>
                  <a:cubicBezTo>
                    <a:pt x="8113" y="8100"/>
                    <a:pt x="6799" y="12729"/>
                    <a:pt x="5578" y="15814"/>
                  </a:cubicBezTo>
                  <a:cubicBezTo>
                    <a:pt x="4357" y="18900"/>
                    <a:pt x="3230" y="20443"/>
                    <a:pt x="2197" y="21021"/>
                  </a:cubicBezTo>
                  <a:cubicBezTo>
                    <a:pt x="1164" y="21600"/>
                    <a:pt x="225" y="21214"/>
                    <a:pt x="37" y="18129"/>
                  </a:cubicBezTo>
                  <a:cubicBezTo>
                    <a:pt x="-151" y="15043"/>
                    <a:pt x="412" y="9257"/>
                    <a:pt x="1164" y="5979"/>
                  </a:cubicBezTo>
                  <a:cubicBezTo>
                    <a:pt x="1915" y="2700"/>
                    <a:pt x="2854" y="1929"/>
                    <a:pt x="4826" y="3664"/>
                  </a:cubicBezTo>
                  <a:cubicBezTo>
                    <a:pt x="6799" y="5400"/>
                    <a:pt x="9804" y="9643"/>
                    <a:pt x="12246" y="12729"/>
                  </a:cubicBezTo>
                  <a:cubicBezTo>
                    <a:pt x="14687" y="15814"/>
                    <a:pt x="16566" y="17743"/>
                    <a:pt x="17880" y="18129"/>
                  </a:cubicBezTo>
                  <a:cubicBezTo>
                    <a:pt x="19195" y="18514"/>
                    <a:pt x="19946" y="17357"/>
                    <a:pt x="20510" y="14464"/>
                  </a:cubicBezTo>
                  <a:cubicBezTo>
                    <a:pt x="21073" y="11571"/>
                    <a:pt x="21449" y="6943"/>
                    <a:pt x="21261" y="4050"/>
                  </a:cubicBezTo>
                  <a:cubicBezTo>
                    <a:pt x="21073" y="1157"/>
                    <a:pt x="20322" y="0"/>
                    <a:pt x="18162" y="0"/>
                  </a:cubicBezTo>
                  <a:cubicBezTo>
                    <a:pt x="16002" y="0"/>
                    <a:pt x="12433" y="1157"/>
                    <a:pt x="8865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948946" y="5965825"/>
              <a:ext cx="103409" cy="50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477" fill="norm" stroke="1" extrusionOk="0">
                  <a:moveTo>
                    <a:pt x="20155" y="5277"/>
                  </a:moveTo>
                  <a:cubicBezTo>
                    <a:pt x="20578" y="4377"/>
                    <a:pt x="21002" y="3477"/>
                    <a:pt x="20367" y="2577"/>
                  </a:cubicBezTo>
                  <a:cubicBezTo>
                    <a:pt x="19731" y="1677"/>
                    <a:pt x="18037" y="777"/>
                    <a:pt x="16131" y="327"/>
                  </a:cubicBezTo>
                  <a:cubicBezTo>
                    <a:pt x="14226" y="-123"/>
                    <a:pt x="12108" y="-123"/>
                    <a:pt x="9567" y="417"/>
                  </a:cubicBezTo>
                  <a:cubicBezTo>
                    <a:pt x="7026" y="957"/>
                    <a:pt x="4061" y="2037"/>
                    <a:pt x="2155" y="3927"/>
                  </a:cubicBezTo>
                  <a:cubicBezTo>
                    <a:pt x="249" y="5817"/>
                    <a:pt x="-598" y="8517"/>
                    <a:pt x="461" y="11037"/>
                  </a:cubicBezTo>
                  <a:cubicBezTo>
                    <a:pt x="1520" y="13557"/>
                    <a:pt x="4484" y="15897"/>
                    <a:pt x="6178" y="17607"/>
                  </a:cubicBezTo>
                  <a:cubicBezTo>
                    <a:pt x="7873" y="19317"/>
                    <a:pt x="8296" y="20397"/>
                    <a:pt x="872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884577" y="627408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5429"/>
                    <a:pt x="6857" y="9257"/>
                    <a:pt x="10457" y="5657"/>
                  </a:cubicBezTo>
                  <a:cubicBezTo>
                    <a:pt x="14057" y="2057"/>
                    <a:pt x="178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173162" y="6030977"/>
              <a:ext cx="168616" cy="41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238" fill="norm" stroke="1" extrusionOk="0">
                  <a:moveTo>
                    <a:pt x="20984" y="92"/>
                  </a:moveTo>
                  <a:cubicBezTo>
                    <a:pt x="18877" y="-16"/>
                    <a:pt x="16769" y="-124"/>
                    <a:pt x="14530" y="362"/>
                  </a:cubicBezTo>
                  <a:cubicBezTo>
                    <a:pt x="12291" y="848"/>
                    <a:pt x="9921" y="1928"/>
                    <a:pt x="7550" y="3872"/>
                  </a:cubicBezTo>
                  <a:cubicBezTo>
                    <a:pt x="5179" y="5816"/>
                    <a:pt x="2808" y="8624"/>
                    <a:pt x="1360" y="11108"/>
                  </a:cubicBezTo>
                  <a:cubicBezTo>
                    <a:pt x="-89" y="13592"/>
                    <a:pt x="-616" y="15752"/>
                    <a:pt x="964" y="17480"/>
                  </a:cubicBezTo>
                  <a:cubicBezTo>
                    <a:pt x="2545" y="19208"/>
                    <a:pt x="6233" y="20504"/>
                    <a:pt x="9657" y="20990"/>
                  </a:cubicBezTo>
                  <a:cubicBezTo>
                    <a:pt x="13082" y="21476"/>
                    <a:pt x="16243" y="21152"/>
                    <a:pt x="19404" y="20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2343478" y="6181152"/>
              <a:ext cx="277700" cy="21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147" fill="norm" stroke="1" extrusionOk="0">
                  <a:moveTo>
                    <a:pt x="850" y="3510"/>
                  </a:moveTo>
                  <a:cubicBezTo>
                    <a:pt x="359" y="2264"/>
                    <a:pt x="-132" y="1018"/>
                    <a:pt x="32" y="395"/>
                  </a:cubicBezTo>
                  <a:cubicBezTo>
                    <a:pt x="195" y="-228"/>
                    <a:pt x="1013" y="-228"/>
                    <a:pt x="2486" y="1226"/>
                  </a:cubicBezTo>
                  <a:cubicBezTo>
                    <a:pt x="3959" y="2680"/>
                    <a:pt x="6086" y="5587"/>
                    <a:pt x="7068" y="8599"/>
                  </a:cubicBezTo>
                  <a:cubicBezTo>
                    <a:pt x="8050" y="11610"/>
                    <a:pt x="7886" y="14726"/>
                    <a:pt x="7477" y="16803"/>
                  </a:cubicBezTo>
                  <a:cubicBezTo>
                    <a:pt x="7068" y="18880"/>
                    <a:pt x="6413" y="19918"/>
                    <a:pt x="5595" y="20541"/>
                  </a:cubicBezTo>
                  <a:cubicBezTo>
                    <a:pt x="4777" y="21164"/>
                    <a:pt x="3795" y="21372"/>
                    <a:pt x="3223" y="20853"/>
                  </a:cubicBezTo>
                  <a:cubicBezTo>
                    <a:pt x="2650" y="20334"/>
                    <a:pt x="2486" y="19087"/>
                    <a:pt x="3141" y="16907"/>
                  </a:cubicBezTo>
                  <a:cubicBezTo>
                    <a:pt x="3795" y="14726"/>
                    <a:pt x="5268" y="11610"/>
                    <a:pt x="6741" y="9430"/>
                  </a:cubicBezTo>
                  <a:cubicBezTo>
                    <a:pt x="8213" y="7249"/>
                    <a:pt x="9686" y="6003"/>
                    <a:pt x="10913" y="5172"/>
                  </a:cubicBezTo>
                  <a:cubicBezTo>
                    <a:pt x="12141" y="4341"/>
                    <a:pt x="13123" y="3926"/>
                    <a:pt x="13613" y="4341"/>
                  </a:cubicBezTo>
                  <a:cubicBezTo>
                    <a:pt x="14104" y="4757"/>
                    <a:pt x="14104" y="6003"/>
                    <a:pt x="14023" y="7145"/>
                  </a:cubicBezTo>
                  <a:cubicBezTo>
                    <a:pt x="13941" y="8287"/>
                    <a:pt x="13777" y="9326"/>
                    <a:pt x="14350" y="10884"/>
                  </a:cubicBezTo>
                  <a:cubicBezTo>
                    <a:pt x="14923" y="12441"/>
                    <a:pt x="16232" y="14518"/>
                    <a:pt x="17541" y="15453"/>
                  </a:cubicBezTo>
                  <a:cubicBezTo>
                    <a:pt x="18850" y="16387"/>
                    <a:pt x="20159" y="16180"/>
                    <a:pt x="21468" y="15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697377" y="6051832"/>
              <a:ext cx="11194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600" fill="norm" stroke="1" extrusionOk="0">
                  <a:moveTo>
                    <a:pt x="0" y="0"/>
                  </a:moveTo>
                  <a:cubicBezTo>
                    <a:pt x="2356" y="0"/>
                    <a:pt x="4713" y="0"/>
                    <a:pt x="7658" y="767"/>
                  </a:cubicBezTo>
                  <a:cubicBezTo>
                    <a:pt x="10604" y="1534"/>
                    <a:pt x="14138" y="3069"/>
                    <a:pt x="16887" y="5252"/>
                  </a:cubicBezTo>
                  <a:cubicBezTo>
                    <a:pt x="19636" y="7436"/>
                    <a:pt x="21600" y="10269"/>
                    <a:pt x="20422" y="13102"/>
                  </a:cubicBezTo>
                  <a:cubicBezTo>
                    <a:pt x="19244" y="15934"/>
                    <a:pt x="14924" y="18767"/>
                    <a:pt x="10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957727" y="6318532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3187914" y="5899888"/>
              <a:ext cx="512764" cy="50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11" fill="norm" stroke="1" extrusionOk="0">
                  <a:moveTo>
                    <a:pt x="6600" y="16047"/>
                  </a:moveTo>
                  <a:cubicBezTo>
                    <a:pt x="6600" y="15333"/>
                    <a:pt x="6600" y="14619"/>
                    <a:pt x="6377" y="14218"/>
                  </a:cubicBezTo>
                  <a:cubicBezTo>
                    <a:pt x="6155" y="13816"/>
                    <a:pt x="5711" y="13727"/>
                    <a:pt x="4866" y="14084"/>
                  </a:cubicBezTo>
                  <a:cubicBezTo>
                    <a:pt x="4022" y="14441"/>
                    <a:pt x="2777" y="15244"/>
                    <a:pt x="1889" y="16092"/>
                  </a:cubicBezTo>
                  <a:cubicBezTo>
                    <a:pt x="1000" y="16940"/>
                    <a:pt x="466" y="17832"/>
                    <a:pt x="200" y="18680"/>
                  </a:cubicBezTo>
                  <a:cubicBezTo>
                    <a:pt x="-67" y="19528"/>
                    <a:pt x="-67" y="20332"/>
                    <a:pt x="200" y="20823"/>
                  </a:cubicBezTo>
                  <a:cubicBezTo>
                    <a:pt x="466" y="21313"/>
                    <a:pt x="1000" y="21492"/>
                    <a:pt x="1933" y="21090"/>
                  </a:cubicBezTo>
                  <a:cubicBezTo>
                    <a:pt x="2866" y="20689"/>
                    <a:pt x="4200" y="19707"/>
                    <a:pt x="5400" y="18011"/>
                  </a:cubicBezTo>
                  <a:cubicBezTo>
                    <a:pt x="6600" y="16315"/>
                    <a:pt x="7666" y="13905"/>
                    <a:pt x="8377" y="11094"/>
                  </a:cubicBezTo>
                  <a:cubicBezTo>
                    <a:pt x="9089" y="8282"/>
                    <a:pt x="9444" y="5069"/>
                    <a:pt x="9622" y="3194"/>
                  </a:cubicBezTo>
                  <a:cubicBezTo>
                    <a:pt x="9800" y="1320"/>
                    <a:pt x="9800" y="785"/>
                    <a:pt x="9577" y="428"/>
                  </a:cubicBezTo>
                  <a:cubicBezTo>
                    <a:pt x="9355" y="71"/>
                    <a:pt x="8911" y="-108"/>
                    <a:pt x="8555" y="71"/>
                  </a:cubicBezTo>
                  <a:cubicBezTo>
                    <a:pt x="8200" y="249"/>
                    <a:pt x="7933" y="785"/>
                    <a:pt x="7533" y="2570"/>
                  </a:cubicBezTo>
                  <a:cubicBezTo>
                    <a:pt x="7133" y="4355"/>
                    <a:pt x="6600" y="7390"/>
                    <a:pt x="6333" y="10201"/>
                  </a:cubicBezTo>
                  <a:cubicBezTo>
                    <a:pt x="6066" y="13013"/>
                    <a:pt x="6066" y="15601"/>
                    <a:pt x="6200" y="17163"/>
                  </a:cubicBezTo>
                  <a:cubicBezTo>
                    <a:pt x="6333" y="18725"/>
                    <a:pt x="6600" y="19261"/>
                    <a:pt x="6866" y="19350"/>
                  </a:cubicBezTo>
                  <a:cubicBezTo>
                    <a:pt x="7133" y="19439"/>
                    <a:pt x="7400" y="19082"/>
                    <a:pt x="7889" y="17922"/>
                  </a:cubicBezTo>
                  <a:cubicBezTo>
                    <a:pt x="8377" y="16761"/>
                    <a:pt x="9089" y="14798"/>
                    <a:pt x="9711" y="13414"/>
                  </a:cubicBezTo>
                  <a:cubicBezTo>
                    <a:pt x="10333" y="12031"/>
                    <a:pt x="10866" y="11228"/>
                    <a:pt x="11355" y="10781"/>
                  </a:cubicBezTo>
                  <a:cubicBezTo>
                    <a:pt x="11844" y="10335"/>
                    <a:pt x="12289" y="10246"/>
                    <a:pt x="12689" y="10469"/>
                  </a:cubicBezTo>
                  <a:cubicBezTo>
                    <a:pt x="13089" y="10692"/>
                    <a:pt x="13444" y="11228"/>
                    <a:pt x="13622" y="12477"/>
                  </a:cubicBezTo>
                  <a:cubicBezTo>
                    <a:pt x="13800" y="13727"/>
                    <a:pt x="13800" y="15690"/>
                    <a:pt x="13711" y="16940"/>
                  </a:cubicBezTo>
                  <a:cubicBezTo>
                    <a:pt x="13622" y="18190"/>
                    <a:pt x="13444" y="18725"/>
                    <a:pt x="13133" y="19171"/>
                  </a:cubicBezTo>
                  <a:cubicBezTo>
                    <a:pt x="12822" y="19618"/>
                    <a:pt x="12377" y="19975"/>
                    <a:pt x="12200" y="19885"/>
                  </a:cubicBezTo>
                  <a:cubicBezTo>
                    <a:pt x="12022" y="19796"/>
                    <a:pt x="12111" y="19261"/>
                    <a:pt x="13044" y="17877"/>
                  </a:cubicBezTo>
                  <a:cubicBezTo>
                    <a:pt x="13977" y="16494"/>
                    <a:pt x="15755" y="14262"/>
                    <a:pt x="16866" y="12968"/>
                  </a:cubicBezTo>
                  <a:cubicBezTo>
                    <a:pt x="17977" y="11674"/>
                    <a:pt x="18422" y="11317"/>
                    <a:pt x="18822" y="10960"/>
                  </a:cubicBezTo>
                  <a:cubicBezTo>
                    <a:pt x="19222" y="10603"/>
                    <a:pt x="19577" y="10246"/>
                    <a:pt x="19489" y="10380"/>
                  </a:cubicBezTo>
                  <a:cubicBezTo>
                    <a:pt x="19400" y="10513"/>
                    <a:pt x="18866" y="11138"/>
                    <a:pt x="18244" y="12299"/>
                  </a:cubicBezTo>
                  <a:cubicBezTo>
                    <a:pt x="17622" y="13459"/>
                    <a:pt x="16911" y="15155"/>
                    <a:pt x="16777" y="16360"/>
                  </a:cubicBezTo>
                  <a:cubicBezTo>
                    <a:pt x="16644" y="17565"/>
                    <a:pt x="17089" y="18279"/>
                    <a:pt x="17977" y="18725"/>
                  </a:cubicBezTo>
                  <a:cubicBezTo>
                    <a:pt x="18866" y="19171"/>
                    <a:pt x="20200" y="19350"/>
                    <a:pt x="21533" y="1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164227" y="6197882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164227" y="6318532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840"/>
                    <a:pt x="11931" y="10080"/>
                    <a:pt x="15531" y="6480"/>
                  </a:cubicBezTo>
                  <a:cubicBezTo>
                    <a:pt x="19131" y="2880"/>
                    <a:pt x="2036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583327" y="6089932"/>
              <a:ext cx="31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00"/>
                    <a:pt x="5760" y="8000"/>
                    <a:pt x="9360" y="11600"/>
                  </a:cubicBezTo>
                  <a:cubicBezTo>
                    <a:pt x="12960" y="15200"/>
                    <a:pt x="1728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73377" y="7271032"/>
              <a:ext cx="1060451" cy="7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0463"/>
                  </a:moveTo>
                  <a:cubicBezTo>
                    <a:pt x="1337" y="21032"/>
                    <a:pt x="2673" y="21600"/>
                    <a:pt x="4074" y="20747"/>
                  </a:cubicBezTo>
                  <a:cubicBezTo>
                    <a:pt x="5475" y="19895"/>
                    <a:pt x="6941" y="17621"/>
                    <a:pt x="8407" y="15063"/>
                  </a:cubicBezTo>
                  <a:cubicBezTo>
                    <a:pt x="9873" y="12505"/>
                    <a:pt x="11339" y="9663"/>
                    <a:pt x="13042" y="7389"/>
                  </a:cubicBezTo>
                  <a:cubicBezTo>
                    <a:pt x="14745" y="5116"/>
                    <a:pt x="16685" y="3411"/>
                    <a:pt x="18151" y="2274"/>
                  </a:cubicBezTo>
                  <a:cubicBezTo>
                    <a:pt x="19617" y="1137"/>
                    <a:pt x="20608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446427" y="7347232"/>
              <a:ext cx="609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5" y="18400"/>
                    <a:pt x="5550" y="15200"/>
                    <a:pt x="8512" y="12200"/>
                  </a:cubicBezTo>
                  <a:cubicBezTo>
                    <a:pt x="11475" y="9200"/>
                    <a:pt x="14625" y="6400"/>
                    <a:pt x="16838" y="4400"/>
                  </a:cubicBezTo>
                  <a:cubicBezTo>
                    <a:pt x="19050" y="2400"/>
                    <a:pt x="203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307227" y="6229632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275477" y="6312182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056527" y="5848002"/>
              <a:ext cx="167421" cy="55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09" fill="norm" stroke="1" extrusionOk="0">
                  <a:moveTo>
                    <a:pt x="4050" y="12936"/>
                  </a:moveTo>
                  <a:cubicBezTo>
                    <a:pt x="3240" y="14154"/>
                    <a:pt x="2430" y="15372"/>
                    <a:pt x="2430" y="17118"/>
                  </a:cubicBezTo>
                  <a:cubicBezTo>
                    <a:pt x="2430" y="18864"/>
                    <a:pt x="3240" y="21137"/>
                    <a:pt x="3375" y="21300"/>
                  </a:cubicBezTo>
                  <a:cubicBezTo>
                    <a:pt x="3510" y="21462"/>
                    <a:pt x="2970" y="19513"/>
                    <a:pt x="2700" y="17239"/>
                  </a:cubicBezTo>
                  <a:cubicBezTo>
                    <a:pt x="2430" y="14966"/>
                    <a:pt x="2430" y="12367"/>
                    <a:pt x="3510" y="9728"/>
                  </a:cubicBezTo>
                  <a:cubicBezTo>
                    <a:pt x="4590" y="7089"/>
                    <a:pt x="6750" y="4409"/>
                    <a:pt x="8640" y="2745"/>
                  </a:cubicBezTo>
                  <a:cubicBezTo>
                    <a:pt x="10530" y="1080"/>
                    <a:pt x="12150" y="430"/>
                    <a:pt x="13635" y="146"/>
                  </a:cubicBezTo>
                  <a:cubicBezTo>
                    <a:pt x="15120" y="-138"/>
                    <a:pt x="16470" y="-57"/>
                    <a:pt x="18090" y="836"/>
                  </a:cubicBezTo>
                  <a:cubicBezTo>
                    <a:pt x="19710" y="1730"/>
                    <a:pt x="21600" y="3435"/>
                    <a:pt x="21330" y="5181"/>
                  </a:cubicBezTo>
                  <a:cubicBezTo>
                    <a:pt x="21060" y="6927"/>
                    <a:pt x="18630" y="8713"/>
                    <a:pt x="14715" y="9809"/>
                  </a:cubicBezTo>
                  <a:cubicBezTo>
                    <a:pt x="10800" y="10906"/>
                    <a:pt x="5400" y="11312"/>
                    <a:pt x="0" y="11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208927" y="6166132"/>
              <a:ext cx="165101" cy="245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647"/>
                  </a:moveTo>
                  <a:cubicBezTo>
                    <a:pt x="3600" y="4759"/>
                    <a:pt x="7200" y="7871"/>
                    <a:pt x="9277" y="10617"/>
                  </a:cubicBezTo>
                  <a:cubicBezTo>
                    <a:pt x="11354" y="13363"/>
                    <a:pt x="11908" y="15742"/>
                    <a:pt x="12185" y="17390"/>
                  </a:cubicBezTo>
                  <a:cubicBezTo>
                    <a:pt x="12462" y="19037"/>
                    <a:pt x="12462" y="19953"/>
                    <a:pt x="11769" y="20593"/>
                  </a:cubicBezTo>
                  <a:cubicBezTo>
                    <a:pt x="11077" y="21234"/>
                    <a:pt x="9692" y="21600"/>
                    <a:pt x="8308" y="20502"/>
                  </a:cubicBezTo>
                  <a:cubicBezTo>
                    <a:pt x="6923" y="19403"/>
                    <a:pt x="5538" y="16841"/>
                    <a:pt x="6508" y="13637"/>
                  </a:cubicBezTo>
                  <a:cubicBezTo>
                    <a:pt x="7477" y="10434"/>
                    <a:pt x="10800" y="6590"/>
                    <a:pt x="13708" y="4210"/>
                  </a:cubicBezTo>
                  <a:cubicBezTo>
                    <a:pt x="16615" y="1831"/>
                    <a:pt x="19108" y="9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531145" y="5999432"/>
              <a:ext cx="192133" cy="4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486" fill="norm" stroke="1" extrusionOk="0">
                  <a:moveTo>
                    <a:pt x="20858" y="69"/>
                  </a:moveTo>
                  <a:cubicBezTo>
                    <a:pt x="19709" y="-22"/>
                    <a:pt x="18560" y="-114"/>
                    <a:pt x="16722" y="435"/>
                  </a:cubicBezTo>
                  <a:cubicBezTo>
                    <a:pt x="14884" y="984"/>
                    <a:pt x="12356" y="2174"/>
                    <a:pt x="9484" y="4279"/>
                  </a:cubicBezTo>
                  <a:cubicBezTo>
                    <a:pt x="6611" y="6384"/>
                    <a:pt x="3394" y="9405"/>
                    <a:pt x="1556" y="11830"/>
                  </a:cubicBezTo>
                  <a:cubicBezTo>
                    <a:pt x="-282" y="14255"/>
                    <a:pt x="-742" y="16086"/>
                    <a:pt x="1556" y="17596"/>
                  </a:cubicBezTo>
                  <a:cubicBezTo>
                    <a:pt x="3854" y="19106"/>
                    <a:pt x="8909" y="20296"/>
                    <a:pt x="13964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837577" y="6128032"/>
              <a:ext cx="165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3173"/>
                    <a:pt x="6646" y="6346"/>
                    <a:pt x="10246" y="9946"/>
                  </a:cubicBezTo>
                  <a:cubicBezTo>
                    <a:pt x="13846" y="13546"/>
                    <a:pt x="17723" y="175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6793127" y="6121682"/>
              <a:ext cx="2667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327"/>
                    <a:pt x="17829" y="655"/>
                    <a:pt x="15514" y="1909"/>
                  </a:cubicBezTo>
                  <a:cubicBezTo>
                    <a:pt x="13200" y="3164"/>
                    <a:pt x="10457" y="5345"/>
                    <a:pt x="7886" y="8182"/>
                  </a:cubicBezTo>
                  <a:cubicBezTo>
                    <a:pt x="5314" y="11018"/>
                    <a:pt x="2914" y="14509"/>
                    <a:pt x="1629" y="16855"/>
                  </a:cubicBezTo>
                  <a:cubicBezTo>
                    <a:pt x="343" y="19200"/>
                    <a:pt x="17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208809" y="6175085"/>
              <a:ext cx="200269" cy="276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10" fill="norm" stroke="1" extrusionOk="0">
                  <a:moveTo>
                    <a:pt x="20613" y="2723"/>
                  </a:moveTo>
                  <a:cubicBezTo>
                    <a:pt x="19488" y="1749"/>
                    <a:pt x="18363" y="774"/>
                    <a:pt x="17238" y="287"/>
                  </a:cubicBezTo>
                  <a:cubicBezTo>
                    <a:pt x="16113" y="-200"/>
                    <a:pt x="14988" y="-200"/>
                    <a:pt x="12738" y="1343"/>
                  </a:cubicBezTo>
                  <a:cubicBezTo>
                    <a:pt x="10488" y="2886"/>
                    <a:pt x="7113" y="5971"/>
                    <a:pt x="4751" y="8732"/>
                  </a:cubicBezTo>
                  <a:cubicBezTo>
                    <a:pt x="2388" y="11493"/>
                    <a:pt x="1038" y="13929"/>
                    <a:pt x="363" y="15553"/>
                  </a:cubicBezTo>
                  <a:cubicBezTo>
                    <a:pt x="-312" y="17177"/>
                    <a:pt x="-312" y="17989"/>
                    <a:pt x="2726" y="18883"/>
                  </a:cubicBezTo>
                  <a:cubicBezTo>
                    <a:pt x="5763" y="19776"/>
                    <a:pt x="11838" y="20750"/>
                    <a:pt x="15438" y="21075"/>
                  </a:cubicBezTo>
                  <a:cubicBezTo>
                    <a:pt x="19038" y="21400"/>
                    <a:pt x="20163" y="21075"/>
                    <a:pt x="21288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7263027" y="635028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4400"/>
                    <a:pt x="2618" y="7200"/>
                    <a:pt x="6218" y="3600"/>
                  </a:cubicBezTo>
                  <a:cubicBezTo>
                    <a:pt x="9818" y="0"/>
                    <a:pt x="157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7695634" y="6094600"/>
              <a:ext cx="227794" cy="369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1" fill="norm" stroke="1" extrusionOk="0">
                  <a:moveTo>
                    <a:pt x="21132" y="463"/>
                  </a:moveTo>
                  <a:cubicBezTo>
                    <a:pt x="19168" y="97"/>
                    <a:pt x="17205" y="-269"/>
                    <a:pt x="14848" y="280"/>
                  </a:cubicBezTo>
                  <a:cubicBezTo>
                    <a:pt x="12492" y="829"/>
                    <a:pt x="9743" y="2294"/>
                    <a:pt x="7092" y="4673"/>
                  </a:cubicBezTo>
                  <a:cubicBezTo>
                    <a:pt x="4441" y="7053"/>
                    <a:pt x="1888" y="10348"/>
                    <a:pt x="710" y="12972"/>
                  </a:cubicBezTo>
                  <a:cubicBezTo>
                    <a:pt x="-468" y="15595"/>
                    <a:pt x="-272" y="17548"/>
                    <a:pt x="1987" y="18829"/>
                  </a:cubicBezTo>
                  <a:cubicBezTo>
                    <a:pt x="4245" y="20111"/>
                    <a:pt x="8565" y="20721"/>
                    <a:pt x="1288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7894007" y="6321889"/>
              <a:ext cx="15007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67" fill="norm" stroke="1" extrusionOk="0">
                  <a:moveTo>
                    <a:pt x="1470" y="20967"/>
                  </a:moveTo>
                  <a:cubicBezTo>
                    <a:pt x="570" y="16647"/>
                    <a:pt x="-330" y="12327"/>
                    <a:pt x="120" y="8547"/>
                  </a:cubicBezTo>
                  <a:cubicBezTo>
                    <a:pt x="570" y="4767"/>
                    <a:pt x="2370" y="1527"/>
                    <a:pt x="6120" y="447"/>
                  </a:cubicBezTo>
                  <a:cubicBezTo>
                    <a:pt x="9870" y="-633"/>
                    <a:pt x="15570" y="447"/>
                    <a:pt x="21270" y="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202282" y="6255032"/>
              <a:ext cx="256997" cy="1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073" fill="norm" stroke="1" extrusionOk="0">
                  <a:moveTo>
                    <a:pt x="12065" y="0"/>
                  </a:moveTo>
                  <a:cubicBezTo>
                    <a:pt x="11368" y="2859"/>
                    <a:pt x="10671" y="5718"/>
                    <a:pt x="9452" y="9212"/>
                  </a:cubicBezTo>
                  <a:cubicBezTo>
                    <a:pt x="8232" y="12706"/>
                    <a:pt x="6490" y="16835"/>
                    <a:pt x="5097" y="19059"/>
                  </a:cubicBezTo>
                  <a:cubicBezTo>
                    <a:pt x="3703" y="21282"/>
                    <a:pt x="2658" y="21600"/>
                    <a:pt x="1787" y="20329"/>
                  </a:cubicBezTo>
                  <a:cubicBezTo>
                    <a:pt x="916" y="19059"/>
                    <a:pt x="219" y="16200"/>
                    <a:pt x="45" y="13976"/>
                  </a:cubicBezTo>
                  <a:cubicBezTo>
                    <a:pt x="-129" y="11753"/>
                    <a:pt x="219" y="10165"/>
                    <a:pt x="829" y="9212"/>
                  </a:cubicBezTo>
                  <a:cubicBezTo>
                    <a:pt x="1439" y="8259"/>
                    <a:pt x="2310" y="7941"/>
                    <a:pt x="4226" y="9847"/>
                  </a:cubicBezTo>
                  <a:cubicBezTo>
                    <a:pt x="6142" y="11753"/>
                    <a:pt x="9103" y="15882"/>
                    <a:pt x="11019" y="18265"/>
                  </a:cubicBezTo>
                  <a:cubicBezTo>
                    <a:pt x="12936" y="20647"/>
                    <a:pt x="13806" y="21282"/>
                    <a:pt x="15200" y="20488"/>
                  </a:cubicBezTo>
                  <a:cubicBezTo>
                    <a:pt x="16594" y="19694"/>
                    <a:pt x="18510" y="17471"/>
                    <a:pt x="19729" y="14929"/>
                  </a:cubicBezTo>
                  <a:cubicBezTo>
                    <a:pt x="20948" y="12388"/>
                    <a:pt x="21471" y="9529"/>
                    <a:pt x="20948" y="7147"/>
                  </a:cubicBezTo>
                  <a:cubicBezTo>
                    <a:pt x="20426" y="4765"/>
                    <a:pt x="18858" y="2859"/>
                    <a:pt x="17203" y="2541"/>
                  </a:cubicBezTo>
                  <a:cubicBezTo>
                    <a:pt x="15548" y="2224"/>
                    <a:pt x="13806" y="3494"/>
                    <a:pt x="13110" y="6353"/>
                  </a:cubicBezTo>
                  <a:cubicBezTo>
                    <a:pt x="12413" y="9212"/>
                    <a:pt x="12761" y="13659"/>
                    <a:pt x="1311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507627" y="6509032"/>
              <a:ext cx="88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8807811" y="6345068"/>
              <a:ext cx="353242" cy="13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546" fill="norm" stroke="1" extrusionOk="0">
                  <a:moveTo>
                    <a:pt x="10247" y="5630"/>
                  </a:moveTo>
                  <a:cubicBezTo>
                    <a:pt x="8969" y="7565"/>
                    <a:pt x="7691" y="9499"/>
                    <a:pt x="6413" y="11433"/>
                  </a:cubicBezTo>
                  <a:cubicBezTo>
                    <a:pt x="5135" y="13368"/>
                    <a:pt x="3857" y="15302"/>
                    <a:pt x="2834" y="16269"/>
                  </a:cubicBezTo>
                  <a:cubicBezTo>
                    <a:pt x="1812" y="17236"/>
                    <a:pt x="1045" y="17236"/>
                    <a:pt x="534" y="15786"/>
                  </a:cubicBezTo>
                  <a:cubicBezTo>
                    <a:pt x="23" y="14335"/>
                    <a:pt x="-233" y="11433"/>
                    <a:pt x="278" y="8693"/>
                  </a:cubicBezTo>
                  <a:cubicBezTo>
                    <a:pt x="789" y="5953"/>
                    <a:pt x="2068" y="3374"/>
                    <a:pt x="3282" y="2568"/>
                  </a:cubicBezTo>
                  <a:cubicBezTo>
                    <a:pt x="4496" y="1762"/>
                    <a:pt x="5646" y="2729"/>
                    <a:pt x="7627" y="6114"/>
                  </a:cubicBezTo>
                  <a:cubicBezTo>
                    <a:pt x="9608" y="9499"/>
                    <a:pt x="12420" y="15302"/>
                    <a:pt x="14146" y="18204"/>
                  </a:cubicBezTo>
                  <a:cubicBezTo>
                    <a:pt x="15871" y="21105"/>
                    <a:pt x="16510" y="21105"/>
                    <a:pt x="17533" y="19332"/>
                  </a:cubicBezTo>
                  <a:cubicBezTo>
                    <a:pt x="18555" y="17559"/>
                    <a:pt x="19961" y="14012"/>
                    <a:pt x="20664" y="11433"/>
                  </a:cubicBezTo>
                  <a:cubicBezTo>
                    <a:pt x="21367" y="8854"/>
                    <a:pt x="21367" y="7242"/>
                    <a:pt x="21303" y="5630"/>
                  </a:cubicBezTo>
                  <a:cubicBezTo>
                    <a:pt x="21239" y="4018"/>
                    <a:pt x="21111" y="2406"/>
                    <a:pt x="20089" y="1278"/>
                  </a:cubicBezTo>
                  <a:cubicBezTo>
                    <a:pt x="19066" y="150"/>
                    <a:pt x="17149" y="-495"/>
                    <a:pt x="15168" y="472"/>
                  </a:cubicBezTo>
                  <a:cubicBezTo>
                    <a:pt x="13187" y="1439"/>
                    <a:pt x="11142" y="4018"/>
                    <a:pt x="9928" y="5953"/>
                  </a:cubicBezTo>
                  <a:cubicBezTo>
                    <a:pt x="8714" y="7887"/>
                    <a:pt x="8330" y="9177"/>
                    <a:pt x="8394" y="10144"/>
                  </a:cubicBezTo>
                  <a:cubicBezTo>
                    <a:pt x="8458" y="11111"/>
                    <a:pt x="8969" y="11756"/>
                    <a:pt x="9481" y="12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199777" y="6223282"/>
              <a:ext cx="9696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4136" y="0"/>
                  </a:moveTo>
                  <a:cubicBezTo>
                    <a:pt x="7353" y="2057"/>
                    <a:pt x="10570" y="4114"/>
                    <a:pt x="13787" y="6429"/>
                  </a:cubicBezTo>
                  <a:cubicBezTo>
                    <a:pt x="17004" y="8743"/>
                    <a:pt x="20221" y="11314"/>
                    <a:pt x="20911" y="13693"/>
                  </a:cubicBezTo>
                  <a:cubicBezTo>
                    <a:pt x="21600" y="16071"/>
                    <a:pt x="19762" y="18257"/>
                    <a:pt x="15855" y="19543"/>
                  </a:cubicBezTo>
                  <a:cubicBezTo>
                    <a:pt x="11949" y="20829"/>
                    <a:pt x="5974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377577" y="6151437"/>
              <a:ext cx="71102" cy="44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91" fill="norm" stroke="1" extrusionOk="0">
                  <a:moveTo>
                    <a:pt x="5554" y="98"/>
                  </a:moveTo>
                  <a:cubicBezTo>
                    <a:pt x="8640" y="-6"/>
                    <a:pt x="11726" y="-109"/>
                    <a:pt x="14194" y="253"/>
                  </a:cubicBezTo>
                  <a:cubicBezTo>
                    <a:pt x="16663" y="614"/>
                    <a:pt x="18514" y="1441"/>
                    <a:pt x="19749" y="3250"/>
                  </a:cubicBezTo>
                  <a:cubicBezTo>
                    <a:pt x="20983" y="5058"/>
                    <a:pt x="21600" y="7849"/>
                    <a:pt x="18206" y="11053"/>
                  </a:cubicBezTo>
                  <a:cubicBezTo>
                    <a:pt x="14811" y="14257"/>
                    <a:pt x="7406" y="17874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" name="Drawing"/>
          <p:cNvGrpSpPr/>
          <p:nvPr/>
        </p:nvGrpSpPr>
        <p:grpSpPr>
          <a:xfrm>
            <a:off x="637740" y="1496049"/>
            <a:ext cx="11465361" cy="8079326"/>
            <a:chOff x="0" y="0"/>
            <a:chExt cx="11465359" cy="8079324"/>
          </a:xfrm>
        </p:grpSpPr>
        <p:sp>
          <p:nvSpPr>
            <p:cNvPr id="281" name="Line"/>
            <p:cNvSpPr/>
            <p:nvPr/>
          </p:nvSpPr>
          <p:spPr>
            <a:xfrm>
              <a:off x="314759" y="478800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69"/>
                    <a:pt x="7200" y="8938"/>
                    <a:pt x="10800" y="12538"/>
                  </a:cubicBezTo>
                  <a:cubicBezTo>
                    <a:pt x="14400" y="16138"/>
                    <a:pt x="1800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02059" y="3899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60637" y="440700"/>
              <a:ext cx="77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20926" y="0"/>
                  </a:moveTo>
                  <a:cubicBezTo>
                    <a:pt x="16947" y="0"/>
                    <a:pt x="12968" y="0"/>
                    <a:pt x="8989" y="1029"/>
                  </a:cubicBezTo>
                  <a:cubicBezTo>
                    <a:pt x="5010" y="2057"/>
                    <a:pt x="1031" y="4114"/>
                    <a:pt x="179" y="7200"/>
                  </a:cubicBezTo>
                  <a:cubicBezTo>
                    <a:pt x="-674" y="10286"/>
                    <a:pt x="1600" y="14400"/>
                    <a:pt x="5579" y="16971"/>
                  </a:cubicBezTo>
                  <a:cubicBezTo>
                    <a:pt x="9558" y="19543"/>
                    <a:pt x="15242" y="20571"/>
                    <a:pt x="209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403659" y="466100"/>
              <a:ext cx="6561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1751"/>
                    <a:pt x="9755" y="3503"/>
                    <a:pt x="13935" y="6130"/>
                  </a:cubicBezTo>
                  <a:cubicBezTo>
                    <a:pt x="18116" y="8757"/>
                    <a:pt x="21600" y="12259"/>
                    <a:pt x="21600" y="14886"/>
                  </a:cubicBezTo>
                  <a:cubicBezTo>
                    <a:pt x="21600" y="17514"/>
                    <a:pt x="18116" y="19265"/>
                    <a:pt x="14632" y="20238"/>
                  </a:cubicBezTo>
                  <a:cubicBezTo>
                    <a:pt x="11148" y="21211"/>
                    <a:pt x="7665" y="21405"/>
                    <a:pt x="41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67366" y="356409"/>
              <a:ext cx="174444" cy="38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1" fill="norm" stroke="1" extrusionOk="0">
                  <a:moveTo>
                    <a:pt x="368" y="2222"/>
                  </a:moveTo>
                  <a:cubicBezTo>
                    <a:pt x="108" y="1631"/>
                    <a:pt x="-152" y="1041"/>
                    <a:pt x="108" y="982"/>
                  </a:cubicBezTo>
                  <a:cubicBezTo>
                    <a:pt x="368" y="923"/>
                    <a:pt x="1149" y="1395"/>
                    <a:pt x="2971" y="3461"/>
                  </a:cubicBezTo>
                  <a:cubicBezTo>
                    <a:pt x="4793" y="5527"/>
                    <a:pt x="7655" y="9186"/>
                    <a:pt x="9477" y="12254"/>
                  </a:cubicBezTo>
                  <a:cubicBezTo>
                    <a:pt x="11299" y="15323"/>
                    <a:pt x="12079" y="17802"/>
                    <a:pt x="12600" y="19336"/>
                  </a:cubicBezTo>
                  <a:cubicBezTo>
                    <a:pt x="13120" y="20871"/>
                    <a:pt x="13381" y="21461"/>
                    <a:pt x="13511" y="21461"/>
                  </a:cubicBezTo>
                  <a:cubicBezTo>
                    <a:pt x="13641" y="21461"/>
                    <a:pt x="13641" y="20871"/>
                    <a:pt x="13771" y="18687"/>
                  </a:cubicBezTo>
                  <a:cubicBezTo>
                    <a:pt x="13901" y="16504"/>
                    <a:pt x="14161" y="12727"/>
                    <a:pt x="14682" y="9658"/>
                  </a:cubicBezTo>
                  <a:cubicBezTo>
                    <a:pt x="15202" y="6589"/>
                    <a:pt x="15983" y="4228"/>
                    <a:pt x="16764" y="2635"/>
                  </a:cubicBezTo>
                  <a:cubicBezTo>
                    <a:pt x="17544" y="1041"/>
                    <a:pt x="18325" y="215"/>
                    <a:pt x="19106" y="38"/>
                  </a:cubicBezTo>
                  <a:cubicBezTo>
                    <a:pt x="19887" y="-139"/>
                    <a:pt x="20667" y="333"/>
                    <a:pt x="21448" y="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65997" y="483273"/>
              <a:ext cx="140913" cy="2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43" fill="norm" stroke="1" extrusionOk="0">
                  <a:moveTo>
                    <a:pt x="15659" y="9531"/>
                  </a:moveTo>
                  <a:cubicBezTo>
                    <a:pt x="14047" y="6415"/>
                    <a:pt x="12435" y="3300"/>
                    <a:pt x="10823" y="1638"/>
                  </a:cubicBezTo>
                  <a:cubicBezTo>
                    <a:pt x="9211" y="-23"/>
                    <a:pt x="7599" y="-231"/>
                    <a:pt x="6149" y="184"/>
                  </a:cubicBezTo>
                  <a:cubicBezTo>
                    <a:pt x="4698" y="600"/>
                    <a:pt x="3408" y="1638"/>
                    <a:pt x="2280" y="4234"/>
                  </a:cubicBezTo>
                  <a:cubicBezTo>
                    <a:pt x="1152" y="6831"/>
                    <a:pt x="184" y="10984"/>
                    <a:pt x="23" y="13581"/>
                  </a:cubicBezTo>
                  <a:cubicBezTo>
                    <a:pt x="-138" y="16177"/>
                    <a:pt x="507" y="17215"/>
                    <a:pt x="2763" y="17007"/>
                  </a:cubicBezTo>
                  <a:cubicBezTo>
                    <a:pt x="5020" y="16800"/>
                    <a:pt x="8889" y="15346"/>
                    <a:pt x="10984" y="14100"/>
                  </a:cubicBezTo>
                  <a:cubicBezTo>
                    <a:pt x="13080" y="12854"/>
                    <a:pt x="13402" y="11815"/>
                    <a:pt x="13725" y="10777"/>
                  </a:cubicBezTo>
                  <a:cubicBezTo>
                    <a:pt x="14047" y="9738"/>
                    <a:pt x="14369" y="8700"/>
                    <a:pt x="14692" y="9115"/>
                  </a:cubicBezTo>
                  <a:cubicBezTo>
                    <a:pt x="15014" y="9531"/>
                    <a:pt x="15337" y="11400"/>
                    <a:pt x="15498" y="12957"/>
                  </a:cubicBezTo>
                  <a:cubicBezTo>
                    <a:pt x="15659" y="14515"/>
                    <a:pt x="15659" y="15761"/>
                    <a:pt x="15981" y="17215"/>
                  </a:cubicBezTo>
                  <a:cubicBezTo>
                    <a:pt x="16304" y="18669"/>
                    <a:pt x="16949" y="20331"/>
                    <a:pt x="17916" y="20850"/>
                  </a:cubicBezTo>
                  <a:cubicBezTo>
                    <a:pt x="18883" y="21369"/>
                    <a:pt x="20172" y="20746"/>
                    <a:pt x="21462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070409" y="332750"/>
              <a:ext cx="190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21"/>
                    <a:pt x="14400" y="8441"/>
                    <a:pt x="18000" y="12041"/>
                  </a:cubicBezTo>
                  <a:cubicBezTo>
                    <a:pt x="21600" y="15641"/>
                    <a:pt x="216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152959" y="54230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52959" y="4407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249121" y="261227"/>
              <a:ext cx="100689" cy="408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81" fill="norm" stroke="1" extrusionOk="0">
                  <a:moveTo>
                    <a:pt x="16006" y="15706"/>
                  </a:moveTo>
                  <a:cubicBezTo>
                    <a:pt x="15556" y="15152"/>
                    <a:pt x="15106" y="14598"/>
                    <a:pt x="14431" y="14044"/>
                  </a:cubicBezTo>
                  <a:cubicBezTo>
                    <a:pt x="13756" y="13491"/>
                    <a:pt x="12856" y="12937"/>
                    <a:pt x="11281" y="12604"/>
                  </a:cubicBezTo>
                  <a:cubicBezTo>
                    <a:pt x="9706" y="12272"/>
                    <a:pt x="7456" y="12161"/>
                    <a:pt x="5431" y="13214"/>
                  </a:cubicBezTo>
                  <a:cubicBezTo>
                    <a:pt x="3406" y="14266"/>
                    <a:pt x="1606" y="16481"/>
                    <a:pt x="706" y="17866"/>
                  </a:cubicBezTo>
                  <a:cubicBezTo>
                    <a:pt x="-194" y="19251"/>
                    <a:pt x="-194" y="19804"/>
                    <a:pt x="481" y="20303"/>
                  </a:cubicBezTo>
                  <a:cubicBezTo>
                    <a:pt x="1156" y="20801"/>
                    <a:pt x="2506" y="21244"/>
                    <a:pt x="4306" y="21355"/>
                  </a:cubicBezTo>
                  <a:cubicBezTo>
                    <a:pt x="6106" y="21466"/>
                    <a:pt x="8356" y="21244"/>
                    <a:pt x="10831" y="20081"/>
                  </a:cubicBezTo>
                  <a:cubicBezTo>
                    <a:pt x="13306" y="18918"/>
                    <a:pt x="16006" y="16814"/>
                    <a:pt x="17581" y="13601"/>
                  </a:cubicBezTo>
                  <a:cubicBezTo>
                    <a:pt x="19156" y="10389"/>
                    <a:pt x="19606" y="6069"/>
                    <a:pt x="19831" y="3521"/>
                  </a:cubicBezTo>
                  <a:cubicBezTo>
                    <a:pt x="20056" y="974"/>
                    <a:pt x="20056" y="198"/>
                    <a:pt x="19381" y="32"/>
                  </a:cubicBezTo>
                  <a:cubicBezTo>
                    <a:pt x="18706" y="-134"/>
                    <a:pt x="17356" y="309"/>
                    <a:pt x="16231" y="2192"/>
                  </a:cubicBezTo>
                  <a:cubicBezTo>
                    <a:pt x="15106" y="4075"/>
                    <a:pt x="14206" y="7398"/>
                    <a:pt x="14431" y="10334"/>
                  </a:cubicBezTo>
                  <a:cubicBezTo>
                    <a:pt x="14656" y="13269"/>
                    <a:pt x="16006" y="15817"/>
                    <a:pt x="17356" y="17423"/>
                  </a:cubicBezTo>
                  <a:cubicBezTo>
                    <a:pt x="18706" y="19029"/>
                    <a:pt x="20056" y="19694"/>
                    <a:pt x="21406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413309" y="52325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438709" y="428000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556366" y="262900"/>
              <a:ext cx="66494" cy="38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98" fill="norm" stroke="1" extrusionOk="0">
                  <a:moveTo>
                    <a:pt x="2980" y="0"/>
                  </a:moveTo>
                  <a:cubicBezTo>
                    <a:pt x="2305" y="3560"/>
                    <a:pt x="1630" y="7121"/>
                    <a:pt x="955" y="10147"/>
                  </a:cubicBezTo>
                  <a:cubicBezTo>
                    <a:pt x="280" y="13174"/>
                    <a:pt x="-395" y="15666"/>
                    <a:pt x="280" y="17446"/>
                  </a:cubicBezTo>
                  <a:cubicBezTo>
                    <a:pt x="955" y="19226"/>
                    <a:pt x="2980" y="20295"/>
                    <a:pt x="5680" y="20888"/>
                  </a:cubicBezTo>
                  <a:cubicBezTo>
                    <a:pt x="8380" y="21481"/>
                    <a:pt x="11755" y="21600"/>
                    <a:pt x="14455" y="21422"/>
                  </a:cubicBezTo>
                  <a:cubicBezTo>
                    <a:pt x="17155" y="21244"/>
                    <a:pt x="19180" y="20769"/>
                    <a:pt x="21205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522975" y="438448"/>
              <a:ext cx="289659" cy="45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4" fill="norm" stroke="1" extrusionOk="0">
                  <a:moveTo>
                    <a:pt x="1751" y="3422"/>
                  </a:moveTo>
                  <a:cubicBezTo>
                    <a:pt x="969" y="3221"/>
                    <a:pt x="186" y="3020"/>
                    <a:pt x="30" y="2669"/>
                  </a:cubicBezTo>
                  <a:cubicBezTo>
                    <a:pt x="-127" y="2317"/>
                    <a:pt x="343" y="1815"/>
                    <a:pt x="1282" y="1363"/>
                  </a:cubicBezTo>
                  <a:cubicBezTo>
                    <a:pt x="2221" y="911"/>
                    <a:pt x="3630" y="509"/>
                    <a:pt x="4803" y="258"/>
                  </a:cubicBezTo>
                  <a:cubicBezTo>
                    <a:pt x="5977" y="6"/>
                    <a:pt x="6916" y="-94"/>
                    <a:pt x="7543" y="107"/>
                  </a:cubicBezTo>
                  <a:cubicBezTo>
                    <a:pt x="8169" y="308"/>
                    <a:pt x="8482" y="810"/>
                    <a:pt x="8873" y="1564"/>
                  </a:cubicBezTo>
                  <a:cubicBezTo>
                    <a:pt x="9264" y="2317"/>
                    <a:pt x="9734" y="3322"/>
                    <a:pt x="10360" y="3925"/>
                  </a:cubicBezTo>
                  <a:cubicBezTo>
                    <a:pt x="10986" y="4527"/>
                    <a:pt x="11769" y="4728"/>
                    <a:pt x="12473" y="4678"/>
                  </a:cubicBezTo>
                  <a:cubicBezTo>
                    <a:pt x="13177" y="4628"/>
                    <a:pt x="13803" y="4326"/>
                    <a:pt x="14430" y="3724"/>
                  </a:cubicBezTo>
                  <a:cubicBezTo>
                    <a:pt x="15056" y="3121"/>
                    <a:pt x="15682" y="2217"/>
                    <a:pt x="16230" y="2317"/>
                  </a:cubicBezTo>
                  <a:cubicBezTo>
                    <a:pt x="16777" y="2418"/>
                    <a:pt x="17247" y="3523"/>
                    <a:pt x="17951" y="5432"/>
                  </a:cubicBezTo>
                  <a:cubicBezTo>
                    <a:pt x="18656" y="7340"/>
                    <a:pt x="19595" y="10053"/>
                    <a:pt x="20221" y="12464"/>
                  </a:cubicBezTo>
                  <a:cubicBezTo>
                    <a:pt x="20847" y="14875"/>
                    <a:pt x="21160" y="16985"/>
                    <a:pt x="21316" y="18341"/>
                  </a:cubicBezTo>
                  <a:cubicBezTo>
                    <a:pt x="21473" y="19698"/>
                    <a:pt x="21473" y="20300"/>
                    <a:pt x="21160" y="20753"/>
                  </a:cubicBezTo>
                  <a:cubicBezTo>
                    <a:pt x="20847" y="21205"/>
                    <a:pt x="20221" y="21506"/>
                    <a:pt x="18734" y="21355"/>
                  </a:cubicBezTo>
                  <a:cubicBezTo>
                    <a:pt x="17247" y="21205"/>
                    <a:pt x="14899" y="20602"/>
                    <a:pt x="13177" y="19798"/>
                  </a:cubicBezTo>
                  <a:cubicBezTo>
                    <a:pt x="11456" y="18994"/>
                    <a:pt x="10360" y="17990"/>
                    <a:pt x="9264" y="16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230201" y="275600"/>
              <a:ext cx="110209" cy="41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50" fill="norm" stroke="1" extrusionOk="0">
                  <a:moveTo>
                    <a:pt x="14827" y="1316"/>
                  </a:moveTo>
                  <a:cubicBezTo>
                    <a:pt x="14027" y="658"/>
                    <a:pt x="13227" y="0"/>
                    <a:pt x="12227" y="0"/>
                  </a:cubicBezTo>
                  <a:cubicBezTo>
                    <a:pt x="11227" y="0"/>
                    <a:pt x="10027" y="658"/>
                    <a:pt x="9027" y="2412"/>
                  </a:cubicBezTo>
                  <a:cubicBezTo>
                    <a:pt x="8027" y="4166"/>
                    <a:pt x="7227" y="7017"/>
                    <a:pt x="6827" y="10197"/>
                  </a:cubicBezTo>
                  <a:cubicBezTo>
                    <a:pt x="6427" y="13377"/>
                    <a:pt x="6427" y="16885"/>
                    <a:pt x="7027" y="18914"/>
                  </a:cubicBezTo>
                  <a:cubicBezTo>
                    <a:pt x="7627" y="20942"/>
                    <a:pt x="8827" y="21490"/>
                    <a:pt x="10227" y="21545"/>
                  </a:cubicBezTo>
                  <a:cubicBezTo>
                    <a:pt x="11627" y="21600"/>
                    <a:pt x="13227" y="21161"/>
                    <a:pt x="14227" y="20449"/>
                  </a:cubicBezTo>
                  <a:cubicBezTo>
                    <a:pt x="15227" y="19736"/>
                    <a:pt x="15627" y="18749"/>
                    <a:pt x="15627" y="17927"/>
                  </a:cubicBezTo>
                  <a:cubicBezTo>
                    <a:pt x="15627" y="17105"/>
                    <a:pt x="15227" y="16447"/>
                    <a:pt x="14227" y="15953"/>
                  </a:cubicBezTo>
                  <a:cubicBezTo>
                    <a:pt x="13227" y="15460"/>
                    <a:pt x="11627" y="15131"/>
                    <a:pt x="8627" y="14802"/>
                  </a:cubicBezTo>
                  <a:cubicBezTo>
                    <a:pt x="5627" y="14473"/>
                    <a:pt x="1227" y="14144"/>
                    <a:pt x="227" y="13815"/>
                  </a:cubicBezTo>
                  <a:cubicBezTo>
                    <a:pt x="-773" y="13486"/>
                    <a:pt x="1627" y="13157"/>
                    <a:pt x="5627" y="12883"/>
                  </a:cubicBezTo>
                  <a:cubicBezTo>
                    <a:pt x="9627" y="12609"/>
                    <a:pt x="15227" y="12390"/>
                    <a:pt x="20827" y="1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394640" y="467604"/>
              <a:ext cx="136270" cy="18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0534" fill="norm" stroke="1" extrusionOk="0">
                  <a:moveTo>
                    <a:pt x="451" y="8798"/>
                  </a:moveTo>
                  <a:cubicBezTo>
                    <a:pt x="3396" y="7420"/>
                    <a:pt x="6342" y="6041"/>
                    <a:pt x="8469" y="4433"/>
                  </a:cubicBezTo>
                  <a:cubicBezTo>
                    <a:pt x="10596" y="2824"/>
                    <a:pt x="11905" y="986"/>
                    <a:pt x="11578" y="296"/>
                  </a:cubicBezTo>
                  <a:cubicBezTo>
                    <a:pt x="11251" y="-393"/>
                    <a:pt x="9287" y="67"/>
                    <a:pt x="6669" y="2250"/>
                  </a:cubicBezTo>
                  <a:cubicBezTo>
                    <a:pt x="4051" y="4433"/>
                    <a:pt x="778" y="8339"/>
                    <a:pt x="124" y="12016"/>
                  </a:cubicBezTo>
                  <a:cubicBezTo>
                    <a:pt x="-531" y="15692"/>
                    <a:pt x="1433" y="19139"/>
                    <a:pt x="5360" y="20173"/>
                  </a:cubicBezTo>
                  <a:cubicBezTo>
                    <a:pt x="9287" y="21207"/>
                    <a:pt x="15178" y="19828"/>
                    <a:pt x="21069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2607109" y="428000"/>
              <a:ext cx="57151" cy="24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0"/>
                  </a:moveTo>
                  <a:cubicBezTo>
                    <a:pt x="17600" y="0"/>
                    <a:pt x="13600" y="0"/>
                    <a:pt x="9200" y="94"/>
                  </a:cubicBezTo>
                  <a:cubicBezTo>
                    <a:pt x="4800" y="188"/>
                    <a:pt x="0" y="376"/>
                    <a:pt x="0" y="1972"/>
                  </a:cubicBezTo>
                  <a:cubicBezTo>
                    <a:pt x="0" y="3569"/>
                    <a:pt x="4800" y="6574"/>
                    <a:pt x="9200" y="9485"/>
                  </a:cubicBezTo>
                  <a:cubicBezTo>
                    <a:pt x="13600" y="12397"/>
                    <a:pt x="17600" y="15214"/>
                    <a:pt x="18800" y="17092"/>
                  </a:cubicBezTo>
                  <a:cubicBezTo>
                    <a:pt x="20000" y="18970"/>
                    <a:pt x="18400" y="19910"/>
                    <a:pt x="15600" y="20567"/>
                  </a:cubicBezTo>
                  <a:cubicBezTo>
                    <a:pt x="12800" y="21224"/>
                    <a:pt x="8800" y="21600"/>
                    <a:pt x="6400" y="21318"/>
                  </a:cubicBezTo>
                  <a:cubicBezTo>
                    <a:pt x="4000" y="21037"/>
                    <a:pt x="3200" y="20097"/>
                    <a:pt x="2800" y="18970"/>
                  </a:cubicBezTo>
                  <a:cubicBezTo>
                    <a:pt x="2400" y="17843"/>
                    <a:pt x="2400" y="16529"/>
                    <a:pt x="2400" y="15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774326" y="218450"/>
              <a:ext cx="74084" cy="4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6046" y="0"/>
                  </a:moveTo>
                  <a:cubicBezTo>
                    <a:pt x="11109" y="3618"/>
                    <a:pt x="6171" y="7235"/>
                    <a:pt x="3394" y="10534"/>
                  </a:cubicBezTo>
                  <a:cubicBezTo>
                    <a:pt x="617" y="13833"/>
                    <a:pt x="0" y="16812"/>
                    <a:pt x="0" y="18567"/>
                  </a:cubicBezTo>
                  <a:cubicBezTo>
                    <a:pt x="0" y="20323"/>
                    <a:pt x="617" y="20855"/>
                    <a:pt x="2777" y="21174"/>
                  </a:cubicBezTo>
                  <a:cubicBezTo>
                    <a:pt x="4937" y="21494"/>
                    <a:pt x="8640" y="21600"/>
                    <a:pt x="12034" y="21387"/>
                  </a:cubicBezTo>
                  <a:cubicBezTo>
                    <a:pt x="15429" y="21174"/>
                    <a:pt x="18514" y="20642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759509" y="44070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600"/>
                    <a:pt x="11421" y="9600"/>
                    <a:pt x="15021" y="6000"/>
                  </a:cubicBezTo>
                  <a:cubicBezTo>
                    <a:pt x="18621" y="2400"/>
                    <a:pt x="2011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12769" y="720100"/>
              <a:ext cx="2111841" cy="15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33" fill="norm" stroke="1" extrusionOk="0">
                  <a:moveTo>
                    <a:pt x="426" y="20700"/>
                  </a:moveTo>
                  <a:cubicBezTo>
                    <a:pt x="231" y="21000"/>
                    <a:pt x="37" y="21300"/>
                    <a:pt x="4" y="21450"/>
                  </a:cubicBezTo>
                  <a:cubicBezTo>
                    <a:pt x="-28" y="21600"/>
                    <a:pt x="102" y="21600"/>
                    <a:pt x="513" y="21000"/>
                  </a:cubicBezTo>
                  <a:cubicBezTo>
                    <a:pt x="923" y="20400"/>
                    <a:pt x="1615" y="19200"/>
                    <a:pt x="2340" y="18150"/>
                  </a:cubicBezTo>
                  <a:cubicBezTo>
                    <a:pt x="3064" y="17100"/>
                    <a:pt x="3821" y="16200"/>
                    <a:pt x="4577" y="15300"/>
                  </a:cubicBezTo>
                  <a:cubicBezTo>
                    <a:pt x="5334" y="14400"/>
                    <a:pt x="6091" y="13500"/>
                    <a:pt x="6923" y="12600"/>
                  </a:cubicBezTo>
                  <a:cubicBezTo>
                    <a:pt x="7756" y="11700"/>
                    <a:pt x="8664" y="10800"/>
                    <a:pt x="9475" y="10050"/>
                  </a:cubicBezTo>
                  <a:cubicBezTo>
                    <a:pt x="10286" y="9300"/>
                    <a:pt x="10999" y="8700"/>
                    <a:pt x="11821" y="8250"/>
                  </a:cubicBezTo>
                  <a:cubicBezTo>
                    <a:pt x="12642" y="7800"/>
                    <a:pt x="13572" y="7500"/>
                    <a:pt x="14448" y="7200"/>
                  </a:cubicBezTo>
                  <a:cubicBezTo>
                    <a:pt x="15323" y="6900"/>
                    <a:pt x="16145" y="6600"/>
                    <a:pt x="16945" y="6300"/>
                  </a:cubicBezTo>
                  <a:cubicBezTo>
                    <a:pt x="17745" y="6000"/>
                    <a:pt x="18523" y="5700"/>
                    <a:pt x="19291" y="4650"/>
                  </a:cubicBezTo>
                  <a:cubicBezTo>
                    <a:pt x="20058" y="3600"/>
                    <a:pt x="20815" y="1800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68809" y="834400"/>
              <a:ext cx="1911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20206"/>
                    <a:pt x="2057" y="18813"/>
                    <a:pt x="3014" y="17535"/>
                  </a:cubicBezTo>
                  <a:cubicBezTo>
                    <a:pt x="3971" y="16258"/>
                    <a:pt x="4856" y="15097"/>
                    <a:pt x="5705" y="14284"/>
                  </a:cubicBezTo>
                  <a:cubicBezTo>
                    <a:pt x="6554" y="13471"/>
                    <a:pt x="7367" y="13006"/>
                    <a:pt x="8229" y="12426"/>
                  </a:cubicBezTo>
                  <a:cubicBezTo>
                    <a:pt x="9090" y="11845"/>
                    <a:pt x="9999" y="11148"/>
                    <a:pt x="10884" y="10568"/>
                  </a:cubicBezTo>
                  <a:cubicBezTo>
                    <a:pt x="11769" y="9987"/>
                    <a:pt x="12630" y="9523"/>
                    <a:pt x="13563" y="8942"/>
                  </a:cubicBezTo>
                  <a:cubicBezTo>
                    <a:pt x="14496" y="8361"/>
                    <a:pt x="15500" y="7665"/>
                    <a:pt x="16409" y="6968"/>
                  </a:cubicBezTo>
                  <a:cubicBezTo>
                    <a:pt x="17318" y="6271"/>
                    <a:pt x="18132" y="5574"/>
                    <a:pt x="18957" y="4645"/>
                  </a:cubicBezTo>
                  <a:cubicBezTo>
                    <a:pt x="19782" y="3716"/>
                    <a:pt x="20619" y="2555"/>
                    <a:pt x="21062" y="1742"/>
                  </a:cubicBezTo>
                  <a:cubicBezTo>
                    <a:pt x="21504" y="929"/>
                    <a:pt x="21552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178609" y="47245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172259" y="61850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345877" y="193961"/>
              <a:ext cx="121783" cy="68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43" fill="norm" stroke="1" extrusionOk="0">
                  <a:moveTo>
                    <a:pt x="21427" y="2971"/>
                  </a:moveTo>
                  <a:cubicBezTo>
                    <a:pt x="19937" y="2171"/>
                    <a:pt x="18448" y="1371"/>
                    <a:pt x="16958" y="871"/>
                  </a:cubicBezTo>
                  <a:cubicBezTo>
                    <a:pt x="15468" y="371"/>
                    <a:pt x="13979" y="171"/>
                    <a:pt x="12303" y="71"/>
                  </a:cubicBezTo>
                  <a:cubicBezTo>
                    <a:pt x="10627" y="-29"/>
                    <a:pt x="8765" y="-29"/>
                    <a:pt x="7275" y="104"/>
                  </a:cubicBezTo>
                  <a:cubicBezTo>
                    <a:pt x="5786" y="238"/>
                    <a:pt x="4668" y="504"/>
                    <a:pt x="3179" y="1738"/>
                  </a:cubicBezTo>
                  <a:cubicBezTo>
                    <a:pt x="1689" y="2971"/>
                    <a:pt x="-173" y="5171"/>
                    <a:pt x="13" y="7438"/>
                  </a:cubicBezTo>
                  <a:cubicBezTo>
                    <a:pt x="199" y="9704"/>
                    <a:pt x="2434" y="12038"/>
                    <a:pt x="5227" y="14071"/>
                  </a:cubicBezTo>
                  <a:cubicBezTo>
                    <a:pt x="8020" y="16104"/>
                    <a:pt x="11372" y="17838"/>
                    <a:pt x="13048" y="18904"/>
                  </a:cubicBezTo>
                  <a:cubicBezTo>
                    <a:pt x="14724" y="19971"/>
                    <a:pt x="14724" y="20371"/>
                    <a:pt x="13979" y="20704"/>
                  </a:cubicBezTo>
                  <a:cubicBezTo>
                    <a:pt x="13234" y="21038"/>
                    <a:pt x="11744" y="21304"/>
                    <a:pt x="10068" y="21438"/>
                  </a:cubicBezTo>
                  <a:cubicBezTo>
                    <a:pt x="8393" y="21571"/>
                    <a:pt x="6530" y="21571"/>
                    <a:pt x="5227" y="21471"/>
                  </a:cubicBezTo>
                  <a:cubicBezTo>
                    <a:pt x="3924" y="21371"/>
                    <a:pt x="3179" y="21171"/>
                    <a:pt x="2434" y="20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226359" y="1101100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391929" y="1053385"/>
              <a:ext cx="167485" cy="9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905" fill="norm" stroke="1" extrusionOk="0">
                  <a:moveTo>
                    <a:pt x="11280" y="740"/>
                  </a:moveTo>
                  <a:cubicBezTo>
                    <a:pt x="9930" y="5060"/>
                    <a:pt x="8580" y="9380"/>
                    <a:pt x="7500" y="12500"/>
                  </a:cubicBezTo>
                  <a:cubicBezTo>
                    <a:pt x="6420" y="15620"/>
                    <a:pt x="5610" y="17540"/>
                    <a:pt x="4530" y="18980"/>
                  </a:cubicBezTo>
                  <a:cubicBezTo>
                    <a:pt x="3450" y="20420"/>
                    <a:pt x="2100" y="21380"/>
                    <a:pt x="1290" y="20660"/>
                  </a:cubicBezTo>
                  <a:cubicBezTo>
                    <a:pt x="480" y="19940"/>
                    <a:pt x="210" y="17540"/>
                    <a:pt x="75" y="15140"/>
                  </a:cubicBezTo>
                  <a:cubicBezTo>
                    <a:pt x="-60" y="12740"/>
                    <a:pt x="-60" y="10340"/>
                    <a:pt x="480" y="8420"/>
                  </a:cubicBezTo>
                  <a:cubicBezTo>
                    <a:pt x="1020" y="6500"/>
                    <a:pt x="2100" y="5060"/>
                    <a:pt x="3720" y="5780"/>
                  </a:cubicBezTo>
                  <a:cubicBezTo>
                    <a:pt x="5340" y="6500"/>
                    <a:pt x="7500" y="9380"/>
                    <a:pt x="9255" y="11780"/>
                  </a:cubicBezTo>
                  <a:cubicBezTo>
                    <a:pt x="11010" y="14180"/>
                    <a:pt x="12360" y="16100"/>
                    <a:pt x="14250" y="15860"/>
                  </a:cubicBezTo>
                  <a:cubicBezTo>
                    <a:pt x="16140" y="15620"/>
                    <a:pt x="18570" y="13220"/>
                    <a:pt x="19920" y="10820"/>
                  </a:cubicBezTo>
                  <a:cubicBezTo>
                    <a:pt x="21270" y="8420"/>
                    <a:pt x="21540" y="6020"/>
                    <a:pt x="21270" y="3860"/>
                  </a:cubicBezTo>
                  <a:cubicBezTo>
                    <a:pt x="21000" y="1700"/>
                    <a:pt x="20190" y="-220"/>
                    <a:pt x="18165" y="20"/>
                  </a:cubicBezTo>
                  <a:cubicBezTo>
                    <a:pt x="16140" y="260"/>
                    <a:pt x="12900" y="2660"/>
                    <a:pt x="9660" y="5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223842" y="0"/>
              <a:ext cx="148098" cy="8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621" fill="norm" stroke="1" extrusionOk="0">
                  <a:moveTo>
                    <a:pt x="9488" y="651"/>
                  </a:moveTo>
                  <a:cubicBezTo>
                    <a:pt x="7967" y="5511"/>
                    <a:pt x="6446" y="10371"/>
                    <a:pt x="4925" y="13341"/>
                  </a:cubicBezTo>
                  <a:cubicBezTo>
                    <a:pt x="3404" y="16311"/>
                    <a:pt x="1883" y="17391"/>
                    <a:pt x="970" y="16311"/>
                  </a:cubicBezTo>
                  <a:cubicBezTo>
                    <a:pt x="57" y="15231"/>
                    <a:pt x="-247" y="11991"/>
                    <a:pt x="209" y="9561"/>
                  </a:cubicBezTo>
                  <a:cubicBezTo>
                    <a:pt x="666" y="7131"/>
                    <a:pt x="1883" y="5511"/>
                    <a:pt x="3252" y="5241"/>
                  </a:cubicBezTo>
                  <a:cubicBezTo>
                    <a:pt x="4621" y="4971"/>
                    <a:pt x="6142" y="6051"/>
                    <a:pt x="7967" y="8751"/>
                  </a:cubicBezTo>
                  <a:cubicBezTo>
                    <a:pt x="9792" y="11451"/>
                    <a:pt x="11922" y="15771"/>
                    <a:pt x="14052" y="18201"/>
                  </a:cubicBezTo>
                  <a:cubicBezTo>
                    <a:pt x="16181" y="20631"/>
                    <a:pt x="18311" y="21171"/>
                    <a:pt x="19528" y="20091"/>
                  </a:cubicBezTo>
                  <a:cubicBezTo>
                    <a:pt x="20745" y="19011"/>
                    <a:pt x="21049" y="16311"/>
                    <a:pt x="21201" y="13611"/>
                  </a:cubicBezTo>
                  <a:cubicBezTo>
                    <a:pt x="21353" y="10911"/>
                    <a:pt x="21353" y="8211"/>
                    <a:pt x="20745" y="5781"/>
                  </a:cubicBezTo>
                  <a:cubicBezTo>
                    <a:pt x="20136" y="3351"/>
                    <a:pt x="18919" y="1191"/>
                    <a:pt x="17550" y="381"/>
                  </a:cubicBezTo>
                  <a:cubicBezTo>
                    <a:pt x="16181" y="-429"/>
                    <a:pt x="14660" y="111"/>
                    <a:pt x="13747" y="1461"/>
                  </a:cubicBezTo>
                  <a:cubicBezTo>
                    <a:pt x="12835" y="2811"/>
                    <a:pt x="12530" y="4971"/>
                    <a:pt x="12226" y="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741651" y="287171"/>
              <a:ext cx="119709" cy="42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50" fill="norm" stroke="1" extrusionOk="0">
                  <a:moveTo>
                    <a:pt x="21431" y="2944"/>
                  </a:moveTo>
                  <a:cubicBezTo>
                    <a:pt x="21052" y="2409"/>
                    <a:pt x="20673" y="1875"/>
                    <a:pt x="18399" y="1287"/>
                  </a:cubicBezTo>
                  <a:cubicBezTo>
                    <a:pt x="16126" y="699"/>
                    <a:pt x="11957" y="57"/>
                    <a:pt x="9115" y="3"/>
                  </a:cubicBezTo>
                  <a:cubicBezTo>
                    <a:pt x="6273" y="-50"/>
                    <a:pt x="4757" y="485"/>
                    <a:pt x="3242" y="2463"/>
                  </a:cubicBezTo>
                  <a:cubicBezTo>
                    <a:pt x="1726" y="4441"/>
                    <a:pt x="210" y="7863"/>
                    <a:pt x="20" y="11285"/>
                  </a:cubicBezTo>
                  <a:cubicBezTo>
                    <a:pt x="-169" y="14706"/>
                    <a:pt x="968" y="18128"/>
                    <a:pt x="210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669054" y="529600"/>
              <a:ext cx="19230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01" y="21600"/>
                  </a:moveTo>
                  <a:cubicBezTo>
                    <a:pt x="-34" y="18000"/>
                    <a:pt x="-269" y="14400"/>
                    <a:pt x="788" y="11475"/>
                  </a:cubicBezTo>
                  <a:cubicBezTo>
                    <a:pt x="1844" y="8550"/>
                    <a:pt x="4192" y="6300"/>
                    <a:pt x="7831" y="4500"/>
                  </a:cubicBezTo>
                  <a:cubicBezTo>
                    <a:pt x="11470" y="2700"/>
                    <a:pt x="16401" y="135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915245" y="366153"/>
              <a:ext cx="117565" cy="34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64" fill="norm" stroke="1" extrusionOk="0">
                  <a:moveTo>
                    <a:pt x="21423" y="294"/>
                  </a:moveTo>
                  <a:cubicBezTo>
                    <a:pt x="18337" y="29"/>
                    <a:pt x="15252" y="-236"/>
                    <a:pt x="12166" y="360"/>
                  </a:cubicBezTo>
                  <a:cubicBezTo>
                    <a:pt x="9080" y="957"/>
                    <a:pt x="5994" y="2414"/>
                    <a:pt x="3680" y="5065"/>
                  </a:cubicBezTo>
                  <a:cubicBezTo>
                    <a:pt x="1366" y="7715"/>
                    <a:pt x="-177" y="11558"/>
                    <a:pt x="16" y="14473"/>
                  </a:cubicBezTo>
                  <a:cubicBezTo>
                    <a:pt x="209" y="17389"/>
                    <a:pt x="2137" y="19376"/>
                    <a:pt x="4066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5039159" y="502083"/>
              <a:ext cx="158751" cy="16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2734"/>
                  </a:moveTo>
                  <a:cubicBezTo>
                    <a:pt x="0" y="1367"/>
                    <a:pt x="0" y="0"/>
                    <a:pt x="576" y="0"/>
                  </a:cubicBezTo>
                  <a:cubicBezTo>
                    <a:pt x="1152" y="0"/>
                    <a:pt x="2304" y="1367"/>
                    <a:pt x="3456" y="4238"/>
                  </a:cubicBezTo>
                  <a:cubicBezTo>
                    <a:pt x="4608" y="7109"/>
                    <a:pt x="5760" y="11484"/>
                    <a:pt x="6048" y="14354"/>
                  </a:cubicBezTo>
                  <a:cubicBezTo>
                    <a:pt x="6336" y="17225"/>
                    <a:pt x="5760" y="18592"/>
                    <a:pt x="4896" y="19686"/>
                  </a:cubicBezTo>
                  <a:cubicBezTo>
                    <a:pt x="4032" y="20780"/>
                    <a:pt x="2880" y="21600"/>
                    <a:pt x="2304" y="21327"/>
                  </a:cubicBezTo>
                  <a:cubicBezTo>
                    <a:pt x="1728" y="21053"/>
                    <a:pt x="1728" y="19686"/>
                    <a:pt x="2880" y="16952"/>
                  </a:cubicBezTo>
                  <a:cubicBezTo>
                    <a:pt x="4032" y="14218"/>
                    <a:pt x="6336" y="10116"/>
                    <a:pt x="8208" y="7246"/>
                  </a:cubicBezTo>
                  <a:cubicBezTo>
                    <a:pt x="10080" y="4375"/>
                    <a:pt x="11520" y="2734"/>
                    <a:pt x="11808" y="3008"/>
                  </a:cubicBezTo>
                  <a:cubicBezTo>
                    <a:pt x="12096" y="3281"/>
                    <a:pt x="11232" y="5468"/>
                    <a:pt x="10656" y="8203"/>
                  </a:cubicBezTo>
                  <a:cubicBezTo>
                    <a:pt x="10080" y="10937"/>
                    <a:pt x="9792" y="14218"/>
                    <a:pt x="10800" y="16542"/>
                  </a:cubicBezTo>
                  <a:cubicBezTo>
                    <a:pt x="11808" y="18866"/>
                    <a:pt x="14112" y="20233"/>
                    <a:pt x="16128" y="20780"/>
                  </a:cubicBezTo>
                  <a:cubicBezTo>
                    <a:pt x="18144" y="21327"/>
                    <a:pt x="19872" y="21053"/>
                    <a:pt x="21600" y="20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5255059" y="383550"/>
              <a:ext cx="450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11270" y="0"/>
                  </a:moveTo>
                  <a:cubicBezTo>
                    <a:pt x="8452" y="543"/>
                    <a:pt x="5635" y="1087"/>
                    <a:pt x="6104" y="2309"/>
                  </a:cubicBezTo>
                  <a:cubicBezTo>
                    <a:pt x="6574" y="3532"/>
                    <a:pt x="10330" y="5434"/>
                    <a:pt x="14087" y="7811"/>
                  </a:cubicBezTo>
                  <a:cubicBezTo>
                    <a:pt x="17843" y="10189"/>
                    <a:pt x="21600" y="13042"/>
                    <a:pt x="19252" y="15419"/>
                  </a:cubicBezTo>
                  <a:cubicBezTo>
                    <a:pt x="16904" y="17796"/>
                    <a:pt x="8452" y="19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5407459" y="61215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5634840" y="281693"/>
              <a:ext cx="331420" cy="43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93" fill="norm" stroke="1" extrusionOk="0">
                  <a:moveTo>
                    <a:pt x="7509" y="15278"/>
                  </a:moveTo>
                  <a:cubicBezTo>
                    <a:pt x="7509" y="14759"/>
                    <a:pt x="7509" y="14240"/>
                    <a:pt x="7303" y="13772"/>
                  </a:cubicBezTo>
                  <a:cubicBezTo>
                    <a:pt x="7096" y="13305"/>
                    <a:pt x="6683" y="12890"/>
                    <a:pt x="5583" y="13097"/>
                  </a:cubicBezTo>
                  <a:cubicBezTo>
                    <a:pt x="4482" y="13305"/>
                    <a:pt x="2694" y="14136"/>
                    <a:pt x="1593" y="15330"/>
                  </a:cubicBezTo>
                  <a:cubicBezTo>
                    <a:pt x="492" y="16524"/>
                    <a:pt x="80" y="18082"/>
                    <a:pt x="11" y="19121"/>
                  </a:cubicBezTo>
                  <a:cubicBezTo>
                    <a:pt x="-58" y="20159"/>
                    <a:pt x="217" y="20678"/>
                    <a:pt x="699" y="20886"/>
                  </a:cubicBezTo>
                  <a:cubicBezTo>
                    <a:pt x="1180" y="21094"/>
                    <a:pt x="1868" y="20990"/>
                    <a:pt x="2900" y="19951"/>
                  </a:cubicBezTo>
                  <a:cubicBezTo>
                    <a:pt x="3932" y="18913"/>
                    <a:pt x="5308" y="16940"/>
                    <a:pt x="6477" y="14032"/>
                  </a:cubicBezTo>
                  <a:cubicBezTo>
                    <a:pt x="7646" y="11124"/>
                    <a:pt x="8610" y="7282"/>
                    <a:pt x="9091" y="5049"/>
                  </a:cubicBezTo>
                  <a:cubicBezTo>
                    <a:pt x="9573" y="2817"/>
                    <a:pt x="9573" y="2194"/>
                    <a:pt x="9573" y="1519"/>
                  </a:cubicBezTo>
                  <a:cubicBezTo>
                    <a:pt x="9573" y="844"/>
                    <a:pt x="9573" y="117"/>
                    <a:pt x="9297" y="13"/>
                  </a:cubicBezTo>
                  <a:cubicBezTo>
                    <a:pt x="9022" y="-91"/>
                    <a:pt x="8472" y="428"/>
                    <a:pt x="7715" y="2297"/>
                  </a:cubicBezTo>
                  <a:cubicBezTo>
                    <a:pt x="6959" y="4167"/>
                    <a:pt x="5996" y="7386"/>
                    <a:pt x="5514" y="10346"/>
                  </a:cubicBezTo>
                  <a:cubicBezTo>
                    <a:pt x="5032" y="13305"/>
                    <a:pt x="5032" y="16005"/>
                    <a:pt x="5032" y="17615"/>
                  </a:cubicBezTo>
                  <a:cubicBezTo>
                    <a:pt x="5032" y="19224"/>
                    <a:pt x="5032" y="19744"/>
                    <a:pt x="5308" y="19796"/>
                  </a:cubicBezTo>
                  <a:cubicBezTo>
                    <a:pt x="5583" y="19847"/>
                    <a:pt x="6133" y="19432"/>
                    <a:pt x="6890" y="18394"/>
                  </a:cubicBezTo>
                  <a:cubicBezTo>
                    <a:pt x="7646" y="17355"/>
                    <a:pt x="8610" y="15694"/>
                    <a:pt x="9435" y="14759"/>
                  </a:cubicBezTo>
                  <a:cubicBezTo>
                    <a:pt x="10260" y="13824"/>
                    <a:pt x="10948" y="13617"/>
                    <a:pt x="11430" y="13772"/>
                  </a:cubicBezTo>
                  <a:cubicBezTo>
                    <a:pt x="11911" y="13928"/>
                    <a:pt x="12187" y="14447"/>
                    <a:pt x="12255" y="15382"/>
                  </a:cubicBezTo>
                  <a:cubicBezTo>
                    <a:pt x="12324" y="16317"/>
                    <a:pt x="12187" y="17667"/>
                    <a:pt x="11911" y="18653"/>
                  </a:cubicBezTo>
                  <a:cubicBezTo>
                    <a:pt x="11636" y="19640"/>
                    <a:pt x="11224" y="20263"/>
                    <a:pt x="10742" y="20730"/>
                  </a:cubicBezTo>
                  <a:cubicBezTo>
                    <a:pt x="10260" y="21197"/>
                    <a:pt x="9710" y="21509"/>
                    <a:pt x="9504" y="21353"/>
                  </a:cubicBezTo>
                  <a:cubicBezTo>
                    <a:pt x="9297" y="21197"/>
                    <a:pt x="9435" y="20574"/>
                    <a:pt x="10673" y="19069"/>
                  </a:cubicBezTo>
                  <a:cubicBezTo>
                    <a:pt x="11911" y="17563"/>
                    <a:pt x="14250" y="15174"/>
                    <a:pt x="15832" y="13617"/>
                  </a:cubicBezTo>
                  <a:cubicBezTo>
                    <a:pt x="17415" y="12059"/>
                    <a:pt x="18240" y="11332"/>
                    <a:pt x="18309" y="11488"/>
                  </a:cubicBezTo>
                  <a:cubicBezTo>
                    <a:pt x="18378" y="11644"/>
                    <a:pt x="17690" y="12682"/>
                    <a:pt x="17071" y="13876"/>
                  </a:cubicBezTo>
                  <a:cubicBezTo>
                    <a:pt x="16452" y="15071"/>
                    <a:pt x="15901" y="16421"/>
                    <a:pt x="15901" y="17615"/>
                  </a:cubicBezTo>
                  <a:cubicBezTo>
                    <a:pt x="15901" y="18809"/>
                    <a:pt x="16452" y="19847"/>
                    <a:pt x="17483" y="20315"/>
                  </a:cubicBezTo>
                  <a:cubicBezTo>
                    <a:pt x="18515" y="20782"/>
                    <a:pt x="20029" y="20678"/>
                    <a:pt x="21542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6277409" y="497850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6220259" y="60580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6575859" y="370850"/>
              <a:ext cx="57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365"/>
                    <a:pt x="12000" y="10729"/>
                    <a:pt x="8400" y="14329"/>
                  </a:cubicBezTo>
                  <a:cubicBezTo>
                    <a:pt x="4800" y="17929"/>
                    <a:pt x="240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52859" y="1818650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59209" y="167260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35409" y="1831350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60809" y="17107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537009" y="1715389"/>
              <a:ext cx="109047" cy="40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65" fill="norm" stroke="1" extrusionOk="0">
                  <a:moveTo>
                    <a:pt x="1223" y="88"/>
                  </a:moveTo>
                  <a:cubicBezTo>
                    <a:pt x="3260" y="-24"/>
                    <a:pt x="5298" y="-135"/>
                    <a:pt x="8151" y="477"/>
                  </a:cubicBezTo>
                  <a:cubicBezTo>
                    <a:pt x="11004" y="1090"/>
                    <a:pt x="14672" y="2426"/>
                    <a:pt x="17321" y="4541"/>
                  </a:cubicBezTo>
                  <a:cubicBezTo>
                    <a:pt x="19970" y="6657"/>
                    <a:pt x="21600" y="9552"/>
                    <a:pt x="20785" y="12112"/>
                  </a:cubicBezTo>
                  <a:cubicBezTo>
                    <a:pt x="19970" y="14673"/>
                    <a:pt x="16709" y="16900"/>
                    <a:pt x="12838" y="18403"/>
                  </a:cubicBezTo>
                  <a:cubicBezTo>
                    <a:pt x="8966" y="19906"/>
                    <a:pt x="4483" y="20686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80304" y="1742450"/>
              <a:ext cx="10270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8744" y="0"/>
                  </a:moveTo>
                  <a:cubicBezTo>
                    <a:pt x="15218" y="758"/>
                    <a:pt x="11691" y="1516"/>
                    <a:pt x="7944" y="3789"/>
                  </a:cubicBezTo>
                  <a:cubicBezTo>
                    <a:pt x="4197" y="6063"/>
                    <a:pt x="230" y="9853"/>
                    <a:pt x="9" y="12884"/>
                  </a:cubicBezTo>
                  <a:cubicBezTo>
                    <a:pt x="-211" y="15916"/>
                    <a:pt x="3316" y="18189"/>
                    <a:pt x="7503" y="19516"/>
                  </a:cubicBezTo>
                  <a:cubicBezTo>
                    <a:pt x="11691" y="20842"/>
                    <a:pt x="16540" y="21221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233922" y="1729187"/>
              <a:ext cx="274638" cy="50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7" fill="norm" stroke="1" extrusionOk="0">
                  <a:moveTo>
                    <a:pt x="21394" y="293"/>
                  </a:moveTo>
                  <a:cubicBezTo>
                    <a:pt x="19745" y="113"/>
                    <a:pt x="18096" y="-66"/>
                    <a:pt x="15541" y="24"/>
                  </a:cubicBezTo>
                  <a:cubicBezTo>
                    <a:pt x="12985" y="113"/>
                    <a:pt x="9522" y="472"/>
                    <a:pt x="7461" y="785"/>
                  </a:cubicBezTo>
                  <a:cubicBezTo>
                    <a:pt x="5400" y="1099"/>
                    <a:pt x="4741" y="1368"/>
                    <a:pt x="4328" y="2175"/>
                  </a:cubicBezTo>
                  <a:cubicBezTo>
                    <a:pt x="3916" y="2981"/>
                    <a:pt x="3751" y="4326"/>
                    <a:pt x="3339" y="6611"/>
                  </a:cubicBezTo>
                  <a:cubicBezTo>
                    <a:pt x="2927" y="8897"/>
                    <a:pt x="2267" y="12123"/>
                    <a:pt x="1690" y="14498"/>
                  </a:cubicBezTo>
                  <a:cubicBezTo>
                    <a:pt x="1113" y="16873"/>
                    <a:pt x="618" y="18397"/>
                    <a:pt x="289" y="19428"/>
                  </a:cubicBezTo>
                  <a:cubicBezTo>
                    <a:pt x="-41" y="20458"/>
                    <a:pt x="-206" y="20996"/>
                    <a:pt x="454" y="21265"/>
                  </a:cubicBezTo>
                  <a:cubicBezTo>
                    <a:pt x="1113" y="21534"/>
                    <a:pt x="2597" y="21534"/>
                    <a:pt x="4905" y="21265"/>
                  </a:cubicBezTo>
                  <a:cubicBezTo>
                    <a:pt x="7214" y="20996"/>
                    <a:pt x="10347" y="20458"/>
                    <a:pt x="13479" y="19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260909" y="2006156"/>
              <a:ext cx="120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516" y="11918"/>
                    <a:pt x="3032" y="3818"/>
                    <a:pt x="6632" y="1118"/>
                  </a:cubicBezTo>
                  <a:cubicBezTo>
                    <a:pt x="10232" y="-1582"/>
                    <a:pt x="159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1593639" y="1736605"/>
              <a:ext cx="245121" cy="501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78" fill="norm" stroke="1" extrusionOk="0">
                  <a:moveTo>
                    <a:pt x="21198" y="1345"/>
                  </a:moveTo>
                  <a:cubicBezTo>
                    <a:pt x="20649" y="981"/>
                    <a:pt x="20100" y="616"/>
                    <a:pt x="18910" y="434"/>
                  </a:cubicBezTo>
                  <a:cubicBezTo>
                    <a:pt x="17720" y="251"/>
                    <a:pt x="15890" y="251"/>
                    <a:pt x="14517" y="206"/>
                  </a:cubicBezTo>
                  <a:cubicBezTo>
                    <a:pt x="13144" y="160"/>
                    <a:pt x="12229" y="69"/>
                    <a:pt x="11039" y="24"/>
                  </a:cubicBezTo>
                  <a:cubicBezTo>
                    <a:pt x="9849" y="-22"/>
                    <a:pt x="8384" y="-22"/>
                    <a:pt x="7652" y="206"/>
                  </a:cubicBezTo>
                  <a:cubicBezTo>
                    <a:pt x="6920" y="434"/>
                    <a:pt x="6920" y="889"/>
                    <a:pt x="6829" y="2667"/>
                  </a:cubicBezTo>
                  <a:cubicBezTo>
                    <a:pt x="6737" y="4444"/>
                    <a:pt x="6554" y="7543"/>
                    <a:pt x="5456" y="10550"/>
                  </a:cubicBezTo>
                  <a:cubicBezTo>
                    <a:pt x="4357" y="13558"/>
                    <a:pt x="2344" y="16474"/>
                    <a:pt x="1154" y="18297"/>
                  </a:cubicBezTo>
                  <a:cubicBezTo>
                    <a:pt x="-36" y="20120"/>
                    <a:pt x="-402" y="20849"/>
                    <a:pt x="513" y="21168"/>
                  </a:cubicBezTo>
                  <a:cubicBezTo>
                    <a:pt x="1429" y="21487"/>
                    <a:pt x="3625" y="21396"/>
                    <a:pt x="5913" y="21396"/>
                  </a:cubicBezTo>
                  <a:cubicBezTo>
                    <a:pt x="8201" y="21396"/>
                    <a:pt x="10581" y="21487"/>
                    <a:pt x="12961" y="2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887115" y="1861970"/>
              <a:ext cx="243745" cy="33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6" fill="norm" stroke="1" extrusionOk="0">
                  <a:moveTo>
                    <a:pt x="215" y="1713"/>
                  </a:moveTo>
                  <a:cubicBezTo>
                    <a:pt x="29" y="893"/>
                    <a:pt x="-157" y="73"/>
                    <a:pt x="215" y="4"/>
                  </a:cubicBezTo>
                  <a:cubicBezTo>
                    <a:pt x="588" y="-64"/>
                    <a:pt x="1519" y="620"/>
                    <a:pt x="3660" y="2875"/>
                  </a:cubicBezTo>
                  <a:cubicBezTo>
                    <a:pt x="5802" y="5131"/>
                    <a:pt x="9153" y="8959"/>
                    <a:pt x="11574" y="12103"/>
                  </a:cubicBezTo>
                  <a:cubicBezTo>
                    <a:pt x="13995" y="15247"/>
                    <a:pt x="15484" y="17708"/>
                    <a:pt x="16509" y="19212"/>
                  </a:cubicBezTo>
                  <a:cubicBezTo>
                    <a:pt x="17533" y="20716"/>
                    <a:pt x="18091" y="21263"/>
                    <a:pt x="18836" y="21399"/>
                  </a:cubicBezTo>
                  <a:cubicBezTo>
                    <a:pt x="19581" y="21536"/>
                    <a:pt x="20512" y="21263"/>
                    <a:pt x="21443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907393" y="1844050"/>
              <a:ext cx="255217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48" fill="norm" stroke="1" extrusionOk="0">
                  <a:moveTo>
                    <a:pt x="21524" y="0"/>
                  </a:moveTo>
                  <a:cubicBezTo>
                    <a:pt x="20631" y="113"/>
                    <a:pt x="19739" y="226"/>
                    <a:pt x="18489" y="1187"/>
                  </a:cubicBezTo>
                  <a:cubicBezTo>
                    <a:pt x="17240" y="2149"/>
                    <a:pt x="15633" y="3958"/>
                    <a:pt x="13312" y="6616"/>
                  </a:cubicBezTo>
                  <a:cubicBezTo>
                    <a:pt x="10992" y="9273"/>
                    <a:pt x="7957" y="12779"/>
                    <a:pt x="5726" y="15210"/>
                  </a:cubicBezTo>
                  <a:cubicBezTo>
                    <a:pt x="3494" y="17642"/>
                    <a:pt x="2066" y="18999"/>
                    <a:pt x="1174" y="19960"/>
                  </a:cubicBezTo>
                  <a:cubicBezTo>
                    <a:pt x="281" y="20921"/>
                    <a:pt x="-76" y="21487"/>
                    <a:pt x="13" y="21543"/>
                  </a:cubicBezTo>
                  <a:cubicBezTo>
                    <a:pt x="103" y="21600"/>
                    <a:pt x="638" y="21148"/>
                    <a:pt x="1263" y="20752"/>
                  </a:cubicBezTo>
                  <a:cubicBezTo>
                    <a:pt x="1888" y="20356"/>
                    <a:pt x="2602" y="20017"/>
                    <a:pt x="3316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2188009" y="1681066"/>
              <a:ext cx="187586" cy="55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52" fill="norm" stroke="1" extrusionOk="0">
                  <a:moveTo>
                    <a:pt x="0" y="3875"/>
                  </a:moveTo>
                  <a:cubicBezTo>
                    <a:pt x="0" y="3463"/>
                    <a:pt x="0" y="3050"/>
                    <a:pt x="2306" y="2432"/>
                  </a:cubicBezTo>
                  <a:cubicBezTo>
                    <a:pt x="4611" y="1814"/>
                    <a:pt x="9222" y="989"/>
                    <a:pt x="12135" y="536"/>
                  </a:cubicBezTo>
                  <a:cubicBezTo>
                    <a:pt x="15047" y="82"/>
                    <a:pt x="16261" y="0"/>
                    <a:pt x="17474" y="0"/>
                  </a:cubicBezTo>
                  <a:cubicBezTo>
                    <a:pt x="18688" y="0"/>
                    <a:pt x="19901" y="82"/>
                    <a:pt x="20629" y="330"/>
                  </a:cubicBezTo>
                  <a:cubicBezTo>
                    <a:pt x="21357" y="577"/>
                    <a:pt x="21600" y="989"/>
                    <a:pt x="21479" y="2267"/>
                  </a:cubicBezTo>
                  <a:cubicBezTo>
                    <a:pt x="21357" y="3545"/>
                    <a:pt x="20872" y="5689"/>
                    <a:pt x="20144" y="8038"/>
                  </a:cubicBezTo>
                  <a:cubicBezTo>
                    <a:pt x="19416" y="10388"/>
                    <a:pt x="18445" y="12944"/>
                    <a:pt x="18202" y="14963"/>
                  </a:cubicBezTo>
                  <a:cubicBezTo>
                    <a:pt x="17960" y="16983"/>
                    <a:pt x="18445" y="18467"/>
                    <a:pt x="19052" y="19374"/>
                  </a:cubicBezTo>
                  <a:cubicBezTo>
                    <a:pt x="19658" y="20281"/>
                    <a:pt x="20387" y="20611"/>
                    <a:pt x="20265" y="20899"/>
                  </a:cubicBezTo>
                  <a:cubicBezTo>
                    <a:pt x="20144" y="21188"/>
                    <a:pt x="19173" y="21435"/>
                    <a:pt x="16503" y="21518"/>
                  </a:cubicBezTo>
                  <a:cubicBezTo>
                    <a:pt x="13834" y="21600"/>
                    <a:pt x="9465" y="21518"/>
                    <a:pt x="5097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2911909" y="2053600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2880159" y="217425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6200"/>
                    <a:pt x="9755" y="10800"/>
                    <a:pt x="13355" y="7200"/>
                  </a:cubicBezTo>
                  <a:cubicBezTo>
                    <a:pt x="16955" y="3600"/>
                    <a:pt x="1927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958528" y="2037521"/>
              <a:ext cx="168495" cy="688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4" fill="norm" stroke="1" extrusionOk="0">
                  <a:moveTo>
                    <a:pt x="20943" y="3078"/>
                  </a:moveTo>
                  <a:cubicBezTo>
                    <a:pt x="21209" y="2153"/>
                    <a:pt x="21476" y="1228"/>
                    <a:pt x="20809" y="667"/>
                  </a:cubicBezTo>
                  <a:cubicBezTo>
                    <a:pt x="20143" y="105"/>
                    <a:pt x="18543" y="-93"/>
                    <a:pt x="15876" y="39"/>
                  </a:cubicBezTo>
                  <a:cubicBezTo>
                    <a:pt x="13209" y="171"/>
                    <a:pt x="9476" y="634"/>
                    <a:pt x="6943" y="1757"/>
                  </a:cubicBezTo>
                  <a:cubicBezTo>
                    <a:pt x="4409" y="2879"/>
                    <a:pt x="3076" y="4663"/>
                    <a:pt x="3609" y="6281"/>
                  </a:cubicBezTo>
                  <a:cubicBezTo>
                    <a:pt x="4143" y="7900"/>
                    <a:pt x="6543" y="9353"/>
                    <a:pt x="8943" y="11202"/>
                  </a:cubicBezTo>
                  <a:cubicBezTo>
                    <a:pt x="11343" y="13052"/>
                    <a:pt x="13743" y="15298"/>
                    <a:pt x="14676" y="16949"/>
                  </a:cubicBezTo>
                  <a:cubicBezTo>
                    <a:pt x="15609" y="18601"/>
                    <a:pt x="15076" y="19657"/>
                    <a:pt x="13609" y="20318"/>
                  </a:cubicBezTo>
                  <a:cubicBezTo>
                    <a:pt x="12143" y="20979"/>
                    <a:pt x="9743" y="21243"/>
                    <a:pt x="7743" y="21375"/>
                  </a:cubicBezTo>
                  <a:cubicBezTo>
                    <a:pt x="5743" y="21507"/>
                    <a:pt x="4143" y="21507"/>
                    <a:pt x="2676" y="21375"/>
                  </a:cubicBezTo>
                  <a:cubicBezTo>
                    <a:pt x="1209" y="21243"/>
                    <a:pt x="-124" y="20979"/>
                    <a:pt x="9" y="20813"/>
                  </a:cubicBezTo>
                  <a:cubicBezTo>
                    <a:pt x="143" y="20648"/>
                    <a:pt x="1743" y="20582"/>
                    <a:pt x="3343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864409" y="292355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062395" y="2879100"/>
              <a:ext cx="199439" cy="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19" fill="norm" stroke="1" extrusionOk="0">
                  <a:moveTo>
                    <a:pt x="13767" y="0"/>
                  </a:moveTo>
                  <a:cubicBezTo>
                    <a:pt x="12665" y="4909"/>
                    <a:pt x="11563" y="9818"/>
                    <a:pt x="9910" y="13500"/>
                  </a:cubicBezTo>
                  <a:cubicBezTo>
                    <a:pt x="8257" y="17182"/>
                    <a:pt x="6053" y="19636"/>
                    <a:pt x="4400" y="20618"/>
                  </a:cubicBezTo>
                  <a:cubicBezTo>
                    <a:pt x="2747" y="21600"/>
                    <a:pt x="1645" y="21109"/>
                    <a:pt x="873" y="19391"/>
                  </a:cubicBezTo>
                  <a:cubicBezTo>
                    <a:pt x="102" y="17673"/>
                    <a:pt x="-339" y="14727"/>
                    <a:pt x="322" y="11782"/>
                  </a:cubicBezTo>
                  <a:cubicBezTo>
                    <a:pt x="983" y="8836"/>
                    <a:pt x="2747" y="5891"/>
                    <a:pt x="4510" y="6136"/>
                  </a:cubicBezTo>
                  <a:cubicBezTo>
                    <a:pt x="6273" y="6382"/>
                    <a:pt x="8037" y="9818"/>
                    <a:pt x="10130" y="13009"/>
                  </a:cubicBezTo>
                  <a:cubicBezTo>
                    <a:pt x="12224" y="16200"/>
                    <a:pt x="14649" y="19145"/>
                    <a:pt x="16412" y="20373"/>
                  </a:cubicBezTo>
                  <a:cubicBezTo>
                    <a:pt x="18175" y="21600"/>
                    <a:pt x="19277" y="21109"/>
                    <a:pt x="20049" y="19145"/>
                  </a:cubicBezTo>
                  <a:cubicBezTo>
                    <a:pt x="20820" y="17182"/>
                    <a:pt x="21261" y="13745"/>
                    <a:pt x="19828" y="10555"/>
                  </a:cubicBezTo>
                  <a:cubicBezTo>
                    <a:pt x="18396" y="7364"/>
                    <a:pt x="15090" y="4418"/>
                    <a:pt x="11783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931349" y="1847470"/>
              <a:ext cx="187624" cy="11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807" fill="norm" stroke="1" extrusionOk="0">
                  <a:moveTo>
                    <a:pt x="11130" y="525"/>
                  </a:moveTo>
                  <a:cubicBezTo>
                    <a:pt x="9690" y="6209"/>
                    <a:pt x="8250" y="11893"/>
                    <a:pt x="7050" y="15304"/>
                  </a:cubicBezTo>
                  <a:cubicBezTo>
                    <a:pt x="5850" y="18714"/>
                    <a:pt x="4890" y="19851"/>
                    <a:pt x="3810" y="20420"/>
                  </a:cubicBezTo>
                  <a:cubicBezTo>
                    <a:pt x="2730" y="20988"/>
                    <a:pt x="1530" y="20988"/>
                    <a:pt x="810" y="20041"/>
                  </a:cubicBezTo>
                  <a:cubicBezTo>
                    <a:pt x="90" y="19093"/>
                    <a:pt x="-150" y="17199"/>
                    <a:pt x="90" y="15304"/>
                  </a:cubicBezTo>
                  <a:cubicBezTo>
                    <a:pt x="330" y="13409"/>
                    <a:pt x="1050" y="11514"/>
                    <a:pt x="2610" y="10377"/>
                  </a:cubicBezTo>
                  <a:cubicBezTo>
                    <a:pt x="4170" y="9241"/>
                    <a:pt x="6570" y="8862"/>
                    <a:pt x="8850" y="9999"/>
                  </a:cubicBezTo>
                  <a:cubicBezTo>
                    <a:pt x="11130" y="11135"/>
                    <a:pt x="13290" y="13788"/>
                    <a:pt x="14970" y="15493"/>
                  </a:cubicBezTo>
                  <a:cubicBezTo>
                    <a:pt x="16650" y="17199"/>
                    <a:pt x="17850" y="17956"/>
                    <a:pt x="18690" y="17388"/>
                  </a:cubicBezTo>
                  <a:cubicBezTo>
                    <a:pt x="19530" y="16820"/>
                    <a:pt x="20010" y="14925"/>
                    <a:pt x="20490" y="13030"/>
                  </a:cubicBezTo>
                  <a:cubicBezTo>
                    <a:pt x="20970" y="11135"/>
                    <a:pt x="21450" y="9241"/>
                    <a:pt x="21210" y="6777"/>
                  </a:cubicBezTo>
                  <a:cubicBezTo>
                    <a:pt x="20970" y="4314"/>
                    <a:pt x="20010" y="1283"/>
                    <a:pt x="18210" y="335"/>
                  </a:cubicBezTo>
                  <a:cubicBezTo>
                    <a:pt x="16410" y="-612"/>
                    <a:pt x="13770" y="525"/>
                    <a:pt x="11850" y="2799"/>
                  </a:cubicBezTo>
                  <a:cubicBezTo>
                    <a:pt x="9930" y="5072"/>
                    <a:pt x="8730" y="8483"/>
                    <a:pt x="7530" y="11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264459" y="2255668"/>
              <a:ext cx="285751" cy="25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4956"/>
                  </a:moveTo>
                  <a:cubicBezTo>
                    <a:pt x="160" y="3876"/>
                    <a:pt x="320" y="2796"/>
                    <a:pt x="1520" y="1986"/>
                  </a:cubicBezTo>
                  <a:cubicBezTo>
                    <a:pt x="2720" y="1176"/>
                    <a:pt x="4960" y="636"/>
                    <a:pt x="7120" y="1806"/>
                  </a:cubicBezTo>
                  <a:cubicBezTo>
                    <a:pt x="9280" y="2976"/>
                    <a:pt x="11360" y="5856"/>
                    <a:pt x="11840" y="9006"/>
                  </a:cubicBezTo>
                  <a:cubicBezTo>
                    <a:pt x="12320" y="12156"/>
                    <a:pt x="11200" y="15576"/>
                    <a:pt x="10320" y="17646"/>
                  </a:cubicBezTo>
                  <a:cubicBezTo>
                    <a:pt x="9440" y="19716"/>
                    <a:pt x="8800" y="20436"/>
                    <a:pt x="8000" y="20886"/>
                  </a:cubicBezTo>
                  <a:cubicBezTo>
                    <a:pt x="7200" y="21336"/>
                    <a:pt x="6240" y="21516"/>
                    <a:pt x="5680" y="20976"/>
                  </a:cubicBezTo>
                  <a:cubicBezTo>
                    <a:pt x="5120" y="20436"/>
                    <a:pt x="4960" y="19176"/>
                    <a:pt x="6480" y="16206"/>
                  </a:cubicBezTo>
                  <a:cubicBezTo>
                    <a:pt x="8000" y="13236"/>
                    <a:pt x="11200" y="8556"/>
                    <a:pt x="13200" y="5856"/>
                  </a:cubicBezTo>
                  <a:cubicBezTo>
                    <a:pt x="15200" y="3156"/>
                    <a:pt x="16000" y="2436"/>
                    <a:pt x="16640" y="1626"/>
                  </a:cubicBezTo>
                  <a:cubicBezTo>
                    <a:pt x="17280" y="816"/>
                    <a:pt x="17760" y="-84"/>
                    <a:pt x="17680" y="6"/>
                  </a:cubicBezTo>
                  <a:cubicBezTo>
                    <a:pt x="17600" y="96"/>
                    <a:pt x="16960" y="1176"/>
                    <a:pt x="16160" y="3606"/>
                  </a:cubicBezTo>
                  <a:cubicBezTo>
                    <a:pt x="15360" y="6036"/>
                    <a:pt x="14400" y="9816"/>
                    <a:pt x="14480" y="12516"/>
                  </a:cubicBezTo>
                  <a:cubicBezTo>
                    <a:pt x="14560" y="15216"/>
                    <a:pt x="15680" y="16836"/>
                    <a:pt x="17040" y="17826"/>
                  </a:cubicBezTo>
                  <a:cubicBezTo>
                    <a:pt x="18400" y="18816"/>
                    <a:pt x="20000" y="19176"/>
                    <a:pt x="21600" y="19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702609" y="24092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919832" y="2068049"/>
              <a:ext cx="176478" cy="41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9" fill="norm" stroke="1" extrusionOk="0">
                  <a:moveTo>
                    <a:pt x="19896" y="4228"/>
                  </a:moveTo>
                  <a:cubicBezTo>
                    <a:pt x="19896" y="3231"/>
                    <a:pt x="19896" y="2234"/>
                    <a:pt x="19639" y="1459"/>
                  </a:cubicBezTo>
                  <a:cubicBezTo>
                    <a:pt x="19382" y="683"/>
                    <a:pt x="18868" y="130"/>
                    <a:pt x="17196" y="19"/>
                  </a:cubicBezTo>
                  <a:cubicBezTo>
                    <a:pt x="15525" y="-92"/>
                    <a:pt x="12696" y="240"/>
                    <a:pt x="10639" y="1957"/>
                  </a:cubicBezTo>
                  <a:cubicBezTo>
                    <a:pt x="8582" y="3674"/>
                    <a:pt x="7296" y="6776"/>
                    <a:pt x="7168" y="9822"/>
                  </a:cubicBezTo>
                  <a:cubicBezTo>
                    <a:pt x="7039" y="12868"/>
                    <a:pt x="8068" y="15859"/>
                    <a:pt x="8710" y="17631"/>
                  </a:cubicBezTo>
                  <a:cubicBezTo>
                    <a:pt x="9353" y="19403"/>
                    <a:pt x="9610" y="19957"/>
                    <a:pt x="9353" y="20456"/>
                  </a:cubicBezTo>
                  <a:cubicBezTo>
                    <a:pt x="9096" y="20954"/>
                    <a:pt x="8325" y="21397"/>
                    <a:pt x="7296" y="21453"/>
                  </a:cubicBezTo>
                  <a:cubicBezTo>
                    <a:pt x="6268" y="21508"/>
                    <a:pt x="4982" y="21176"/>
                    <a:pt x="3696" y="20566"/>
                  </a:cubicBezTo>
                  <a:cubicBezTo>
                    <a:pt x="2410" y="19957"/>
                    <a:pt x="1125" y="19071"/>
                    <a:pt x="482" y="18240"/>
                  </a:cubicBezTo>
                  <a:cubicBezTo>
                    <a:pt x="-161" y="17410"/>
                    <a:pt x="-161" y="16634"/>
                    <a:pt x="482" y="16136"/>
                  </a:cubicBezTo>
                  <a:cubicBezTo>
                    <a:pt x="1125" y="15637"/>
                    <a:pt x="2410" y="15416"/>
                    <a:pt x="6010" y="15083"/>
                  </a:cubicBezTo>
                  <a:cubicBezTo>
                    <a:pt x="9610" y="14751"/>
                    <a:pt x="15525" y="14308"/>
                    <a:pt x="21439" y="13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180035" y="2131687"/>
              <a:ext cx="113125" cy="36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87" fill="norm" stroke="1" extrusionOk="0">
                  <a:moveTo>
                    <a:pt x="20989" y="1782"/>
                  </a:moveTo>
                  <a:cubicBezTo>
                    <a:pt x="19025" y="1150"/>
                    <a:pt x="17062" y="519"/>
                    <a:pt x="14902" y="203"/>
                  </a:cubicBezTo>
                  <a:cubicBezTo>
                    <a:pt x="12742" y="-113"/>
                    <a:pt x="10385" y="-113"/>
                    <a:pt x="8029" y="582"/>
                  </a:cubicBezTo>
                  <a:cubicBezTo>
                    <a:pt x="5673" y="1276"/>
                    <a:pt x="3316" y="2666"/>
                    <a:pt x="1745" y="5255"/>
                  </a:cubicBezTo>
                  <a:cubicBezTo>
                    <a:pt x="174" y="7845"/>
                    <a:pt x="-611" y="11634"/>
                    <a:pt x="567" y="14540"/>
                  </a:cubicBezTo>
                  <a:cubicBezTo>
                    <a:pt x="1745" y="17445"/>
                    <a:pt x="4887" y="19466"/>
                    <a:pt x="802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267759" y="2255398"/>
              <a:ext cx="203201" cy="18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3" fill="norm" stroke="1" extrusionOk="0">
                  <a:moveTo>
                    <a:pt x="0" y="8263"/>
                  </a:moveTo>
                  <a:cubicBezTo>
                    <a:pt x="0" y="7036"/>
                    <a:pt x="0" y="5808"/>
                    <a:pt x="113" y="4336"/>
                  </a:cubicBezTo>
                  <a:cubicBezTo>
                    <a:pt x="225" y="2863"/>
                    <a:pt x="450" y="1145"/>
                    <a:pt x="1125" y="408"/>
                  </a:cubicBezTo>
                  <a:cubicBezTo>
                    <a:pt x="1800" y="-328"/>
                    <a:pt x="2925" y="-83"/>
                    <a:pt x="4275" y="1267"/>
                  </a:cubicBezTo>
                  <a:cubicBezTo>
                    <a:pt x="5625" y="2617"/>
                    <a:pt x="7200" y="5072"/>
                    <a:pt x="7762" y="8263"/>
                  </a:cubicBezTo>
                  <a:cubicBezTo>
                    <a:pt x="8325" y="11454"/>
                    <a:pt x="7875" y="15381"/>
                    <a:pt x="7088" y="17836"/>
                  </a:cubicBezTo>
                  <a:cubicBezTo>
                    <a:pt x="6300" y="20290"/>
                    <a:pt x="5175" y="21272"/>
                    <a:pt x="4500" y="21027"/>
                  </a:cubicBezTo>
                  <a:cubicBezTo>
                    <a:pt x="3825" y="20781"/>
                    <a:pt x="3600" y="19308"/>
                    <a:pt x="4613" y="16486"/>
                  </a:cubicBezTo>
                  <a:cubicBezTo>
                    <a:pt x="5625" y="13663"/>
                    <a:pt x="7875" y="9490"/>
                    <a:pt x="9450" y="6913"/>
                  </a:cubicBezTo>
                  <a:cubicBezTo>
                    <a:pt x="11025" y="4336"/>
                    <a:pt x="11925" y="3354"/>
                    <a:pt x="12375" y="3599"/>
                  </a:cubicBezTo>
                  <a:cubicBezTo>
                    <a:pt x="12825" y="3845"/>
                    <a:pt x="12825" y="5317"/>
                    <a:pt x="12713" y="7649"/>
                  </a:cubicBezTo>
                  <a:cubicBezTo>
                    <a:pt x="12600" y="9981"/>
                    <a:pt x="12375" y="13172"/>
                    <a:pt x="12600" y="15258"/>
                  </a:cubicBezTo>
                  <a:cubicBezTo>
                    <a:pt x="12825" y="17345"/>
                    <a:pt x="13500" y="18327"/>
                    <a:pt x="14962" y="18817"/>
                  </a:cubicBezTo>
                  <a:cubicBezTo>
                    <a:pt x="16425" y="19308"/>
                    <a:pt x="18675" y="19308"/>
                    <a:pt x="19912" y="19063"/>
                  </a:cubicBezTo>
                  <a:cubicBezTo>
                    <a:pt x="21150" y="18817"/>
                    <a:pt x="21375" y="18327"/>
                    <a:pt x="21600" y="17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553509" y="2136150"/>
              <a:ext cx="598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3" h="21600" fill="norm" stroke="1" extrusionOk="0">
                  <a:moveTo>
                    <a:pt x="0" y="0"/>
                  </a:moveTo>
                  <a:cubicBezTo>
                    <a:pt x="9360" y="3260"/>
                    <a:pt x="18720" y="6521"/>
                    <a:pt x="20160" y="10121"/>
                  </a:cubicBezTo>
                  <a:cubicBezTo>
                    <a:pt x="21600" y="13721"/>
                    <a:pt x="15120" y="1766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737659" y="235205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925716" y="1947402"/>
              <a:ext cx="389794" cy="4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3" fill="norm" stroke="1" extrusionOk="0">
                  <a:moveTo>
                    <a:pt x="6790" y="17150"/>
                  </a:moveTo>
                  <a:cubicBezTo>
                    <a:pt x="6673" y="16239"/>
                    <a:pt x="6556" y="15328"/>
                    <a:pt x="6264" y="14735"/>
                  </a:cubicBezTo>
                  <a:cubicBezTo>
                    <a:pt x="5972" y="14143"/>
                    <a:pt x="5505" y="13869"/>
                    <a:pt x="4688" y="13960"/>
                  </a:cubicBezTo>
                  <a:cubicBezTo>
                    <a:pt x="3871" y="14052"/>
                    <a:pt x="2703" y="14507"/>
                    <a:pt x="1769" y="15464"/>
                  </a:cubicBezTo>
                  <a:cubicBezTo>
                    <a:pt x="835" y="16421"/>
                    <a:pt x="135" y="17879"/>
                    <a:pt x="18" y="18973"/>
                  </a:cubicBezTo>
                  <a:cubicBezTo>
                    <a:pt x="-99" y="20067"/>
                    <a:pt x="368" y="20796"/>
                    <a:pt x="952" y="21160"/>
                  </a:cubicBezTo>
                  <a:cubicBezTo>
                    <a:pt x="1536" y="21525"/>
                    <a:pt x="2236" y="21525"/>
                    <a:pt x="3287" y="20705"/>
                  </a:cubicBezTo>
                  <a:cubicBezTo>
                    <a:pt x="4338" y="19884"/>
                    <a:pt x="5739" y="18244"/>
                    <a:pt x="6673" y="15829"/>
                  </a:cubicBezTo>
                  <a:cubicBezTo>
                    <a:pt x="7607" y="13414"/>
                    <a:pt x="8074" y="10224"/>
                    <a:pt x="8307" y="7626"/>
                  </a:cubicBezTo>
                  <a:cubicBezTo>
                    <a:pt x="8541" y="5029"/>
                    <a:pt x="8541" y="3024"/>
                    <a:pt x="8483" y="1793"/>
                  </a:cubicBezTo>
                  <a:cubicBezTo>
                    <a:pt x="8424" y="563"/>
                    <a:pt x="8307" y="107"/>
                    <a:pt x="8016" y="16"/>
                  </a:cubicBezTo>
                  <a:cubicBezTo>
                    <a:pt x="7724" y="-75"/>
                    <a:pt x="7257" y="198"/>
                    <a:pt x="6790" y="1702"/>
                  </a:cubicBezTo>
                  <a:cubicBezTo>
                    <a:pt x="6323" y="3206"/>
                    <a:pt x="5856" y="5940"/>
                    <a:pt x="5739" y="8811"/>
                  </a:cubicBezTo>
                  <a:cubicBezTo>
                    <a:pt x="5622" y="11682"/>
                    <a:pt x="5856" y="14690"/>
                    <a:pt x="6031" y="16421"/>
                  </a:cubicBezTo>
                  <a:cubicBezTo>
                    <a:pt x="6206" y="18153"/>
                    <a:pt x="6323" y="18609"/>
                    <a:pt x="6381" y="19064"/>
                  </a:cubicBezTo>
                  <a:cubicBezTo>
                    <a:pt x="6439" y="19520"/>
                    <a:pt x="6439" y="19976"/>
                    <a:pt x="6615" y="19930"/>
                  </a:cubicBezTo>
                  <a:cubicBezTo>
                    <a:pt x="6790" y="19884"/>
                    <a:pt x="7140" y="19338"/>
                    <a:pt x="7607" y="18290"/>
                  </a:cubicBezTo>
                  <a:cubicBezTo>
                    <a:pt x="8074" y="17241"/>
                    <a:pt x="8658" y="15692"/>
                    <a:pt x="9183" y="14553"/>
                  </a:cubicBezTo>
                  <a:cubicBezTo>
                    <a:pt x="9709" y="13414"/>
                    <a:pt x="10176" y="12684"/>
                    <a:pt x="10701" y="12183"/>
                  </a:cubicBezTo>
                  <a:cubicBezTo>
                    <a:pt x="11226" y="11682"/>
                    <a:pt x="11810" y="11409"/>
                    <a:pt x="12277" y="11545"/>
                  </a:cubicBezTo>
                  <a:cubicBezTo>
                    <a:pt x="12744" y="11682"/>
                    <a:pt x="13095" y="12229"/>
                    <a:pt x="13328" y="13277"/>
                  </a:cubicBezTo>
                  <a:cubicBezTo>
                    <a:pt x="13562" y="14325"/>
                    <a:pt x="13678" y="15874"/>
                    <a:pt x="13503" y="17105"/>
                  </a:cubicBezTo>
                  <a:cubicBezTo>
                    <a:pt x="13328" y="18335"/>
                    <a:pt x="12861" y="19247"/>
                    <a:pt x="12394" y="19930"/>
                  </a:cubicBezTo>
                  <a:cubicBezTo>
                    <a:pt x="11927" y="20614"/>
                    <a:pt x="11460" y="21069"/>
                    <a:pt x="11226" y="20978"/>
                  </a:cubicBezTo>
                  <a:cubicBezTo>
                    <a:pt x="10993" y="20887"/>
                    <a:pt x="10993" y="20249"/>
                    <a:pt x="12044" y="18791"/>
                  </a:cubicBezTo>
                  <a:cubicBezTo>
                    <a:pt x="13095" y="17333"/>
                    <a:pt x="15196" y="15054"/>
                    <a:pt x="16480" y="13687"/>
                  </a:cubicBezTo>
                  <a:cubicBezTo>
                    <a:pt x="17765" y="12320"/>
                    <a:pt x="18232" y="11864"/>
                    <a:pt x="18640" y="11409"/>
                  </a:cubicBezTo>
                  <a:cubicBezTo>
                    <a:pt x="19049" y="10953"/>
                    <a:pt x="19399" y="10497"/>
                    <a:pt x="19224" y="10588"/>
                  </a:cubicBezTo>
                  <a:cubicBezTo>
                    <a:pt x="19049" y="10679"/>
                    <a:pt x="18349" y="11317"/>
                    <a:pt x="17590" y="12548"/>
                  </a:cubicBezTo>
                  <a:cubicBezTo>
                    <a:pt x="16831" y="13778"/>
                    <a:pt x="16013" y="15601"/>
                    <a:pt x="15838" y="17059"/>
                  </a:cubicBezTo>
                  <a:cubicBezTo>
                    <a:pt x="15663" y="18517"/>
                    <a:pt x="16130" y="19611"/>
                    <a:pt x="17181" y="20203"/>
                  </a:cubicBezTo>
                  <a:cubicBezTo>
                    <a:pt x="18232" y="20796"/>
                    <a:pt x="19866" y="20887"/>
                    <a:pt x="21501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111809" y="159005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2073709" y="1467600"/>
              <a:ext cx="66965" cy="3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19565" fill="norm" stroke="1" extrusionOk="0">
                  <a:moveTo>
                    <a:pt x="11782" y="4158"/>
                  </a:moveTo>
                  <a:cubicBezTo>
                    <a:pt x="10473" y="9558"/>
                    <a:pt x="9164" y="14958"/>
                    <a:pt x="10145" y="17658"/>
                  </a:cubicBezTo>
                  <a:cubicBezTo>
                    <a:pt x="11127" y="20358"/>
                    <a:pt x="14400" y="20358"/>
                    <a:pt x="17018" y="16578"/>
                  </a:cubicBezTo>
                  <a:cubicBezTo>
                    <a:pt x="19636" y="12798"/>
                    <a:pt x="21600" y="5238"/>
                    <a:pt x="20291" y="1998"/>
                  </a:cubicBezTo>
                  <a:cubicBezTo>
                    <a:pt x="18982" y="-1242"/>
                    <a:pt x="14400" y="-162"/>
                    <a:pt x="10473" y="2538"/>
                  </a:cubicBezTo>
                  <a:cubicBezTo>
                    <a:pt x="6545" y="5238"/>
                    <a:pt x="3273" y="9558"/>
                    <a:pt x="0" y="13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588309" y="2098050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570202" y="1969295"/>
              <a:ext cx="32925" cy="5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627" fill="norm" stroke="1" extrusionOk="0">
                  <a:moveTo>
                    <a:pt x="7499" y="5673"/>
                  </a:moveTo>
                  <a:cubicBezTo>
                    <a:pt x="14249" y="5673"/>
                    <a:pt x="20999" y="5673"/>
                    <a:pt x="20999" y="4012"/>
                  </a:cubicBezTo>
                  <a:cubicBezTo>
                    <a:pt x="20999" y="2350"/>
                    <a:pt x="14249" y="-973"/>
                    <a:pt x="8849" y="273"/>
                  </a:cubicBezTo>
                  <a:cubicBezTo>
                    <a:pt x="3449" y="1519"/>
                    <a:pt x="-601" y="7335"/>
                    <a:pt x="74" y="11489"/>
                  </a:cubicBezTo>
                  <a:cubicBezTo>
                    <a:pt x="749" y="15642"/>
                    <a:pt x="6149" y="18135"/>
                    <a:pt x="11549" y="20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62359" y="3920500"/>
              <a:ext cx="217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2323"/>
                    <a:pt x="15709" y="4645"/>
                    <a:pt x="18655" y="8245"/>
                  </a:cubicBezTo>
                  <a:cubicBezTo>
                    <a:pt x="21600" y="11845"/>
                    <a:pt x="19636" y="16723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81409" y="383795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57609" y="3939550"/>
              <a:ext cx="25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89359" y="383795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84609" y="392685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96674" y="38316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92559" y="3844300"/>
              <a:ext cx="8616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3" h="21600" fill="norm" stroke="1" extrusionOk="0">
                  <a:moveTo>
                    <a:pt x="0" y="0"/>
                  </a:moveTo>
                  <a:cubicBezTo>
                    <a:pt x="8345" y="2880"/>
                    <a:pt x="16691" y="5760"/>
                    <a:pt x="19145" y="9000"/>
                  </a:cubicBezTo>
                  <a:cubicBezTo>
                    <a:pt x="21600" y="12240"/>
                    <a:pt x="18164" y="15840"/>
                    <a:pt x="15218" y="18000"/>
                  </a:cubicBezTo>
                  <a:cubicBezTo>
                    <a:pt x="12273" y="20160"/>
                    <a:pt x="9818" y="20880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0" y="3851599"/>
              <a:ext cx="136960" cy="29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30" fill="norm" stroke="1" extrusionOk="0">
                  <a:moveTo>
                    <a:pt x="13321" y="1339"/>
                  </a:moveTo>
                  <a:cubicBezTo>
                    <a:pt x="12012" y="713"/>
                    <a:pt x="10703" y="87"/>
                    <a:pt x="9394" y="8"/>
                  </a:cubicBezTo>
                  <a:cubicBezTo>
                    <a:pt x="8085" y="-70"/>
                    <a:pt x="6776" y="400"/>
                    <a:pt x="5140" y="2513"/>
                  </a:cubicBezTo>
                  <a:cubicBezTo>
                    <a:pt x="3503" y="4626"/>
                    <a:pt x="1540" y="8382"/>
                    <a:pt x="558" y="11121"/>
                  </a:cubicBezTo>
                  <a:cubicBezTo>
                    <a:pt x="-424" y="13860"/>
                    <a:pt x="-424" y="15582"/>
                    <a:pt x="3176" y="17147"/>
                  </a:cubicBezTo>
                  <a:cubicBezTo>
                    <a:pt x="6776" y="18713"/>
                    <a:pt x="13976" y="20121"/>
                    <a:pt x="21176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096279" y="3752472"/>
              <a:ext cx="234481" cy="46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42" fill="norm" stroke="1" extrusionOk="0">
                  <a:moveTo>
                    <a:pt x="21557" y="715"/>
                  </a:moveTo>
                  <a:cubicBezTo>
                    <a:pt x="18054" y="424"/>
                    <a:pt x="14552" y="134"/>
                    <a:pt x="11827" y="37"/>
                  </a:cubicBezTo>
                  <a:cubicBezTo>
                    <a:pt x="9103" y="-60"/>
                    <a:pt x="7157" y="37"/>
                    <a:pt x="5892" y="279"/>
                  </a:cubicBezTo>
                  <a:cubicBezTo>
                    <a:pt x="4627" y="521"/>
                    <a:pt x="4043" y="909"/>
                    <a:pt x="3460" y="1926"/>
                  </a:cubicBezTo>
                  <a:cubicBezTo>
                    <a:pt x="2876" y="2943"/>
                    <a:pt x="2292" y="4589"/>
                    <a:pt x="1806" y="6962"/>
                  </a:cubicBezTo>
                  <a:cubicBezTo>
                    <a:pt x="1319" y="9336"/>
                    <a:pt x="930" y="12435"/>
                    <a:pt x="638" y="14566"/>
                  </a:cubicBezTo>
                  <a:cubicBezTo>
                    <a:pt x="346" y="16697"/>
                    <a:pt x="152" y="17859"/>
                    <a:pt x="54" y="18683"/>
                  </a:cubicBezTo>
                  <a:cubicBezTo>
                    <a:pt x="-43" y="19506"/>
                    <a:pt x="-43" y="19990"/>
                    <a:pt x="346" y="20378"/>
                  </a:cubicBezTo>
                  <a:cubicBezTo>
                    <a:pt x="735" y="20765"/>
                    <a:pt x="1514" y="21056"/>
                    <a:pt x="2973" y="21249"/>
                  </a:cubicBezTo>
                  <a:cubicBezTo>
                    <a:pt x="4433" y="21443"/>
                    <a:pt x="6573" y="21540"/>
                    <a:pt x="9298" y="21298"/>
                  </a:cubicBezTo>
                  <a:cubicBezTo>
                    <a:pt x="12022" y="21056"/>
                    <a:pt x="15330" y="20475"/>
                    <a:pt x="18638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108509" y="4022100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5840"/>
                    <a:pt x="8308" y="10080"/>
                    <a:pt x="11908" y="6480"/>
                  </a:cubicBezTo>
                  <a:cubicBezTo>
                    <a:pt x="15508" y="2880"/>
                    <a:pt x="1855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487128" y="3692842"/>
              <a:ext cx="224632" cy="52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502" fill="norm" stroke="1" extrusionOk="0">
                  <a:moveTo>
                    <a:pt x="21423" y="481"/>
                  </a:moveTo>
                  <a:cubicBezTo>
                    <a:pt x="20616" y="221"/>
                    <a:pt x="19808" y="-39"/>
                    <a:pt x="17386" y="4"/>
                  </a:cubicBezTo>
                  <a:cubicBezTo>
                    <a:pt x="14963" y="48"/>
                    <a:pt x="10926" y="395"/>
                    <a:pt x="8100" y="915"/>
                  </a:cubicBezTo>
                  <a:cubicBezTo>
                    <a:pt x="5273" y="1436"/>
                    <a:pt x="3659" y="2130"/>
                    <a:pt x="2750" y="3604"/>
                  </a:cubicBezTo>
                  <a:cubicBezTo>
                    <a:pt x="1842" y="5079"/>
                    <a:pt x="1640" y="7334"/>
                    <a:pt x="1337" y="10024"/>
                  </a:cubicBezTo>
                  <a:cubicBezTo>
                    <a:pt x="1034" y="12713"/>
                    <a:pt x="630" y="15836"/>
                    <a:pt x="429" y="17614"/>
                  </a:cubicBezTo>
                  <a:cubicBezTo>
                    <a:pt x="227" y="19392"/>
                    <a:pt x="227" y="19826"/>
                    <a:pt x="126" y="20260"/>
                  </a:cubicBezTo>
                  <a:cubicBezTo>
                    <a:pt x="25" y="20694"/>
                    <a:pt x="-177" y="21127"/>
                    <a:pt x="328" y="21344"/>
                  </a:cubicBezTo>
                  <a:cubicBezTo>
                    <a:pt x="832" y="21561"/>
                    <a:pt x="2044" y="21561"/>
                    <a:pt x="5475" y="21301"/>
                  </a:cubicBezTo>
                  <a:cubicBezTo>
                    <a:pt x="8907" y="21041"/>
                    <a:pt x="14559" y="20520"/>
                    <a:pt x="20212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824862" y="3854769"/>
              <a:ext cx="166298" cy="574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5" fill="norm" stroke="1" extrusionOk="0">
                  <a:moveTo>
                    <a:pt x="17973" y="2675"/>
                  </a:moveTo>
                  <a:cubicBezTo>
                    <a:pt x="16623" y="1732"/>
                    <a:pt x="15273" y="790"/>
                    <a:pt x="13518" y="318"/>
                  </a:cubicBezTo>
                  <a:cubicBezTo>
                    <a:pt x="11763" y="-153"/>
                    <a:pt x="9603" y="-153"/>
                    <a:pt x="7173" y="672"/>
                  </a:cubicBezTo>
                  <a:cubicBezTo>
                    <a:pt x="4743" y="1496"/>
                    <a:pt x="2043" y="3146"/>
                    <a:pt x="828" y="4481"/>
                  </a:cubicBezTo>
                  <a:cubicBezTo>
                    <a:pt x="-387" y="5816"/>
                    <a:pt x="-117" y="6838"/>
                    <a:pt x="693" y="7427"/>
                  </a:cubicBezTo>
                  <a:cubicBezTo>
                    <a:pt x="1503" y="8016"/>
                    <a:pt x="2853" y="8173"/>
                    <a:pt x="5148" y="7819"/>
                  </a:cubicBezTo>
                  <a:cubicBezTo>
                    <a:pt x="7443" y="7466"/>
                    <a:pt x="10683" y="6602"/>
                    <a:pt x="12843" y="5659"/>
                  </a:cubicBezTo>
                  <a:cubicBezTo>
                    <a:pt x="15003" y="4717"/>
                    <a:pt x="16083" y="3696"/>
                    <a:pt x="16623" y="2989"/>
                  </a:cubicBezTo>
                  <a:cubicBezTo>
                    <a:pt x="17163" y="2282"/>
                    <a:pt x="17163" y="1889"/>
                    <a:pt x="17028" y="1889"/>
                  </a:cubicBezTo>
                  <a:cubicBezTo>
                    <a:pt x="16893" y="1889"/>
                    <a:pt x="16623" y="2282"/>
                    <a:pt x="17028" y="3303"/>
                  </a:cubicBezTo>
                  <a:cubicBezTo>
                    <a:pt x="17433" y="4324"/>
                    <a:pt x="18513" y="5974"/>
                    <a:pt x="19458" y="8212"/>
                  </a:cubicBezTo>
                  <a:cubicBezTo>
                    <a:pt x="20403" y="10451"/>
                    <a:pt x="21213" y="13278"/>
                    <a:pt x="21213" y="15360"/>
                  </a:cubicBezTo>
                  <a:cubicBezTo>
                    <a:pt x="21213" y="17441"/>
                    <a:pt x="20403" y="18776"/>
                    <a:pt x="19458" y="19640"/>
                  </a:cubicBezTo>
                  <a:cubicBezTo>
                    <a:pt x="18513" y="20504"/>
                    <a:pt x="17433" y="20897"/>
                    <a:pt x="15948" y="21133"/>
                  </a:cubicBezTo>
                  <a:cubicBezTo>
                    <a:pt x="14463" y="21368"/>
                    <a:pt x="12573" y="21447"/>
                    <a:pt x="10548" y="21015"/>
                  </a:cubicBezTo>
                  <a:cubicBezTo>
                    <a:pt x="8523" y="20583"/>
                    <a:pt x="6363" y="19640"/>
                    <a:pt x="6228" y="18580"/>
                  </a:cubicBezTo>
                  <a:cubicBezTo>
                    <a:pt x="6093" y="17520"/>
                    <a:pt x="7983" y="16342"/>
                    <a:pt x="9873" y="1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178396" y="3733572"/>
              <a:ext cx="136614" cy="45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1" fill="norm" stroke="1" extrusionOk="0">
                  <a:moveTo>
                    <a:pt x="21448" y="735"/>
                  </a:moveTo>
                  <a:cubicBezTo>
                    <a:pt x="20119" y="433"/>
                    <a:pt x="18790" y="132"/>
                    <a:pt x="17294" y="31"/>
                  </a:cubicBezTo>
                  <a:cubicBezTo>
                    <a:pt x="15799" y="-69"/>
                    <a:pt x="14137" y="31"/>
                    <a:pt x="11811" y="936"/>
                  </a:cubicBezTo>
                  <a:cubicBezTo>
                    <a:pt x="9485" y="1840"/>
                    <a:pt x="6494" y="3548"/>
                    <a:pt x="4168" y="6210"/>
                  </a:cubicBezTo>
                  <a:cubicBezTo>
                    <a:pt x="1842" y="8872"/>
                    <a:pt x="180" y="12489"/>
                    <a:pt x="14" y="15051"/>
                  </a:cubicBezTo>
                  <a:cubicBezTo>
                    <a:pt x="-152" y="17613"/>
                    <a:pt x="1177" y="19120"/>
                    <a:pt x="3836" y="20024"/>
                  </a:cubicBezTo>
                  <a:cubicBezTo>
                    <a:pt x="6494" y="20928"/>
                    <a:pt x="10482" y="21230"/>
                    <a:pt x="1447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416609" y="3831600"/>
              <a:ext cx="2222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7" y="3744"/>
                    <a:pt x="6994" y="7488"/>
                    <a:pt x="10080" y="11016"/>
                  </a:cubicBezTo>
                  <a:cubicBezTo>
                    <a:pt x="13166" y="14544"/>
                    <a:pt x="15840" y="17856"/>
                    <a:pt x="17691" y="19584"/>
                  </a:cubicBezTo>
                  <a:cubicBezTo>
                    <a:pt x="19543" y="21312"/>
                    <a:pt x="20571" y="214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404854" y="3787150"/>
              <a:ext cx="221306" cy="43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8" fill="norm" stroke="1" extrusionOk="0">
                  <a:moveTo>
                    <a:pt x="21508" y="0"/>
                  </a:moveTo>
                  <a:cubicBezTo>
                    <a:pt x="19451" y="1148"/>
                    <a:pt x="17394" y="2296"/>
                    <a:pt x="14925" y="4643"/>
                  </a:cubicBezTo>
                  <a:cubicBezTo>
                    <a:pt x="12457" y="6991"/>
                    <a:pt x="9577" y="10539"/>
                    <a:pt x="7211" y="13252"/>
                  </a:cubicBezTo>
                  <a:cubicBezTo>
                    <a:pt x="4845" y="15965"/>
                    <a:pt x="2994" y="17843"/>
                    <a:pt x="1759" y="19148"/>
                  </a:cubicBezTo>
                  <a:cubicBezTo>
                    <a:pt x="525" y="20452"/>
                    <a:pt x="-92" y="21183"/>
                    <a:pt x="11" y="21391"/>
                  </a:cubicBezTo>
                  <a:cubicBezTo>
                    <a:pt x="114" y="21600"/>
                    <a:pt x="937" y="21287"/>
                    <a:pt x="1759" y="20870"/>
                  </a:cubicBezTo>
                  <a:cubicBezTo>
                    <a:pt x="2582" y="20452"/>
                    <a:pt x="3405" y="19930"/>
                    <a:pt x="4228" y="19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708709" y="3710950"/>
              <a:ext cx="95524" cy="49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0" fill="norm" stroke="1" extrusionOk="0">
                  <a:moveTo>
                    <a:pt x="0" y="0"/>
                  </a:moveTo>
                  <a:cubicBezTo>
                    <a:pt x="4696" y="1373"/>
                    <a:pt x="9391" y="2746"/>
                    <a:pt x="13383" y="4988"/>
                  </a:cubicBezTo>
                  <a:cubicBezTo>
                    <a:pt x="17374" y="7231"/>
                    <a:pt x="20661" y="10342"/>
                    <a:pt x="21130" y="13088"/>
                  </a:cubicBezTo>
                  <a:cubicBezTo>
                    <a:pt x="21600" y="15834"/>
                    <a:pt x="19252" y="18214"/>
                    <a:pt x="17139" y="19541"/>
                  </a:cubicBezTo>
                  <a:cubicBezTo>
                    <a:pt x="15026" y="20868"/>
                    <a:pt x="13148" y="21142"/>
                    <a:pt x="11035" y="21325"/>
                  </a:cubicBezTo>
                  <a:cubicBezTo>
                    <a:pt x="8922" y="21508"/>
                    <a:pt x="6574" y="21600"/>
                    <a:pt x="4696" y="21188"/>
                  </a:cubicBezTo>
                  <a:cubicBezTo>
                    <a:pt x="2817" y="20776"/>
                    <a:pt x="1409" y="19861"/>
                    <a:pt x="0" y="18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899209" y="3616233"/>
              <a:ext cx="192089" cy="62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55" fill="norm" stroke="1" extrusionOk="0">
                  <a:moveTo>
                    <a:pt x="0" y="2171"/>
                  </a:moveTo>
                  <a:cubicBezTo>
                    <a:pt x="3522" y="1514"/>
                    <a:pt x="7043" y="858"/>
                    <a:pt x="9391" y="493"/>
                  </a:cubicBezTo>
                  <a:cubicBezTo>
                    <a:pt x="11739" y="128"/>
                    <a:pt x="12913" y="55"/>
                    <a:pt x="14087" y="18"/>
                  </a:cubicBezTo>
                  <a:cubicBezTo>
                    <a:pt x="15261" y="-18"/>
                    <a:pt x="16435" y="-18"/>
                    <a:pt x="17139" y="201"/>
                  </a:cubicBezTo>
                  <a:cubicBezTo>
                    <a:pt x="17843" y="420"/>
                    <a:pt x="18078" y="858"/>
                    <a:pt x="18196" y="2573"/>
                  </a:cubicBezTo>
                  <a:cubicBezTo>
                    <a:pt x="18313" y="4287"/>
                    <a:pt x="18313" y="7279"/>
                    <a:pt x="18430" y="9906"/>
                  </a:cubicBezTo>
                  <a:cubicBezTo>
                    <a:pt x="18548" y="12533"/>
                    <a:pt x="18783" y="14796"/>
                    <a:pt x="19252" y="16437"/>
                  </a:cubicBezTo>
                  <a:cubicBezTo>
                    <a:pt x="19722" y="18079"/>
                    <a:pt x="20426" y="19101"/>
                    <a:pt x="20896" y="19794"/>
                  </a:cubicBezTo>
                  <a:cubicBezTo>
                    <a:pt x="21365" y="20487"/>
                    <a:pt x="21600" y="20852"/>
                    <a:pt x="20661" y="21108"/>
                  </a:cubicBezTo>
                  <a:cubicBezTo>
                    <a:pt x="19722" y="21363"/>
                    <a:pt x="17609" y="21509"/>
                    <a:pt x="15143" y="21546"/>
                  </a:cubicBezTo>
                  <a:cubicBezTo>
                    <a:pt x="12678" y="21582"/>
                    <a:pt x="9861" y="21509"/>
                    <a:pt x="7043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515159" y="390780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534209" y="4022100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4307203" y="3677388"/>
              <a:ext cx="147757" cy="69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477" fill="norm" stroke="1" extrusionOk="0">
                  <a:moveTo>
                    <a:pt x="20942" y="3001"/>
                  </a:moveTo>
                  <a:cubicBezTo>
                    <a:pt x="19742" y="2281"/>
                    <a:pt x="18542" y="1561"/>
                    <a:pt x="17492" y="1038"/>
                  </a:cubicBezTo>
                  <a:cubicBezTo>
                    <a:pt x="16442" y="514"/>
                    <a:pt x="15542" y="187"/>
                    <a:pt x="14342" y="56"/>
                  </a:cubicBezTo>
                  <a:cubicBezTo>
                    <a:pt x="13142" y="-75"/>
                    <a:pt x="11642" y="-10"/>
                    <a:pt x="9392" y="612"/>
                  </a:cubicBezTo>
                  <a:cubicBezTo>
                    <a:pt x="7142" y="1234"/>
                    <a:pt x="4142" y="2412"/>
                    <a:pt x="2192" y="3852"/>
                  </a:cubicBezTo>
                  <a:cubicBezTo>
                    <a:pt x="242" y="5292"/>
                    <a:pt x="-658" y="6994"/>
                    <a:pt x="542" y="8761"/>
                  </a:cubicBezTo>
                  <a:cubicBezTo>
                    <a:pt x="1742" y="10529"/>
                    <a:pt x="5042" y="12361"/>
                    <a:pt x="8042" y="14161"/>
                  </a:cubicBezTo>
                  <a:cubicBezTo>
                    <a:pt x="11042" y="15961"/>
                    <a:pt x="13742" y="17729"/>
                    <a:pt x="14942" y="18809"/>
                  </a:cubicBezTo>
                  <a:cubicBezTo>
                    <a:pt x="16142" y="19889"/>
                    <a:pt x="15842" y="20281"/>
                    <a:pt x="15092" y="20576"/>
                  </a:cubicBezTo>
                  <a:cubicBezTo>
                    <a:pt x="14342" y="20870"/>
                    <a:pt x="13142" y="21067"/>
                    <a:pt x="11192" y="21230"/>
                  </a:cubicBezTo>
                  <a:cubicBezTo>
                    <a:pt x="9242" y="21394"/>
                    <a:pt x="6542" y="21525"/>
                    <a:pt x="4742" y="21460"/>
                  </a:cubicBezTo>
                  <a:cubicBezTo>
                    <a:pt x="2942" y="21394"/>
                    <a:pt x="2042" y="21132"/>
                    <a:pt x="1742" y="20838"/>
                  </a:cubicBezTo>
                  <a:cubicBezTo>
                    <a:pt x="1442" y="20543"/>
                    <a:pt x="1742" y="20216"/>
                    <a:pt x="2042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4213659" y="449835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720"/>
                    <a:pt x="10800" y="15840"/>
                    <a:pt x="14400" y="12240"/>
                  </a:cubicBezTo>
                  <a:cubicBezTo>
                    <a:pt x="18000" y="8640"/>
                    <a:pt x="198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4408098" y="4466600"/>
              <a:ext cx="197308" cy="9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68" fill="norm" stroke="1" extrusionOk="0">
                  <a:moveTo>
                    <a:pt x="12537" y="0"/>
                  </a:moveTo>
                  <a:cubicBezTo>
                    <a:pt x="10490" y="6873"/>
                    <a:pt x="8444" y="13745"/>
                    <a:pt x="6739" y="17427"/>
                  </a:cubicBezTo>
                  <a:cubicBezTo>
                    <a:pt x="5033" y="21109"/>
                    <a:pt x="3669" y="21600"/>
                    <a:pt x="2532" y="21109"/>
                  </a:cubicBezTo>
                  <a:cubicBezTo>
                    <a:pt x="1396" y="20618"/>
                    <a:pt x="486" y="19145"/>
                    <a:pt x="145" y="17182"/>
                  </a:cubicBezTo>
                  <a:cubicBezTo>
                    <a:pt x="-196" y="15218"/>
                    <a:pt x="31" y="12764"/>
                    <a:pt x="1168" y="10800"/>
                  </a:cubicBezTo>
                  <a:cubicBezTo>
                    <a:pt x="2305" y="8836"/>
                    <a:pt x="4351" y="7364"/>
                    <a:pt x="6739" y="8100"/>
                  </a:cubicBezTo>
                  <a:cubicBezTo>
                    <a:pt x="9126" y="8836"/>
                    <a:pt x="11855" y="11782"/>
                    <a:pt x="13787" y="13500"/>
                  </a:cubicBezTo>
                  <a:cubicBezTo>
                    <a:pt x="15720" y="15218"/>
                    <a:pt x="16857" y="15709"/>
                    <a:pt x="17993" y="15464"/>
                  </a:cubicBezTo>
                  <a:cubicBezTo>
                    <a:pt x="19130" y="15218"/>
                    <a:pt x="20267" y="14236"/>
                    <a:pt x="20836" y="12518"/>
                  </a:cubicBezTo>
                  <a:cubicBezTo>
                    <a:pt x="21404" y="10800"/>
                    <a:pt x="21404" y="8345"/>
                    <a:pt x="20040" y="6382"/>
                  </a:cubicBezTo>
                  <a:cubicBezTo>
                    <a:pt x="18676" y="4418"/>
                    <a:pt x="15947" y="2945"/>
                    <a:pt x="13673" y="3682"/>
                  </a:cubicBezTo>
                  <a:cubicBezTo>
                    <a:pt x="11400" y="4418"/>
                    <a:pt x="9581" y="7364"/>
                    <a:pt x="7762" y="1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4224242" y="3514100"/>
              <a:ext cx="188785" cy="84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026" fill="norm" stroke="1" extrusionOk="0">
                  <a:moveTo>
                    <a:pt x="13200" y="0"/>
                  </a:moveTo>
                  <a:cubicBezTo>
                    <a:pt x="10800" y="6849"/>
                    <a:pt x="8400" y="13698"/>
                    <a:pt x="6360" y="17385"/>
                  </a:cubicBezTo>
                  <a:cubicBezTo>
                    <a:pt x="4320" y="21073"/>
                    <a:pt x="2640" y="21600"/>
                    <a:pt x="1560" y="20546"/>
                  </a:cubicBezTo>
                  <a:cubicBezTo>
                    <a:pt x="480" y="19493"/>
                    <a:pt x="0" y="16859"/>
                    <a:pt x="0" y="14224"/>
                  </a:cubicBezTo>
                  <a:cubicBezTo>
                    <a:pt x="0" y="11590"/>
                    <a:pt x="480" y="8956"/>
                    <a:pt x="1320" y="7376"/>
                  </a:cubicBezTo>
                  <a:cubicBezTo>
                    <a:pt x="2160" y="5795"/>
                    <a:pt x="3360" y="5268"/>
                    <a:pt x="5520" y="6585"/>
                  </a:cubicBezTo>
                  <a:cubicBezTo>
                    <a:pt x="7680" y="7902"/>
                    <a:pt x="10800" y="11063"/>
                    <a:pt x="12960" y="13434"/>
                  </a:cubicBezTo>
                  <a:cubicBezTo>
                    <a:pt x="15120" y="15805"/>
                    <a:pt x="16320" y="17385"/>
                    <a:pt x="17520" y="18176"/>
                  </a:cubicBezTo>
                  <a:cubicBezTo>
                    <a:pt x="18720" y="18966"/>
                    <a:pt x="19920" y="18966"/>
                    <a:pt x="20640" y="17385"/>
                  </a:cubicBezTo>
                  <a:cubicBezTo>
                    <a:pt x="21360" y="15805"/>
                    <a:pt x="21600" y="12644"/>
                    <a:pt x="21240" y="9483"/>
                  </a:cubicBezTo>
                  <a:cubicBezTo>
                    <a:pt x="20880" y="6322"/>
                    <a:pt x="19920" y="3161"/>
                    <a:pt x="18000" y="2107"/>
                  </a:cubicBezTo>
                  <a:cubicBezTo>
                    <a:pt x="16080" y="1054"/>
                    <a:pt x="13200" y="2107"/>
                    <a:pt x="10320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689909" y="3941256"/>
              <a:ext cx="164307" cy="426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21" fill="norm" stroke="1" extrusionOk="0">
                  <a:moveTo>
                    <a:pt x="14123" y="2148"/>
                  </a:moveTo>
                  <a:cubicBezTo>
                    <a:pt x="14123" y="1616"/>
                    <a:pt x="14123" y="1084"/>
                    <a:pt x="13569" y="659"/>
                  </a:cubicBezTo>
                  <a:cubicBezTo>
                    <a:pt x="13015" y="233"/>
                    <a:pt x="11908" y="-86"/>
                    <a:pt x="9831" y="20"/>
                  </a:cubicBezTo>
                  <a:cubicBezTo>
                    <a:pt x="7754" y="127"/>
                    <a:pt x="4708" y="659"/>
                    <a:pt x="2769" y="1510"/>
                  </a:cubicBezTo>
                  <a:cubicBezTo>
                    <a:pt x="831" y="2361"/>
                    <a:pt x="0" y="3532"/>
                    <a:pt x="0" y="4330"/>
                  </a:cubicBezTo>
                  <a:cubicBezTo>
                    <a:pt x="0" y="5128"/>
                    <a:pt x="831" y="5553"/>
                    <a:pt x="2769" y="5607"/>
                  </a:cubicBezTo>
                  <a:cubicBezTo>
                    <a:pt x="4708" y="5660"/>
                    <a:pt x="7754" y="5341"/>
                    <a:pt x="9692" y="4968"/>
                  </a:cubicBezTo>
                  <a:cubicBezTo>
                    <a:pt x="11631" y="4596"/>
                    <a:pt x="12462" y="4170"/>
                    <a:pt x="13015" y="3585"/>
                  </a:cubicBezTo>
                  <a:cubicBezTo>
                    <a:pt x="13569" y="3000"/>
                    <a:pt x="13846" y="2255"/>
                    <a:pt x="13846" y="2202"/>
                  </a:cubicBezTo>
                  <a:cubicBezTo>
                    <a:pt x="13846" y="2148"/>
                    <a:pt x="13569" y="2787"/>
                    <a:pt x="14400" y="4383"/>
                  </a:cubicBezTo>
                  <a:cubicBezTo>
                    <a:pt x="15231" y="5979"/>
                    <a:pt x="17169" y="8533"/>
                    <a:pt x="18554" y="11033"/>
                  </a:cubicBezTo>
                  <a:cubicBezTo>
                    <a:pt x="19938" y="13534"/>
                    <a:pt x="20769" y="15981"/>
                    <a:pt x="21185" y="17524"/>
                  </a:cubicBezTo>
                  <a:cubicBezTo>
                    <a:pt x="21600" y="19067"/>
                    <a:pt x="21600" y="19705"/>
                    <a:pt x="21185" y="20237"/>
                  </a:cubicBezTo>
                  <a:cubicBezTo>
                    <a:pt x="20769" y="20769"/>
                    <a:pt x="19938" y="21195"/>
                    <a:pt x="18831" y="21354"/>
                  </a:cubicBezTo>
                  <a:cubicBezTo>
                    <a:pt x="17723" y="21514"/>
                    <a:pt x="16338" y="21408"/>
                    <a:pt x="14677" y="20769"/>
                  </a:cubicBezTo>
                  <a:cubicBezTo>
                    <a:pt x="13015" y="20131"/>
                    <a:pt x="11077" y="18960"/>
                    <a:pt x="11077" y="17471"/>
                  </a:cubicBezTo>
                  <a:cubicBezTo>
                    <a:pt x="11077" y="15981"/>
                    <a:pt x="13015" y="14172"/>
                    <a:pt x="14954" y="12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927945" y="3830933"/>
              <a:ext cx="104865" cy="34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82" fill="norm" stroke="1" extrusionOk="0">
                  <a:moveTo>
                    <a:pt x="21402" y="2757"/>
                  </a:moveTo>
                  <a:cubicBezTo>
                    <a:pt x="20970" y="1851"/>
                    <a:pt x="20538" y="946"/>
                    <a:pt x="19242" y="429"/>
                  </a:cubicBezTo>
                  <a:cubicBezTo>
                    <a:pt x="17946" y="-89"/>
                    <a:pt x="15786" y="-218"/>
                    <a:pt x="13194" y="493"/>
                  </a:cubicBezTo>
                  <a:cubicBezTo>
                    <a:pt x="10602" y="1205"/>
                    <a:pt x="7578" y="2757"/>
                    <a:pt x="4986" y="5279"/>
                  </a:cubicBezTo>
                  <a:cubicBezTo>
                    <a:pt x="2394" y="7801"/>
                    <a:pt x="234" y="11293"/>
                    <a:pt x="18" y="14010"/>
                  </a:cubicBezTo>
                  <a:cubicBezTo>
                    <a:pt x="-198" y="16726"/>
                    <a:pt x="1530" y="18666"/>
                    <a:pt x="3906" y="19765"/>
                  </a:cubicBezTo>
                  <a:cubicBezTo>
                    <a:pt x="6282" y="20865"/>
                    <a:pt x="9306" y="21123"/>
                    <a:pt x="1233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058209" y="3971300"/>
              <a:ext cx="15875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2592" y="3812"/>
                    <a:pt x="5184" y="7624"/>
                    <a:pt x="6480" y="10800"/>
                  </a:cubicBezTo>
                  <a:cubicBezTo>
                    <a:pt x="7776" y="13976"/>
                    <a:pt x="7776" y="16518"/>
                    <a:pt x="7056" y="18424"/>
                  </a:cubicBezTo>
                  <a:cubicBezTo>
                    <a:pt x="6336" y="20329"/>
                    <a:pt x="4896" y="21600"/>
                    <a:pt x="3888" y="21473"/>
                  </a:cubicBezTo>
                  <a:cubicBezTo>
                    <a:pt x="2880" y="21346"/>
                    <a:pt x="2304" y="19821"/>
                    <a:pt x="2592" y="17534"/>
                  </a:cubicBezTo>
                  <a:cubicBezTo>
                    <a:pt x="2880" y="15247"/>
                    <a:pt x="4032" y="12198"/>
                    <a:pt x="5328" y="9911"/>
                  </a:cubicBezTo>
                  <a:cubicBezTo>
                    <a:pt x="6624" y="7624"/>
                    <a:pt x="8064" y="6099"/>
                    <a:pt x="8640" y="6099"/>
                  </a:cubicBezTo>
                  <a:cubicBezTo>
                    <a:pt x="9216" y="6099"/>
                    <a:pt x="8928" y="7624"/>
                    <a:pt x="8784" y="9021"/>
                  </a:cubicBezTo>
                  <a:cubicBezTo>
                    <a:pt x="8640" y="10419"/>
                    <a:pt x="8640" y="11689"/>
                    <a:pt x="9648" y="13214"/>
                  </a:cubicBezTo>
                  <a:cubicBezTo>
                    <a:pt x="10656" y="14739"/>
                    <a:pt x="12672" y="16518"/>
                    <a:pt x="14832" y="17280"/>
                  </a:cubicBezTo>
                  <a:cubicBezTo>
                    <a:pt x="16992" y="18042"/>
                    <a:pt x="19296" y="17788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293159" y="3876050"/>
              <a:ext cx="5295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3" h="21600" fill="norm" stroke="1" extrusionOk="0">
                  <a:moveTo>
                    <a:pt x="0" y="0"/>
                  </a:moveTo>
                  <a:cubicBezTo>
                    <a:pt x="5600" y="2225"/>
                    <a:pt x="11200" y="4451"/>
                    <a:pt x="15200" y="6742"/>
                  </a:cubicBezTo>
                  <a:cubicBezTo>
                    <a:pt x="19200" y="9033"/>
                    <a:pt x="21600" y="11389"/>
                    <a:pt x="18800" y="13876"/>
                  </a:cubicBezTo>
                  <a:cubicBezTo>
                    <a:pt x="16000" y="16364"/>
                    <a:pt x="8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439209" y="407290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813859" y="3755912"/>
              <a:ext cx="107951" cy="44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3046"/>
                  </a:moveTo>
                  <a:cubicBezTo>
                    <a:pt x="19482" y="2125"/>
                    <a:pt x="17365" y="1204"/>
                    <a:pt x="15247" y="641"/>
                  </a:cubicBezTo>
                  <a:cubicBezTo>
                    <a:pt x="13129" y="78"/>
                    <a:pt x="11012" y="-127"/>
                    <a:pt x="9318" y="78"/>
                  </a:cubicBezTo>
                  <a:cubicBezTo>
                    <a:pt x="7624" y="282"/>
                    <a:pt x="6353" y="897"/>
                    <a:pt x="4871" y="2995"/>
                  </a:cubicBezTo>
                  <a:cubicBezTo>
                    <a:pt x="3388" y="5094"/>
                    <a:pt x="1694" y="8677"/>
                    <a:pt x="1271" y="11646"/>
                  </a:cubicBezTo>
                  <a:cubicBezTo>
                    <a:pt x="847" y="14614"/>
                    <a:pt x="1694" y="16969"/>
                    <a:pt x="1694" y="18504"/>
                  </a:cubicBezTo>
                  <a:cubicBezTo>
                    <a:pt x="1694" y="20040"/>
                    <a:pt x="847" y="20756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752631" y="4015750"/>
              <a:ext cx="1882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2622" y="21600"/>
                  </a:moveTo>
                  <a:cubicBezTo>
                    <a:pt x="1662" y="19309"/>
                    <a:pt x="702" y="17018"/>
                    <a:pt x="222" y="15055"/>
                  </a:cubicBezTo>
                  <a:cubicBezTo>
                    <a:pt x="-258" y="13091"/>
                    <a:pt x="-258" y="11455"/>
                    <a:pt x="3342" y="9000"/>
                  </a:cubicBezTo>
                  <a:cubicBezTo>
                    <a:pt x="6942" y="6545"/>
                    <a:pt x="14142" y="3273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983192" y="3811548"/>
              <a:ext cx="99812" cy="37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8" fill="norm" stroke="1" extrusionOk="0">
                  <a:moveTo>
                    <a:pt x="19350" y="3995"/>
                  </a:moveTo>
                  <a:cubicBezTo>
                    <a:pt x="19800" y="3398"/>
                    <a:pt x="20250" y="2801"/>
                    <a:pt x="20700" y="2085"/>
                  </a:cubicBezTo>
                  <a:cubicBezTo>
                    <a:pt x="21150" y="1369"/>
                    <a:pt x="21600" y="534"/>
                    <a:pt x="20700" y="176"/>
                  </a:cubicBezTo>
                  <a:cubicBezTo>
                    <a:pt x="19800" y="-182"/>
                    <a:pt x="17550" y="-63"/>
                    <a:pt x="14175" y="1190"/>
                  </a:cubicBezTo>
                  <a:cubicBezTo>
                    <a:pt x="10800" y="2443"/>
                    <a:pt x="6300" y="4830"/>
                    <a:pt x="3600" y="7754"/>
                  </a:cubicBezTo>
                  <a:cubicBezTo>
                    <a:pt x="900" y="10678"/>
                    <a:pt x="0" y="14138"/>
                    <a:pt x="0" y="16466"/>
                  </a:cubicBezTo>
                  <a:cubicBezTo>
                    <a:pt x="0" y="18793"/>
                    <a:pt x="900" y="19986"/>
                    <a:pt x="2475" y="20642"/>
                  </a:cubicBezTo>
                  <a:cubicBezTo>
                    <a:pt x="4050" y="21299"/>
                    <a:pt x="6300" y="21418"/>
                    <a:pt x="7650" y="21418"/>
                  </a:cubicBezTo>
                  <a:cubicBezTo>
                    <a:pt x="9000" y="21418"/>
                    <a:pt x="9450" y="21299"/>
                    <a:pt x="9900" y="21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086909" y="3957469"/>
              <a:ext cx="222251" cy="164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3427"/>
                  </a:moveTo>
                  <a:cubicBezTo>
                    <a:pt x="411" y="1787"/>
                    <a:pt x="823" y="146"/>
                    <a:pt x="1646" y="10"/>
                  </a:cubicBezTo>
                  <a:cubicBezTo>
                    <a:pt x="2469" y="-127"/>
                    <a:pt x="3703" y="1240"/>
                    <a:pt x="4731" y="4248"/>
                  </a:cubicBezTo>
                  <a:cubicBezTo>
                    <a:pt x="5760" y="7255"/>
                    <a:pt x="6583" y="11903"/>
                    <a:pt x="6583" y="15048"/>
                  </a:cubicBezTo>
                  <a:cubicBezTo>
                    <a:pt x="6583" y="18192"/>
                    <a:pt x="5760" y="19832"/>
                    <a:pt x="5040" y="20106"/>
                  </a:cubicBezTo>
                  <a:cubicBezTo>
                    <a:pt x="4320" y="20379"/>
                    <a:pt x="3703" y="19286"/>
                    <a:pt x="3806" y="17235"/>
                  </a:cubicBezTo>
                  <a:cubicBezTo>
                    <a:pt x="3909" y="15184"/>
                    <a:pt x="4731" y="12177"/>
                    <a:pt x="5966" y="9579"/>
                  </a:cubicBezTo>
                  <a:cubicBezTo>
                    <a:pt x="7200" y="6982"/>
                    <a:pt x="8846" y="4795"/>
                    <a:pt x="10286" y="3154"/>
                  </a:cubicBezTo>
                  <a:cubicBezTo>
                    <a:pt x="11726" y="1514"/>
                    <a:pt x="12960" y="420"/>
                    <a:pt x="13474" y="693"/>
                  </a:cubicBezTo>
                  <a:cubicBezTo>
                    <a:pt x="13989" y="967"/>
                    <a:pt x="13783" y="2607"/>
                    <a:pt x="13371" y="5478"/>
                  </a:cubicBezTo>
                  <a:cubicBezTo>
                    <a:pt x="12960" y="8349"/>
                    <a:pt x="12343" y="12450"/>
                    <a:pt x="12240" y="15321"/>
                  </a:cubicBezTo>
                  <a:cubicBezTo>
                    <a:pt x="12137" y="18192"/>
                    <a:pt x="12549" y="19832"/>
                    <a:pt x="13371" y="20653"/>
                  </a:cubicBezTo>
                  <a:cubicBezTo>
                    <a:pt x="14194" y="21473"/>
                    <a:pt x="15429" y="21473"/>
                    <a:pt x="16869" y="20653"/>
                  </a:cubicBezTo>
                  <a:cubicBezTo>
                    <a:pt x="18309" y="19832"/>
                    <a:pt x="19954" y="18192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6361613" y="3831600"/>
              <a:ext cx="4881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49" h="21600" fill="norm" stroke="1" extrusionOk="0">
                  <a:moveTo>
                    <a:pt x="1775" y="0"/>
                  </a:moveTo>
                  <a:cubicBezTo>
                    <a:pt x="175" y="667"/>
                    <a:pt x="-1425" y="1333"/>
                    <a:pt x="2175" y="2933"/>
                  </a:cubicBezTo>
                  <a:cubicBezTo>
                    <a:pt x="5775" y="4533"/>
                    <a:pt x="14575" y="7067"/>
                    <a:pt x="17375" y="9933"/>
                  </a:cubicBezTo>
                  <a:cubicBezTo>
                    <a:pt x="20175" y="12800"/>
                    <a:pt x="16975" y="16000"/>
                    <a:pt x="13775" y="18000"/>
                  </a:cubicBezTo>
                  <a:cubicBezTo>
                    <a:pt x="10575" y="20000"/>
                    <a:pt x="7375" y="20800"/>
                    <a:pt x="4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474259" y="4072900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666876" y="3757842"/>
              <a:ext cx="366184" cy="40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6992" y="18095"/>
                  </a:moveTo>
                  <a:cubicBezTo>
                    <a:pt x="6992" y="17533"/>
                    <a:pt x="6992" y="16970"/>
                    <a:pt x="6492" y="16295"/>
                  </a:cubicBezTo>
                  <a:cubicBezTo>
                    <a:pt x="5993" y="15620"/>
                    <a:pt x="4994" y="14833"/>
                    <a:pt x="3995" y="14720"/>
                  </a:cubicBezTo>
                  <a:cubicBezTo>
                    <a:pt x="2997" y="14608"/>
                    <a:pt x="1998" y="15170"/>
                    <a:pt x="1249" y="16239"/>
                  </a:cubicBezTo>
                  <a:cubicBezTo>
                    <a:pt x="499" y="17308"/>
                    <a:pt x="0" y="18883"/>
                    <a:pt x="0" y="19895"/>
                  </a:cubicBezTo>
                  <a:cubicBezTo>
                    <a:pt x="0" y="20908"/>
                    <a:pt x="499" y="21358"/>
                    <a:pt x="1373" y="21414"/>
                  </a:cubicBezTo>
                  <a:cubicBezTo>
                    <a:pt x="2247" y="21470"/>
                    <a:pt x="3496" y="21132"/>
                    <a:pt x="4869" y="19389"/>
                  </a:cubicBezTo>
                  <a:cubicBezTo>
                    <a:pt x="6243" y="17645"/>
                    <a:pt x="7741" y="14495"/>
                    <a:pt x="8677" y="11345"/>
                  </a:cubicBezTo>
                  <a:cubicBezTo>
                    <a:pt x="9614" y="8195"/>
                    <a:pt x="9988" y="5045"/>
                    <a:pt x="10176" y="3133"/>
                  </a:cubicBezTo>
                  <a:cubicBezTo>
                    <a:pt x="10363" y="1220"/>
                    <a:pt x="10363" y="545"/>
                    <a:pt x="10051" y="208"/>
                  </a:cubicBezTo>
                  <a:cubicBezTo>
                    <a:pt x="9739" y="-130"/>
                    <a:pt x="9114" y="-130"/>
                    <a:pt x="8490" y="770"/>
                  </a:cubicBezTo>
                  <a:cubicBezTo>
                    <a:pt x="7866" y="1670"/>
                    <a:pt x="7242" y="3470"/>
                    <a:pt x="6867" y="5945"/>
                  </a:cubicBezTo>
                  <a:cubicBezTo>
                    <a:pt x="6492" y="8420"/>
                    <a:pt x="6368" y="11570"/>
                    <a:pt x="6243" y="13820"/>
                  </a:cubicBezTo>
                  <a:cubicBezTo>
                    <a:pt x="6118" y="16070"/>
                    <a:pt x="5993" y="17420"/>
                    <a:pt x="5931" y="18376"/>
                  </a:cubicBezTo>
                  <a:cubicBezTo>
                    <a:pt x="5868" y="19333"/>
                    <a:pt x="5868" y="19895"/>
                    <a:pt x="6055" y="19951"/>
                  </a:cubicBezTo>
                  <a:cubicBezTo>
                    <a:pt x="6243" y="20008"/>
                    <a:pt x="6617" y="19558"/>
                    <a:pt x="7304" y="18320"/>
                  </a:cubicBezTo>
                  <a:cubicBezTo>
                    <a:pt x="7991" y="17082"/>
                    <a:pt x="8990" y="15057"/>
                    <a:pt x="9801" y="13651"/>
                  </a:cubicBezTo>
                  <a:cubicBezTo>
                    <a:pt x="10613" y="12245"/>
                    <a:pt x="11237" y="11458"/>
                    <a:pt x="11736" y="11289"/>
                  </a:cubicBezTo>
                  <a:cubicBezTo>
                    <a:pt x="12236" y="11120"/>
                    <a:pt x="12610" y="11570"/>
                    <a:pt x="12860" y="12976"/>
                  </a:cubicBezTo>
                  <a:cubicBezTo>
                    <a:pt x="13110" y="14382"/>
                    <a:pt x="13235" y="16745"/>
                    <a:pt x="13235" y="18264"/>
                  </a:cubicBezTo>
                  <a:cubicBezTo>
                    <a:pt x="13235" y="19782"/>
                    <a:pt x="13110" y="20457"/>
                    <a:pt x="12798" y="20626"/>
                  </a:cubicBezTo>
                  <a:cubicBezTo>
                    <a:pt x="12486" y="20795"/>
                    <a:pt x="11986" y="20457"/>
                    <a:pt x="12049" y="19558"/>
                  </a:cubicBezTo>
                  <a:cubicBezTo>
                    <a:pt x="12111" y="18658"/>
                    <a:pt x="12735" y="17195"/>
                    <a:pt x="13547" y="15958"/>
                  </a:cubicBezTo>
                  <a:cubicBezTo>
                    <a:pt x="14358" y="14720"/>
                    <a:pt x="15357" y="13707"/>
                    <a:pt x="16106" y="12976"/>
                  </a:cubicBezTo>
                  <a:cubicBezTo>
                    <a:pt x="16855" y="12245"/>
                    <a:pt x="17355" y="11795"/>
                    <a:pt x="17480" y="11851"/>
                  </a:cubicBezTo>
                  <a:cubicBezTo>
                    <a:pt x="17605" y="11908"/>
                    <a:pt x="17355" y="12470"/>
                    <a:pt x="16980" y="13483"/>
                  </a:cubicBezTo>
                  <a:cubicBezTo>
                    <a:pt x="16606" y="14495"/>
                    <a:pt x="16106" y="15958"/>
                    <a:pt x="15857" y="17026"/>
                  </a:cubicBezTo>
                  <a:cubicBezTo>
                    <a:pt x="15607" y="18095"/>
                    <a:pt x="15607" y="18770"/>
                    <a:pt x="16606" y="19220"/>
                  </a:cubicBezTo>
                  <a:cubicBezTo>
                    <a:pt x="17605" y="19670"/>
                    <a:pt x="19602" y="19895"/>
                    <a:pt x="21600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572637" y="5177255"/>
              <a:ext cx="259773" cy="51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80" fill="norm" stroke="1" extrusionOk="0">
                  <a:moveTo>
                    <a:pt x="21552" y="1597"/>
                  </a:moveTo>
                  <a:cubicBezTo>
                    <a:pt x="21201" y="1159"/>
                    <a:pt x="20850" y="722"/>
                    <a:pt x="19708" y="416"/>
                  </a:cubicBezTo>
                  <a:cubicBezTo>
                    <a:pt x="18567" y="110"/>
                    <a:pt x="16635" y="-65"/>
                    <a:pt x="14352" y="22"/>
                  </a:cubicBezTo>
                  <a:cubicBezTo>
                    <a:pt x="12069" y="110"/>
                    <a:pt x="9435" y="460"/>
                    <a:pt x="7328" y="1334"/>
                  </a:cubicBezTo>
                  <a:cubicBezTo>
                    <a:pt x="5220" y="2209"/>
                    <a:pt x="3640" y="3608"/>
                    <a:pt x="2674" y="5575"/>
                  </a:cubicBezTo>
                  <a:cubicBezTo>
                    <a:pt x="1708" y="7543"/>
                    <a:pt x="1357" y="10079"/>
                    <a:pt x="1093" y="12397"/>
                  </a:cubicBezTo>
                  <a:cubicBezTo>
                    <a:pt x="830" y="14714"/>
                    <a:pt x="654" y="16813"/>
                    <a:pt x="479" y="18081"/>
                  </a:cubicBezTo>
                  <a:cubicBezTo>
                    <a:pt x="303" y="19349"/>
                    <a:pt x="128" y="19786"/>
                    <a:pt x="40" y="20223"/>
                  </a:cubicBezTo>
                  <a:cubicBezTo>
                    <a:pt x="-48" y="20661"/>
                    <a:pt x="-48" y="21098"/>
                    <a:pt x="654" y="21316"/>
                  </a:cubicBezTo>
                  <a:cubicBezTo>
                    <a:pt x="1357" y="21535"/>
                    <a:pt x="2762" y="21535"/>
                    <a:pt x="6274" y="21316"/>
                  </a:cubicBezTo>
                  <a:cubicBezTo>
                    <a:pt x="9786" y="21098"/>
                    <a:pt x="15406" y="20661"/>
                    <a:pt x="21025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641909" y="5463550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046140" y="5175283"/>
              <a:ext cx="268870" cy="49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26" fill="norm" stroke="1" extrusionOk="0">
                  <a:moveTo>
                    <a:pt x="21435" y="933"/>
                  </a:moveTo>
                  <a:cubicBezTo>
                    <a:pt x="17723" y="567"/>
                    <a:pt x="14010" y="201"/>
                    <a:pt x="11141" y="63"/>
                  </a:cubicBezTo>
                  <a:cubicBezTo>
                    <a:pt x="8273" y="-74"/>
                    <a:pt x="6248" y="18"/>
                    <a:pt x="4982" y="292"/>
                  </a:cubicBezTo>
                  <a:cubicBezTo>
                    <a:pt x="3716" y="567"/>
                    <a:pt x="3210" y="1024"/>
                    <a:pt x="2957" y="2809"/>
                  </a:cubicBezTo>
                  <a:cubicBezTo>
                    <a:pt x="2704" y="4594"/>
                    <a:pt x="2704" y="7706"/>
                    <a:pt x="2282" y="10543"/>
                  </a:cubicBezTo>
                  <a:cubicBezTo>
                    <a:pt x="1860" y="13380"/>
                    <a:pt x="1016" y="15943"/>
                    <a:pt x="594" y="17453"/>
                  </a:cubicBezTo>
                  <a:cubicBezTo>
                    <a:pt x="172" y="18963"/>
                    <a:pt x="172" y="19421"/>
                    <a:pt x="88" y="19924"/>
                  </a:cubicBezTo>
                  <a:cubicBezTo>
                    <a:pt x="4" y="20428"/>
                    <a:pt x="-165" y="20977"/>
                    <a:pt x="426" y="21160"/>
                  </a:cubicBezTo>
                  <a:cubicBezTo>
                    <a:pt x="1016" y="21343"/>
                    <a:pt x="2366" y="21160"/>
                    <a:pt x="4897" y="21160"/>
                  </a:cubicBezTo>
                  <a:cubicBezTo>
                    <a:pt x="7429" y="21160"/>
                    <a:pt x="11141" y="21343"/>
                    <a:pt x="1485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2432729" y="5306256"/>
              <a:ext cx="120494" cy="29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84" fill="norm" stroke="1" extrusionOk="0">
                  <a:moveTo>
                    <a:pt x="19177" y="5409"/>
                  </a:moveTo>
                  <a:cubicBezTo>
                    <a:pt x="19544" y="4643"/>
                    <a:pt x="19910" y="3877"/>
                    <a:pt x="20093" y="2881"/>
                  </a:cubicBezTo>
                  <a:cubicBezTo>
                    <a:pt x="20276" y="1886"/>
                    <a:pt x="20276" y="660"/>
                    <a:pt x="18262" y="201"/>
                  </a:cubicBezTo>
                  <a:cubicBezTo>
                    <a:pt x="16249" y="-259"/>
                    <a:pt x="12222" y="47"/>
                    <a:pt x="8377" y="1350"/>
                  </a:cubicBezTo>
                  <a:cubicBezTo>
                    <a:pt x="4533" y="2652"/>
                    <a:pt x="872" y="4950"/>
                    <a:pt x="140" y="6941"/>
                  </a:cubicBezTo>
                  <a:cubicBezTo>
                    <a:pt x="-592" y="8932"/>
                    <a:pt x="1605" y="10618"/>
                    <a:pt x="5083" y="11920"/>
                  </a:cubicBezTo>
                  <a:cubicBezTo>
                    <a:pt x="8561" y="13222"/>
                    <a:pt x="13320" y="14141"/>
                    <a:pt x="16432" y="15213"/>
                  </a:cubicBezTo>
                  <a:cubicBezTo>
                    <a:pt x="19544" y="16286"/>
                    <a:pt x="21008" y="17511"/>
                    <a:pt x="20825" y="18430"/>
                  </a:cubicBezTo>
                  <a:cubicBezTo>
                    <a:pt x="20642" y="19350"/>
                    <a:pt x="18811" y="19962"/>
                    <a:pt x="16249" y="20422"/>
                  </a:cubicBezTo>
                  <a:cubicBezTo>
                    <a:pt x="13686" y="20881"/>
                    <a:pt x="10391" y="21188"/>
                    <a:pt x="7645" y="21264"/>
                  </a:cubicBezTo>
                  <a:cubicBezTo>
                    <a:pt x="4900" y="21341"/>
                    <a:pt x="2703" y="21188"/>
                    <a:pt x="1605" y="20728"/>
                  </a:cubicBezTo>
                  <a:cubicBezTo>
                    <a:pt x="506" y="20269"/>
                    <a:pt x="506" y="19503"/>
                    <a:pt x="506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2613459" y="5450850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2626159" y="52921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2700466" y="5384024"/>
              <a:ext cx="147944" cy="16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219" fill="norm" stroke="1" extrusionOk="0">
                  <a:moveTo>
                    <a:pt x="1185" y="1219"/>
                  </a:moveTo>
                  <a:cubicBezTo>
                    <a:pt x="1185" y="6819"/>
                    <a:pt x="1185" y="12419"/>
                    <a:pt x="1033" y="16019"/>
                  </a:cubicBezTo>
                  <a:cubicBezTo>
                    <a:pt x="881" y="19619"/>
                    <a:pt x="577" y="21219"/>
                    <a:pt x="272" y="21219"/>
                  </a:cubicBezTo>
                  <a:cubicBezTo>
                    <a:pt x="-32" y="21219"/>
                    <a:pt x="-336" y="19619"/>
                    <a:pt x="881" y="16019"/>
                  </a:cubicBezTo>
                  <a:cubicBezTo>
                    <a:pt x="2098" y="12419"/>
                    <a:pt x="4836" y="6819"/>
                    <a:pt x="7422" y="3619"/>
                  </a:cubicBezTo>
                  <a:cubicBezTo>
                    <a:pt x="10008" y="419"/>
                    <a:pt x="12441" y="-381"/>
                    <a:pt x="14723" y="152"/>
                  </a:cubicBezTo>
                  <a:cubicBezTo>
                    <a:pt x="17005" y="686"/>
                    <a:pt x="19134" y="2552"/>
                    <a:pt x="20199" y="6019"/>
                  </a:cubicBezTo>
                  <a:cubicBezTo>
                    <a:pt x="21264" y="9486"/>
                    <a:pt x="21264" y="14552"/>
                    <a:pt x="21264" y="19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867459" y="5156315"/>
              <a:ext cx="158751" cy="13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3373"/>
                  </a:moveTo>
                  <a:cubicBezTo>
                    <a:pt x="864" y="2044"/>
                    <a:pt x="1728" y="715"/>
                    <a:pt x="2880" y="216"/>
                  </a:cubicBezTo>
                  <a:cubicBezTo>
                    <a:pt x="4032" y="-282"/>
                    <a:pt x="5472" y="50"/>
                    <a:pt x="7632" y="1546"/>
                  </a:cubicBezTo>
                  <a:cubicBezTo>
                    <a:pt x="9792" y="3041"/>
                    <a:pt x="12672" y="5700"/>
                    <a:pt x="13968" y="7860"/>
                  </a:cubicBezTo>
                  <a:cubicBezTo>
                    <a:pt x="15264" y="10020"/>
                    <a:pt x="14976" y="11681"/>
                    <a:pt x="14112" y="13176"/>
                  </a:cubicBezTo>
                  <a:cubicBezTo>
                    <a:pt x="13248" y="14672"/>
                    <a:pt x="11808" y="16001"/>
                    <a:pt x="10080" y="17330"/>
                  </a:cubicBezTo>
                  <a:cubicBezTo>
                    <a:pt x="8352" y="18660"/>
                    <a:pt x="6336" y="19989"/>
                    <a:pt x="6624" y="20653"/>
                  </a:cubicBezTo>
                  <a:cubicBezTo>
                    <a:pt x="6912" y="21318"/>
                    <a:pt x="9504" y="21318"/>
                    <a:pt x="12384" y="21152"/>
                  </a:cubicBezTo>
                  <a:cubicBezTo>
                    <a:pt x="15264" y="20986"/>
                    <a:pt x="18432" y="20653"/>
                    <a:pt x="21600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152699" y="5232206"/>
              <a:ext cx="171961" cy="33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506" fill="norm" stroke="1" extrusionOk="0">
                  <a:moveTo>
                    <a:pt x="20891" y="979"/>
                  </a:moveTo>
                  <a:cubicBezTo>
                    <a:pt x="19862" y="577"/>
                    <a:pt x="18834" y="174"/>
                    <a:pt x="17548" y="40"/>
                  </a:cubicBezTo>
                  <a:cubicBezTo>
                    <a:pt x="16262" y="-94"/>
                    <a:pt x="14720" y="40"/>
                    <a:pt x="11891" y="1583"/>
                  </a:cubicBezTo>
                  <a:cubicBezTo>
                    <a:pt x="9062" y="3126"/>
                    <a:pt x="4948" y="6077"/>
                    <a:pt x="2505" y="8828"/>
                  </a:cubicBezTo>
                  <a:cubicBezTo>
                    <a:pt x="62" y="11578"/>
                    <a:pt x="-709" y="14127"/>
                    <a:pt x="705" y="16207"/>
                  </a:cubicBezTo>
                  <a:cubicBezTo>
                    <a:pt x="2120" y="18286"/>
                    <a:pt x="5720" y="19896"/>
                    <a:pt x="8677" y="20701"/>
                  </a:cubicBezTo>
                  <a:cubicBezTo>
                    <a:pt x="11634" y="21506"/>
                    <a:pt x="13948" y="21506"/>
                    <a:pt x="1626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388159" y="5304800"/>
              <a:ext cx="152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60"/>
                    <a:pt x="9600" y="7920"/>
                    <a:pt x="13200" y="11520"/>
                  </a:cubicBezTo>
                  <a:cubicBezTo>
                    <a:pt x="16800" y="15120"/>
                    <a:pt x="1920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451659" y="5315055"/>
              <a:ext cx="114301" cy="25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04"/>
                  </a:moveTo>
                  <a:cubicBezTo>
                    <a:pt x="19600" y="27"/>
                    <a:pt x="17600" y="-150"/>
                    <a:pt x="15800" y="204"/>
                  </a:cubicBezTo>
                  <a:cubicBezTo>
                    <a:pt x="14000" y="558"/>
                    <a:pt x="12400" y="1443"/>
                    <a:pt x="9800" y="4011"/>
                  </a:cubicBezTo>
                  <a:cubicBezTo>
                    <a:pt x="7200" y="6578"/>
                    <a:pt x="3600" y="10827"/>
                    <a:pt x="1800" y="14014"/>
                  </a:cubicBezTo>
                  <a:cubicBezTo>
                    <a:pt x="0" y="17201"/>
                    <a:pt x="0" y="1932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572309" y="5228600"/>
              <a:ext cx="14416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8452" y="0"/>
                  </a:moveTo>
                  <a:cubicBezTo>
                    <a:pt x="11583" y="1117"/>
                    <a:pt x="14713" y="2234"/>
                    <a:pt x="17217" y="4469"/>
                  </a:cubicBezTo>
                  <a:cubicBezTo>
                    <a:pt x="19722" y="6703"/>
                    <a:pt x="21600" y="10055"/>
                    <a:pt x="21287" y="12538"/>
                  </a:cubicBezTo>
                  <a:cubicBezTo>
                    <a:pt x="20974" y="15021"/>
                    <a:pt x="18470" y="16634"/>
                    <a:pt x="14557" y="18000"/>
                  </a:cubicBezTo>
                  <a:cubicBezTo>
                    <a:pt x="10643" y="19366"/>
                    <a:pt x="5322" y="204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896159" y="5450850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6800"/>
                    <a:pt x="12218" y="12000"/>
                    <a:pt x="15818" y="8400"/>
                  </a:cubicBezTo>
                  <a:cubicBezTo>
                    <a:pt x="19418" y="4800"/>
                    <a:pt x="205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991409" y="5355600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4346463" y="5365669"/>
              <a:ext cx="152947" cy="19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927" fill="norm" stroke="1" extrusionOk="0">
                  <a:moveTo>
                    <a:pt x="18218" y="975"/>
                  </a:moveTo>
                  <a:cubicBezTo>
                    <a:pt x="16778" y="285"/>
                    <a:pt x="15338" y="-404"/>
                    <a:pt x="12746" y="285"/>
                  </a:cubicBezTo>
                  <a:cubicBezTo>
                    <a:pt x="10154" y="975"/>
                    <a:pt x="6410" y="3043"/>
                    <a:pt x="3674" y="6145"/>
                  </a:cubicBezTo>
                  <a:cubicBezTo>
                    <a:pt x="938" y="9247"/>
                    <a:pt x="-790" y="13383"/>
                    <a:pt x="362" y="16141"/>
                  </a:cubicBezTo>
                  <a:cubicBezTo>
                    <a:pt x="1514" y="18898"/>
                    <a:pt x="5546" y="20277"/>
                    <a:pt x="9434" y="20736"/>
                  </a:cubicBezTo>
                  <a:cubicBezTo>
                    <a:pt x="13322" y="21196"/>
                    <a:pt x="17066" y="20736"/>
                    <a:pt x="20810" y="20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181909" y="5184414"/>
              <a:ext cx="869951" cy="43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7040"/>
                  </a:moveTo>
                  <a:cubicBezTo>
                    <a:pt x="368" y="18487"/>
                    <a:pt x="736" y="19933"/>
                    <a:pt x="1051" y="20709"/>
                  </a:cubicBezTo>
                  <a:cubicBezTo>
                    <a:pt x="1366" y="21484"/>
                    <a:pt x="1629" y="21587"/>
                    <a:pt x="1813" y="21380"/>
                  </a:cubicBezTo>
                  <a:cubicBezTo>
                    <a:pt x="1997" y="21174"/>
                    <a:pt x="2102" y="20657"/>
                    <a:pt x="2181" y="18797"/>
                  </a:cubicBezTo>
                  <a:cubicBezTo>
                    <a:pt x="2260" y="16936"/>
                    <a:pt x="2312" y="13732"/>
                    <a:pt x="2181" y="11149"/>
                  </a:cubicBezTo>
                  <a:cubicBezTo>
                    <a:pt x="2050" y="8565"/>
                    <a:pt x="1734" y="6601"/>
                    <a:pt x="1472" y="5309"/>
                  </a:cubicBezTo>
                  <a:cubicBezTo>
                    <a:pt x="1209" y="4018"/>
                    <a:pt x="999" y="3398"/>
                    <a:pt x="920" y="2829"/>
                  </a:cubicBezTo>
                  <a:cubicBezTo>
                    <a:pt x="841" y="2261"/>
                    <a:pt x="893" y="1744"/>
                    <a:pt x="1051" y="1382"/>
                  </a:cubicBezTo>
                  <a:cubicBezTo>
                    <a:pt x="1209" y="1020"/>
                    <a:pt x="1472" y="814"/>
                    <a:pt x="2444" y="659"/>
                  </a:cubicBezTo>
                  <a:cubicBezTo>
                    <a:pt x="3416" y="504"/>
                    <a:pt x="5098" y="400"/>
                    <a:pt x="6990" y="297"/>
                  </a:cubicBezTo>
                  <a:cubicBezTo>
                    <a:pt x="8882" y="194"/>
                    <a:pt x="10984" y="90"/>
                    <a:pt x="13191" y="39"/>
                  </a:cubicBezTo>
                  <a:cubicBezTo>
                    <a:pt x="15399" y="-13"/>
                    <a:pt x="17711" y="-13"/>
                    <a:pt x="19130" y="39"/>
                  </a:cubicBezTo>
                  <a:cubicBezTo>
                    <a:pt x="20549" y="90"/>
                    <a:pt x="21074" y="194"/>
                    <a:pt x="2160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507466" y="5427793"/>
              <a:ext cx="114926" cy="11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663" fill="norm" stroke="1" extrusionOk="0">
                  <a:moveTo>
                    <a:pt x="7789" y="743"/>
                  </a:moveTo>
                  <a:cubicBezTo>
                    <a:pt x="5860" y="1529"/>
                    <a:pt x="3932" y="2314"/>
                    <a:pt x="2389" y="5456"/>
                  </a:cubicBezTo>
                  <a:cubicBezTo>
                    <a:pt x="846" y="8598"/>
                    <a:pt x="-311" y="14096"/>
                    <a:pt x="75" y="17238"/>
                  </a:cubicBezTo>
                  <a:cubicBezTo>
                    <a:pt x="460" y="20380"/>
                    <a:pt x="2389" y="21165"/>
                    <a:pt x="5475" y="20380"/>
                  </a:cubicBezTo>
                  <a:cubicBezTo>
                    <a:pt x="8560" y="19594"/>
                    <a:pt x="12803" y="17238"/>
                    <a:pt x="15696" y="14489"/>
                  </a:cubicBezTo>
                  <a:cubicBezTo>
                    <a:pt x="18589" y="11740"/>
                    <a:pt x="20132" y="8598"/>
                    <a:pt x="20710" y="5849"/>
                  </a:cubicBezTo>
                  <a:cubicBezTo>
                    <a:pt x="21289" y="3100"/>
                    <a:pt x="20903" y="743"/>
                    <a:pt x="18203" y="154"/>
                  </a:cubicBezTo>
                  <a:cubicBezTo>
                    <a:pt x="15503" y="-435"/>
                    <a:pt x="10489" y="743"/>
                    <a:pt x="7403" y="2314"/>
                  </a:cubicBezTo>
                  <a:cubicBezTo>
                    <a:pt x="4318" y="3885"/>
                    <a:pt x="3160" y="5849"/>
                    <a:pt x="2003" y="7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651809" y="5397933"/>
              <a:ext cx="65945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0250" y="7076"/>
                  </a:moveTo>
                  <a:cubicBezTo>
                    <a:pt x="20925" y="5214"/>
                    <a:pt x="21600" y="3352"/>
                    <a:pt x="20250" y="2048"/>
                  </a:cubicBezTo>
                  <a:cubicBezTo>
                    <a:pt x="18900" y="745"/>
                    <a:pt x="15525" y="0"/>
                    <a:pt x="12150" y="0"/>
                  </a:cubicBezTo>
                  <a:cubicBezTo>
                    <a:pt x="8775" y="0"/>
                    <a:pt x="5400" y="745"/>
                    <a:pt x="3712" y="2048"/>
                  </a:cubicBezTo>
                  <a:cubicBezTo>
                    <a:pt x="2025" y="3352"/>
                    <a:pt x="2025" y="5214"/>
                    <a:pt x="3712" y="6890"/>
                  </a:cubicBezTo>
                  <a:cubicBezTo>
                    <a:pt x="5400" y="8566"/>
                    <a:pt x="8775" y="10055"/>
                    <a:pt x="11475" y="11545"/>
                  </a:cubicBezTo>
                  <a:cubicBezTo>
                    <a:pt x="14175" y="13034"/>
                    <a:pt x="16200" y="14524"/>
                    <a:pt x="17212" y="16200"/>
                  </a:cubicBezTo>
                  <a:cubicBezTo>
                    <a:pt x="18225" y="17876"/>
                    <a:pt x="18225" y="19738"/>
                    <a:pt x="15187" y="20669"/>
                  </a:cubicBezTo>
                  <a:cubicBezTo>
                    <a:pt x="12150" y="21600"/>
                    <a:pt x="607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777928" y="5326209"/>
              <a:ext cx="96132" cy="21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364" fill="norm" stroke="1" extrusionOk="0">
                  <a:moveTo>
                    <a:pt x="20872" y="4846"/>
                  </a:moveTo>
                  <a:cubicBezTo>
                    <a:pt x="19953" y="3152"/>
                    <a:pt x="19034" y="1458"/>
                    <a:pt x="17425" y="611"/>
                  </a:cubicBezTo>
                  <a:cubicBezTo>
                    <a:pt x="15817" y="-236"/>
                    <a:pt x="13519" y="-236"/>
                    <a:pt x="10532" y="823"/>
                  </a:cubicBezTo>
                  <a:cubicBezTo>
                    <a:pt x="7544" y="1882"/>
                    <a:pt x="3868" y="3999"/>
                    <a:pt x="1800" y="7070"/>
                  </a:cubicBezTo>
                  <a:cubicBezTo>
                    <a:pt x="-268" y="10140"/>
                    <a:pt x="-728" y="14164"/>
                    <a:pt x="1340" y="16705"/>
                  </a:cubicBezTo>
                  <a:cubicBezTo>
                    <a:pt x="3408" y="19246"/>
                    <a:pt x="8004" y="20305"/>
                    <a:pt x="1260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905809" y="5368300"/>
              <a:ext cx="952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207"/>
                    <a:pt x="10560" y="12414"/>
                    <a:pt x="14160" y="16014"/>
                  </a:cubicBezTo>
                  <a:cubicBezTo>
                    <a:pt x="17760" y="19614"/>
                    <a:pt x="19680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905809" y="5419100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045509" y="5349250"/>
              <a:ext cx="549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2400" y="0"/>
                  </a:moveTo>
                  <a:cubicBezTo>
                    <a:pt x="8800" y="1557"/>
                    <a:pt x="15200" y="3114"/>
                    <a:pt x="18400" y="6130"/>
                  </a:cubicBezTo>
                  <a:cubicBezTo>
                    <a:pt x="21600" y="9146"/>
                    <a:pt x="21600" y="13622"/>
                    <a:pt x="18000" y="16443"/>
                  </a:cubicBezTo>
                  <a:cubicBezTo>
                    <a:pt x="14400" y="19265"/>
                    <a:pt x="72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197909" y="5078087"/>
              <a:ext cx="199438" cy="53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9" fill="norm" stroke="1" extrusionOk="0">
                  <a:moveTo>
                    <a:pt x="0" y="2753"/>
                  </a:moveTo>
                  <a:cubicBezTo>
                    <a:pt x="5002" y="1810"/>
                    <a:pt x="10004" y="867"/>
                    <a:pt x="13187" y="395"/>
                  </a:cubicBezTo>
                  <a:cubicBezTo>
                    <a:pt x="16371" y="-76"/>
                    <a:pt x="17735" y="-76"/>
                    <a:pt x="18758" y="138"/>
                  </a:cubicBezTo>
                  <a:cubicBezTo>
                    <a:pt x="19781" y="353"/>
                    <a:pt x="20463" y="781"/>
                    <a:pt x="20918" y="2324"/>
                  </a:cubicBezTo>
                  <a:cubicBezTo>
                    <a:pt x="21373" y="3867"/>
                    <a:pt x="21600" y="6524"/>
                    <a:pt x="21259" y="9095"/>
                  </a:cubicBezTo>
                  <a:cubicBezTo>
                    <a:pt x="20918" y="11667"/>
                    <a:pt x="20008" y="14153"/>
                    <a:pt x="19554" y="15824"/>
                  </a:cubicBezTo>
                  <a:cubicBezTo>
                    <a:pt x="19099" y="17495"/>
                    <a:pt x="19099" y="18353"/>
                    <a:pt x="19099" y="19167"/>
                  </a:cubicBezTo>
                  <a:cubicBezTo>
                    <a:pt x="19099" y="19981"/>
                    <a:pt x="19099" y="20753"/>
                    <a:pt x="17053" y="21138"/>
                  </a:cubicBezTo>
                  <a:cubicBezTo>
                    <a:pt x="15006" y="21524"/>
                    <a:pt x="10914" y="21524"/>
                    <a:pt x="8299" y="21481"/>
                  </a:cubicBezTo>
                  <a:cubicBezTo>
                    <a:pt x="5684" y="21438"/>
                    <a:pt x="4547" y="21353"/>
                    <a:pt x="3411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093259" y="543180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156759" y="553340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623855" y="6294299"/>
              <a:ext cx="164105" cy="49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17" fill="norm" stroke="1" extrusionOk="0">
                  <a:moveTo>
                    <a:pt x="21470" y="3572"/>
                  </a:moveTo>
                  <a:cubicBezTo>
                    <a:pt x="21470" y="2668"/>
                    <a:pt x="21470" y="1764"/>
                    <a:pt x="20501" y="1041"/>
                  </a:cubicBezTo>
                  <a:cubicBezTo>
                    <a:pt x="19532" y="318"/>
                    <a:pt x="17593" y="-224"/>
                    <a:pt x="14270" y="92"/>
                  </a:cubicBezTo>
                  <a:cubicBezTo>
                    <a:pt x="10947" y="409"/>
                    <a:pt x="6239" y="1584"/>
                    <a:pt x="3747" y="2713"/>
                  </a:cubicBezTo>
                  <a:cubicBezTo>
                    <a:pt x="1255" y="3843"/>
                    <a:pt x="978" y="4927"/>
                    <a:pt x="1393" y="5605"/>
                  </a:cubicBezTo>
                  <a:cubicBezTo>
                    <a:pt x="1808" y="6283"/>
                    <a:pt x="2916" y="6554"/>
                    <a:pt x="5132" y="6328"/>
                  </a:cubicBezTo>
                  <a:cubicBezTo>
                    <a:pt x="7347" y="6102"/>
                    <a:pt x="10670" y="5379"/>
                    <a:pt x="12608" y="4792"/>
                  </a:cubicBezTo>
                  <a:cubicBezTo>
                    <a:pt x="14547" y="4204"/>
                    <a:pt x="15101" y="3753"/>
                    <a:pt x="15655" y="3120"/>
                  </a:cubicBezTo>
                  <a:cubicBezTo>
                    <a:pt x="16208" y="2487"/>
                    <a:pt x="16762" y="1674"/>
                    <a:pt x="16624" y="1629"/>
                  </a:cubicBezTo>
                  <a:cubicBezTo>
                    <a:pt x="16485" y="1584"/>
                    <a:pt x="15655" y="2307"/>
                    <a:pt x="15655" y="3843"/>
                  </a:cubicBezTo>
                  <a:cubicBezTo>
                    <a:pt x="15655" y="5379"/>
                    <a:pt x="16485" y="7729"/>
                    <a:pt x="17178" y="10305"/>
                  </a:cubicBezTo>
                  <a:cubicBezTo>
                    <a:pt x="17870" y="12881"/>
                    <a:pt x="18424" y="15682"/>
                    <a:pt x="17593" y="17580"/>
                  </a:cubicBezTo>
                  <a:cubicBezTo>
                    <a:pt x="16762" y="19478"/>
                    <a:pt x="14547" y="20472"/>
                    <a:pt x="12055" y="20924"/>
                  </a:cubicBezTo>
                  <a:cubicBezTo>
                    <a:pt x="9562" y="21376"/>
                    <a:pt x="6793" y="21286"/>
                    <a:pt x="4439" y="20789"/>
                  </a:cubicBezTo>
                  <a:cubicBezTo>
                    <a:pt x="2085" y="20291"/>
                    <a:pt x="147" y="19388"/>
                    <a:pt x="8" y="18394"/>
                  </a:cubicBezTo>
                  <a:cubicBezTo>
                    <a:pt x="-130" y="17399"/>
                    <a:pt x="1532" y="16315"/>
                    <a:pt x="2916" y="15592"/>
                  </a:cubicBezTo>
                  <a:cubicBezTo>
                    <a:pt x="4301" y="14869"/>
                    <a:pt x="5408" y="14507"/>
                    <a:pt x="6516" y="14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886629" y="6196208"/>
              <a:ext cx="110881" cy="329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83" fill="norm" stroke="1" extrusionOk="0">
                  <a:moveTo>
                    <a:pt x="17354" y="3945"/>
                  </a:moveTo>
                  <a:cubicBezTo>
                    <a:pt x="17354" y="3262"/>
                    <a:pt x="17354" y="2578"/>
                    <a:pt x="17554" y="1826"/>
                  </a:cubicBezTo>
                  <a:cubicBezTo>
                    <a:pt x="17754" y="1074"/>
                    <a:pt x="18154" y="254"/>
                    <a:pt x="17354" y="49"/>
                  </a:cubicBezTo>
                  <a:cubicBezTo>
                    <a:pt x="16554" y="-156"/>
                    <a:pt x="14554" y="254"/>
                    <a:pt x="11754" y="1690"/>
                  </a:cubicBezTo>
                  <a:cubicBezTo>
                    <a:pt x="8954" y="3125"/>
                    <a:pt x="5354" y="5586"/>
                    <a:pt x="2954" y="8662"/>
                  </a:cubicBezTo>
                  <a:cubicBezTo>
                    <a:pt x="554" y="11738"/>
                    <a:pt x="-646" y="15429"/>
                    <a:pt x="354" y="17753"/>
                  </a:cubicBezTo>
                  <a:cubicBezTo>
                    <a:pt x="1354" y="20077"/>
                    <a:pt x="4554" y="21034"/>
                    <a:pt x="8354" y="21239"/>
                  </a:cubicBezTo>
                  <a:cubicBezTo>
                    <a:pt x="12154" y="21444"/>
                    <a:pt x="16554" y="20897"/>
                    <a:pt x="20954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048309" y="6301750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545"/>
                    <a:pt x="11782" y="13091"/>
                    <a:pt x="15382" y="16691"/>
                  </a:cubicBezTo>
                  <a:cubicBezTo>
                    <a:pt x="18982" y="20291"/>
                    <a:pt x="20291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084292" y="6289050"/>
              <a:ext cx="1227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21234" y="0"/>
                  </a:moveTo>
                  <a:cubicBezTo>
                    <a:pt x="19403" y="0"/>
                    <a:pt x="17573" y="0"/>
                    <a:pt x="15193" y="1256"/>
                  </a:cubicBezTo>
                  <a:cubicBezTo>
                    <a:pt x="12814" y="2512"/>
                    <a:pt x="9885" y="5023"/>
                    <a:pt x="7139" y="8288"/>
                  </a:cubicBezTo>
                  <a:cubicBezTo>
                    <a:pt x="4393" y="11553"/>
                    <a:pt x="1831" y="15572"/>
                    <a:pt x="732" y="17916"/>
                  </a:cubicBezTo>
                  <a:cubicBezTo>
                    <a:pt x="-366" y="20260"/>
                    <a:pt x="0" y="20930"/>
                    <a:pt x="3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2238809" y="6162050"/>
              <a:ext cx="74645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600" fill="norm" stroke="1" extrusionOk="0">
                  <a:moveTo>
                    <a:pt x="3411" y="0"/>
                  </a:moveTo>
                  <a:cubicBezTo>
                    <a:pt x="7958" y="1329"/>
                    <a:pt x="12505" y="2658"/>
                    <a:pt x="15916" y="5262"/>
                  </a:cubicBezTo>
                  <a:cubicBezTo>
                    <a:pt x="19326" y="7865"/>
                    <a:pt x="21600" y="11742"/>
                    <a:pt x="18758" y="14677"/>
                  </a:cubicBezTo>
                  <a:cubicBezTo>
                    <a:pt x="15916" y="17612"/>
                    <a:pt x="7958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448359" y="6364027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432125" y="6466850"/>
              <a:ext cx="136885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0533" fill="norm" stroke="1" extrusionOk="0">
                  <a:moveTo>
                    <a:pt x="2473" y="0"/>
                  </a:moveTo>
                  <a:cubicBezTo>
                    <a:pt x="861" y="9600"/>
                    <a:pt x="-751" y="19200"/>
                    <a:pt x="377" y="20400"/>
                  </a:cubicBezTo>
                  <a:cubicBezTo>
                    <a:pt x="1506" y="21600"/>
                    <a:pt x="5374" y="14400"/>
                    <a:pt x="9243" y="9600"/>
                  </a:cubicBezTo>
                  <a:cubicBezTo>
                    <a:pt x="13112" y="4800"/>
                    <a:pt x="16980" y="2400"/>
                    <a:pt x="208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774480" y="6291935"/>
              <a:ext cx="124730" cy="20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16" fill="norm" stroke="1" extrusionOk="0">
                  <a:moveTo>
                    <a:pt x="20866" y="3666"/>
                  </a:moveTo>
                  <a:cubicBezTo>
                    <a:pt x="18033" y="2123"/>
                    <a:pt x="15200" y="581"/>
                    <a:pt x="11836" y="140"/>
                  </a:cubicBezTo>
                  <a:cubicBezTo>
                    <a:pt x="8473" y="-301"/>
                    <a:pt x="4577" y="360"/>
                    <a:pt x="2276" y="1242"/>
                  </a:cubicBezTo>
                  <a:cubicBezTo>
                    <a:pt x="-26" y="2123"/>
                    <a:pt x="-734" y="3226"/>
                    <a:pt x="859" y="5099"/>
                  </a:cubicBezTo>
                  <a:cubicBezTo>
                    <a:pt x="2453" y="6972"/>
                    <a:pt x="6348" y="9617"/>
                    <a:pt x="9712" y="11821"/>
                  </a:cubicBezTo>
                  <a:cubicBezTo>
                    <a:pt x="13076" y="14026"/>
                    <a:pt x="15909" y="15789"/>
                    <a:pt x="16971" y="17221"/>
                  </a:cubicBezTo>
                  <a:cubicBezTo>
                    <a:pt x="18033" y="18654"/>
                    <a:pt x="17325" y="19756"/>
                    <a:pt x="16086" y="20417"/>
                  </a:cubicBezTo>
                  <a:cubicBezTo>
                    <a:pt x="14846" y="21079"/>
                    <a:pt x="13076" y="21299"/>
                    <a:pt x="11305" y="21189"/>
                  </a:cubicBezTo>
                  <a:cubicBezTo>
                    <a:pt x="9535" y="21079"/>
                    <a:pt x="7764" y="20638"/>
                    <a:pt x="6702" y="19756"/>
                  </a:cubicBezTo>
                  <a:cubicBezTo>
                    <a:pt x="5640" y="18875"/>
                    <a:pt x="5286" y="17552"/>
                    <a:pt x="4932" y="16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911909" y="6352550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00"/>
                    <a:pt x="14400" y="8800"/>
                    <a:pt x="18000" y="12400"/>
                  </a:cubicBezTo>
                  <a:cubicBezTo>
                    <a:pt x="21600" y="16000"/>
                    <a:pt x="216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918259" y="6247685"/>
              <a:ext cx="19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0" y="10884"/>
                    <a:pt x="0" y="1066"/>
                    <a:pt x="3600" y="84"/>
                  </a:cubicBezTo>
                  <a:cubicBezTo>
                    <a:pt x="7200" y="-898"/>
                    <a:pt x="144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996576" y="6321747"/>
              <a:ext cx="112184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815" y="836"/>
                  </a:moveTo>
                  <a:cubicBezTo>
                    <a:pt x="408" y="6399"/>
                    <a:pt x="0" y="11963"/>
                    <a:pt x="0" y="15727"/>
                  </a:cubicBezTo>
                  <a:cubicBezTo>
                    <a:pt x="0" y="19490"/>
                    <a:pt x="408" y="21454"/>
                    <a:pt x="611" y="21454"/>
                  </a:cubicBezTo>
                  <a:cubicBezTo>
                    <a:pt x="815" y="21454"/>
                    <a:pt x="815" y="19490"/>
                    <a:pt x="1834" y="15890"/>
                  </a:cubicBezTo>
                  <a:cubicBezTo>
                    <a:pt x="2853" y="12290"/>
                    <a:pt x="4891" y="7054"/>
                    <a:pt x="7336" y="3945"/>
                  </a:cubicBezTo>
                  <a:cubicBezTo>
                    <a:pt x="9781" y="836"/>
                    <a:pt x="12634" y="-146"/>
                    <a:pt x="14672" y="18"/>
                  </a:cubicBezTo>
                  <a:cubicBezTo>
                    <a:pt x="16709" y="181"/>
                    <a:pt x="17932" y="1490"/>
                    <a:pt x="18951" y="4272"/>
                  </a:cubicBezTo>
                  <a:cubicBezTo>
                    <a:pt x="19970" y="7054"/>
                    <a:pt x="20785" y="11309"/>
                    <a:pt x="21600" y="15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102409" y="6078980"/>
              <a:ext cx="133351" cy="14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2853"/>
                  </a:moveTo>
                  <a:cubicBezTo>
                    <a:pt x="1371" y="1618"/>
                    <a:pt x="2743" y="384"/>
                    <a:pt x="4286" y="76"/>
                  </a:cubicBezTo>
                  <a:cubicBezTo>
                    <a:pt x="5829" y="-233"/>
                    <a:pt x="7543" y="384"/>
                    <a:pt x="8914" y="2236"/>
                  </a:cubicBezTo>
                  <a:cubicBezTo>
                    <a:pt x="10286" y="4087"/>
                    <a:pt x="11314" y="7173"/>
                    <a:pt x="10971" y="9950"/>
                  </a:cubicBezTo>
                  <a:cubicBezTo>
                    <a:pt x="10629" y="12727"/>
                    <a:pt x="8914" y="15196"/>
                    <a:pt x="7371" y="16893"/>
                  </a:cubicBezTo>
                  <a:cubicBezTo>
                    <a:pt x="5829" y="18590"/>
                    <a:pt x="4457" y="19516"/>
                    <a:pt x="4800" y="19978"/>
                  </a:cubicBezTo>
                  <a:cubicBezTo>
                    <a:pt x="5143" y="20441"/>
                    <a:pt x="7200" y="20441"/>
                    <a:pt x="10286" y="20596"/>
                  </a:cubicBezTo>
                  <a:cubicBezTo>
                    <a:pt x="13371" y="20750"/>
                    <a:pt x="17486" y="21058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3224246" y="6158011"/>
              <a:ext cx="157564" cy="35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22" fill="norm" stroke="1" extrusionOk="0">
                  <a:moveTo>
                    <a:pt x="21156" y="1777"/>
                  </a:moveTo>
                  <a:cubicBezTo>
                    <a:pt x="20303" y="1138"/>
                    <a:pt x="19451" y="499"/>
                    <a:pt x="18030" y="180"/>
                  </a:cubicBezTo>
                  <a:cubicBezTo>
                    <a:pt x="16609" y="-140"/>
                    <a:pt x="14619" y="-140"/>
                    <a:pt x="11919" y="1074"/>
                  </a:cubicBezTo>
                  <a:cubicBezTo>
                    <a:pt x="9219" y="2288"/>
                    <a:pt x="5809" y="4717"/>
                    <a:pt x="3393" y="7593"/>
                  </a:cubicBezTo>
                  <a:cubicBezTo>
                    <a:pt x="977" y="10468"/>
                    <a:pt x="-444" y="13791"/>
                    <a:pt x="124" y="16220"/>
                  </a:cubicBezTo>
                  <a:cubicBezTo>
                    <a:pt x="693" y="18648"/>
                    <a:pt x="3251" y="20182"/>
                    <a:pt x="5809" y="20821"/>
                  </a:cubicBezTo>
                  <a:cubicBezTo>
                    <a:pt x="8367" y="21460"/>
                    <a:pt x="10924" y="21204"/>
                    <a:pt x="13482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3375459" y="6250950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512"/>
                    <a:pt x="5400" y="7024"/>
                    <a:pt x="9000" y="10624"/>
                  </a:cubicBezTo>
                  <a:cubicBezTo>
                    <a:pt x="12600" y="14224"/>
                    <a:pt x="17100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3410114" y="6250950"/>
              <a:ext cx="10504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5823" y="3780"/>
                    <a:pt x="10207" y="7560"/>
                    <a:pt x="6751" y="10440"/>
                  </a:cubicBezTo>
                  <a:cubicBezTo>
                    <a:pt x="3295" y="13320"/>
                    <a:pt x="1999" y="15300"/>
                    <a:pt x="1135" y="16920"/>
                  </a:cubicBezTo>
                  <a:cubicBezTo>
                    <a:pt x="271" y="18540"/>
                    <a:pt x="-161" y="19800"/>
                    <a:pt x="55" y="20520"/>
                  </a:cubicBezTo>
                  <a:cubicBezTo>
                    <a:pt x="271" y="21240"/>
                    <a:pt x="1135" y="21420"/>
                    <a:pt x="19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3540559" y="6168400"/>
              <a:ext cx="7844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600" fill="norm" stroke="1" extrusionOk="0">
                  <a:moveTo>
                    <a:pt x="6480" y="0"/>
                  </a:moveTo>
                  <a:cubicBezTo>
                    <a:pt x="9720" y="1200"/>
                    <a:pt x="12960" y="2400"/>
                    <a:pt x="15930" y="4440"/>
                  </a:cubicBezTo>
                  <a:cubicBezTo>
                    <a:pt x="18900" y="6480"/>
                    <a:pt x="21600" y="9360"/>
                    <a:pt x="18900" y="12360"/>
                  </a:cubicBezTo>
                  <a:cubicBezTo>
                    <a:pt x="16200" y="15360"/>
                    <a:pt x="810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3762809" y="637795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830542" y="6295400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50"/>
                    <a:pt x="0" y="11700"/>
                    <a:pt x="0" y="15300"/>
                  </a:cubicBezTo>
                  <a:cubicBezTo>
                    <a:pt x="0" y="18900"/>
                    <a:pt x="10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3972359" y="6076553"/>
              <a:ext cx="812801" cy="53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5425"/>
                  </a:moveTo>
                  <a:cubicBezTo>
                    <a:pt x="56" y="16276"/>
                    <a:pt x="113" y="17126"/>
                    <a:pt x="225" y="17976"/>
                  </a:cubicBezTo>
                  <a:cubicBezTo>
                    <a:pt x="338" y="18827"/>
                    <a:pt x="506" y="19677"/>
                    <a:pt x="731" y="20357"/>
                  </a:cubicBezTo>
                  <a:cubicBezTo>
                    <a:pt x="956" y="21038"/>
                    <a:pt x="1238" y="21548"/>
                    <a:pt x="1434" y="21463"/>
                  </a:cubicBezTo>
                  <a:cubicBezTo>
                    <a:pt x="1631" y="21378"/>
                    <a:pt x="1744" y="20698"/>
                    <a:pt x="1772" y="19082"/>
                  </a:cubicBezTo>
                  <a:cubicBezTo>
                    <a:pt x="1800" y="17466"/>
                    <a:pt x="1744" y="14915"/>
                    <a:pt x="1631" y="12449"/>
                  </a:cubicBezTo>
                  <a:cubicBezTo>
                    <a:pt x="1519" y="9983"/>
                    <a:pt x="1350" y="7602"/>
                    <a:pt x="1209" y="6028"/>
                  </a:cubicBezTo>
                  <a:cubicBezTo>
                    <a:pt x="1069" y="4455"/>
                    <a:pt x="956" y="3690"/>
                    <a:pt x="900" y="3052"/>
                  </a:cubicBezTo>
                  <a:cubicBezTo>
                    <a:pt x="844" y="2414"/>
                    <a:pt x="844" y="1904"/>
                    <a:pt x="1012" y="1521"/>
                  </a:cubicBezTo>
                  <a:cubicBezTo>
                    <a:pt x="1181" y="1139"/>
                    <a:pt x="1519" y="883"/>
                    <a:pt x="2644" y="628"/>
                  </a:cubicBezTo>
                  <a:cubicBezTo>
                    <a:pt x="3769" y="373"/>
                    <a:pt x="5681" y="118"/>
                    <a:pt x="7762" y="33"/>
                  </a:cubicBezTo>
                  <a:cubicBezTo>
                    <a:pt x="9844" y="-52"/>
                    <a:pt x="12094" y="33"/>
                    <a:pt x="14287" y="203"/>
                  </a:cubicBezTo>
                  <a:cubicBezTo>
                    <a:pt x="16481" y="373"/>
                    <a:pt x="18619" y="628"/>
                    <a:pt x="19828" y="798"/>
                  </a:cubicBezTo>
                  <a:cubicBezTo>
                    <a:pt x="21037" y="968"/>
                    <a:pt x="21319" y="1054"/>
                    <a:pt x="21600" y="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080045" y="6362880"/>
              <a:ext cx="152665" cy="15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037" fill="norm" stroke="1" extrusionOk="0">
                  <a:moveTo>
                    <a:pt x="14048" y="2839"/>
                  </a:moveTo>
                  <a:cubicBezTo>
                    <a:pt x="13172" y="1717"/>
                    <a:pt x="12296" y="595"/>
                    <a:pt x="11129" y="174"/>
                  </a:cubicBezTo>
                  <a:cubicBezTo>
                    <a:pt x="9961" y="-247"/>
                    <a:pt x="8502" y="34"/>
                    <a:pt x="6604" y="1717"/>
                  </a:cubicBezTo>
                  <a:cubicBezTo>
                    <a:pt x="4707" y="3400"/>
                    <a:pt x="2372" y="6485"/>
                    <a:pt x="1058" y="9711"/>
                  </a:cubicBezTo>
                  <a:cubicBezTo>
                    <a:pt x="-255" y="12937"/>
                    <a:pt x="-547" y="16304"/>
                    <a:pt x="1350" y="18408"/>
                  </a:cubicBezTo>
                  <a:cubicBezTo>
                    <a:pt x="3248" y="20511"/>
                    <a:pt x="7334" y="21353"/>
                    <a:pt x="10983" y="20932"/>
                  </a:cubicBezTo>
                  <a:cubicBezTo>
                    <a:pt x="14631" y="20511"/>
                    <a:pt x="17842" y="18828"/>
                    <a:pt x="21053" y="17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4207814" y="6419722"/>
              <a:ext cx="86690" cy="90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094" fill="norm" stroke="1" extrusionOk="0">
                  <a:moveTo>
                    <a:pt x="13763" y="3566"/>
                  </a:moveTo>
                  <a:cubicBezTo>
                    <a:pt x="11706" y="2094"/>
                    <a:pt x="9648" y="621"/>
                    <a:pt x="7591" y="621"/>
                  </a:cubicBezTo>
                  <a:cubicBezTo>
                    <a:pt x="5534" y="621"/>
                    <a:pt x="3477" y="2094"/>
                    <a:pt x="2191" y="4057"/>
                  </a:cubicBezTo>
                  <a:cubicBezTo>
                    <a:pt x="906" y="6021"/>
                    <a:pt x="391" y="8475"/>
                    <a:pt x="134" y="11175"/>
                  </a:cubicBezTo>
                  <a:cubicBezTo>
                    <a:pt x="-123" y="13875"/>
                    <a:pt x="-123" y="16821"/>
                    <a:pt x="1163" y="18539"/>
                  </a:cubicBezTo>
                  <a:cubicBezTo>
                    <a:pt x="2448" y="20257"/>
                    <a:pt x="5020" y="20748"/>
                    <a:pt x="7591" y="20994"/>
                  </a:cubicBezTo>
                  <a:cubicBezTo>
                    <a:pt x="10163" y="21239"/>
                    <a:pt x="12734" y="21239"/>
                    <a:pt x="15306" y="18539"/>
                  </a:cubicBezTo>
                  <a:cubicBezTo>
                    <a:pt x="17877" y="15839"/>
                    <a:pt x="20448" y="10439"/>
                    <a:pt x="20963" y="6757"/>
                  </a:cubicBezTo>
                  <a:cubicBezTo>
                    <a:pt x="21477" y="3075"/>
                    <a:pt x="19934" y="1112"/>
                    <a:pt x="17877" y="375"/>
                  </a:cubicBezTo>
                  <a:cubicBezTo>
                    <a:pt x="15820" y="-361"/>
                    <a:pt x="13248" y="130"/>
                    <a:pt x="10677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355702" y="6365845"/>
              <a:ext cx="80208" cy="18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72" fill="norm" stroke="1" extrusionOk="0">
                  <a:moveTo>
                    <a:pt x="20987" y="4450"/>
                  </a:moveTo>
                  <a:cubicBezTo>
                    <a:pt x="20433" y="3194"/>
                    <a:pt x="19879" y="1938"/>
                    <a:pt x="18218" y="1185"/>
                  </a:cubicBezTo>
                  <a:cubicBezTo>
                    <a:pt x="16556" y="431"/>
                    <a:pt x="13787" y="180"/>
                    <a:pt x="11018" y="55"/>
                  </a:cubicBezTo>
                  <a:cubicBezTo>
                    <a:pt x="8249" y="-71"/>
                    <a:pt x="5479" y="-71"/>
                    <a:pt x="3264" y="1059"/>
                  </a:cubicBezTo>
                  <a:cubicBezTo>
                    <a:pt x="1049" y="2189"/>
                    <a:pt x="-613" y="4450"/>
                    <a:pt x="218" y="6710"/>
                  </a:cubicBezTo>
                  <a:cubicBezTo>
                    <a:pt x="1049" y="8971"/>
                    <a:pt x="4372" y="11231"/>
                    <a:pt x="7695" y="12989"/>
                  </a:cubicBezTo>
                  <a:cubicBezTo>
                    <a:pt x="11018" y="14748"/>
                    <a:pt x="14341" y="16003"/>
                    <a:pt x="16556" y="17259"/>
                  </a:cubicBezTo>
                  <a:cubicBezTo>
                    <a:pt x="18772" y="18515"/>
                    <a:pt x="19879" y="19771"/>
                    <a:pt x="19049" y="20524"/>
                  </a:cubicBezTo>
                  <a:cubicBezTo>
                    <a:pt x="18218" y="21278"/>
                    <a:pt x="15449" y="21529"/>
                    <a:pt x="12679" y="21278"/>
                  </a:cubicBezTo>
                  <a:cubicBezTo>
                    <a:pt x="9910" y="21027"/>
                    <a:pt x="7141" y="20273"/>
                    <a:pt x="4372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536718" y="6313634"/>
              <a:ext cx="108742" cy="22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83" fill="norm" stroke="1" extrusionOk="0">
                  <a:moveTo>
                    <a:pt x="20937" y="3021"/>
                  </a:moveTo>
                  <a:cubicBezTo>
                    <a:pt x="20529" y="2039"/>
                    <a:pt x="20122" y="1058"/>
                    <a:pt x="18492" y="468"/>
                  </a:cubicBezTo>
                  <a:cubicBezTo>
                    <a:pt x="16862" y="-121"/>
                    <a:pt x="14009" y="-317"/>
                    <a:pt x="10748" y="861"/>
                  </a:cubicBezTo>
                  <a:cubicBezTo>
                    <a:pt x="7488" y="2039"/>
                    <a:pt x="3820" y="4592"/>
                    <a:pt x="1782" y="7636"/>
                  </a:cubicBezTo>
                  <a:cubicBezTo>
                    <a:pt x="-255" y="10679"/>
                    <a:pt x="-663" y="14214"/>
                    <a:pt x="1171" y="16570"/>
                  </a:cubicBezTo>
                  <a:cubicBezTo>
                    <a:pt x="3005" y="18927"/>
                    <a:pt x="7080" y="20105"/>
                    <a:pt x="11156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658159" y="6358900"/>
              <a:ext cx="76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080"/>
                    <a:pt x="4800" y="8160"/>
                    <a:pt x="8400" y="11760"/>
                  </a:cubicBezTo>
                  <a:cubicBezTo>
                    <a:pt x="12000" y="15360"/>
                    <a:pt x="168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664509" y="6390650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7"/>
                    <a:pt x="16800" y="554"/>
                    <a:pt x="13200" y="4154"/>
                  </a:cubicBezTo>
                  <a:cubicBezTo>
                    <a:pt x="9600" y="7754"/>
                    <a:pt x="4800" y="14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797859" y="6289050"/>
              <a:ext cx="8028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951"/>
                  </a:cubicBezTo>
                  <a:cubicBezTo>
                    <a:pt x="11880" y="1902"/>
                    <a:pt x="15660" y="3804"/>
                    <a:pt x="18090" y="6385"/>
                  </a:cubicBezTo>
                  <a:cubicBezTo>
                    <a:pt x="20520" y="8966"/>
                    <a:pt x="21600" y="12226"/>
                    <a:pt x="18900" y="14875"/>
                  </a:cubicBezTo>
                  <a:cubicBezTo>
                    <a:pt x="16200" y="17525"/>
                    <a:pt x="9720" y="19562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679226" y="5198923"/>
              <a:ext cx="145503" cy="69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536" fill="norm" stroke="1" extrusionOk="0">
                  <a:moveTo>
                    <a:pt x="18650" y="2881"/>
                  </a:moveTo>
                  <a:cubicBezTo>
                    <a:pt x="19550" y="2227"/>
                    <a:pt x="20450" y="1572"/>
                    <a:pt x="20600" y="1081"/>
                  </a:cubicBezTo>
                  <a:cubicBezTo>
                    <a:pt x="20750" y="591"/>
                    <a:pt x="20150" y="263"/>
                    <a:pt x="19100" y="100"/>
                  </a:cubicBezTo>
                  <a:cubicBezTo>
                    <a:pt x="18050" y="-64"/>
                    <a:pt x="16550" y="-64"/>
                    <a:pt x="13550" y="394"/>
                  </a:cubicBezTo>
                  <a:cubicBezTo>
                    <a:pt x="10550" y="852"/>
                    <a:pt x="6050" y="1769"/>
                    <a:pt x="3200" y="2980"/>
                  </a:cubicBezTo>
                  <a:cubicBezTo>
                    <a:pt x="350" y="4191"/>
                    <a:pt x="-850" y="5696"/>
                    <a:pt x="650" y="7496"/>
                  </a:cubicBezTo>
                  <a:cubicBezTo>
                    <a:pt x="2150" y="9296"/>
                    <a:pt x="6350" y="11391"/>
                    <a:pt x="10250" y="13354"/>
                  </a:cubicBezTo>
                  <a:cubicBezTo>
                    <a:pt x="14150" y="15318"/>
                    <a:pt x="17750" y="17151"/>
                    <a:pt x="19250" y="18427"/>
                  </a:cubicBezTo>
                  <a:cubicBezTo>
                    <a:pt x="20750" y="19703"/>
                    <a:pt x="20150" y="20423"/>
                    <a:pt x="17450" y="20849"/>
                  </a:cubicBezTo>
                  <a:cubicBezTo>
                    <a:pt x="14750" y="21274"/>
                    <a:pt x="9950" y="21405"/>
                    <a:pt x="515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506009" y="611760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763449" y="6049674"/>
              <a:ext cx="213277" cy="12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625" fill="norm" stroke="1" extrusionOk="0">
                  <a:moveTo>
                    <a:pt x="10354" y="4989"/>
                  </a:moveTo>
                  <a:cubicBezTo>
                    <a:pt x="8048" y="9947"/>
                    <a:pt x="5741" y="14904"/>
                    <a:pt x="4063" y="17737"/>
                  </a:cubicBezTo>
                  <a:cubicBezTo>
                    <a:pt x="2386" y="20570"/>
                    <a:pt x="1337" y="21278"/>
                    <a:pt x="708" y="20039"/>
                  </a:cubicBezTo>
                  <a:cubicBezTo>
                    <a:pt x="79" y="18799"/>
                    <a:pt x="-131" y="15612"/>
                    <a:pt x="79" y="13311"/>
                  </a:cubicBezTo>
                  <a:cubicBezTo>
                    <a:pt x="288" y="11009"/>
                    <a:pt x="918" y="9593"/>
                    <a:pt x="1756" y="8885"/>
                  </a:cubicBezTo>
                  <a:cubicBezTo>
                    <a:pt x="2595" y="8176"/>
                    <a:pt x="3644" y="8176"/>
                    <a:pt x="5112" y="9770"/>
                  </a:cubicBezTo>
                  <a:cubicBezTo>
                    <a:pt x="6580" y="11363"/>
                    <a:pt x="8467" y="14550"/>
                    <a:pt x="10669" y="16675"/>
                  </a:cubicBezTo>
                  <a:cubicBezTo>
                    <a:pt x="12871" y="18799"/>
                    <a:pt x="15387" y="19862"/>
                    <a:pt x="17170" y="20216"/>
                  </a:cubicBezTo>
                  <a:cubicBezTo>
                    <a:pt x="18952" y="20570"/>
                    <a:pt x="20001" y="20216"/>
                    <a:pt x="20630" y="18268"/>
                  </a:cubicBezTo>
                  <a:cubicBezTo>
                    <a:pt x="21259" y="16321"/>
                    <a:pt x="21469" y="12780"/>
                    <a:pt x="20211" y="9416"/>
                  </a:cubicBezTo>
                  <a:cubicBezTo>
                    <a:pt x="18952" y="6052"/>
                    <a:pt x="16226" y="2865"/>
                    <a:pt x="14339" y="1271"/>
                  </a:cubicBezTo>
                  <a:cubicBezTo>
                    <a:pt x="12452" y="-322"/>
                    <a:pt x="11403" y="-322"/>
                    <a:pt x="10459" y="740"/>
                  </a:cubicBezTo>
                  <a:cubicBezTo>
                    <a:pt x="9516" y="1803"/>
                    <a:pt x="8677" y="3927"/>
                    <a:pt x="7838" y="6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577566" y="4974600"/>
              <a:ext cx="22104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4372" y="0"/>
                  </a:moveTo>
                  <a:cubicBezTo>
                    <a:pt x="12757" y="4168"/>
                    <a:pt x="11142" y="8337"/>
                    <a:pt x="9426" y="10989"/>
                  </a:cubicBezTo>
                  <a:cubicBezTo>
                    <a:pt x="7710" y="13642"/>
                    <a:pt x="5893" y="14779"/>
                    <a:pt x="4480" y="15347"/>
                  </a:cubicBezTo>
                  <a:cubicBezTo>
                    <a:pt x="3067" y="15916"/>
                    <a:pt x="2058" y="15916"/>
                    <a:pt x="1250" y="14211"/>
                  </a:cubicBezTo>
                  <a:cubicBezTo>
                    <a:pt x="443" y="12505"/>
                    <a:pt x="-163" y="9095"/>
                    <a:pt x="39" y="6632"/>
                  </a:cubicBezTo>
                  <a:cubicBezTo>
                    <a:pt x="241" y="4168"/>
                    <a:pt x="1250" y="2653"/>
                    <a:pt x="3370" y="3411"/>
                  </a:cubicBezTo>
                  <a:cubicBezTo>
                    <a:pt x="5489" y="4168"/>
                    <a:pt x="8719" y="7200"/>
                    <a:pt x="11041" y="10232"/>
                  </a:cubicBezTo>
                  <a:cubicBezTo>
                    <a:pt x="13362" y="13263"/>
                    <a:pt x="14775" y="16295"/>
                    <a:pt x="15886" y="18379"/>
                  </a:cubicBezTo>
                  <a:cubicBezTo>
                    <a:pt x="16996" y="20463"/>
                    <a:pt x="17803" y="21600"/>
                    <a:pt x="18611" y="21600"/>
                  </a:cubicBezTo>
                  <a:cubicBezTo>
                    <a:pt x="19418" y="21600"/>
                    <a:pt x="20226" y="20463"/>
                    <a:pt x="20730" y="18379"/>
                  </a:cubicBezTo>
                  <a:cubicBezTo>
                    <a:pt x="21235" y="16295"/>
                    <a:pt x="21437" y="13263"/>
                    <a:pt x="19620" y="11368"/>
                  </a:cubicBezTo>
                  <a:cubicBezTo>
                    <a:pt x="17803" y="9474"/>
                    <a:pt x="13968" y="8716"/>
                    <a:pt x="11545" y="8716"/>
                  </a:cubicBezTo>
                  <a:cubicBezTo>
                    <a:pt x="9123" y="8716"/>
                    <a:pt x="8114" y="9474"/>
                    <a:pt x="7104" y="1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7068236" y="5320239"/>
              <a:ext cx="193424" cy="44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65" fill="norm" stroke="1" extrusionOk="0">
                  <a:moveTo>
                    <a:pt x="21224" y="174"/>
                  </a:moveTo>
                  <a:cubicBezTo>
                    <a:pt x="18669" y="-30"/>
                    <a:pt x="16114" y="-235"/>
                    <a:pt x="12979" y="686"/>
                  </a:cubicBezTo>
                  <a:cubicBezTo>
                    <a:pt x="9843" y="1608"/>
                    <a:pt x="6127" y="3655"/>
                    <a:pt x="3572" y="5907"/>
                  </a:cubicBezTo>
                  <a:cubicBezTo>
                    <a:pt x="1018" y="8159"/>
                    <a:pt x="-376" y="10616"/>
                    <a:pt x="89" y="12868"/>
                  </a:cubicBezTo>
                  <a:cubicBezTo>
                    <a:pt x="553" y="15120"/>
                    <a:pt x="2876" y="17168"/>
                    <a:pt x="4850" y="18550"/>
                  </a:cubicBezTo>
                  <a:cubicBezTo>
                    <a:pt x="6824" y="19932"/>
                    <a:pt x="8450" y="20648"/>
                    <a:pt x="10076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7276157" y="5483544"/>
              <a:ext cx="123757" cy="25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39" fill="norm" stroke="1" extrusionOk="0">
                  <a:moveTo>
                    <a:pt x="16974" y="4240"/>
                  </a:moveTo>
                  <a:cubicBezTo>
                    <a:pt x="16974" y="3340"/>
                    <a:pt x="16974" y="2440"/>
                    <a:pt x="16434" y="1630"/>
                  </a:cubicBezTo>
                  <a:cubicBezTo>
                    <a:pt x="15894" y="820"/>
                    <a:pt x="14814" y="100"/>
                    <a:pt x="12654" y="10"/>
                  </a:cubicBezTo>
                  <a:cubicBezTo>
                    <a:pt x="10494" y="-80"/>
                    <a:pt x="7254" y="460"/>
                    <a:pt x="4914" y="1540"/>
                  </a:cubicBezTo>
                  <a:cubicBezTo>
                    <a:pt x="2574" y="2620"/>
                    <a:pt x="1134" y="4240"/>
                    <a:pt x="414" y="5500"/>
                  </a:cubicBezTo>
                  <a:cubicBezTo>
                    <a:pt x="-306" y="6760"/>
                    <a:pt x="-306" y="7660"/>
                    <a:pt x="2214" y="8740"/>
                  </a:cubicBezTo>
                  <a:cubicBezTo>
                    <a:pt x="4734" y="9820"/>
                    <a:pt x="9774" y="11080"/>
                    <a:pt x="13374" y="12520"/>
                  </a:cubicBezTo>
                  <a:cubicBezTo>
                    <a:pt x="16974" y="13960"/>
                    <a:pt x="19134" y="15580"/>
                    <a:pt x="20214" y="16840"/>
                  </a:cubicBezTo>
                  <a:cubicBezTo>
                    <a:pt x="21294" y="18100"/>
                    <a:pt x="21294" y="19000"/>
                    <a:pt x="20394" y="19810"/>
                  </a:cubicBezTo>
                  <a:cubicBezTo>
                    <a:pt x="19494" y="20620"/>
                    <a:pt x="17694" y="21340"/>
                    <a:pt x="16074" y="21430"/>
                  </a:cubicBezTo>
                  <a:cubicBezTo>
                    <a:pt x="14454" y="21520"/>
                    <a:pt x="13014" y="20980"/>
                    <a:pt x="12654" y="19990"/>
                  </a:cubicBezTo>
                  <a:cubicBezTo>
                    <a:pt x="12294" y="19000"/>
                    <a:pt x="13014" y="17560"/>
                    <a:pt x="13734" y="16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7471209" y="5584200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464859" y="551435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7547409" y="5523743"/>
              <a:ext cx="114301" cy="16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587"/>
                  </a:moveTo>
                  <a:cubicBezTo>
                    <a:pt x="0" y="9017"/>
                    <a:pt x="0" y="13448"/>
                    <a:pt x="0" y="16356"/>
                  </a:cubicBezTo>
                  <a:cubicBezTo>
                    <a:pt x="0" y="19264"/>
                    <a:pt x="0" y="20648"/>
                    <a:pt x="0" y="20648"/>
                  </a:cubicBezTo>
                  <a:cubicBezTo>
                    <a:pt x="0" y="20648"/>
                    <a:pt x="0" y="19264"/>
                    <a:pt x="200" y="16356"/>
                  </a:cubicBezTo>
                  <a:cubicBezTo>
                    <a:pt x="400" y="13448"/>
                    <a:pt x="800" y="9017"/>
                    <a:pt x="2000" y="5833"/>
                  </a:cubicBezTo>
                  <a:cubicBezTo>
                    <a:pt x="3200" y="2648"/>
                    <a:pt x="5200" y="710"/>
                    <a:pt x="7200" y="156"/>
                  </a:cubicBezTo>
                  <a:cubicBezTo>
                    <a:pt x="9200" y="-398"/>
                    <a:pt x="11200" y="433"/>
                    <a:pt x="13600" y="4171"/>
                  </a:cubicBezTo>
                  <a:cubicBezTo>
                    <a:pt x="16000" y="7910"/>
                    <a:pt x="18800" y="14556"/>
                    <a:pt x="21600" y="21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636309" y="5335327"/>
              <a:ext cx="13970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1636" y="532"/>
                    <a:pt x="3273" y="-143"/>
                    <a:pt x="4909" y="26"/>
                  </a:cubicBezTo>
                  <a:cubicBezTo>
                    <a:pt x="6545" y="194"/>
                    <a:pt x="8182" y="1207"/>
                    <a:pt x="9327" y="3569"/>
                  </a:cubicBezTo>
                  <a:cubicBezTo>
                    <a:pt x="10473" y="5932"/>
                    <a:pt x="11127" y="9644"/>
                    <a:pt x="10309" y="12682"/>
                  </a:cubicBezTo>
                  <a:cubicBezTo>
                    <a:pt x="9491" y="15719"/>
                    <a:pt x="7200" y="18082"/>
                    <a:pt x="7036" y="19432"/>
                  </a:cubicBezTo>
                  <a:cubicBezTo>
                    <a:pt x="6873" y="20782"/>
                    <a:pt x="8836" y="21119"/>
                    <a:pt x="11618" y="21288"/>
                  </a:cubicBezTo>
                  <a:cubicBezTo>
                    <a:pt x="14400" y="21457"/>
                    <a:pt x="18000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7808024" y="5424227"/>
              <a:ext cx="120386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38" fill="norm" stroke="1" extrusionOk="0">
                  <a:moveTo>
                    <a:pt x="20822" y="522"/>
                  </a:moveTo>
                  <a:cubicBezTo>
                    <a:pt x="18991" y="230"/>
                    <a:pt x="17161" y="-62"/>
                    <a:pt x="15514" y="11"/>
                  </a:cubicBezTo>
                  <a:cubicBezTo>
                    <a:pt x="13866" y="84"/>
                    <a:pt x="12402" y="522"/>
                    <a:pt x="9839" y="2127"/>
                  </a:cubicBezTo>
                  <a:cubicBezTo>
                    <a:pt x="7276" y="3733"/>
                    <a:pt x="3615" y="6506"/>
                    <a:pt x="1602" y="9352"/>
                  </a:cubicBezTo>
                  <a:cubicBezTo>
                    <a:pt x="-412" y="12197"/>
                    <a:pt x="-778" y="15116"/>
                    <a:pt x="1968" y="17160"/>
                  </a:cubicBezTo>
                  <a:cubicBezTo>
                    <a:pt x="4714" y="19203"/>
                    <a:pt x="10571" y="20370"/>
                    <a:pt x="16429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941109" y="5533400"/>
              <a:ext cx="203201" cy="16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0"/>
                  </a:moveTo>
                  <a:cubicBezTo>
                    <a:pt x="2475" y="1867"/>
                    <a:pt x="4950" y="3733"/>
                    <a:pt x="6075" y="7067"/>
                  </a:cubicBezTo>
                  <a:cubicBezTo>
                    <a:pt x="7200" y="10400"/>
                    <a:pt x="6975" y="15200"/>
                    <a:pt x="6412" y="18000"/>
                  </a:cubicBezTo>
                  <a:cubicBezTo>
                    <a:pt x="5850" y="20800"/>
                    <a:pt x="4950" y="21600"/>
                    <a:pt x="4275" y="21200"/>
                  </a:cubicBezTo>
                  <a:cubicBezTo>
                    <a:pt x="3600" y="20800"/>
                    <a:pt x="3150" y="19200"/>
                    <a:pt x="3600" y="17200"/>
                  </a:cubicBezTo>
                  <a:cubicBezTo>
                    <a:pt x="4050" y="15200"/>
                    <a:pt x="5400" y="12800"/>
                    <a:pt x="6750" y="10933"/>
                  </a:cubicBezTo>
                  <a:cubicBezTo>
                    <a:pt x="8100" y="9067"/>
                    <a:pt x="9450" y="7733"/>
                    <a:pt x="10687" y="6800"/>
                  </a:cubicBezTo>
                  <a:cubicBezTo>
                    <a:pt x="11925" y="5867"/>
                    <a:pt x="13050" y="5333"/>
                    <a:pt x="13388" y="5733"/>
                  </a:cubicBezTo>
                  <a:cubicBezTo>
                    <a:pt x="13725" y="6133"/>
                    <a:pt x="13275" y="7467"/>
                    <a:pt x="12937" y="8800"/>
                  </a:cubicBezTo>
                  <a:cubicBezTo>
                    <a:pt x="12600" y="10133"/>
                    <a:pt x="12375" y="11467"/>
                    <a:pt x="13388" y="13067"/>
                  </a:cubicBezTo>
                  <a:cubicBezTo>
                    <a:pt x="14400" y="14667"/>
                    <a:pt x="16650" y="16533"/>
                    <a:pt x="18225" y="17067"/>
                  </a:cubicBezTo>
                  <a:cubicBezTo>
                    <a:pt x="19800" y="17600"/>
                    <a:pt x="20700" y="16800"/>
                    <a:pt x="21600" y="1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144309" y="5431800"/>
              <a:ext cx="96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5290" y="0"/>
                  </a:moveTo>
                  <a:cubicBezTo>
                    <a:pt x="9257" y="2354"/>
                    <a:pt x="13224" y="4708"/>
                    <a:pt x="16310" y="7131"/>
                  </a:cubicBezTo>
                  <a:cubicBezTo>
                    <a:pt x="19396" y="9554"/>
                    <a:pt x="21600" y="12046"/>
                    <a:pt x="18735" y="14469"/>
                  </a:cubicBezTo>
                  <a:cubicBezTo>
                    <a:pt x="15869" y="16892"/>
                    <a:pt x="7935" y="192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379259" y="5615950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8000"/>
                    <a:pt x="11239" y="14400"/>
                    <a:pt x="14839" y="10800"/>
                  </a:cubicBezTo>
                  <a:cubicBezTo>
                    <a:pt x="18439" y="7200"/>
                    <a:pt x="200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512609" y="5527050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37"/>
                    <a:pt x="0" y="9874"/>
                    <a:pt x="3600" y="13474"/>
                  </a:cubicBezTo>
                  <a:cubicBezTo>
                    <a:pt x="7200" y="17074"/>
                    <a:pt x="14400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728509" y="5327522"/>
              <a:ext cx="1003301" cy="49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5282"/>
                  </a:moveTo>
                  <a:cubicBezTo>
                    <a:pt x="0" y="16661"/>
                    <a:pt x="0" y="18039"/>
                    <a:pt x="68" y="19050"/>
                  </a:cubicBezTo>
                  <a:cubicBezTo>
                    <a:pt x="137" y="20061"/>
                    <a:pt x="273" y="20705"/>
                    <a:pt x="456" y="21072"/>
                  </a:cubicBezTo>
                  <a:cubicBezTo>
                    <a:pt x="638" y="21440"/>
                    <a:pt x="866" y="21532"/>
                    <a:pt x="1071" y="20843"/>
                  </a:cubicBezTo>
                  <a:cubicBezTo>
                    <a:pt x="1276" y="20153"/>
                    <a:pt x="1458" y="18683"/>
                    <a:pt x="1527" y="16339"/>
                  </a:cubicBezTo>
                  <a:cubicBezTo>
                    <a:pt x="1595" y="13995"/>
                    <a:pt x="1549" y="10778"/>
                    <a:pt x="1435" y="8296"/>
                  </a:cubicBezTo>
                  <a:cubicBezTo>
                    <a:pt x="1322" y="5815"/>
                    <a:pt x="1139" y="4068"/>
                    <a:pt x="980" y="2965"/>
                  </a:cubicBezTo>
                  <a:cubicBezTo>
                    <a:pt x="820" y="1862"/>
                    <a:pt x="684" y="1403"/>
                    <a:pt x="752" y="1219"/>
                  </a:cubicBezTo>
                  <a:cubicBezTo>
                    <a:pt x="820" y="1035"/>
                    <a:pt x="1094" y="1127"/>
                    <a:pt x="2005" y="1173"/>
                  </a:cubicBezTo>
                  <a:cubicBezTo>
                    <a:pt x="2916" y="1219"/>
                    <a:pt x="4466" y="1219"/>
                    <a:pt x="6061" y="1081"/>
                  </a:cubicBezTo>
                  <a:cubicBezTo>
                    <a:pt x="7656" y="943"/>
                    <a:pt x="9296" y="667"/>
                    <a:pt x="11073" y="483"/>
                  </a:cubicBezTo>
                  <a:cubicBezTo>
                    <a:pt x="12851" y="300"/>
                    <a:pt x="14765" y="208"/>
                    <a:pt x="16473" y="116"/>
                  </a:cubicBezTo>
                  <a:cubicBezTo>
                    <a:pt x="18182" y="24"/>
                    <a:pt x="19686" y="-68"/>
                    <a:pt x="20506" y="70"/>
                  </a:cubicBezTo>
                  <a:cubicBezTo>
                    <a:pt x="21327" y="208"/>
                    <a:pt x="21463" y="575"/>
                    <a:pt x="21600" y="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897842" y="5595650"/>
              <a:ext cx="186268" cy="17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12764" y="4724"/>
                  </a:moveTo>
                  <a:cubicBezTo>
                    <a:pt x="13009" y="3200"/>
                    <a:pt x="13255" y="1675"/>
                    <a:pt x="12764" y="786"/>
                  </a:cubicBezTo>
                  <a:cubicBezTo>
                    <a:pt x="12273" y="-104"/>
                    <a:pt x="11045" y="-358"/>
                    <a:pt x="9205" y="658"/>
                  </a:cubicBezTo>
                  <a:cubicBezTo>
                    <a:pt x="7364" y="1675"/>
                    <a:pt x="4909" y="3962"/>
                    <a:pt x="3068" y="6503"/>
                  </a:cubicBezTo>
                  <a:cubicBezTo>
                    <a:pt x="1227" y="9044"/>
                    <a:pt x="0" y="11840"/>
                    <a:pt x="0" y="14635"/>
                  </a:cubicBezTo>
                  <a:cubicBezTo>
                    <a:pt x="0" y="17430"/>
                    <a:pt x="1227" y="20226"/>
                    <a:pt x="5032" y="20734"/>
                  </a:cubicBezTo>
                  <a:cubicBezTo>
                    <a:pt x="8836" y="21242"/>
                    <a:pt x="15218" y="19463"/>
                    <a:pt x="21600" y="17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9053302" y="5659837"/>
              <a:ext cx="98938" cy="9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66" fill="norm" stroke="1" extrusionOk="0">
                  <a:moveTo>
                    <a:pt x="17350" y="8395"/>
                  </a:moveTo>
                  <a:cubicBezTo>
                    <a:pt x="16900" y="6097"/>
                    <a:pt x="16450" y="3799"/>
                    <a:pt x="15100" y="2650"/>
                  </a:cubicBezTo>
                  <a:cubicBezTo>
                    <a:pt x="13750" y="1501"/>
                    <a:pt x="11500" y="1501"/>
                    <a:pt x="9250" y="1961"/>
                  </a:cubicBezTo>
                  <a:cubicBezTo>
                    <a:pt x="7000" y="2420"/>
                    <a:pt x="4750" y="3340"/>
                    <a:pt x="2950" y="6097"/>
                  </a:cubicBezTo>
                  <a:cubicBezTo>
                    <a:pt x="1150" y="8854"/>
                    <a:pt x="-200" y="13450"/>
                    <a:pt x="25" y="16437"/>
                  </a:cubicBezTo>
                  <a:cubicBezTo>
                    <a:pt x="250" y="19425"/>
                    <a:pt x="2050" y="20803"/>
                    <a:pt x="5425" y="21033"/>
                  </a:cubicBezTo>
                  <a:cubicBezTo>
                    <a:pt x="8800" y="21263"/>
                    <a:pt x="13750" y="20344"/>
                    <a:pt x="16900" y="17357"/>
                  </a:cubicBezTo>
                  <a:cubicBezTo>
                    <a:pt x="20050" y="14369"/>
                    <a:pt x="21400" y="9314"/>
                    <a:pt x="20950" y="5867"/>
                  </a:cubicBezTo>
                  <a:cubicBezTo>
                    <a:pt x="20500" y="2420"/>
                    <a:pt x="18250" y="582"/>
                    <a:pt x="16000" y="123"/>
                  </a:cubicBezTo>
                  <a:cubicBezTo>
                    <a:pt x="13750" y="-337"/>
                    <a:pt x="11500" y="582"/>
                    <a:pt x="9250" y="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9200297" y="5618865"/>
              <a:ext cx="93363" cy="18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93" fill="norm" stroke="1" extrusionOk="0">
                  <a:moveTo>
                    <a:pt x="21172" y="4928"/>
                  </a:moveTo>
                  <a:cubicBezTo>
                    <a:pt x="20212" y="3672"/>
                    <a:pt x="19252" y="2417"/>
                    <a:pt x="16852" y="1538"/>
                  </a:cubicBezTo>
                  <a:cubicBezTo>
                    <a:pt x="14452" y="658"/>
                    <a:pt x="10612" y="156"/>
                    <a:pt x="7492" y="31"/>
                  </a:cubicBezTo>
                  <a:cubicBezTo>
                    <a:pt x="4372" y="-95"/>
                    <a:pt x="1972" y="156"/>
                    <a:pt x="772" y="910"/>
                  </a:cubicBezTo>
                  <a:cubicBezTo>
                    <a:pt x="-428" y="1663"/>
                    <a:pt x="-428" y="2919"/>
                    <a:pt x="2212" y="4928"/>
                  </a:cubicBezTo>
                  <a:cubicBezTo>
                    <a:pt x="4852" y="6938"/>
                    <a:pt x="10132" y="9700"/>
                    <a:pt x="13252" y="12338"/>
                  </a:cubicBezTo>
                  <a:cubicBezTo>
                    <a:pt x="16372" y="14975"/>
                    <a:pt x="17332" y="17486"/>
                    <a:pt x="16852" y="19119"/>
                  </a:cubicBezTo>
                  <a:cubicBezTo>
                    <a:pt x="16372" y="20752"/>
                    <a:pt x="14452" y="21505"/>
                    <a:pt x="12772" y="21379"/>
                  </a:cubicBezTo>
                  <a:cubicBezTo>
                    <a:pt x="11092" y="21254"/>
                    <a:pt x="9652" y="20249"/>
                    <a:pt x="8212" y="19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9342207" y="5531183"/>
              <a:ext cx="141953" cy="23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13" fill="norm" stroke="1" extrusionOk="0">
                  <a:moveTo>
                    <a:pt x="20994" y="1973"/>
                  </a:moveTo>
                  <a:cubicBezTo>
                    <a:pt x="20055" y="1188"/>
                    <a:pt x="19116" y="402"/>
                    <a:pt x="17864" y="108"/>
                  </a:cubicBezTo>
                  <a:cubicBezTo>
                    <a:pt x="16611" y="-187"/>
                    <a:pt x="15046" y="9"/>
                    <a:pt x="11916" y="2169"/>
                  </a:cubicBezTo>
                  <a:cubicBezTo>
                    <a:pt x="8785" y="4329"/>
                    <a:pt x="4090" y="8453"/>
                    <a:pt x="1742" y="11398"/>
                  </a:cubicBezTo>
                  <a:cubicBezTo>
                    <a:pt x="-606" y="14344"/>
                    <a:pt x="-606" y="16111"/>
                    <a:pt x="1898" y="17584"/>
                  </a:cubicBezTo>
                  <a:cubicBezTo>
                    <a:pt x="4403" y="19057"/>
                    <a:pt x="9411" y="20235"/>
                    <a:pt x="1442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9471459" y="5635996"/>
              <a:ext cx="171451" cy="12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881"/>
                  </a:moveTo>
                  <a:cubicBezTo>
                    <a:pt x="1333" y="1230"/>
                    <a:pt x="2667" y="1578"/>
                    <a:pt x="3733" y="4017"/>
                  </a:cubicBezTo>
                  <a:cubicBezTo>
                    <a:pt x="4800" y="6455"/>
                    <a:pt x="5600" y="10984"/>
                    <a:pt x="5733" y="14120"/>
                  </a:cubicBezTo>
                  <a:cubicBezTo>
                    <a:pt x="5867" y="17255"/>
                    <a:pt x="5333" y="18997"/>
                    <a:pt x="4400" y="20042"/>
                  </a:cubicBezTo>
                  <a:cubicBezTo>
                    <a:pt x="3467" y="21088"/>
                    <a:pt x="2133" y="21436"/>
                    <a:pt x="1600" y="20739"/>
                  </a:cubicBezTo>
                  <a:cubicBezTo>
                    <a:pt x="1067" y="20042"/>
                    <a:pt x="1333" y="18301"/>
                    <a:pt x="2667" y="15339"/>
                  </a:cubicBezTo>
                  <a:cubicBezTo>
                    <a:pt x="4000" y="12378"/>
                    <a:pt x="6400" y="8197"/>
                    <a:pt x="8533" y="5062"/>
                  </a:cubicBezTo>
                  <a:cubicBezTo>
                    <a:pt x="10667" y="1926"/>
                    <a:pt x="12533" y="-164"/>
                    <a:pt x="13200" y="10"/>
                  </a:cubicBezTo>
                  <a:cubicBezTo>
                    <a:pt x="13867" y="184"/>
                    <a:pt x="13333" y="2623"/>
                    <a:pt x="13067" y="4888"/>
                  </a:cubicBezTo>
                  <a:cubicBezTo>
                    <a:pt x="12800" y="7152"/>
                    <a:pt x="12800" y="9242"/>
                    <a:pt x="14267" y="11333"/>
                  </a:cubicBezTo>
                  <a:cubicBezTo>
                    <a:pt x="15733" y="13423"/>
                    <a:pt x="18667" y="15513"/>
                    <a:pt x="21600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642909" y="5546100"/>
              <a:ext cx="9921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14850" y="0"/>
                  </a:moveTo>
                  <a:cubicBezTo>
                    <a:pt x="17550" y="2743"/>
                    <a:pt x="20250" y="5486"/>
                    <a:pt x="20925" y="8143"/>
                  </a:cubicBezTo>
                  <a:cubicBezTo>
                    <a:pt x="21600" y="10800"/>
                    <a:pt x="20250" y="13371"/>
                    <a:pt x="16425" y="15600"/>
                  </a:cubicBezTo>
                  <a:cubicBezTo>
                    <a:pt x="12600" y="17829"/>
                    <a:pt x="63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935009" y="5389051"/>
              <a:ext cx="123588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512" fill="norm" stroke="1" extrusionOk="0">
                  <a:moveTo>
                    <a:pt x="0" y="567"/>
                  </a:moveTo>
                  <a:cubicBezTo>
                    <a:pt x="1416" y="239"/>
                    <a:pt x="2833" y="-88"/>
                    <a:pt x="4426" y="21"/>
                  </a:cubicBezTo>
                  <a:cubicBezTo>
                    <a:pt x="6020" y="130"/>
                    <a:pt x="7790" y="676"/>
                    <a:pt x="10977" y="2367"/>
                  </a:cubicBezTo>
                  <a:cubicBezTo>
                    <a:pt x="14164" y="4057"/>
                    <a:pt x="18767" y="6894"/>
                    <a:pt x="20184" y="9730"/>
                  </a:cubicBezTo>
                  <a:cubicBezTo>
                    <a:pt x="21600" y="12567"/>
                    <a:pt x="19830" y="15403"/>
                    <a:pt x="16466" y="17367"/>
                  </a:cubicBezTo>
                  <a:cubicBezTo>
                    <a:pt x="13102" y="19330"/>
                    <a:pt x="8144" y="20421"/>
                    <a:pt x="318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163609" y="571120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366809" y="5383126"/>
              <a:ext cx="158751" cy="45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9872" y="4379"/>
                  </a:moveTo>
                  <a:cubicBezTo>
                    <a:pt x="20736" y="3384"/>
                    <a:pt x="21600" y="2388"/>
                    <a:pt x="21600" y="1642"/>
                  </a:cubicBezTo>
                  <a:cubicBezTo>
                    <a:pt x="21600" y="895"/>
                    <a:pt x="20736" y="398"/>
                    <a:pt x="19296" y="149"/>
                  </a:cubicBezTo>
                  <a:cubicBezTo>
                    <a:pt x="17856" y="-100"/>
                    <a:pt x="15840" y="-100"/>
                    <a:pt x="13536" y="647"/>
                  </a:cubicBezTo>
                  <a:cubicBezTo>
                    <a:pt x="11232" y="1393"/>
                    <a:pt x="8640" y="2886"/>
                    <a:pt x="7056" y="5574"/>
                  </a:cubicBezTo>
                  <a:cubicBezTo>
                    <a:pt x="5472" y="8261"/>
                    <a:pt x="4896" y="12143"/>
                    <a:pt x="4752" y="14632"/>
                  </a:cubicBezTo>
                  <a:cubicBezTo>
                    <a:pt x="4608" y="17120"/>
                    <a:pt x="4896" y="18215"/>
                    <a:pt x="4896" y="19161"/>
                  </a:cubicBezTo>
                  <a:cubicBezTo>
                    <a:pt x="4896" y="20106"/>
                    <a:pt x="4608" y="20903"/>
                    <a:pt x="3744" y="21201"/>
                  </a:cubicBezTo>
                  <a:cubicBezTo>
                    <a:pt x="2880" y="21500"/>
                    <a:pt x="1440" y="21301"/>
                    <a:pt x="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309106" y="5641350"/>
              <a:ext cx="21645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600" fill="norm" stroke="1" extrusionOk="0">
                  <a:moveTo>
                    <a:pt x="1301" y="21600"/>
                  </a:moveTo>
                  <a:cubicBezTo>
                    <a:pt x="885" y="19705"/>
                    <a:pt x="470" y="17811"/>
                    <a:pt x="158" y="15726"/>
                  </a:cubicBezTo>
                  <a:cubicBezTo>
                    <a:pt x="-153" y="13642"/>
                    <a:pt x="-361" y="11368"/>
                    <a:pt x="3170" y="8716"/>
                  </a:cubicBezTo>
                  <a:cubicBezTo>
                    <a:pt x="6701" y="6063"/>
                    <a:pt x="13970" y="3032"/>
                    <a:pt x="21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558160" y="5459582"/>
              <a:ext cx="259500" cy="3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45" fill="norm" stroke="1" extrusionOk="0">
                  <a:moveTo>
                    <a:pt x="14153" y="2169"/>
                  </a:moveTo>
                  <a:cubicBezTo>
                    <a:pt x="13802" y="1398"/>
                    <a:pt x="13451" y="626"/>
                    <a:pt x="12749" y="241"/>
                  </a:cubicBezTo>
                  <a:cubicBezTo>
                    <a:pt x="12046" y="-145"/>
                    <a:pt x="10992" y="-145"/>
                    <a:pt x="9324" y="819"/>
                  </a:cubicBezTo>
                  <a:cubicBezTo>
                    <a:pt x="7656" y="1784"/>
                    <a:pt x="5373" y="3712"/>
                    <a:pt x="3705" y="6541"/>
                  </a:cubicBezTo>
                  <a:cubicBezTo>
                    <a:pt x="2036" y="9369"/>
                    <a:pt x="983" y="13098"/>
                    <a:pt x="456" y="15412"/>
                  </a:cubicBezTo>
                  <a:cubicBezTo>
                    <a:pt x="-71" y="17726"/>
                    <a:pt x="-71" y="18626"/>
                    <a:pt x="105" y="19398"/>
                  </a:cubicBezTo>
                  <a:cubicBezTo>
                    <a:pt x="280" y="20169"/>
                    <a:pt x="631" y="20812"/>
                    <a:pt x="1246" y="21134"/>
                  </a:cubicBezTo>
                  <a:cubicBezTo>
                    <a:pt x="1861" y="21455"/>
                    <a:pt x="2739" y="21455"/>
                    <a:pt x="3705" y="20812"/>
                  </a:cubicBezTo>
                  <a:cubicBezTo>
                    <a:pt x="4670" y="20169"/>
                    <a:pt x="5724" y="18884"/>
                    <a:pt x="6778" y="17084"/>
                  </a:cubicBezTo>
                  <a:cubicBezTo>
                    <a:pt x="7831" y="15284"/>
                    <a:pt x="8885" y="12969"/>
                    <a:pt x="9675" y="11362"/>
                  </a:cubicBezTo>
                  <a:cubicBezTo>
                    <a:pt x="10466" y="9755"/>
                    <a:pt x="10992" y="8855"/>
                    <a:pt x="11607" y="8662"/>
                  </a:cubicBezTo>
                  <a:cubicBezTo>
                    <a:pt x="12222" y="8469"/>
                    <a:pt x="12924" y="8984"/>
                    <a:pt x="13363" y="10141"/>
                  </a:cubicBezTo>
                  <a:cubicBezTo>
                    <a:pt x="13802" y="11298"/>
                    <a:pt x="13978" y="13098"/>
                    <a:pt x="13890" y="14319"/>
                  </a:cubicBezTo>
                  <a:cubicBezTo>
                    <a:pt x="13802" y="15541"/>
                    <a:pt x="13451" y="16184"/>
                    <a:pt x="13012" y="16762"/>
                  </a:cubicBezTo>
                  <a:cubicBezTo>
                    <a:pt x="12573" y="17341"/>
                    <a:pt x="12046" y="17855"/>
                    <a:pt x="11870" y="17791"/>
                  </a:cubicBezTo>
                  <a:cubicBezTo>
                    <a:pt x="11695" y="17726"/>
                    <a:pt x="11870" y="17084"/>
                    <a:pt x="12309" y="16441"/>
                  </a:cubicBezTo>
                  <a:cubicBezTo>
                    <a:pt x="12749" y="15798"/>
                    <a:pt x="13451" y="15155"/>
                    <a:pt x="14592" y="14191"/>
                  </a:cubicBezTo>
                  <a:cubicBezTo>
                    <a:pt x="15734" y="13226"/>
                    <a:pt x="17314" y="11941"/>
                    <a:pt x="17753" y="11619"/>
                  </a:cubicBezTo>
                  <a:cubicBezTo>
                    <a:pt x="18192" y="11298"/>
                    <a:pt x="17490" y="11941"/>
                    <a:pt x="17139" y="12584"/>
                  </a:cubicBezTo>
                  <a:cubicBezTo>
                    <a:pt x="16788" y="13226"/>
                    <a:pt x="16788" y="13869"/>
                    <a:pt x="16788" y="14512"/>
                  </a:cubicBezTo>
                  <a:cubicBezTo>
                    <a:pt x="16788" y="15155"/>
                    <a:pt x="16788" y="15798"/>
                    <a:pt x="17578" y="16441"/>
                  </a:cubicBezTo>
                  <a:cubicBezTo>
                    <a:pt x="18368" y="17084"/>
                    <a:pt x="19949" y="17726"/>
                    <a:pt x="21529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881159" y="5520700"/>
              <a:ext cx="7479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3983"/>
                    <a:pt x="21600" y="7966"/>
                    <a:pt x="18758" y="11566"/>
                  </a:cubicBezTo>
                  <a:cubicBezTo>
                    <a:pt x="15916" y="15166"/>
                    <a:pt x="7958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995459" y="57302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1107818" y="5409489"/>
              <a:ext cx="357542" cy="41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50" fill="norm" stroke="1" extrusionOk="0">
                  <a:moveTo>
                    <a:pt x="7358" y="15958"/>
                  </a:moveTo>
                  <a:cubicBezTo>
                    <a:pt x="7740" y="15300"/>
                    <a:pt x="8121" y="14642"/>
                    <a:pt x="7994" y="14259"/>
                  </a:cubicBezTo>
                  <a:cubicBezTo>
                    <a:pt x="7867" y="13875"/>
                    <a:pt x="7231" y="13765"/>
                    <a:pt x="6151" y="13930"/>
                  </a:cubicBezTo>
                  <a:cubicBezTo>
                    <a:pt x="5071" y="14094"/>
                    <a:pt x="3547" y="14533"/>
                    <a:pt x="2467" y="15245"/>
                  </a:cubicBezTo>
                  <a:cubicBezTo>
                    <a:pt x="1387" y="15958"/>
                    <a:pt x="751" y="16945"/>
                    <a:pt x="370" y="17712"/>
                  </a:cubicBezTo>
                  <a:cubicBezTo>
                    <a:pt x="-11" y="18480"/>
                    <a:pt x="-138" y="19028"/>
                    <a:pt x="180" y="19357"/>
                  </a:cubicBezTo>
                  <a:cubicBezTo>
                    <a:pt x="497" y="19686"/>
                    <a:pt x="1260" y="19796"/>
                    <a:pt x="2403" y="19193"/>
                  </a:cubicBezTo>
                  <a:cubicBezTo>
                    <a:pt x="3547" y="18590"/>
                    <a:pt x="5071" y="17274"/>
                    <a:pt x="6469" y="14971"/>
                  </a:cubicBezTo>
                  <a:cubicBezTo>
                    <a:pt x="7867" y="12669"/>
                    <a:pt x="9137" y="9379"/>
                    <a:pt x="9900" y="6912"/>
                  </a:cubicBezTo>
                  <a:cubicBezTo>
                    <a:pt x="10662" y="4445"/>
                    <a:pt x="10916" y="2801"/>
                    <a:pt x="10980" y="1704"/>
                  </a:cubicBezTo>
                  <a:cubicBezTo>
                    <a:pt x="11043" y="608"/>
                    <a:pt x="10916" y="60"/>
                    <a:pt x="10598" y="5"/>
                  </a:cubicBezTo>
                  <a:cubicBezTo>
                    <a:pt x="10281" y="-50"/>
                    <a:pt x="9773" y="389"/>
                    <a:pt x="9074" y="2143"/>
                  </a:cubicBezTo>
                  <a:cubicBezTo>
                    <a:pt x="8375" y="3897"/>
                    <a:pt x="7486" y="6967"/>
                    <a:pt x="6977" y="9379"/>
                  </a:cubicBezTo>
                  <a:cubicBezTo>
                    <a:pt x="6469" y="11792"/>
                    <a:pt x="6342" y="13546"/>
                    <a:pt x="6278" y="14697"/>
                  </a:cubicBezTo>
                  <a:cubicBezTo>
                    <a:pt x="6215" y="15848"/>
                    <a:pt x="6215" y="16397"/>
                    <a:pt x="6533" y="16671"/>
                  </a:cubicBezTo>
                  <a:cubicBezTo>
                    <a:pt x="6850" y="16945"/>
                    <a:pt x="7486" y="16945"/>
                    <a:pt x="8248" y="16506"/>
                  </a:cubicBezTo>
                  <a:cubicBezTo>
                    <a:pt x="9010" y="16068"/>
                    <a:pt x="9900" y="15191"/>
                    <a:pt x="10598" y="14533"/>
                  </a:cubicBezTo>
                  <a:cubicBezTo>
                    <a:pt x="11297" y="13875"/>
                    <a:pt x="11806" y="13436"/>
                    <a:pt x="12377" y="13217"/>
                  </a:cubicBezTo>
                  <a:cubicBezTo>
                    <a:pt x="12949" y="12998"/>
                    <a:pt x="13584" y="12998"/>
                    <a:pt x="14029" y="13272"/>
                  </a:cubicBezTo>
                  <a:cubicBezTo>
                    <a:pt x="14474" y="13546"/>
                    <a:pt x="14728" y="14094"/>
                    <a:pt x="14791" y="15081"/>
                  </a:cubicBezTo>
                  <a:cubicBezTo>
                    <a:pt x="14855" y="16068"/>
                    <a:pt x="14728" y="17493"/>
                    <a:pt x="14474" y="18480"/>
                  </a:cubicBezTo>
                  <a:cubicBezTo>
                    <a:pt x="14220" y="19467"/>
                    <a:pt x="13838" y="20015"/>
                    <a:pt x="13330" y="20454"/>
                  </a:cubicBezTo>
                  <a:cubicBezTo>
                    <a:pt x="12822" y="20892"/>
                    <a:pt x="12187" y="21221"/>
                    <a:pt x="11869" y="21111"/>
                  </a:cubicBezTo>
                  <a:cubicBezTo>
                    <a:pt x="11551" y="21002"/>
                    <a:pt x="11551" y="20454"/>
                    <a:pt x="12441" y="19302"/>
                  </a:cubicBezTo>
                  <a:cubicBezTo>
                    <a:pt x="13330" y="18151"/>
                    <a:pt x="15109" y="16397"/>
                    <a:pt x="16316" y="15355"/>
                  </a:cubicBezTo>
                  <a:cubicBezTo>
                    <a:pt x="17523" y="14313"/>
                    <a:pt x="18158" y="13985"/>
                    <a:pt x="18921" y="13601"/>
                  </a:cubicBezTo>
                  <a:cubicBezTo>
                    <a:pt x="19683" y="13217"/>
                    <a:pt x="20573" y="12778"/>
                    <a:pt x="20636" y="12778"/>
                  </a:cubicBezTo>
                  <a:cubicBezTo>
                    <a:pt x="20700" y="12778"/>
                    <a:pt x="19937" y="13217"/>
                    <a:pt x="19175" y="14149"/>
                  </a:cubicBezTo>
                  <a:cubicBezTo>
                    <a:pt x="18413" y="15081"/>
                    <a:pt x="17650" y="16506"/>
                    <a:pt x="18031" y="17822"/>
                  </a:cubicBezTo>
                  <a:cubicBezTo>
                    <a:pt x="18413" y="19138"/>
                    <a:pt x="19937" y="20344"/>
                    <a:pt x="21462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57609" y="766700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44909" y="752730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40159" y="7584450"/>
              <a:ext cx="127001" cy="2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634"/>
                  </a:moveTo>
                  <a:cubicBezTo>
                    <a:pt x="1080" y="5652"/>
                    <a:pt x="2160" y="7671"/>
                    <a:pt x="3420" y="9993"/>
                  </a:cubicBezTo>
                  <a:cubicBezTo>
                    <a:pt x="4680" y="12314"/>
                    <a:pt x="6120" y="14938"/>
                    <a:pt x="7380" y="17058"/>
                  </a:cubicBezTo>
                  <a:cubicBezTo>
                    <a:pt x="8640" y="19178"/>
                    <a:pt x="9720" y="20793"/>
                    <a:pt x="10800" y="21196"/>
                  </a:cubicBezTo>
                  <a:cubicBezTo>
                    <a:pt x="11880" y="21600"/>
                    <a:pt x="12960" y="20793"/>
                    <a:pt x="14040" y="17462"/>
                  </a:cubicBezTo>
                  <a:cubicBezTo>
                    <a:pt x="15120" y="14131"/>
                    <a:pt x="16200" y="8277"/>
                    <a:pt x="17460" y="4946"/>
                  </a:cubicBezTo>
                  <a:cubicBezTo>
                    <a:pt x="18720" y="1615"/>
                    <a:pt x="20160" y="8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62409" y="7559050"/>
              <a:ext cx="7485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600" fill="norm" stroke="1" extrusionOk="0">
                  <a:moveTo>
                    <a:pt x="0" y="0"/>
                  </a:moveTo>
                  <a:cubicBezTo>
                    <a:pt x="2919" y="0"/>
                    <a:pt x="5838" y="0"/>
                    <a:pt x="9632" y="1141"/>
                  </a:cubicBezTo>
                  <a:cubicBezTo>
                    <a:pt x="13427" y="2283"/>
                    <a:pt x="18097" y="4566"/>
                    <a:pt x="19849" y="7376"/>
                  </a:cubicBezTo>
                  <a:cubicBezTo>
                    <a:pt x="21600" y="10185"/>
                    <a:pt x="20432" y="13522"/>
                    <a:pt x="16638" y="15980"/>
                  </a:cubicBezTo>
                  <a:cubicBezTo>
                    <a:pt x="12843" y="18439"/>
                    <a:pt x="6422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7140" y="7581456"/>
              <a:ext cx="90620" cy="269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1" fill="norm" stroke="1" extrusionOk="0">
                  <a:moveTo>
                    <a:pt x="21017" y="238"/>
                  </a:moveTo>
                  <a:cubicBezTo>
                    <a:pt x="18562" y="70"/>
                    <a:pt x="16108" y="-99"/>
                    <a:pt x="13899" y="70"/>
                  </a:cubicBezTo>
                  <a:cubicBezTo>
                    <a:pt x="11690" y="238"/>
                    <a:pt x="9726" y="745"/>
                    <a:pt x="7026" y="3107"/>
                  </a:cubicBezTo>
                  <a:cubicBezTo>
                    <a:pt x="4326" y="5470"/>
                    <a:pt x="890" y="9688"/>
                    <a:pt x="153" y="12726"/>
                  </a:cubicBezTo>
                  <a:cubicBezTo>
                    <a:pt x="-583" y="15763"/>
                    <a:pt x="1381" y="17620"/>
                    <a:pt x="5062" y="18885"/>
                  </a:cubicBezTo>
                  <a:cubicBezTo>
                    <a:pt x="8744" y="20151"/>
                    <a:pt x="14144" y="20826"/>
                    <a:pt x="19544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33909" y="7411894"/>
              <a:ext cx="50272" cy="38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3" fill="norm" stroke="1" extrusionOk="0">
                  <a:moveTo>
                    <a:pt x="16200" y="1852"/>
                  </a:moveTo>
                  <a:cubicBezTo>
                    <a:pt x="18000" y="898"/>
                    <a:pt x="19800" y="-57"/>
                    <a:pt x="20700" y="3"/>
                  </a:cubicBezTo>
                  <a:cubicBezTo>
                    <a:pt x="21600" y="62"/>
                    <a:pt x="21600" y="1136"/>
                    <a:pt x="20700" y="3165"/>
                  </a:cubicBezTo>
                  <a:cubicBezTo>
                    <a:pt x="19800" y="5194"/>
                    <a:pt x="18000" y="8177"/>
                    <a:pt x="14400" y="10982"/>
                  </a:cubicBezTo>
                  <a:cubicBezTo>
                    <a:pt x="10800" y="13786"/>
                    <a:pt x="5400" y="16412"/>
                    <a:pt x="2700" y="18142"/>
                  </a:cubicBezTo>
                  <a:cubicBezTo>
                    <a:pt x="0" y="19872"/>
                    <a:pt x="0" y="20708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172009" y="7387600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6971"/>
                    <a:pt x="6353" y="12343"/>
                    <a:pt x="9953" y="8743"/>
                  </a:cubicBezTo>
                  <a:cubicBezTo>
                    <a:pt x="13553" y="5143"/>
                    <a:pt x="17576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91059" y="7571750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7100"/>
                    <a:pt x="9067" y="12600"/>
                    <a:pt x="12667" y="9000"/>
                  </a:cubicBezTo>
                  <a:cubicBezTo>
                    <a:pt x="16267" y="5400"/>
                    <a:pt x="189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286309" y="7743200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07"/>
                    <a:pt x="11368" y="12414"/>
                    <a:pt x="14968" y="16014"/>
                  </a:cubicBezTo>
                  <a:cubicBezTo>
                    <a:pt x="18568" y="19614"/>
                    <a:pt x="2008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286309" y="7749550"/>
              <a:ext cx="1270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500"/>
                    <a:pt x="11520" y="9000"/>
                    <a:pt x="7920" y="12600"/>
                  </a:cubicBezTo>
                  <a:cubicBezTo>
                    <a:pt x="4320" y="16200"/>
                    <a:pt x="216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604058" y="7400300"/>
              <a:ext cx="1267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20862" y="771"/>
                  </a:moveTo>
                  <a:cubicBezTo>
                    <a:pt x="19468" y="386"/>
                    <a:pt x="18075" y="0"/>
                    <a:pt x="16507" y="0"/>
                  </a:cubicBezTo>
                  <a:cubicBezTo>
                    <a:pt x="14939" y="0"/>
                    <a:pt x="13197" y="386"/>
                    <a:pt x="10410" y="1736"/>
                  </a:cubicBezTo>
                  <a:cubicBezTo>
                    <a:pt x="7623" y="3086"/>
                    <a:pt x="3791" y="5400"/>
                    <a:pt x="1701" y="8036"/>
                  </a:cubicBezTo>
                  <a:cubicBezTo>
                    <a:pt x="-390" y="10671"/>
                    <a:pt x="-738" y="13629"/>
                    <a:pt x="1701" y="15943"/>
                  </a:cubicBezTo>
                  <a:cubicBezTo>
                    <a:pt x="4139" y="18257"/>
                    <a:pt x="9365" y="19929"/>
                    <a:pt x="14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788429" y="7476500"/>
              <a:ext cx="21543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8377" y="0"/>
                  </a:moveTo>
                  <a:cubicBezTo>
                    <a:pt x="16682" y="4500"/>
                    <a:pt x="14988" y="9000"/>
                    <a:pt x="13082" y="12240"/>
                  </a:cubicBezTo>
                  <a:cubicBezTo>
                    <a:pt x="11177" y="15480"/>
                    <a:pt x="9059" y="17460"/>
                    <a:pt x="7471" y="18540"/>
                  </a:cubicBezTo>
                  <a:cubicBezTo>
                    <a:pt x="5882" y="19620"/>
                    <a:pt x="4824" y="19800"/>
                    <a:pt x="3765" y="19800"/>
                  </a:cubicBezTo>
                  <a:cubicBezTo>
                    <a:pt x="2706" y="19800"/>
                    <a:pt x="1647" y="19620"/>
                    <a:pt x="1012" y="19080"/>
                  </a:cubicBezTo>
                  <a:cubicBezTo>
                    <a:pt x="377" y="18540"/>
                    <a:pt x="165" y="17640"/>
                    <a:pt x="59" y="16560"/>
                  </a:cubicBezTo>
                  <a:cubicBezTo>
                    <a:pt x="-47" y="15480"/>
                    <a:pt x="-47" y="14220"/>
                    <a:pt x="377" y="13320"/>
                  </a:cubicBezTo>
                  <a:cubicBezTo>
                    <a:pt x="800" y="12420"/>
                    <a:pt x="1647" y="11880"/>
                    <a:pt x="3235" y="11430"/>
                  </a:cubicBezTo>
                  <a:cubicBezTo>
                    <a:pt x="4824" y="10980"/>
                    <a:pt x="7153" y="10620"/>
                    <a:pt x="9482" y="11700"/>
                  </a:cubicBezTo>
                  <a:cubicBezTo>
                    <a:pt x="11812" y="12780"/>
                    <a:pt x="14141" y="15300"/>
                    <a:pt x="16153" y="17190"/>
                  </a:cubicBezTo>
                  <a:cubicBezTo>
                    <a:pt x="18165" y="19080"/>
                    <a:pt x="19859" y="20340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118159" y="7374900"/>
              <a:ext cx="107285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600" fill="norm" stroke="1" extrusionOk="0">
                  <a:moveTo>
                    <a:pt x="0" y="0"/>
                  </a:moveTo>
                  <a:cubicBezTo>
                    <a:pt x="6928" y="3009"/>
                    <a:pt x="13857" y="6018"/>
                    <a:pt x="17525" y="8812"/>
                  </a:cubicBezTo>
                  <a:cubicBezTo>
                    <a:pt x="21192" y="11606"/>
                    <a:pt x="21600" y="14185"/>
                    <a:pt x="18951" y="16281"/>
                  </a:cubicBezTo>
                  <a:cubicBezTo>
                    <a:pt x="16302" y="18376"/>
                    <a:pt x="10596" y="19988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473759" y="760985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2518209" y="7717800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121459" y="7309713"/>
              <a:ext cx="134508" cy="44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862" fill="norm" stroke="1" extrusionOk="0">
                  <a:moveTo>
                    <a:pt x="4985" y="8915"/>
                  </a:moveTo>
                  <a:cubicBezTo>
                    <a:pt x="3655" y="9798"/>
                    <a:pt x="2326" y="10682"/>
                    <a:pt x="1994" y="12253"/>
                  </a:cubicBezTo>
                  <a:cubicBezTo>
                    <a:pt x="1662" y="13824"/>
                    <a:pt x="2326" y="16082"/>
                    <a:pt x="2658" y="17506"/>
                  </a:cubicBezTo>
                  <a:cubicBezTo>
                    <a:pt x="2991" y="18929"/>
                    <a:pt x="2991" y="19518"/>
                    <a:pt x="2991" y="20157"/>
                  </a:cubicBezTo>
                  <a:cubicBezTo>
                    <a:pt x="2991" y="20795"/>
                    <a:pt x="2991" y="21482"/>
                    <a:pt x="3157" y="19862"/>
                  </a:cubicBezTo>
                  <a:cubicBezTo>
                    <a:pt x="3323" y="18242"/>
                    <a:pt x="3655" y="14315"/>
                    <a:pt x="4320" y="10878"/>
                  </a:cubicBezTo>
                  <a:cubicBezTo>
                    <a:pt x="4985" y="7442"/>
                    <a:pt x="5982" y="4497"/>
                    <a:pt x="6812" y="2729"/>
                  </a:cubicBezTo>
                  <a:cubicBezTo>
                    <a:pt x="7643" y="962"/>
                    <a:pt x="8308" y="373"/>
                    <a:pt x="9471" y="127"/>
                  </a:cubicBezTo>
                  <a:cubicBezTo>
                    <a:pt x="10634" y="-118"/>
                    <a:pt x="12295" y="-20"/>
                    <a:pt x="14289" y="520"/>
                  </a:cubicBezTo>
                  <a:cubicBezTo>
                    <a:pt x="16283" y="1060"/>
                    <a:pt x="18609" y="2042"/>
                    <a:pt x="19938" y="3024"/>
                  </a:cubicBezTo>
                  <a:cubicBezTo>
                    <a:pt x="21268" y="4006"/>
                    <a:pt x="21600" y="4987"/>
                    <a:pt x="20271" y="5920"/>
                  </a:cubicBezTo>
                  <a:cubicBezTo>
                    <a:pt x="18942" y="6853"/>
                    <a:pt x="15951" y="7737"/>
                    <a:pt x="13458" y="8277"/>
                  </a:cubicBezTo>
                  <a:cubicBezTo>
                    <a:pt x="10966" y="8817"/>
                    <a:pt x="8972" y="9013"/>
                    <a:pt x="6812" y="9160"/>
                  </a:cubicBezTo>
                  <a:cubicBezTo>
                    <a:pt x="4652" y="9307"/>
                    <a:pt x="2326" y="9406"/>
                    <a:pt x="1163" y="9553"/>
                  </a:cubicBezTo>
                  <a:cubicBezTo>
                    <a:pt x="0" y="9700"/>
                    <a:pt x="0" y="9897"/>
                    <a:pt x="0" y="10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3244972" y="7552700"/>
              <a:ext cx="124138" cy="16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30" fill="norm" stroke="1" extrusionOk="0">
                  <a:moveTo>
                    <a:pt x="1673" y="4922"/>
                  </a:moveTo>
                  <a:cubicBezTo>
                    <a:pt x="593" y="3828"/>
                    <a:pt x="-487" y="2734"/>
                    <a:pt x="233" y="3144"/>
                  </a:cubicBezTo>
                  <a:cubicBezTo>
                    <a:pt x="953" y="3554"/>
                    <a:pt x="3473" y="5468"/>
                    <a:pt x="5453" y="7929"/>
                  </a:cubicBezTo>
                  <a:cubicBezTo>
                    <a:pt x="7433" y="10390"/>
                    <a:pt x="8873" y="13397"/>
                    <a:pt x="9413" y="15585"/>
                  </a:cubicBezTo>
                  <a:cubicBezTo>
                    <a:pt x="9953" y="17772"/>
                    <a:pt x="9593" y="19139"/>
                    <a:pt x="8513" y="20096"/>
                  </a:cubicBezTo>
                  <a:cubicBezTo>
                    <a:pt x="7433" y="21053"/>
                    <a:pt x="5633" y="21600"/>
                    <a:pt x="4013" y="20096"/>
                  </a:cubicBezTo>
                  <a:cubicBezTo>
                    <a:pt x="2393" y="18592"/>
                    <a:pt x="953" y="15038"/>
                    <a:pt x="3833" y="11347"/>
                  </a:cubicBezTo>
                  <a:cubicBezTo>
                    <a:pt x="6713" y="7656"/>
                    <a:pt x="13913" y="3828"/>
                    <a:pt x="211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474285" y="7377230"/>
              <a:ext cx="129775" cy="35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61" fill="norm" stroke="1" extrusionOk="0">
                  <a:moveTo>
                    <a:pt x="21021" y="619"/>
                  </a:moveTo>
                  <a:cubicBezTo>
                    <a:pt x="19650" y="240"/>
                    <a:pt x="18278" y="-139"/>
                    <a:pt x="16564" y="50"/>
                  </a:cubicBezTo>
                  <a:cubicBezTo>
                    <a:pt x="14850" y="240"/>
                    <a:pt x="12792" y="998"/>
                    <a:pt x="9878" y="3335"/>
                  </a:cubicBezTo>
                  <a:cubicBezTo>
                    <a:pt x="6964" y="5672"/>
                    <a:pt x="3192" y="9587"/>
                    <a:pt x="1307" y="12556"/>
                  </a:cubicBezTo>
                  <a:cubicBezTo>
                    <a:pt x="-579" y="15524"/>
                    <a:pt x="-579" y="17545"/>
                    <a:pt x="2335" y="18872"/>
                  </a:cubicBezTo>
                  <a:cubicBezTo>
                    <a:pt x="5250" y="20198"/>
                    <a:pt x="11078" y="20829"/>
                    <a:pt x="16907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692959" y="7470150"/>
              <a:ext cx="171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67" y="2974"/>
                    <a:pt x="2133" y="5948"/>
                    <a:pt x="5200" y="9235"/>
                  </a:cubicBezTo>
                  <a:cubicBezTo>
                    <a:pt x="8267" y="12522"/>
                    <a:pt x="13333" y="16122"/>
                    <a:pt x="16400" y="18235"/>
                  </a:cubicBezTo>
                  <a:cubicBezTo>
                    <a:pt x="19467" y="20348"/>
                    <a:pt x="20533" y="209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648509" y="7482850"/>
              <a:ext cx="1905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40" y="3668"/>
                    <a:pt x="12480" y="7336"/>
                    <a:pt x="8880" y="10936"/>
                  </a:cubicBezTo>
                  <a:cubicBezTo>
                    <a:pt x="5280" y="14536"/>
                    <a:pt x="2640" y="18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038745" y="7489200"/>
              <a:ext cx="21936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8234" y="0"/>
                  </a:moveTo>
                  <a:cubicBezTo>
                    <a:pt x="13503" y="4896"/>
                    <a:pt x="8771" y="9792"/>
                    <a:pt x="5891" y="12672"/>
                  </a:cubicBezTo>
                  <a:cubicBezTo>
                    <a:pt x="3011" y="15552"/>
                    <a:pt x="1983" y="16416"/>
                    <a:pt x="1160" y="17424"/>
                  </a:cubicBezTo>
                  <a:cubicBezTo>
                    <a:pt x="337" y="18432"/>
                    <a:pt x="-280" y="19584"/>
                    <a:pt x="131" y="20160"/>
                  </a:cubicBezTo>
                  <a:cubicBezTo>
                    <a:pt x="543" y="20736"/>
                    <a:pt x="1983" y="20736"/>
                    <a:pt x="5686" y="20880"/>
                  </a:cubicBezTo>
                  <a:cubicBezTo>
                    <a:pt x="9389" y="21024"/>
                    <a:pt x="15354" y="21312"/>
                    <a:pt x="21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4042209" y="771145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5840"/>
                    <a:pt x="12454" y="10080"/>
                    <a:pt x="16054" y="6480"/>
                  </a:cubicBezTo>
                  <a:cubicBezTo>
                    <a:pt x="19654" y="2880"/>
                    <a:pt x="206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4326740" y="7495550"/>
              <a:ext cx="21077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7836" y="5506"/>
                    <a:pt x="14164" y="11012"/>
                    <a:pt x="11248" y="14400"/>
                  </a:cubicBezTo>
                  <a:cubicBezTo>
                    <a:pt x="8332" y="17788"/>
                    <a:pt x="6172" y="19059"/>
                    <a:pt x="4552" y="19694"/>
                  </a:cubicBezTo>
                  <a:cubicBezTo>
                    <a:pt x="2932" y="20329"/>
                    <a:pt x="1852" y="20329"/>
                    <a:pt x="1096" y="19800"/>
                  </a:cubicBezTo>
                  <a:cubicBezTo>
                    <a:pt x="340" y="19271"/>
                    <a:pt x="-92" y="18212"/>
                    <a:pt x="16" y="17153"/>
                  </a:cubicBezTo>
                  <a:cubicBezTo>
                    <a:pt x="124" y="16094"/>
                    <a:pt x="772" y="15035"/>
                    <a:pt x="1960" y="14506"/>
                  </a:cubicBezTo>
                  <a:cubicBezTo>
                    <a:pt x="3148" y="13976"/>
                    <a:pt x="4876" y="13976"/>
                    <a:pt x="8224" y="15247"/>
                  </a:cubicBezTo>
                  <a:cubicBezTo>
                    <a:pt x="11572" y="16518"/>
                    <a:pt x="16540" y="19059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4562909" y="7432050"/>
              <a:ext cx="13854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10639" y="0"/>
                  </a:moveTo>
                  <a:cubicBezTo>
                    <a:pt x="12251" y="257"/>
                    <a:pt x="13863" y="514"/>
                    <a:pt x="15797" y="1993"/>
                  </a:cubicBezTo>
                  <a:cubicBezTo>
                    <a:pt x="17731" y="3471"/>
                    <a:pt x="19988" y="6171"/>
                    <a:pt x="20794" y="8936"/>
                  </a:cubicBezTo>
                  <a:cubicBezTo>
                    <a:pt x="21600" y="11700"/>
                    <a:pt x="20955" y="14529"/>
                    <a:pt x="17248" y="16650"/>
                  </a:cubicBezTo>
                  <a:cubicBezTo>
                    <a:pt x="13540" y="18771"/>
                    <a:pt x="6770" y="20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867709" y="7597150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905809" y="766700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369359" y="7252092"/>
              <a:ext cx="98516" cy="49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3" fill="norm" stroke="1" extrusionOk="0">
                  <a:moveTo>
                    <a:pt x="0" y="10802"/>
                  </a:moveTo>
                  <a:cubicBezTo>
                    <a:pt x="460" y="13730"/>
                    <a:pt x="919" y="16659"/>
                    <a:pt x="1149" y="18535"/>
                  </a:cubicBezTo>
                  <a:cubicBezTo>
                    <a:pt x="1379" y="20412"/>
                    <a:pt x="1379" y="21235"/>
                    <a:pt x="1149" y="21373"/>
                  </a:cubicBezTo>
                  <a:cubicBezTo>
                    <a:pt x="919" y="21510"/>
                    <a:pt x="460" y="20961"/>
                    <a:pt x="460" y="19176"/>
                  </a:cubicBezTo>
                  <a:cubicBezTo>
                    <a:pt x="460" y="17391"/>
                    <a:pt x="919" y="14371"/>
                    <a:pt x="1838" y="11259"/>
                  </a:cubicBezTo>
                  <a:cubicBezTo>
                    <a:pt x="2757" y="8147"/>
                    <a:pt x="4136" y="4944"/>
                    <a:pt x="5055" y="3068"/>
                  </a:cubicBezTo>
                  <a:cubicBezTo>
                    <a:pt x="5974" y="1191"/>
                    <a:pt x="6434" y="642"/>
                    <a:pt x="7813" y="322"/>
                  </a:cubicBezTo>
                  <a:cubicBezTo>
                    <a:pt x="9191" y="2"/>
                    <a:pt x="11489" y="-90"/>
                    <a:pt x="13328" y="93"/>
                  </a:cubicBezTo>
                  <a:cubicBezTo>
                    <a:pt x="15166" y="276"/>
                    <a:pt x="16545" y="734"/>
                    <a:pt x="18153" y="1878"/>
                  </a:cubicBezTo>
                  <a:cubicBezTo>
                    <a:pt x="19762" y="3022"/>
                    <a:pt x="21600" y="4852"/>
                    <a:pt x="21370" y="6179"/>
                  </a:cubicBezTo>
                  <a:cubicBezTo>
                    <a:pt x="21140" y="7507"/>
                    <a:pt x="18843" y="8330"/>
                    <a:pt x="16774" y="8879"/>
                  </a:cubicBezTo>
                  <a:cubicBezTo>
                    <a:pt x="14706" y="9429"/>
                    <a:pt x="12868" y="9703"/>
                    <a:pt x="10800" y="9886"/>
                  </a:cubicBezTo>
                  <a:cubicBezTo>
                    <a:pt x="8732" y="10069"/>
                    <a:pt x="6434" y="10161"/>
                    <a:pt x="5285" y="10252"/>
                  </a:cubicBezTo>
                  <a:cubicBezTo>
                    <a:pt x="4136" y="10344"/>
                    <a:pt x="4136" y="10435"/>
                    <a:pt x="4136" y="1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462165" y="7482850"/>
              <a:ext cx="167545" cy="23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066" fill="norm" stroke="1" extrusionOk="0">
                  <a:moveTo>
                    <a:pt x="312" y="6364"/>
                  </a:moveTo>
                  <a:cubicBezTo>
                    <a:pt x="42" y="5014"/>
                    <a:pt x="-228" y="3664"/>
                    <a:pt x="312" y="3182"/>
                  </a:cubicBezTo>
                  <a:cubicBezTo>
                    <a:pt x="852" y="2700"/>
                    <a:pt x="2202" y="3086"/>
                    <a:pt x="4227" y="5014"/>
                  </a:cubicBezTo>
                  <a:cubicBezTo>
                    <a:pt x="6252" y="6943"/>
                    <a:pt x="8952" y="10414"/>
                    <a:pt x="10437" y="12729"/>
                  </a:cubicBezTo>
                  <a:cubicBezTo>
                    <a:pt x="11922" y="15043"/>
                    <a:pt x="12192" y="16200"/>
                    <a:pt x="12327" y="17357"/>
                  </a:cubicBezTo>
                  <a:cubicBezTo>
                    <a:pt x="12462" y="18514"/>
                    <a:pt x="12462" y="19671"/>
                    <a:pt x="11787" y="20443"/>
                  </a:cubicBezTo>
                  <a:cubicBezTo>
                    <a:pt x="11112" y="21214"/>
                    <a:pt x="9762" y="21600"/>
                    <a:pt x="8817" y="19575"/>
                  </a:cubicBezTo>
                  <a:cubicBezTo>
                    <a:pt x="7872" y="17550"/>
                    <a:pt x="7332" y="13114"/>
                    <a:pt x="9492" y="9450"/>
                  </a:cubicBezTo>
                  <a:cubicBezTo>
                    <a:pt x="11652" y="5786"/>
                    <a:pt x="16512" y="2893"/>
                    <a:pt x="213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795806" y="7342179"/>
              <a:ext cx="151404" cy="39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11" fill="norm" stroke="1" extrusionOk="0">
                  <a:moveTo>
                    <a:pt x="21459" y="2110"/>
                  </a:moveTo>
                  <a:cubicBezTo>
                    <a:pt x="21159" y="1310"/>
                    <a:pt x="20859" y="510"/>
                    <a:pt x="19959" y="167"/>
                  </a:cubicBezTo>
                  <a:cubicBezTo>
                    <a:pt x="19059" y="-176"/>
                    <a:pt x="17559" y="-62"/>
                    <a:pt x="14859" y="1195"/>
                  </a:cubicBezTo>
                  <a:cubicBezTo>
                    <a:pt x="12159" y="2453"/>
                    <a:pt x="8259" y="4853"/>
                    <a:pt x="5259" y="7767"/>
                  </a:cubicBezTo>
                  <a:cubicBezTo>
                    <a:pt x="2259" y="10681"/>
                    <a:pt x="159" y="14110"/>
                    <a:pt x="9" y="16510"/>
                  </a:cubicBezTo>
                  <a:cubicBezTo>
                    <a:pt x="-141" y="18910"/>
                    <a:pt x="1659" y="20281"/>
                    <a:pt x="4209" y="20853"/>
                  </a:cubicBezTo>
                  <a:cubicBezTo>
                    <a:pt x="6759" y="21424"/>
                    <a:pt x="10059" y="21195"/>
                    <a:pt x="13359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5978959" y="7444750"/>
              <a:ext cx="1714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1800"/>
                    <a:pt x="1600" y="3600"/>
                    <a:pt x="4667" y="6873"/>
                  </a:cubicBezTo>
                  <a:cubicBezTo>
                    <a:pt x="7733" y="10145"/>
                    <a:pt x="13067" y="14891"/>
                    <a:pt x="16267" y="17591"/>
                  </a:cubicBezTo>
                  <a:cubicBezTo>
                    <a:pt x="19467" y="20291"/>
                    <a:pt x="20533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002813" y="7470150"/>
              <a:ext cx="17934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0"/>
                  </a:moveTo>
                  <a:cubicBezTo>
                    <a:pt x="17514" y="1379"/>
                    <a:pt x="13746" y="2757"/>
                    <a:pt x="10104" y="5132"/>
                  </a:cubicBezTo>
                  <a:cubicBezTo>
                    <a:pt x="6462" y="7506"/>
                    <a:pt x="2946" y="10877"/>
                    <a:pt x="1314" y="13787"/>
                  </a:cubicBezTo>
                  <a:cubicBezTo>
                    <a:pt x="-319" y="16698"/>
                    <a:pt x="-68" y="19149"/>
                    <a:pt x="1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238538" y="7458392"/>
              <a:ext cx="159522" cy="23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04" fill="norm" stroke="1" extrusionOk="0">
                  <a:moveTo>
                    <a:pt x="21141" y="1062"/>
                  </a:moveTo>
                  <a:cubicBezTo>
                    <a:pt x="20019" y="488"/>
                    <a:pt x="18897" y="-85"/>
                    <a:pt x="17775" y="11"/>
                  </a:cubicBezTo>
                  <a:cubicBezTo>
                    <a:pt x="16653" y="106"/>
                    <a:pt x="15531" y="871"/>
                    <a:pt x="12866" y="3260"/>
                  </a:cubicBezTo>
                  <a:cubicBezTo>
                    <a:pt x="10201" y="5650"/>
                    <a:pt x="5993" y="9664"/>
                    <a:pt x="3609" y="12149"/>
                  </a:cubicBezTo>
                  <a:cubicBezTo>
                    <a:pt x="1224" y="14634"/>
                    <a:pt x="663" y="15589"/>
                    <a:pt x="242" y="16927"/>
                  </a:cubicBezTo>
                  <a:cubicBezTo>
                    <a:pt x="-178" y="18265"/>
                    <a:pt x="-459" y="19986"/>
                    <a:pt x="3047" y="20750"/>
                  </a:cubicBezTo>
                  <a:cubicBezTo>
                    <a:pt x="6554" y="21515"/>
                    <a:pt x="13847" y="21324"/>
                    <a:pt x="21141" y="21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315509" y="757175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537353" y="7426033"/>
              <a:ext cx="184557" cy="26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27" fill="norm" stroke="1" extrusionOk="0">
                  <a:moveTo>
                    <a:pt x="21161" y="1009"/>
                  </a:moveTo>
                  <a:cubicBezTo>
                    <a:pt x="18977" y="318"/>
                    <a:pt x="16792" y="-373"/>
                    <a:pt x="14123" y="232"/>
                  </a:cubicBezTo>
                  <a:cubicBezTo>
                    <a:pt x="11453" y="837"/>
                    <a:pt x="8298" y="2737"/>
                    <a:pt x="5750" y="5243"/>
                  </a:cubicBezTo>
                  <a:cubicBezTo>
                    <a:pt x="3201" y="7749"/>
                    <a:pt x="1260" y="10859"/>
                    <a:pt x="410" y="13365"/>
                  </a:cubicBezTo>
                  <a:cubicBezTo>
                    <a:pt x="-439" y="15870"/>
                    <a:pt x="-196" y="17771"/>
                    <a:pt x="3323" y="18981"/>
                  </a:cubicBezTo>
                  <a:cubicBezTo>
                    <a:pt x="6842" y="20190"/>
                    <a:pt x="13637" y="20709"/>
                    <a:pt x="20433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766359" y="757810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956325" y="7489200"/>
              <a:ext cx="213489" cy="15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77" fill="norm" stroke="1" extrusionOk="0">
                  <a:moveTo>
                    <a:pt x="12635" y="0"/>
                  </a:moveTo>
                  <a:cubicBezTo>
                    <a:pt x="11167" y="5184"/>
                    <a:pt x="9699" y="10368"/>
                    <a:pt x="8441" y="13392"/>
                  </a:cubicBezTo>
                  <a:cubicBezTo>
                    <a:pt x="7183" y="16416"/>
                    <a:pt x="6134" y="17280"/>
                    <a:pt x="4876" y="17856"/>
                  </a:cubicBezTo>
                  <a:cubicBezTo>
                    <a:pt x="3618" y="18432"/>
                    <a:pt x="2150" y="18720"/>
                    <a:pt x="1206" y="17568"/>
                  </a:cubicBezTo>
                  <a:cubicBezTo>
                    <a:pt x="262" y="16416"/>
                    <a:pt x="-157" y="13824"/>
                    <a:pt x="53" y="12096"/>
                  </a:cubicBezTo>
                  <a:cubicBezTo>
                    <a:pt x="262" y="10368"/>
                    <a:pt x="1101" y="9504"/>
                    <a:pt x="2360" y="9792"/>
                  </a:cubicBezTo>
                  <a:cubicBezTo>
                    <a:pt x="3618" y="10080"/>
                    <a:pt x="5295" y="11520"/>
                    <a:pt x="6763" y="13680"/>
                  </a:cubicBezTo>
                  <a:cubicBezTo>
                    <a:pt x="8231" y="15840"/>
                    <a:pt x="9490" y="18720"/>
                    <a:pt x="11272" y="20160"/>
                  </a:cubicBezTo>
                  <a:cubicBezTo>
                    <a:pt x="13055" y="21600"/>
                    <a:pt x="15361" y="21600"/>
                    <a:pt x="17249" y="19584"/>
                  </a:cubicBezTo>
                  <a:cubicBezTo>
                    <a:pt x="19136" y="17568"/>
                    <a:pt x="20604" y="13536"/>
                    <a:pt x="21024" y="10224"/>
                  </a:cubicBezTo>
                  <a:cubicBezTo>
                    <a:pt x="21443" y="6912"/>
                    <a:pt x="20814" y="4320"/>
                    <a:pt x="19346" y="2880"/>
                  </a:cubicBezTo>
                  <a:cubicBezTo>
                    <a:pt x="17878" y="1440"/>
                    <a:pt x="15571" y="1152"/>
                    <a:pt x="14103" y="2592"/>
                  </a:cubicBezTo>
                  <a:cubicBezTo>
                    <a:pt x="12635" y="4032"/>
                    <a:pt x="12006" y="7200"/>
                    <a:pt x="11377" y="1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179109" y="7724150"/>
              <a:ext cx="82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351567" y="7514600"/>
              <a:ext cx="17044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1473" y="0"/>
                  </a:moveTo>
                  <a:cubicBezTo>
                    <a:pt x="19340" y="4877"/>
                    <a:pt x="17206" y="9755"/>
                    <a:pt x="14273" y="13123"/>
                  </a:cubicBezTo>
                  <a:cubicBezTo>
                    <a:pt x="11340" y="16490"/>
                    <a:pt x="7606" y="18348"/>
                    <a:pt x="5073" y="19045"/>
                  </a:cubicBezTo>
                  <a:cubicBezTo>
                    <a:pt x="2540" y="19742"/>
                    <a:pt x="1206" y="19277"/>
                    <a:pt x="540" y="18465"/>
                  </a:cubicBezTo>
                  <a:cubicBezTo>
                    <a:pt x="-127" y="17652"/>
                    <a:pt x="-127" y="16490"/>
                    <a:pt x="273" y="15329"/>
                  </a:cubicBezTo>
                  <a:cubicBezTo>
                    <a:pt x="673" y="14168"/>
                    <a:pt x="1473" y="13006"/>
                    <a:pt x="3873" y="12310"/>
                  </a:cubicBezTo>
                  <a:cubicBezTo>
                    <a:pt x="6273" y="11613"/>
                    <a:pt x="10273" y="11381"/>
                    <a:pt x="12940" y="12194"/>
                  </a:cubicBezTo>
                  <a:cubicBezTo>
                    <a:pt x="15606" y="13006"/>
                    <a:pt x="16940" y="14865"/>
                    <a:pt x="17873" y="16606"/>
                  </a:cubicBezTo>
                  <a:cubicBezTo>
                    <a:pt x="18806" y="18348"/>
                    <a:pt x="19340" y="19974"/>
                    <a:pt x="19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623609" y="7419350"/>
              <a:ext cx="16704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2204"/>
                  </a:moveTo>
                  <a:cubicBezTo>
                    <a:pt x="4320" y="1469"/>
                    <a:pt x="8640" y="735"/>
                    <a:pt x="11475" y="367"/>
                  </a:cubicBezTo>
                  <a:cubicBezTo>
                    <a:pt x="14310" y="0"/>
                    <a:pt x="15660" y="0"/>
                    <a:pt x="17010" y="0"/>
                  </a:cubicBezTo>
                  <a:cubicBezTo>
                    <a:pt x="18360" y="0"/>
                    <a:pt x="19710" y="0"/>
                    <a:pt x="20520" y="367"/>
                  </a:cubicBezTo>
                  <a:cubicBezTo>
                    <a:pt x="21330" y="735"/>
                    <a:pt x="21600" y="1469"/>
                    <a:pt x="20925" y="3820"/>
                  </a:cubicBezTo>
                  <a:cubicBezTo>
                    <a:pt x="20250" y="6171"/>
                    <a:pt x="18630" y="10139"/>
                    <a:pt x="17685" y="13004"/>
                  </a:cubicBezTo>
                  <a:cubicBezTo>
                    <a:pt x="16740" y="15869"/>
                    <a:pt x="16470" y="17633"/>
                    <a:pt x="16875" y="18735"/>
                  </a:cubicBezTo>
                  <a:cubicBezTo>
                    <a:pt x="17280" y="19837"/>
                    <a:pt x="18360" y="20278"/>
                    <a:pt x="18090" y="20498"/>
                  </a:cubicBezTo>
                  <a:cubicBezTo>
                    <a:pt x="17820" y="20718"/>
                    <a:pt x="16200" y="20718"/>
                    <a:pt x="14040" y="20865"/>
                  </a:cubicBezTo>
                  <a:cubicBezTo>
                    <a:pt x="11880" y="21012"/>
                    <a:pt x="9180" y="21306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750609" y="7317750"/>
              <a:ext cx="206127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9164" y="0"/>
                  </a:moveTo>
                  <a:cubicBezTo>
                    <a:pt x="12436" y="1926"/>
                    <a:pt x="15709" y="3851"/>
                    <a:pt x="18000" y="5986"/>
                  </a:cubicBezTo>
                  <a:cubicBezTo>
                    <a:pt x="20291" y="8121"/>
                    <a:pt x="21600" y="10465"/>
                    <a:pt x="21164" y="12684"/>
                  </a:cubicBezTo>
                  <a:cubicBezTo>
                    <a:pt x="20727" y="14902"/>
                    <a:pt x="18545" y="16995"/>
                    <a:pt x="14727" y="18460"/>
                  </a:cubicBezTo>
                  <a:cubicBezTo>
                    <a:pt x="10909" y="19926"/>
                    <a:pt x="5455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8379259" y="755270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391959" y="764795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319547" y="7171362"/>
              <a:ext cx="126513" cy="50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34" fill="norm" stroke="1" extrusionOk="0">
                  <a:moveTo>
                    <a:pt x="21164" y="1642"/>
                  </a:moveTo>
                  <a:cubicBezTo>
                    <a:pt x="19748" y="1099"/>
                    <a:pt x="18331" y="557"/>
                    <a:pt x="15853" y="241"/>
                  </a:cubicBezTo>
                  <a:cubicBezTo>
                    <a:pt x="13374" y="-76"/>
                    <a:pt x="9833" y="-166"/>
                    <a:pt x="7000" y="512"/>
                  </a:cubicBezTo>
                  <a:cubicBezTo>
                    <a:pt x="4167" y="1190"/>
                    <a:pt x="2043" y="2636"/>
                    <a:pt x="2220" y="4308"/>
                  </a:cubicBezTo>
                  <a:cubicBezTo>
                    <a:pt x="2397" y="5980"/>
                    <a:pt x="4875" y="7878"/>
                    <a:pt x="8062" y="9730"/>
                  </a:cubicBezTo>
                  <a:cubicBezTo>
                    <a:pt x="11249" y="11583"/>
                    <a:pt x="15144" y="13390"/>
                    <a:pt x="17269" y="14746"/>
                  </a:cubicBezTo>
                  <a:cubicBezTo>
                    <a:pt x="19394" y="16102"/>
                    <a:pt x="19748" y="17006"/>
                    <a:pt x="18154" y="17909"/>
                  </a:cubicBezTo>
                  <a:cubicBezTo>
                    <a:pt x="16561" y="18813"/>
                    <a:pt x="13020" y="19717"/>
                    <a:pt x="10187" y="20169"/>
                  </a:cubicBezTo>
                  <a:cubicBezTo>
                    <a:pt x="7354" y="20621"/>
                    <a:pt x="5230" y="20621"/>
                    <a:pt x="3282" y="20621"/>
                  </a:cubicBezTo>
                  <a:cubicBezTo>
                    <a:pt x="1334" y="20621"/>
                    <a:pt x="-436" y="20621"/>
                    <a:pt x="95" y="20756"/>
                  </a:cubicBezTo>
                  <a:cubicBezTo>
                    <a:pt x="626" y="20892"/>
                    <a:pt x="3459" y="21163"/>
                    <a:pt x="6292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147609" y="7851150"/>
              <a:ext cx="196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4877" y="21600"/>
                    <a:pt x="9755" y="21600"/>
                    <a:pt x="13355" y="0"/>
                  </a:cubicBezTo>
                  <a:cubicBezTo>
                    <a:pt x="16955" y="21600"/>
                    <a:pt x="19277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351969" y="7768600"/>
              <a:ext cx="204512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31" fill="norm" stroke="1" extrusionOk="0">
                  <a:moveTo>
                    <a:pt x="10353" y="0"/>
                  </a:moveTo>
                  <a:cubicBezTo>
                    <a:pt x="9698" y="3789"/>
                    <a:pt x="9044" y="7579"/>
                    <a:pt x="8062" y="10800"/>
                  </a:cubicBezTo>
                  <a:cubicBezTo>
                    <a:pt x="7080" y="14021"/>
                    <a:pt x="5771" y="16674"/>
                    <a:pt x="4353" y="18000"/>
                  </a:cubicBezTo>
                  <a:cubicBezTo>
                    <a:pt x="2935" y="19326"/>
                    <a:pt x="1407" y="19326"/>
                    <a:pt x="644" y="18189"/>
                  </a:cubicBezTo>
                  <a:cubicBezTo>
                    <a:pt x="-120" y="17053"/>
                    <a:pt x="-120" y="14779"/>
                    <a:pt x="207" y="12884"/>
                  </a:cubicBezTo>
                  <a:cubicBezTo>
                    <a:pt x="535" y="10989"/>
                    <a:pt x="1189" y="9474"/>
                    <a:pt x="2607" y="8526"/>
                  </a:cubicBezTo>
                  <a:cubicBezTo>
                    <a:pt x="4025" y="7579"/>
                    <a:pt x="6207" y="7200"/>
                    <a:pt x="7735" y="8905"/>
                  </a:cubicBezTo>
                  <a:cubicBezTo>
                    <a:pt x="9262" y="10611"/>
                    <a:pt x="10135" y="14400"/>
                    <a:pt x="11007" y="17053"/>
                  </a:cubicBezTo>
                  <a:cubicBezTo>
                    <a:pt x="11880" y="19705"/>
                    <a:pt x="12753" y="21221"/>
                    <a:pt x="14280" y="21411"/>
                  </a:cubicBezTo>
                  <a:cubicBezTo>
                    <a:pt x="15807" y="21600"/>
                    <a:pt x="17989" y="20463"/>
                    <a:pt x="19407" y="18000"/>
                  </a:cubicBezTo>
                  <a:cubicBezTo>
                    <a:pt x="20825" y="15537"/>
                    <a:pt x="21480" y="11747"/>
                    <a:pt x="20825" y="8716"/>
                  </a:cubicBezTo>
                  <a:cubicBezTo>
                    <a:pt x="20171" y="5684"/>
                    <a:pt x="18207" y="3411"/>
                    <a:pt x="15807" y="2653"/>
                  </a:cubicBezTo>
                  <a:cubicBezTo>
                    <a:pt x="13407" y="1895"/>
                    <a:pt x="10571" y="2653"/>
                    <a:pt x="7735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191514" y="6930400"/>
              <a:ext cx="1465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7668" y="4800"/>
                    <a:pt x="13965" y="9600"/>
                    <a:pt x="11342" y="12300"/>
                  </a:cubicBezTo>
                  <a:cubicBezTo>
                    <a:pt x="8720" y="15000"/>
                    <a:pt x="7177" y="15600"/>
                    <a:pt x="5634" y="15900"/>
                  </a:cubicBezTo>
                  <a:cubicBezTo>
                    <a:pt x="4091" y="16200"/>
                    <a:pt x="2548" y="16200"/>
                    <a:pt x="1468" y="15450"/>
                  </a:cubicBezTo>
                  <a:cubicBezTo>
                    <a:pt x="388" y="14700"/>
                    <a:pt x="-229" y="13200"/>
                    <a:pt x="80" y="11250"/>
                  </a:cubicBezTo>
                  <a:cubicBezTo>
                    <a:pt x="388" y="9300"/>
                    <a:pt x="1622" y="6900"/>
                    <a:pt x="3011" y="5700"/>
                  </a:cubicBezTo>
                  <a:cubicBezTo>
                    <a:pt x="4400" y="4500"/>
                    <a:pt x="5942" y="4500"/>
                    <a:pt x="8411" y="6450"/>
                  </a:cubicBezTo>
                  <a:cubicBezTo>
                    <a:pt x="10880" y="8400"/>
                    <a:pt x="14274" y="12300"/>
                    <a:pt x="16125" y="15000"/>
                  </a:cubicBezTo>
                  <a:cubicBezTo>
                    <a:pt x="17977" y="17700"/>
                    <a:pt x="18285" y="19200"/>
                    <a:pt x="18594" y="20100"/>
                  </a:cubicBezTo>
                  <a:cubicBezTo>
                    <a:pt x="18902" y="21000"/>
                    <a:pt x="19211" y="21300"/>
                    <a:pt x="19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9746840" y="7153271"/>
              <a:ext cx="118320" cy="34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98" fill="norm" stroke="1" extrusionOk="0">
                  <a:moveTo>
                    <a:pt x="18909" y="5098"/>
                  </a:moveTo>
                  <a:cubicBezTo>
                    <a:pt x="20046" y="4571"/>
                    <a:pt x="21183" y="4044"/>
                    <a:pt x="21183" y="3057"/>
                  </a:cubicBezTo>
                  <a:cubicBezTo>
                    <a:pt x="21183" y="2069"/>
                    <a:pt x="20046" y="620"/>
                    <a:pt x="17204" y="159"/>
                  </a:cubicBezTo>
                  <a:cubicBezTo>
                    <a:pt x="14362" y="-302"/>
                    <a:pt x="9815" y="225"/>
                    <a:pt x="6404" y="1937"/>
                  </a:cubicBezTo>
                  <a:cubicBezTo>
                    <a:pt x="2994" y="3649"/>
                    <a:pt x="720" y="6547"/>
                    <a:pt x="151" y="9971"/>
                  </a:cubicBezTo>
                  <a:cubicBezTo>
                    <a:pt x="-417" y="13396"/>
                    <a:pt x="720" y="17347"/>
                    <a:pt x="185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657311" y="7368550"/>
              <a:ext cx="20784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1134" y="21600"/>
                  </a:moveTo>
                  <a:cubicBezTo>
                    <a:pt x="480" y="17673"/>
                    <a:pt x="-175" y="13745"/>
                    <a:pt x="43" y="11127"/>
                  </a:cubicBezTo>
                  <a:cubicBezTo>
                    <a:pt x="261" y="8509"/>
                    <a:pt x="1352" y="7200"/>
                    <a:pt x="5061" y="5564"/>
                  </a:cubicBezTo>
                  <a:cubicBezTo>
                    <a:pt x="8770" y="3927"/>
                    <a:pt x="15098" y="1964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956525" y="7178050"/>
              <a:ext cx="15628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815"/>
                  </a:moveTo>
                  <a:cubicBezTo>
                    <a:pt x="20112" y="408"/>
                    <a:pt x="18960" y="0"/>
                    <a:pt x="16944" y="0"/>
                  </a:cubicBezTo>
                  <a:cubicBezTo>
                    <a:pt x="14928" y="0"/>
                    <a:pt x="12048" y="408"/>
                    <a:pt x="9024" y="2242"/>
                  </a:cubicBezTo>
                  <a:cubicBezTo>
                    <a:pt x="6000" y="4075"/>
                    <a:pt x="2832" y="7336"/>
                    <a:pt x="1248" y="10392"/>
                  </a:cubicBezTo>
                  <a:cubicBezTo>
                    <a:pt x="-336" y="13449"/>
                    <a:pt x="-336" y="16302"/>
                    <a:pt x="816" y="18136"/>
                  </a:cubicBezTo>
                  <a:cubicBezTo>
                    <a:pt x="1968" y="19970"/>
                    <a:pt x="4272" y="20785"/>
                    <a:pt x="65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100109" y="7311400"/>
              <a:ext cx="171451" cy="16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0"/>
                  </a:moveTo>
                  <a:cubicBezTo>
                    <a:pt x="1333" y="820"/>
                    <a:pt x="2667" y="1641"/>
                    <a:pt x="3867" y="4375"/>
                  </a:cubicBezTo>
                  <a:cubicBezTo>
                    <a:pt x="5067" y="7109"/>
                    <a:pt x="6133" y="11757"/>
                    <a:pt x="6400" y="14765"/>
                  </a:cubicBezTo>
                  <a:cubicBezTo>
                    <a:pt x="6667" y="17772"/>
                    <a:pt x="6133" y="19139"/>
                    <a:pt x="5200" y="20096"/>
                  </a:cubicBezTo>
                  <a:cubicBezTo>
                    <a:pt x="4267" y="21053"/>
                    <a:pt x="2933" y="21600"/>
                    <a:pt x="2000" y="21190"/>
                  </a:cubicBezTo>
                  <a:cubicBezTo>
                    <a:pt x="1067" y="20780"/>
                    <a:pt x="533" y="19413"/>
                    <a:pt x="1067" y="17499"/>
                  </a:cubicBezTo>
                  <a:cubicBezTo>
                    <a:pt x="1600" y="15585"/>
                    <a:pt x="3200" y="13124"/>
                    <a:pt x="4533" y="11347"/>
                  </a:cubicBezTo>
                  <a:cubicBezTo>
                    <a:pt x="5867" y="9570"/>
                    <a:pt x="6933" y="8476"/>
                    <a:pt x="8267" y="7519"/>
                  </a:cubicBezTo>
                  <a:cubicBezTo>
                    <a:pt x="9600" y="6562"/>
                    <a:pt x="11200" y="5742"/>
                    <a:pt x="12000" y="6152"/>
                  </a:cubicBezTo>
                  <a:cubicBezTo>
                    <a:pt x="12800" y="6562"/>
                    <a:pt x="12800" y="8203"/>
                    <a:pt x="12667" y="9843"/>
                  </a:cubicBezTo>
                  <a:cubicBezTo>
                    <a:pt x="12533" y="11484"/>
                    <a:pt x="12267" y="13124"/>
                    <a:pt x="13733" y="14628"/>
                  </a:cubicBezTo>
                  <a:cubicBezTo>
                    <a:pt x="15200" y="16132"/>
                    <a:pt x="18400" y="17499"/>
                    <a:pt x="21600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360459" y="7222500"/>
              <a:ext cx="3621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3138"/>
                    <a:pt x="19200" y="6277"/>
                    <a:pt x="20400" y="9877"/>
                  </a:cubicBezTo>
                  <a:cubicBezTo>
                    <a:pt x="21600" y="13477"/>
                    <a:pt x="14400" y="1753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544609" y="740665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713192" y="7143040"/>
              <a:ext cx="319883" cy="3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6" fill="norm" stroke="1" extrusionOk="0">
                  <a:moveTo>
                    <a:pt x="8662" y="16642"/>
                  </a:moveTo>
                  <a:cubicBezTo>
                    <a:pt x="8803" y="15708"/>
                    <a:pt x="8944" y="14774"/>
                    <a:pt x="8803" y="14074"/>
                  </a:cubicBezTo>
                  <a:cubicBezTo>
                    <a:pt x="8662" y="13373"/>
                    <a:pt x="8238" y="12906"/>
                    <a:pt x="6897" y="13140"/>
                  </a:cubicBezTo>
                  <a:cubicBezTo>
                    <a:pt x="5556" y="13373"/>
                    <a:pt x="3297" y="14307"/>
                    <a:pt x="1956" y="15358"/>
                  </a:cubicBezTo>
                  <a:cubicBezTo>
                    <a:pt x="615" y="16409"/>
                    <a:pt x="191" y="17576"/>
                    <a:pt x="50" y="18452"/>
                  </a:cubicBezTo>
                  <a:cubicBezTo>
                    <a:pt x="-91" y="19328"/>
                    <a:pt x="50" y="19911"/>
                    <a:pt x="685" y="20262"/>
                  </a:cubicBezTo>
                  <a:cubicBezTo>
                    <a:pt x="1321" y="20612"/>
                    <a:pt x="2450" y="20729"/>
                    <a:pt x="3862" y="19970"/>
                  </a:cubicBezTo>
                  <a:cubicBezTo>
                    <a:pt x="5274" y="19211"/>
                    <a:pt x="6968" y="17576"/>
                    <a:pt x="8238" y="14949"/>
                  </a:cubicBezTo>
                  <a:cubicBezTo>
                    <a:pt x="9509" y="12322"/>
                    <a:pt x="10356" y="8703"/>
                    <a:pt x="10780" y="6251"/>
                  </a:cubicBezTo>
                  <a:cubicBezTo>
                    <a:pt x="11203" y="3799"/>
                    <a:pt x="11203" y="2515"/>
                    <a:pt x="11133" y="1581"/>
                  </a:cubicBezTo>
                  <a:cubicBezTo>
                    <a:pt x="11062" y="647"/>
                    <a:pt x="10921" y="63"/>
                    <a:pt x="10638" y="4"/>
                  </a:cubicBezTo>
                  <a:cubicBezTo>
                    <a:pt x="10356" y="-54"/>
                    <a:pt x="9933" y="413"/>
                    <a:pt x="9156" y="2631"/>
                  </a:cubicBezTo>
                  <a:cubicBezTo>
                    <a:pt x="8380" y="4850"/>
                    <a:pt x="7250" y="8820"/>
                    <a:pt x="6685" y="11388"/>
                  </a:cubicBezTo>
                  <a:cubicBezTo>
                    <a:pt x="6121" y="13957"/>
                    <a:pt x="6121" y="15124"/>
                    <a:pt x="6121" y="16000"/>
                  </a:cubicBezTo>
                  <a:cubicBezTo>
                    <a:pt x="6121" y="16876"/>
                    <a:pt x="6121" y="17460"/>
                    <a:pt x="6333" y="17518"/>
                  </a:cubicBezTo>
                  <a:cubicBezTo>
                    <a:pt x="6544" y="17576"/>
                    <a:pt x="6968" y="17109"/>
                    <a:pt x="7815" y="16058"/>
                  </a:cubicBezTo>
                  <a:cubicBezTo>
                    <a:pt x="8662" y="15008"/>
                    <a:pt x="9933" y="13373"/>
                    <a:pt x="10850" y="12381"/>
                  </a:cubicBezTo>
                  <a:cubicBezTo>
                    <a:pt x="11768" y="11388"/>
                    <a:pt x="12333" y="11038"/>
                    <a:pt x="12968" y="10863"/>
                  </a:cubicBezTo>
                  <a:cubicBezTo>
                    <a:pt x="13603" y="10688"/>
                    <a:pt x="14309" y="10688"/>
                    <a:pt x="14803" y="11096"/>
                  </a:cubicBezTo>
                  <a:cubicBezTo>
                    <a:pt x="15297" y="11505"/>
                    <a:pt x="15580" y="12322"/>
                    <a:pt x="15580" y="13840"/>
                  </a:cubicBezTo>
                  <a:cubicBezTo>
                    <a:pt x="15580" y="15358"/>
                    <a:pt x="15297" y="17576"/>
                    <a:pt x="14944" y="18919"/>
                  </a:cubicBezTo>
                  <a:cubicBezTo>
                    <a:pt x="14591" y="20262"/>
                    <a:pt x="14168" y="20729"/>
                    <a:pt x="13603" y="21021"/>
                  </a:cubicBezTo>
                  <a:cubicBezTo>
                    <a:pt x="13038" y="21312"/>
                    <a:pt x="12333" y="21429"/>
                    <a:pt x="11980" y="21137"/>
                  </a:cubicBezTo>
                  <a:cubicBezTo>
                    <a:pt x="11627" y="20845"/>
                    <a:pt x="11627" y="20145"/>
                    <a:pt x="12827" y="18977"/>
                  </a:cubicBezTo>
                  <a:cubicBezTo>
                    <a:pt x="14027" y="17810"/>
                    <a:pt x="16427" y="16175"/>
                    <a:pt x="18191" y="15066"/>
                  </a:cubicBezTo>
                  <a:cubicBezTo>
                    <a:pt x="19956" y="13957"/>
                    <a:pt x="21085" y="13373"/>
                    <a:pt x="21297" y="13315"/>
                  </a:cubicBezTo>
                  <a:cubicBezTo>
                    <a:pt x="21509" y="13256"/>
                    <a:pt x="20803" y="13723"/>
                    <a:pt x="20097" y="14599"/>
                  </a:cubicBezTo>
                  <a:cubicBezTo>
                    <a:pt x="19391" y="15475"/>
                    <a:pt x="18685" y="16759"/>
                    <a:pt x="18333" y="17810"/>
                  </a:cubicBezTo>
                  <a:cubicBezTo>
                    <a:pt x="17980" y="18861"/>
                    <a:pt x="17980" y="19678"/>
                    <a:pt x="18403" y="20262"/>
                  </a:cubicBezTo>
                  <a:cubicBezTo>
                    <a:pt x="18827" y="20845"/>
                    <a:pt x="19674" y="21196"/>
                    <a:pt x="20521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63185" y="7229213"/>
              <a:ext cx="1458767" cy="85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0" fill="norm" stroke="1" extrusionOk="0">
                  <a:moveTo>
                    <a:pt x="2525" y="2731"/>
                  </a:moveTo>
                  <a:cubicBezTo>
                    <a:pt x="2963" y="2463"/>
                    <a:pt x="3401" y="2194"/>
                    <a:pt x="4152" y="1952"/>
                  </a:cubicBezTo>
                  <a:cubicBezTo>
                    <a:pt x="4904" y="1710"/>
                    <a:pt x="5968" y="1495"/>
                    <a:pt x="7017" y="1307"/>
                  </a:cubicBezTo>
                  <a:cubicBezTo>
                    <a:pt x="8066" y="1119"/>
                    <a:pt x="9099" y="958"/>
                    <a:pt x="10147" y="824"/>
                  </a:cubicBezTo>
                  <a:cubicBezTo>
                    <a:pt x="11196" y="690"/>
                    <a:pt x="12260" y="582"/>
                    <a:pt x="13325" y="475"/>
                  </a:cubicBezTo>
                  <a:cubicBezTo>
                    <a:pt x="14389" y="367"/>
                    <a:pt x="15453" y="260"/>
                    <a:pt x="16580" y="179"/>
                  </a:cubicBezTo>
                  <a:cubicBezTo>
                    <a:pt x="17707" y="98"/>
                    <a:pt x="18897" y="45"/>
                    <a:pt x="19570" y="18"/>
                  </a:cubicBezTo>
                  <a:cubicBezTo>
                    <a:pt x="20243" y="-9"/>
                    <a:pt x="20399" y="-9"/>
                    <a:pt x="20556" y="45"/>
                  </a:cubicBezTo>
                  <a:cubicBezTo>
                    <a:pt x="20712" y="98"/>
                    <a:pt x="20869" y="206"/>
                    <a:pt x="20994" y="824"/>
                  </a:cubicBezTo>
                  <a:cubicBezTo>
                    <a:pt x="21119" y="1442"/>
                    <a:pt x="21213" y="2570"/>
                    <a:pt x="21307" y="3940"/>
                  </a:cubicBezTo>
                  <a:cubicBezTo>
                    <a:pt x="21401" y="5310"/>
                    <a:pt x="21495" y="6922"/>
                    <a:pt x="21542" y="8481"/>
                  </a:cubicBezTo>
                  <a:cubicBezTo>
                    <a:pt x="21589" y="10039"/>
                    <a:pt x="21589" y="11543"/>
                    <a:pt x="21511" y="12564"/>
                  </a:cubicBezTo>
                  <a:cubicBezTo>
                    <a:pt x="21432" y="13585"/>
                    <a:pt x="21276" y="14122"/>
                    <a:pt x="21104" y="14901"/>
                  </a:cubicBezTo>
                  <a:cubicBezTo>
                    <a:pt x="20932" y="15681"/>
                    <a:pt x="20744" y="16701"/>
                    <a:pt x="20399" y="17454"/>
                  </a:cubicBezTo>
                  <a:cubicBezTo>
                    <a:pt x="20055" y="18206"/>
                    <a:pt x="19554" y="18690"/>
                    <a:pt x="18866" y="19066"/>
                  </a:cubicBezTo>
                  <a:cubicBezTo>
                    <a:pt x="18177" y="19442"/>
                    <a:pt x="17300" y="19710"/>
                    <a:pt x="16267" y="19872"/>
                  </a:cubicBezTo>
                  <a:cubicBezTo>
                    <a:pt x="15234" y="20033"/>
                    <a:pt x="14045" y="20087"/>
                    <a:pt x="12871" y="20167"/>
                  </a:cubicBezTo>
                  <a:cubicBezTo>
                    <a:pt x="11697" y="20248"/>
                    <a:pt x="10539" y="20355"/>
                    <a:pt x="9474" y="20490"/>
                  </a:cubicBezTo>
                  <a:cubicBezTo>
                    <a:pt x="8410" y="20624"/>
                    <a:pt x="7439" y="20785"/>
                    <a:pt x="6359" y="20946"/>
                  </a:cubicBezTo>
                  <a:cubicBezTo>
                    <a:pt x="5279" y="21107"/>
                    <a:pt x="4090" y="21269"/>
                    <a:pt x="3151" y="21376"/>
                  </a:cubicBezTo>
                  <a:cubicBezTo>
                    <a:pt x="2212" y="21484"/>
                    <a:pt x="1523" y="21537"/>
                    <a:pt x="1100" y="21564"/>
                  </a:cubicBezTo>
                  <a:cubicBezTo>
                    <a:pt x="678" y="21591"/>
                    <a:pt x="521" y="21591"/>
                    <a:pt x="380" y="21510"/>
                  </a:cubicBezTo>
                  <a:cubicBezTo>
                    <a:pt x="239" y="21430"/>
                    <a:pt x="114" y="21269"/>
                    <a:pt x="52" y="21000"/>
                  </a:cubicBezTo>
                  <a:cubicBezTo>
                    <a:pt x="-11" y="20731"/>
                    <a:pt x="-11" y="20355"/>
                    <a:pt x="20" y="19576"/>
                  </a:cubicBezTo>
                  <a:cubicBezTo>
                    <a:pt x="52" y="18797"/>
                    <a:pt x="114" y="17615"/>
                    <a:pt x="130" y="16057"/>
                  </a:cubicBezTo>
                  <a:cubicBezTo>
                    <a:pt x="146" y="14498"/>
                    <a:pt x="114" y="12564"/>
                    <a:pt x="161" y="10845"/>
                  </a:cubicBezTo>
                  <a:cubicBezTo>
                    <a:pt x="208" y="9125"/>
                    <a:pt x="333" y="7621"/>
                    <a:pt x="474" y="6573"/>
                  </a:cubicBezTo>
                  <a:cubicBezTo>
                    <a:pt x="615" y="5525"/>
                    <a:pt x="772" y="4934"/>
                    <a:pt x="1319" y="4478"/>
                  </a:cubicBezTo>
                  <a:cubicBezTo>
                    <a:pt x="1867" y="4021"/>
                    <a:pt x="2806" y="3698"/>
                    <a:pt x="3354" y="3510"/>
                  </a:cubicBezTo>
                  <a:cubicBezTo>
                    <a:pt x="3902" y="3322"/>
                    <a:pt x="4059" y="3269"/>
                    <a:pt x="4215" y="3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25821" y="7057400"/>
              <a:ext cx="192189" cy="2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2" fill="norm" stroke="1" extrusionOk="0">
                  <a:moveTo>
                    <a:pt x="10753" y="0"/>
                  </a:moveTo>
                  <a:cubicBezTo>
                    <a:pt x="8170" y="0"/>
                    <a:pt x="5588" y="0"/>
                    <a:pt x="3709" y="1080"/>
                  </a:cubicBezTo>
                  <a:cubicBezTo>
                    <a:pt x="1831" y="2160"/>
                    <a:pt x="657" y="4320"/>
                    <a:pt x="188" y="7167"/>
                  </a:cubicBezTo>
                  <a:cubicBezTo>
                    <a:pt x="-282" y="10015"/>
                    <a:pt x="-47" y="13549"/>
                    <a:pt x="3005" y="16102"/>
                  </a:cubicBezTo>
                  <a:cubicBezTo>
                    <a:pt x="6057" y="18655"/>
                    <a:pt x="11927" y="20225"/>
                    <a:pt x="15448" y="20913"/>
                  </a:cubicBezTo>
                  <a:cubicBezTo>
                    <a:pt x="18970" y="21600"/>
                    <a:pt x="20144" y="21404"/>
                    <a:pt x="21318" y="21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58972" y="7063750"/>
              <a:ext cx="3523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1286"/>
                    <a:pt x="-1623" y="2571"/>
                    <a:pt x="777" y="6171"/>
                  </a:cubicBezTo>
                  <a:cubicBezTo>
                    <a:pt x="3177" y="9771"/>
                    <a:pt x="11577" y="15686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940144" y="7029602"/>
              <a:ext cx="147432" cy="2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01" fill="norm" stroke="1" extrusionOk="0">
                  <a:moveTo>
                    <a:pt x="2295" y="11150"/>
                  </a:moveTo>
                  <a:cubicBezTo>
                    <a:pt x="1078" y="9011"/>
                    <a:pt x="-139" y="6872"/>
                    <a:pt x="13" y="4841"/>
                  </a:cubicBezTo>
                  <a:cubicBezTo>
                    <a:pt x="165" y="2809"/>
                    <a:pt x="1686" y="884"/>
                    <a:pt x="4576" y="243"/>
                  </a:cubicBezTo>
                  <a:cubicBezTo>
                    <a:pt x="7467" y="-399"/>
                    <a:pt x="11726" y="243"/>
                    <a:pt x="15072" y="2060"/>
                  </a:cubicBezTo>
                  <a:cubicBezTo>
                    <a:pt x="18419" y="3878"/>
                    <a:pt x="20853" y="6872"/>
                    <a:pt x="21157" y="9759"/>
                  </a:cubicBezTo>
                  <a:cubicBezTo>
                    <a:pt x="21461" y="12647"/>
                    <a:pt x="19636" y="15427"/>
                    <a:pt x="17658" y="17245"/>
                  </a:cubicBezTo>
                  <a:cubicBezTo>
                    <a:pt x="15681" y="19062"/>
                    <a:pt x="13551" y="19918"/>
                    <a:pt x="11422" y="20452"/>
                  </a:cubicBezTo>
                  <a:cubicBezTo>
                    <a:pt x="9292" y="20987"/>
                    <a:pt x="7162" y="21201"/>
                    <a:pt x="6858" y="21201"/>
                  </a:cubicBezTo>
                  <a:cubicBezTo>
                    <a:pt x="6554" y="21201"/>
                    <a:pt x="8075" y="20987"/>
                    <a:pt x="9596" y="20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90496" y="7019300"/>
              <a:ext cx="196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400"/>
                    <a:pt x="-1585" y="6800"/>
                    <a:pt x="575" y="10400"/>
                  </a:cubicBezTo>
                  <a:cubicBezTo>
                    <a:pt x="2735" y="14000"/>
                    <a:pt x="11375" y="17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197409" y="6955800"/>
              <a:ext cx="146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3600" y="9771"/>
                  </a:cubicBezTo>
                  <a:cubicBezTo>
                    <a:pt x="7200" y="6171"/>
                    <a:pt x="14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210109" y="7089150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9" name="Drawing"/>
          <p:cNvGrpSpPr/>
          <p:nvPr/>
        </p:nvGrpSpPr>
        <p:grpSpPr>
          <a:xfrm>
            <a:off x="1747967" y="1809749"/>
            <a:ext cx="6195471" cy="3968751"/>
            <a:chOff x="0" y="0"/>
            <a:chExt cx="6195469" cy="3968749"/>
          </a:xfrm>
        </p:grpSpPr>
        <p:sp>
          <p:nvSpPr>
            <p:cNvPr id="526" name="Line"/>
            <p:cNvSpPr/>
            <p:nvPr/>
          </p:nvSpPr>
          <p:spPr>
            <a:xfrm>
              <a:off x="888008" y="88900"/>
              <a:ext cx="56425" cy="53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26" fill="norm" stroke="1" extrusionOk="0">
                  <a:moveTo>
                    <a:pt x="21325" y="0"/>
                  </a:moveTo>
                  <a:cubicBezTo>
                    <a:pt x="18925" y="3415"/>
                    <a:pt x="16525" y="6830"/>
                    <a:pt x="13725" y="9818"/>
                  </a:cubicBezTo>
                  <a:cubicBezTo>
                    <a:pt x="10925" y="12806"/>
                    <a:pt x="7725" y="15368"/>
                    <a:pt x="5325" y="17032"/>
                  </a:cubicBezTo>
                  <a:cubicBezTo>
                    <a:pt x="2925" y="18697"/>
                    <a:pt x="1325" y="19466"/>
                    <a:pt x="525" y="20149"/>
                  </a:cubicBezTo>
                  <a:cubicBezTo>
                    <a:pt x="-275" y="20832"/>
                    <a:pt x="-275" y="21429"/>
                    <a:pt x="1325" y="21515"/>
                  </a:cubicBezTo>
                  <a:cubicBezTo>
                    <a:pt x="2925" y="21600"/>
                    <a:pt x="6125" y="21173"/>
                    <a:pt x="9325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38082" y="0"/>
              <a:ext cx="273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" y="18621"/>
                    <a:pt x="1005" y="15641"/>
                    <a:pt x="3516" y="12041"/>
                  </a:cubicBezTo>
                  <a:cubicBezTo>
                    <a:pt x="6028" y="8441"/>
                    <a:pt x="10549" y="4221"/>
                    <a:pt x="13898" y="2110"/>
                  </a:cubicBezTo>
                  <a:cubicBezTo>
                    <a:pt x="17247" y="0"/>
                    <a:pt x="194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44432" y="29210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4954"/>
                    <a:pt x="10133" y="8308"/>
                    <a:pt x="13733" y="4708"/>
                  </a:cubicBezTo>
                  <a:cubicBezTo>
                    <a:pt x="17333" y="1108"/>
                    <a:pt x="19467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77782" y="527049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3757"/>
                    <a:pt x="10133" y="7513"/>
                    <a:pt x="13733" y="11113"/>
                  </a:cubicBezTo>
                  <a:cubicBezTo>
                    <a:pt x="17333" y="14713"/>
                    <a:pt x="19467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160332" y="539750"/>
              <a:ext cx="952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375"/>
                    <a:pt x="12000" y="6750"/>
                    <a:pt x="8400" y="10350"/>
                  </a:cubicBezTo>
                  <a:cubicBezTo>
                    <a:pt x="4800" y="13950"/>
                    <a:pt x="24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539686" y="63099"/>
              <a:ext cx="141347" cy="45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299" fill="norm" stroke="1" extrusionOk="0">
                  <a:moveTo>
                    <a:pt x="20904" y="2109"/>
                  </a:moveTo>
                  <a:cubicBezTo>
                    <a:pt x="19652" y="1214"/>
                    <a:pt x="18400" y="318"/>
                    <a:pt x="16991" y="69"/>
                  </a:cubicBezTo>
                  <a:cubicBezTo>
                    <a:pt x="15582" y="-180"/>
                    <a:pt x="14017" y="218"/>
                    <a:pt x="11356" y="1761"/>
                  </a:cubicBezTo>
                  <a:cubicBezTo>
                    <a:pt x="8695" y="3304"/>
                    <a:pt x="4939" y="5991"/>
                    <a:pt x="2591" y="8878"/>
                  </a:cubicBezTo>
                  <a:cubicBezTo>
                    <a:pt x="243" y="11765"/>
                    <a:pt x="-696" y="14850"/>
                    <a:pt x="556" y="16991"/>
                  </a:cubicBezTo>
                  <a:cubicBezTo>
                    <a:pt x="1808" y="19131"/>
                    <a:pt x="5252" y="20325"/>
                    <a:pt x="7913" y="20873"/>
                  </a:cubicBezTo>
                  <a:cubicBezTo>
                    <a:pt x="10574" y="21420"/>
                    <a:pt x="12452" y="21320"/>
                    <a:pt x="1433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751352" y="165100"/>
              <a:ext cx="28528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8684" y="0"/>
                  </a:moveTo>
                  <a:cubicBezTo>
                    <a:pt x="17404" y="1600"/>
                    <a:pt x="16124" y="3200"/>
                    <a:pt x="15004" y="5400"/>
                  </a:cubicBezTo>
                  <a:cubicBezTo>
                    <a:pt x="13884" y="7600"/>
                    <a:pt x="12924" y="10400"/>
                    <a:pt x="11324" y="13000"/>
                  </a:cubicBezTo>
                  <a:cubicBezTo>
                    <a:pt x="9724" y="15600"/>
                    <a:pt x="7484" y="18000"/>
                    <a:pt x="5884" y="19200"/>
                  </a:cubicBezTo>
                  <a:cubicBezTo>
                    <a:pt x="4284" y="20400"/>
                    <a:pt x="3324" y="20400"/>
                    <a:pt x="2524" y="20100"/>
                  </a:cubicBezTo>
                  <a:cubicBezTo>
                    <a:pt x="1724" y="19800"/>
                    <a:pt x="1084" y="19200"/>
                    <a:pt x="684" y="18400"/>
                  </a:cubicBezTo>
                  <a:cubicBezTo>
                    <a:pt x="284" y="17600"/>
                    <a:pt x="124" y="16600"/>
                    <a:pt x="44" y="15400"/>
                  </a:cubicBezTo>
                  <a:cubicBezTo>
                    <a:pt x="-36" y="14200"/>
                    <a:pt x="-36" y="12800"/>
                    <a:pt x="284" y="11800"/>
                  </a:cubicBezTo>
                  <a:cubicBezTo>
                    <a:pt x="604" y="10800"/>
                    <a:pt x="1244" y="10200"/>
                    <a:pt x="2524" y="10200"/>
                  </a:cubicBezTo>
                  <a:cubicBezTo>
                    <a:pt x="3804" y="10200"/>
                    <a:pt x="5724" y="10800"/>
                    <a:pt x="7964" y="12500"/>
                  </a:cubicBezTo>
                  <a:cubicBezTo>
                    <a:pt x="10204" y="14200"/>
                    <a:pt x="12764" y="17000"/>
                    <a:pt x="15084" y="18700"/>
                  </a:cubicBezTo>
                  <a:cubicBezTo>
                    <a:pt x="17404" y="20400"/>
                    <a:pt x="19484" y="21000"/>
                    <a:pt x="21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2195382" y="50800"/>
              <a:ext cx="5087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6" h="21600" fill="norm" stroke="1" extrusionOk="0">
                  <a:moveTo>
                    <a:pt x="0" y="0"/>
                  </a:moveTo>
                  <a:cubicBezTo>
                    <a:pt x="8308" y="2151"/>
                    <a:pt x="16615" y="4301"/>
                    <a:pt x="19108" y="7200"/>
                  </a:cubicBezTo>
                  <a:cubicBezTo>
                    <a:pt x="21600" y="10099"/>
                    <a:pt x="18277" y="13745"/>
                    <a:pt x="14123" y="16270"/>
                  </a:cubicBezTo>
                  <a:cubicBezTo>
                    <a:pt x="9969" y="18795"/>
                    <a:pt x="4985" y="201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058982" y="324792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086" y="10932"/>
                    <a:pt x="6171" y="1332"/>
                    <a:pt x="9771" y="132"/>
                  </a:cubicBezTo>
                  <a:cubicBezTo>
                    <a:pt x="13371" y="-1068"/>
                    <a:pt x="174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3071682" y="4381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4400"/>
                    <a:pt x="11345" y="7200"/>
                    <a:pt x="14945" y="3600"/>
                  </a:cubicBezTo>
                  <a:cubicBezTo>
                    <a:pt x="18545" y="0"/>
                    <a:pt x="200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3541582" y="35983"/>
              <a:ext cx="168598" cy="53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559" fill="norm" stroke="1" extrusionOk="0">
                  <a:moveTo>
                    <a:pt x="5465" y="11914"/>
                  </a:moveTo>
                  <a:cubicBezTo>
                    <a:pt x="4424" y="12171"/>
                    <a:pt x="3383" y="12429"/>
                    <a:pt x="2733" y="13371"/>
                  </a:cubicBezTo>
                  <a:cubicBezTo>
                    <a:pt x="2082" y="14314"/>
                    <a:pt x="1822" y="15943"/>
                    <a:pt x="1692" y="17229"/>
                  </a:cubicBezTo>
                  <a:cubicBezTo>
                    <a:pt x="1561" y="18514"/>
                    <a:pt x="1561" y="19457"/>
                    <a:pt x="1692" y="20229"/>
                  </a:cubicBezTo>
                  <a:cubicBezTo>
                    <a:pt x="1822" y="21000"/>
                    <a:pt x="2082" y="21600"/>
                    <a:pt x="2212" y="21557"/>
                  </a:cubicBezTo>
                  <a:cubicBezTo>
                    <a:pt x="2342" y="21514"/>
                    <a:pt x="2342" y="20829"/>
                    <a:pt x="2342" y="18686"/>
                  </a:cubicBezTo>
                  <a:cubicBezTo>
                    <a:pt x="2342" y="16543"/>
                    <a:pt x="2342" y="12943"/>
                    <a:pt x="3253" y="9900"/>
                  </a:cubicBezTo>
                  <a:cubicBezTo>
                    <a:pt x="4164" y="6857"/>
                    <a:pt x="5986" y="4371"/>
                    <a:pt x="7417" y="2871"/>
                  </a:cubicBezTo>
                  <a:cubicBezTo>
                    <a:pt x="8848" y="1371"/>
                    <a:pt x="9889" y="857"/>
                    <a:pt x="11060" y="514"/>
                  </a:cubicBezTo>
                  <a:cubicBezTo>
                    <a:pt x="12231" y="171"/>
                    <a:pt x="13533" y="0"/>
                    <a:pt x="14964" y="0"/>
                  </a:cubicBezTo>
                  <a:cubicBezTo>
                    <a:pt x="16395" y="0"/>
                    <a:pt x="17957" y="171"/>
                    <a:pt x="19258" y="1029"/>
                  </a:cubicBezTo>
                  <a:cubicBezTo>
                    <a:pt x="20559" y="1886"/>
                    <a:pt x="21600" y="3429"/>
                    <a:pt x="19648" y="5057"/>
                  </a:cubicBezTo>
                  <a:cubicBezTo>
                    <a:pt x="17696" y="6686"/>
                    <a:pt x="12752" y="8400"/>
                    <a:pt x="8978" y="9600"/>
                  </a:cubicBezTo>
                  <a:cubicBezTo>
                    <a:pt x="5205" y="10800"/>
                    <a:pt x="2602" y="11486"/>
                    <a:pt x="0" y="12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3643182" y="330200"/>
              <a:ext cx="184151" cy="21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3146"/>
                  </a:moveTo>
                  <a:cubicBezTo>
                    <a:pt x="1241" y="2726"/>
                    <a:pt x="2483" y="2307"/>
                    <a:pt x="3972" y="2831"/>
                  </a:cubicBezTo>
                  <a:cubicBezTo>
                    <a:pt x="5462" y="3355"/>
                    <a:pt x="7200" y="4823"/>
                    <a:pt x="8317" y="7759"/>
                  </a:cubicBezTo>
                  <a:cubicBezTo>
                    <a:pt x="9434" y="10695"/>
                    <a:pt x="9931" y="15099"/>
                    <a:pt x="9807" y="17720"/>
                  </a:cubicBezTo>
                  <a:cubicBezTo>
                    <a:pt x="9683" y="20342"/>
                    <a:pt x="8938" y="21181"/>
                    <a:pt x="7945" y="21390"/>
                  </a:cubicBezTo>
                  <a:cubicBezTo>
                    <a:pt x="6952" y="21600"/>
                    <a:pt x="5710" y="21181"/>
                    <a:pt x="5090" y="19713"/>
                  </a:cubicBezTo>
                  <a:cubicBezTo>
                    <a:pt x="4469" y="18245"/>
                    <a:pt x="4469" y="15728"/>
                    <a:pt x="7324" y="12268"/>
                  </a:cubicBezTo>
                  <a:cubicBezTo>
                    <a:pt x="10179" y="8808"/>
                    <a:pt x="15890" y="44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931859" y="190499"/>
              <a:ext cx="136774" cy="3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66" fill="norm" stroke="1" extrusionOk="0">
                  <a:moveTo>
                    <a:pt x="21147" y="3431"/>
                  </a:moveTo>
                  <a:cubicBezTo>
                    <a:pt x="20820" y="2541"/>
                    <a:pt x="20492" y="1652"/>
                    <a:pt x="19674" y="1016"/>
                  </a:cubicBezTo>
                  <a:cubicBezTo>
                    <a:pt x="18856" y="381"/>
                    <a:pt x="17547" y="0"/>
                    <a:pt x="15911" y="0"/>
                  </a:cubicBezTo>
                  <a:cubicBezTo>
                    <a:pt x="14274" y="0"/>
                    <a:pt x="12311" y="381"/>
                    <a:pt x="9856" y="1906"/>
                  </a:cubicBezTo>
                  <a:cubicBezTo>
                    <a:pt x="7402" y="3431"/>
                    <a:pt x="4456" y="6099"/>
                    <a:pt x="2492" y="9085"/>
                  </a:cubicBezTo>
                  <a:cubicBezTo>
                    <a:pt x="529" y="12071"/>
                    <a:pt x="-453" y="15374"/>
                    <a:pt x="202" y="17534"/>
                  </a:cubicBezTo>
                  <a:cubicBezTo>
                    <a:pt x="856" y="19694"/>
                    <a:pt x="3147" y="20711"/>
                    <a:pt x="5765" y="21155"/>
                  </a:cubicBezTo>
                  <a:cubicBezTo>
                    <a:pt x="8383" y="21600"/>
                    <a:pt x="11329" y="21473"/>
                    <a:pt x="14274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4106732" y="282802"/>
              <a:ext cx="127001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1825"/>
                  </a:moveTo>
                  <a:cubicBezTo>
                    <a:pt x="0" y="772"/>
                    <a:pt x="0" y="-282"/>
                    <a:pt x="720" y="69"/>
                  </a:cubicBezTo>
                  <a:cubicBezTo>
                    <a:pt x="1440" y="420"/>
                    <a:pt x="2880" y="2177"/>
                    <a:pt x="5400" y="4986"/>
                  </a:cubicBezTo>
                  <a:cubicBezTo>
                    <a:pt x="7920" y="7796"/>
                    <a:pt x="11520" y="11659"/>
                    <a:pt x="14400" y="14557"/>
                  </a:cubicBezTo>
                  <a:cubicBezTo>
                    <a:pt x="17280" y="17455"/>
                    <a:pt x="19440" y="19386"/>
                    <a:pt x="2160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4131569" y="314238"/>
              <a:ext cx="152964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7" fill="norm" stroke="1" extrusionOk="0">
                  <a:moveTo>
                    <a:pt x="21383" y="2128"/>
                  </a:moveTo>
                  <a:cubicBezTo>
                    <a:pt x="20791" y="1118"/>
                    <a:pt x="20199" y="109"/>
                    <a:pt x="19164" y="8"/>
                  </a:cubicBezTo>
                  <a:cubicBezTo>
                    <a:pt x="18128" y="-93"/>
                    <a:pt x="16649" y="714"/>
                    <a:pt x="13838" y="3440"/>
                  </a:cubicBezTo>
                  <a:cubicBezTo>
                    <a:pt x="11027" y="6165"/>
                    <a:pt x="6884" y="10808"/>
                    <a:pt x="4221" y="13634"/>
                  </a:cubicBezTo>
                  <a:cubicBezTo>
                    <a:pt x="1558" y="16460"/>
                    <a:pt x="375" y="17470"/>
                    <a:pt x="79" y="18479"/>
                  </a:cubicBezTo>
                  <a:cubicBezTo>
                    <a:pt x="-217" y="19488"/>
                    <a:pt x="375" y="20498"/>
                    <a:pt x="967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331977" y="303199"/>
              <a:ext cx="174806" cy="2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26" fill="norm" stroke="1" extrusionOk="0">
                  <a:moveTo>
                    <a:pt x="21236" y="167"/>
                  </a:moveTo>
                  <a:cubicBezTo>
                    <a:pt x="19436" y="-54"/>
                    <a:pt x="17636" y="-274"/>
                    <a:pt x="14807" y="1048"/>
                  </a:cubicBezTo>
                  <a:cubicBezTo>
                    <a:pt x="11979" y="2371"/>
                    <a:pt x="8122" y="5236"/>
                    <a:pt x="5293" y="8102"/>
                  </a:cubicBezTo>
                  <a:cubicBezTo>
                    <a:pt x="2465" y="10967"/>
                    <a:pt x="665" y="13832"/>
                    <a:pt x="150" y="15706"/>
                  </a:cubicBezTo>
                  <a:cubicBezTo>
                    <a:pt x="-364" y="17579"/>
                    <a:pt x="407" y="18461"/>
                    <a:pt x="2979" y="19012"/>
                  </a:cubicBezTo>
                  <a:cubicBezTo>
                    <a:pt x="5550" y="19563"/>
                    <a:pt x="9922" y="19783"/>
                    <a:pt x="12750" y="20114"/>
                  </a:cubicBezTo>
                  <a:cubicBezTo>
                    <a:pt x="15579" y="20444"/>
                    <a:pt x="16865" y="20885"/>
                    <a:pt x="1815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28982" y="57150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36697" y="368299"/>
              <a:ext cx="193936" cy="17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21" fill="norm" stroke="1" extrusionOk="0">
                  <a:moveTo>
                    <a:pt x="19398" y="0"/>
                  </a:moveTo>
                  <a:cubicBezTo>
                    <a:pt x="18224" y="502"/>
                    <a:pt x="17050" y="1005"/>
                    <a:pt x="15172" y="3767"/>
                  </a:cubicBezTo>
                  <a:cubicBezTo>
                    <a:pt x="13294" y="6530"/>
                    <a:pt x="10711" y="11553"/>
                    <a:pt x="8715" y="14819"/>
                  </a:cubicBezTo>
                  <a:cubicBezTo>
                    <a:pt x="6720" y="18084"/>
                    <a:pt x="5311" y="19591"/>
                    <a:pt x="4020" y="20470"/>
                  </a:cubicBezTo>
                  <a:cubicBezTo>
                    <a:pt x="2728" y="21349"/>
                    <a:pt x="1554" y="21600"/>
                    <a:pt x="850" y="20972"/>
                  </a:cubicBezTo>
                  <a:cubicBezTo>
                    <a:pt x="146" y="20344"/>
                    <a:pt x="-89" y="18837"/>
                    <a:pt x="28" y="17456"/>
                  </a:cubicBezTo>
                  <a:cubicBezTo>
                    <a:pt x="146" y="16074"/>
                    <a:pt x="615" y="14819"/>
                    <a:pt x="2494" y="14065"/>
                  </a:cubicBezTo>
                  <a:cubicBezTo>
                    <a:pt x="4372" y="13312"/>
                    <a:pt x="7659" y="13060"/>
                    <a:pt x="10476" y="13940"/>
                  </a:cubicBezTo>
                  <a:cubicBezTo>
                    <a:pt x="13294" y="14819"/>
                    <a:pt x="15641" y="16828"/>
                    <a:pt x="17285" y="18209"/>
                  </a:cubicBezTo>
                  <a:cubicBezTo>
                    <a:pt x="18928" y="19591"/>
                    <a:pt x="19868" y="20344"/>
                    <a:pt x="20454" y="20721"/>
                  </a:cubicBezTo>
                  <a:cubicBezTo>
                    <a:pt x="21041" y="21098"/>
                    <a:pt x="21276" y="21098"/>
                    <a:pt x="2151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817932" y="290294"/>
              <a:ext cx="174138" cy="45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85" fill="norm" stroke="1" extrusionOk="0">
                  <a:moveTo>
                    <a:pt x="12960" y="86"/>
                  </a:moveTo>
                  <a:cubicBezTo>
                    <a:pt x="14231" y="-15"/>
                    <a:pt x="15501" y="-115"/>
                    <a:pt x="16772" y="337"/>
                  </a:cubicBezTo>
                  <a:cubicBezTo>
                    <a:pt x="18042" y="789"/>
                    <a:pt x="19313" y="1794"/>
                    <a:pt x="20202" y="3803"/>
                  </a:cubicBezTo>
                  <a:cubicBezTo>
                    <a:pt x="21092" y="5812"/>
                    <a:pt x="21600" y="8826"/>
                    <a:pt x="18805" y="11840"/>
                  </a:cubicBezTo>
                  <a:cubicBezTo>
                    <a:pt x="16009" y="14854"/>
                    <a:pt x="9911" y="17868"/>
                    <a:pt x="6226" y="19476"/>
                  </a:cubicBezTo>
                  <a:cubicBezTo>
                    <a:pt x="2541" y="21083"/>
                    <a:pt x="1271" y="21284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71101" y="1841643"/>
              <a:ext cx="211923" cy="546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56" fill="norm" stroke="1" extrusionOk="0">
                  <a:moveTo>
                    <a:pt x="13178" y="15388"/>
                  </a:moveTo>
                  <a:cubicBezTo>
                    <a:pt x="12751" y="14726"/>
                    <a:pt x="12323" y="14064"/>
                    <a:pt x="11574" y="13691"/>
                  </a:cubicBezTo>
                  <a:cubicBezTo>
                    <a:pt x="10826" y="13319"/>
                    <a:pt x="9757" y="13236"/>
                    <a:pt x="7939" y="13940"/>
                  </a:cubicBezTo>
                  <a:cubicBezTo>
                    <a:pt x="6121" y="14643"/>
                    <a:pt x="3555" y="16133"/>
                    <a:pt x="2058" y="17167"/>
                  </a:cubicBezTo>
                  <a:cubicBezTo>
                    <a:pt x="561" y="18202"/>
                    <a:pt x="133" y="18781"/>
                    <a:pt x="26" y="19402"/>
                  </a:cubicBezTo>
                  <a:cubicBezTo>
                    <a:pt x="-81" y="20022"/>
                    <a:pt x="133" y="20684"/>
                    <a:pt x="881" y="21057"/>
                  </a:cubicBezTo>
                  <a:cubicBezTo>
                    <a:pt x="1630" y="21429"/>
                    <a:pt x="2913" y="21512"/>
                    <a:pt x="4945" y="20974"/>
                  </a:cubicBezTo>
                  <a:cubicBezTo>
                    <a:pt x="6976" y="20436"/>
                    <a:pt x="9757" y="19278"/>
                    <a:pt x="12216" y="17333"/>
                  </a:cubicBezTo>
                  <a:cubicBezTo>
                    <a:pt x="14675" y="15388"/>
                    <a:pt x="16814" y="12657"/>
                    <a:pt x="18311" y="10050"/>
                  </a:cubicBezTo>
                  <a:cubicBezTo>
                    <a:pt x="19808" y="7443"/>
                    <a:pt x="20664" y="4960"/>
                    <a:pt x="21091" y="3471"/>
                  </a:cubicBezTo>
                  <a:cubicBezTo>
                    <a:pt x="21519" y="1981"/>
                    <a:pt x="21519" y="1484"/>
                    <a:pt x="21091" y="1029"/>
                  </a:cubicBezTo>
                  <a:cubicBezTo>
                    <a:pt x="20664" y="574"/>
                    <a:pt x="19808" y="160"/>
                    <a:pt x="18846" y="36"/>
                  </a:cubicBezTo>
                  <a:cubicBezTo>
                    <a:pt x="17883" y="-88"/>
                    <a:pt x="16814" y="78"/>
                    <a:pt x="15745" y="1071"/>
                  </a:cubicBezTo>
                  <a:cubicBezTo>
                    <a:pt x="14675" y="2064"/>
                    <a:pt x="13606" y="3884"/>
                    <a:pt x="13285" y="6326"/>
                  </a:cubicBezTo>
                  <a:cubicBezTo>
                    <a:pt x="12965" y="8767"/>
                    <a:pt x="13392" y="11829"/>
                    <a:pt x="14248" y="14271"/>
                  </a:cubicBezTo>
                  <a:cubicBezTo>
                    <a:pt x="15103" y="16712"/>
                    <a:pt x="16386" y="18533"/>
                    <a:pt x="17669" y="20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430082" y="2533650"/>
              <a:ext cx="4254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4" y="15300"/>
                    <a:pt x="7307" y="9000"/>
                    <a:pt x="10907" y="5400"/>
                  </a:cubicBezTo>
                  <a:cubicBezTo>
                    <a:pt x="14507" y="1800"/>
                    <a:pt x="1805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497493" y="2764366"/>
              <a:ext cx="211990" cy="42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8" fill="norm" stroke="1" extrusionOk="0">
                  <a:moveTo>
                    <a:pt x="12437" y="13171"/>
                  </a:moveTo>
                  <a:cubicBezTo>
                    <a:pt x="11581" y="12539"/>
                    <a:pt x="10726" y="11906"/>
                    <a:pt x="9122" y="11801"/>
                  </a:cubicBezTo>
                  <a:cubicBezTo>
                    <a:pt x="7518" y="11696"/>
                    <a:pt x="5166" y="12117"/>
                    <a:pt x="3348" y="13329"/>
                  </a:cubicBezTo>
                  <a:cubicBezTo>
                    <a:pt x="1530" y="14540"/>
                    <a:pt x="247" y="16542"/>
                    <a:pt x="33" y="18123"/>
                  </a:cubicBezTo>
                  <a:cubicBezTo>
                    <a:pt x="-181" y="19703"/>
                    <a:pt x="674" y="20862"/>
                    <a:pt x="2171" y="21231"/>
                  </a:cubicBezTo>
                  <a:cubicBezTo>
                    <a:pt x="3669" y="21600"/>
                    <a:pt x="5807" y="21179"/>
                    <a:pt x="8373" y="19756"/>
                  </a:cubicBezTo>
                  <a:cubicBezTo>
                    <a:pt x="10940" y="18334"/>
                    <a:pt x="13934" y="15910"/>
                    <a:pt x="15645" y="13276"/>
                  </a:cubicBezTo>
                  <a:cubicBezTo>
                    <a:pt x="17356" y="10642"/>
                    <a:pt x="17783" y="7797"/>
                    <a:pt x="17997" y="5690"/>
                  </a:cubicBezTo>
                  <a:cubicBezTo>
                    <a:pt x="18211" y="3582"/>
                    <a:pt x="18211" y="2213"/>
                    <a:pt x="17783" y="1317"/>
                  </a:cubicBezTo>
                  <a:cubicBezTo>
                    <a:pt x="17356" y="421"/>
                    <a:pt x="16500" y="0"/>
                    <a:pt x="15752" y="0"/>
                  </a:cubicBezTo>
                  <a:cubicBezTo>
                    <a:pt x="15003" y="0"/>
                    <a:pt x="14362" y="421"/>
                    <a:pt x="13827" y="2213"/>
                  </a:cubicBezTo>
                  <a:cubicBezTo>
                    <a:pt x="13292" y="4004"/>
                    <a:pt x="12865" y="7165"/>
                    <a:pt x="13292" y="10273"/>
                  </a:cubicBezTo>
                  <a:cubicBezTo>
                    <a:pt x="13720" y="13381"/>
                    <a:pt x="15003" y="16437"/>
                    <a:pt x="15966" y="18228"/>
                  </a:cubicBezTo>
                  <a:cubicBezTo>
                    <a:pt x="16928" y="20020"/>
                    <a:pt x="17569" y="20546"/>
                    <a:pt x="18425" y="20757"/>
                  </a:cubicBezTo>
                  <a:cubicBezTo>
                    <a:pt x="19280" y="20968"/>
                    <a:pt x="20350" y="20862"/>
                    <a:pt x="21419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775905" y="2851150"/>
              <a:ext cx="21932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6536" y="0"/>
                  </a:moveTo>
                  <a:cubicBezTo>
                    <a:pt x="15706" y="4353"/>
                    <a:pt x="14875" y="8707"/>
                    <a:pt x="13940" y="11888"/>
                  </a:cubicBezTo>
                  <a:cubicBezTo>
                    <a:pt x="13006" y="15070"/>
                    <a:pt x="11967" y="17079"/>
                    <a:pt x="11136" y="18419"/>
                  </a:cubicBezTo>
                  <a:cubicBezTo>
                    <a:pt x="10306" y="19758"/>
                    <a:pt x="9683" y="20428"/>
                    <a:pt x="8333" y="20763"/>
                  </a:cubicBezTo>
                  <a:cubicBezTo>
                    <a:pt x="6983" y="21098"/>
                    <a:pt x="4906" y="21098"/>
                    <a:pt x="3556" y="20679"/>
                  </a:cubicBezTo>
                  <a:cubicBezTo>
                    <a:pt x="2206" y="20260"/>
                    <a:pt x="1583" y="19423"/>
                    <a:pt x="1063" y="18586"/>
                  </a:cubicBezTo>
                  <a:cubicBezTo>
                    <a:pt x="544" y="17749"/>
                    <a:pt x="129" y="16912"/>
                    <a:pt x="25" y="16074"/>
                  </a:cubicBezTo>
                  <a:cubicBezTo>
                    <a:pt x="-79" y="15237"/>
                    <a:pt x="129" y="14400"/>
                    <a:pt x="959" y="13981"/>
                  </a:cubicBezTo>
                  <a:cubicBezTo>
                    <a:pt x="1790" y="13563"/>
                    <a:pt x="3244" y="13563"/>
                    <a:pt x="5425" y="14316"/>
                  </a:cubicBezTo>
                  <a:cubicBezTo>
                    <a:pt x="7606" y="15070"/>
                    <a:pt x="10513" y="16577"/>
                    <a:pt x="12798" y="17916"/>
                  </a:cubicBezTo>
                  <a:cubicBezTo>
                    <a:pt x="15083" y="19256"/>
                    <a:pt x="16744" y="20428"/>
                    <a:pt x="18094" y="21014"/>
                  </a:cubicBezTo>
                  <a:cubicBezTo>
                    <a:pt x="19444" y="21600"/>
                    <a:pt x="20483" y="21600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1407982" y="2133600"/>
              <a:ext cx="381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728"/>
                    <a:pt x="12000" y="3456"/>
                    <a:pt x="9000" y="6096"/>
                  </a:cubicBezTo>
                  <a:cubicBezTo>
                    <a:pt x="6000" y="8736"/>
                    <a:pt x="4800" y="12288"/>
                    <a:pt x="3600" y="15024"/>
                  </a:cubicBezTo>
                  <a:cubicBezTo>
                    <a:pt x="2400" y="17760"/>
                    <a:pt x="12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1420682" y="2076450"/>
              <a:ext cx="2540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8000"/>
                    <a:pt x="2160" y="14400"/>
                    <a:pt x="5040" y="11040"/>
                  </a:cubicBezTo>
                  <a:cubicBezTo>
                    <a:pt x="7920" y="7680"/>
                    <a:pt x="12600" y="4560"/>
                    <a:pt x="15660" y="2760"/>
                  </a:cubicBezTo>
                  <a:cubicBezTo>
                    <a:pt x="18720" y="960"/>
                    <a:pt x="2016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1382582" y="2336800"/>
              <a:ext cx="266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560"/>
                    <a:pt x="8571" y="11520"/>
                    <a:pt x="12171" y="7920"/>
                  </a:cubicBezTo>
                  <a:cubicBezTo>
                    <a:pt x="15771" y="4320"/>
                    <a:pt x="1868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573082" y="2482850"/>
              <a:ext cx="1460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5806"/>
                    <a:pt x="11896" y="11613"/>
                    <a:pt x="15496" y="15213"/>
                  </a:cubicBezTo>
                  <a:cubicBezTo>
                    <a:pt x="19096" y="18813"/>
                    <a:pt x="20348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1628632" y="2501899"/>
              <a:ext cx="1095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600" fill="norm" stroke="1" extrusionOk="0">
                  <a:moveTo>
                    <a:pt x="21093" y="0"/>
                  </a:moveTo>
                  <a:cubicBezTo>
                    <a:pt x="19055" y="0"/>
                    <a:pt x="17018" y="0"/>
                    <a:pt x="13350" y="2118"/>
                  </a:cubicBezTo>
                  <a:cubicBezTo>
                    <a:pt x="9682" y="4235"/>
                    <a:pt x="4384" y="8471"/>
                    <a:pt x="1938" y="12071"/>
                  </a:cubicBezTo>
                  <a:cubicBezTo>
                    <a:pt x="-507" y="15671"/>
                    <a:pt x="-99" y="18635"/>
                    <a:pt x="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1922861" y="2173440"/>
              <a:ext cx="120122" cy="36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03" fill="norm" stroke="1" extrusionOk="0">
                  <a:moveTo>
                    <a:pt x="21134" y="1380"/>
                  </a:moveTo>
                  <a:cubicBezTo>
                    <a:pt x="19644" y="763"/>
                    <a:pt x="18155" y="146"/>
                    <a:pt x="16665" y="22"/>
                  </a:cubicBezTo>
                  <a:cubicBezTo>
                    <a:pt x="15175" y="-101"/>
                    <a:pt x="13686" y="269"/>
                    <a:pt x="11079" y="1812"/>
                  </a:cubicBezTo>
                  <a:cubicBezTo>
                    <a:pt x="8472" y="3355"/>
                    <a:pt x="4748" y="6070"/>
                    <a:pt x="2513" y="9033"/>
                  </a:cubicBezTo>
                  <a:cubicBezTo>
                    <a:pt x="279" y="11995"/>
                    <a:pt x="-466" y="15204"/>
                    <a:pt x="279" y="17364"/>
                  </a:cubicBezTo>
                  <a:cubicBezTo>
                    <a:pt x="1024" y="19524"/>
                    <a:pt x="3258" y="20635"/>
                    <a:pt x="6237" y="21067"/>
                  </a:cubicBezTo>
                  <a:cubicBezTo>
                    <a:pt x="9217" y="21499"/>
                    <a:pt x="12941" y="21252"/>
                    <a:pt x="16665" y="2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2046338" y="2247900"/>
              <a:ext cx="206195" cy="24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12" fill="norm" stroke="1" extrusionOk="0">
                  <a:moveTo>
                    <a:pt x="16018" y="0"/>
                  </a:moveTo>
                  <a:cubicBezTo>
                    <a:pt x="14709" y="5495"/>
                    <a:pt x="13399" y="10989"/>
                    <a:pt x="11981" y="14589"/>
                  </a:cubicBezTo>
                  <a:cubicBezTo>
                    <a:pt x="10563" y="18189"/>
                    <a:pt x="9036" y="19895"/>
                    <a:pt x="7727" y="20747"/>
                  </a:cubicBezTo>
                  <a:cubicBezTo>
                    <a:pt x="6418" y="21600"/>
                    <a:pt x="5327" y="21600"/>
                    <a:pt x="4236" y="21411"/>
                  </a:cubicBezTo>
                  <a:cubicBezTo>
                    <a:pt x="3145" y="21221"/>
                    <a:pt x="2054" y="20842"/>
                    <a:pt x="1181" y="19800"/>
                  </a:cubicBezTo>
                  <a:cubicBezTo>
                    <a:pt x="309" y="18758"/>
                    <a:pt x="-346" y="17053"/>
                    <a:pt x="199" y="16200"/>
                  </a:cubicBezTo>
                  <a:cubicBezTo>
                    <a:pt x="745" y="15347"/>
                    <a:pt x="2490" y="15347"/>
                    <a:pt x="5436" y="15821"/>
                  </a:cubicBezTo>
                  <a:cubicBezTo>
                    <a:pt x="8381" y="16295"/>
                    <a:pt x="12527" y="17242"/>
                    <a:pt x="15363" y="17811"/>
                  </a:cubicBezTo>
                  <a:cubicBezTo>
                    <a:pt x="18199" y="18379"/>
                    <a:pt x="19727" y="18568"/>
                    <a:pt x="2125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347782" y="2139950"/>
              <a:ext cx="7673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0" y="0"/>
                  </a:moveTo>
                  <a:cubicBezTo>
                    <a:pt x="7389" y="2971"/>
                    <a:pt x="14779" y="5943"/>
                    <a:pt x="18189" y="9086"/>
                  </a:cubicBezTo>
                  <a:cubicBezTo>
                    <a:pt x="21600" y="12229"/>
                    <a:pt x="21032" y="15543"/>
                    <a:pt x="18758" y="17657"/>
                  </a:cubicBezTo>
                  <a:cubicBezTo>
                    <a:pt x="16484" y="19771"/>
                    <a:pt x="12505" y="20686"/>
                    <a:pt x="85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3001832" y="2298136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57" y="11375"/>
                    <a:pt x="7714" y="2735"/>
                    <a:pt x="11314" y="575"/>
                  </a:cubicBezTo>
                  <a:cubicBezTo>
                    <a:pt x="14914" y="-1585"/>
                    <a:pt x="182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014532" y="24701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6200"/>
                    <a:pt x="11148" y="10800"/>
                    <a:pt x="14748" y="7200"/>
                  </a:cubicBezTo>
                  <a:cubicBezTo>
                    <a:pt x="18348" y="3600"/>
                    <a:pt x="1997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943240" y="1902449"/>
              <a:ext cx="169843" cy="60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40" fill="norm" stroke="1" extrusionOk="0">
                  <a:moveTo>
                    <a:pt x="21136" y="3026"/>
                  </a:moveTo>
                  <a:cubicBezTo>
                    <a:pt x="19819" y="2348"/>
                    <a:pt x="18502" y="1671"/>
                    <a:pt x="17316" y="1182"/>
                  </a:cubicBezTo>
                  <a:cubicBezTo>
                    <a:pt x="16131" y="693"/>
                    <a:pt x="15077" y="392"/>
                    <a:pt x="13892" y="203"/>
                  </a:cubicBezTo>
                  <a:cubicBezTo>
                    <a:pt x="12707" y="15"/>
                    <a:pt x="11390" y="-60"/>
                    <a:pt x="10204" y="53"/>
                  </a:cubicBezTo>
                  <a:cubicBezTo>
                    <a:pt x="9019" y="166"/>
                    <a:pt x="7965" y="467"/>
                    <a:pt x="6121" y="1822"/>
                  </a:cubicBezTo>
                  <a:cubicBezTo>
                    <a:pt x="4277" y="3176"/>
                    <a:pt x="1643" y="5585"/>
                    <a:pt x="590" y="8031"/>
                  </a:cubicBezTo>
                  <a:cubicBezTo>
                    <a:pt x="-464" y="10477"/>
                    <a:pt x="63" y="12960"/>
                    <a:pt x="853" y="14992"/>
                  </a:cubicBezTo>
                  <a:cubicBezTo>
                    <a:pt x="1643" y="17024"/>
                    <a:pt x="2697" y="18605"/>
                    <a:pt x="2960" y="19621"/>
                  </a:cubicBezTo>
                  <a:cubicBezTo>
                    <a:pt x="3224" y="20637"/>
                    <a:pt x="2697" y="21088"/>
                    <a:pt x="217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865432" y="228600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3600" y="9771"/>
                  </a:cubicBezTo>
                  <a:cubicBezTo>
                    <a:pt x="7200" y="6171"/>
                    <a:pt x="144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119432" y="2374900"/>
              <a:ext cx="139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059"/>
                    <a:pt x="0" y="2118"/>
                    <a:pt x="3109" y="5400"/>
                  </a:cubicBezTo>
                  <a:cubicBezTo>
                    <a:pt x="6218" y="8682"/>
                    <a:pt x="12436" y="14188"/>
                    <a:pt x="16036" y="17259"/>
                  </a:cubicBezTo>
                  <a:cubicBezTo>
                    <a:pt x="19636" y="20329"/>
                    <a:pt x="20618" y="209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157532" y="2425700"/>
              <a:ext cx="1016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91"/>
                    <a:pt x="10800" y="6982"/>
                    <a:pt x="7200" y="10582"/>
                  </a:cubicBezTo>
                  <a:cubicBezTo>
                    <a:pt x="3600" y="14182"/>
                    <a:pt x="180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437426" y="1997966"/>
              <a:ext cx="164607" cy="43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65" fill="norm" stroke="1" extrusionOk="0">
                  <a:moveTo>
                    <a:pt x="21263" y="1052"/>
                  </a:moveTo>
                  <a:cubicBezTo>
                    <a:pt x="20169" y="634"/>
                    <a:pt x="19076" y="217"/>
                    <a:pt x="17709" y="61"/>
                  </a:cubicBezTo>
                  <a:cubicBezTo>
                    <a:pt x="16341" y="-96"/>
                    <a:pt x="14701" y="8"/>
                    <a:pt x="12377" y="895"/>
                  </a:cubicBezTo>
                  <a:cubicBezTo>
                    <a:pt x="10053" y="1782"/>
                    <a:pt x="7045" y="3452"/>
                    <a:pt x="4721" y="5800"/>
                  </a:cubicBezTo>
                  <a:cubicBezTo>
                    <a:pt x="2397" y="8147"/>
                    <a:pt x="757" y="11174"/>
                    <a:pt x="210" y="13574"/>
                  </a:cubicBezTo>
                  <a:cubicBezTo>
                    <a:pt x="-337" y="15974"/>
                    <a:pt x="210" y="17747"/>
                    <a:pt x="1577" y="19000"/>
                  </a:cubicBezTo>
                  <a:cubicBezTo>
                    <a:pt x="2944" y="20252"/>
                    <a:pt x="5131" y="20982"/>
                    <a:pt x="7592" y="21243"/>
                  </a:cubicBezTo>
                  <a:cubicBezTo>
                    <a:pt x="10053" y="21504"/>
                    <a:pt x="12787" y="21295"/>
                    <a:pt x="15521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618171" y="2070100"/>
              <a:ext cx="23151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7942" y="0"/>
                  </a:moveTo>
                  <a:cubicBezTo>
                    <a:pt x="15782" y="4443"/>
                    <a:pt x="13622" y="8885"/>
                    <a:pt x="11659" y="12102"/>
                  </a:cubicBezTo>
                  <a:cubicBezTo>
                    <a:pt x="9695" y="15319"/>
                    <a:pt x="7928" y="17311"/>
                    <a:pt x="6553" y="18536"/>
                  </a:cubicBezTo>
                  <a:cubicBezTo>
                    <a:pt x="5179" y="19762"/>
                    <a:pt x="4197" y="20221"/>
                    <a:pt x="3215" y="20374"/>
                  </a:cubicBezTo>
                  <a:cubicBezTo>
                    <a:pt x="2233" y="20528"/>
                    <a:pt x="1252" y="20374"/>
                    <a:pt x="662" y="19838"/>
                  </a:cubicBezTo>
                  <a:cubicBezTo>
                    <a:pt x="73" y="19302"/>
                    <a:pt x="-123" y="18383"/>
                    <a:pt x="73" y="16698"/>
                  </a:cubicBezTo>
                  <a:cubicBezTo>
                    <a:pt x="270" y="15013"/>
                    <a:pt x="859" y="12562"/>
                    <a:pt x="1644" y="11106"/>
                  </a:cubicBezTo>
                  <a:cubicBezTo>
                    <a:pt x="2430" y="9651"/>
                    <a:pt x="3412" y="9191"/>
                    <a:pt x="4393" y="9345"/>
                  </a:cubicBezTo>
                  <a:cubicBezTo>
                    <a:pt x="5375" y="9498"/>
                    <a:pt x="6357" y="10264"/>
                    <a:pt x="8321" y="12102"/>
                  </a:cubicBezTo>
                  <a:cubicBezTo>
                    <a:pt x="10284" y="13940"/>
                    <a:pt x="13230" y="16851"/>
                    <a:pt x="15586" y="18613"/>
                  </a:cubicBezTo>
                  <a:cubicBezTo>
                    <a:pt x="17942" y="20374"/>
                    <a:pt x="19710" y="20987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938582" y="2019300"/>
              <a:ext cx="114243" cy="4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21" fill="norm" stroke="1" extrusionOk="0">
                  <a:moveTo>
                    <a:pt x="3535" y="0"/>
                  </a:moveTo>
                  <a:cubicBezTo>
                    <a:pt x="7855" y="1597"/>
                    <a:pt x="12175" y="3193"/>
                    <a:pt x="15316" y="5447"/>
                  </a:cubicBezTo>
                  <a:cubicBezTo>
                    <a:pt x="18458" y="7701"/>
                    <a:pt x="20422" y="10612"/>
                    <a:pt x="21011" y="13195"/>
                  </a:cubicBezTo>
                  <a:cubicBezTo>
                    <a:pt x="21600" y="15777"/>
                    <a:pt x="20815" y="18031"/>
                    <a:pt x="18262" y="19393"/>
                  </a:cubicBezTo>
                  <a:cubicBezTo>
                    <a:pt x="15709" y="20755"/>
                    <a:pt x="11389" y="21224"/>
                    <a:pt x="8051" y="21412"/>
                  </a:cubicBezTo>
                  <a:cubicBezTo>
                    <a:pt x="4713" y="21600"/>
                    <a:pt x="2356" y="21506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493459" y="2771956"/>
              <a:ext cx="790824" cy="109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97" fill="norm" stroke="1" extrusionOk="0">
                  <a:moveTo>
                    <a:pt x="1821" y="14025"/>
                  </a:moveTo>
                  <a:cubicBezTo>
                    <a:pt x="1302" y="14840"/>
                    <a:pt x="784" y="15655"/>
                    <a:pt x="438" y="16878"/>
                  </a:cubicBezTo>
                  <a:cubicBezTo>
                    <a:pt x="93" y="18101"/>
                    <a:pt x="-80" y="19731"/>
                    <a:pt x="35" y="20546"/>
                  </a:cubicBezTo>
                  <a:cubicBezTo>
                    <a:pt x="150" y="21361"/>
                    <a:pt x="554" y="21361"/>
                    <a:pt x="1763" y="19935"/>
                  </a:cubicBezTo>
                  <a:cubicBezTo>
                    <a:pt x="2973" y="18508"/>
                    <a:pt x="4989" y="15655"/>
                    <a:pt x="7206" y="12599"/>
                  </a:cubicBezTo>
                  <a:cubicBezTo>
                    <a:pt x="9424" y="9542"/>
                    <a:pt x="11843" y="6282"/>
                    <a:pt x="14118" y="4040"/>
                  </a:cubicBezTo>
                  <a:cubicBezTo>
                    <a:pt x="16394" y="1799"/>
                    <a:pt x="18525" y="576"/>
                    <a:pt x="19734" y="169"/>
                  </a:cubicBezTo>
                  <a:cubicBezTo>
                    <a:pt x="20944" y="-239"/>
                    <a:pt x="21232" y="169"/>
                    <a:pt x="21520" y="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655632" y="2901950"/>
              <a:ext cx="469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9" y="17280"/>
                    <a:pt x="5838" y="12960"/>
                    <a:pt x="9438" y="9360"/>
                  </a:cubicBezTo>
                  <a:cubicBezTo>
                    <a:pt x="13038" y="5760"/>
                    <a:pt x="1731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798454" y="3291720"/>
              <a:ext cx="123879" cy="21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58" fill="norm" stroke="1" extrusionOk="0">
                  <a:moveTo>
                    <a:pt x="21426" y="2934"/>
                  </a:moveTo>
                  <a:cubicBezTo>
                    <a:pt x="19595" y="1664"/>
                    <a:pt x="17765" y="393"/>
                    <a:pt x="15202" y="76"/>
                  </a:cubicBezTo>
                  <a:cubicBezTo>
                    <a:pt x="12640" y="-242"/>
                    <a:pt x="9345" y="393"/>
                    <a:pt x="6233" y="2934"/>
                  </a:cubicBezTo>
                  <a:cubicBezTo>
                    <a:pt x="3121" y="5476"/>
                    <a:pt x="192" y="9923"/>
                    <a:pt x="9" y="13311"/>
                  </a:cubicBezTo>
                  <a:cubicBezTo>
                    <a:pt x="-174" y="16699"/>
                    <a:pt x="2389" y="19029"/>
                    <a:pt x="6050" y="20193"/>
                  </a:cubicBezTo>
                  <a:cubicBezTo>
                    <a:pt x="9711" y="21358"/>
                    <a:pt x="14470" y="21358"/>
                    <a:pt x="19229" y="2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971916" y="3128131"/>
              <a:ext cx="166317" cy="36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93" fill="norm" stroke="1" extrusionOk="0">
                  <a:moveTo>
                    <a:pt x="13281" y="14002"/>
                  </a:moveTo>
                  <a:cubicBezTo>
                    <a:pt x="11368" y="13502"/>
                    <a:pt x="9454" y="13003"/>
                    <a:pt x="7403" y="13253"/>
                  </a:cubicBezTo>
                  <a:cubicBezTo>
                    <a:pt x="5352" y="13502"/>
                    <a:pt x="3165" y="14501"/>
                    <a:pt x="1798" y="15750"/>
                  </a:cubicBezTo>
                  <a:cubicBezTo>
                    <a:pt x="431" y="16998"/>
                    <a:pt x="-116" y="18496"/>
                    <a:pt x="21" y="19558"/>
                  </a:cubicBezTo>
                  <a:cubicBezTo>
                    <a:pt x="157" y="20619"/>
                    <a:pt x="978" y="21243"/>
                    <a:pt x="3712" y="20681"/>
                  </a:cubicBezTo>
                  <a:cubicBezTo>
                    <a:pt x="6446" y="20120"/>
                    <a:pt x="11094" y="18372"/>
                    <a:pt x="14238" y="15375"/>
                  </a:cubicBezTo>
                  <a:cubicBezTo>
                    <a:pt x="17383" y="12379"/>
                    <a:pt x="19023" y="8133"/>
                    <a:pt x="19843" y="5636"/>
                  </a:cubicBezTo>
                  <a:cubicBezTo>
                    <a:pt x="20664" y="3139"/>
                    <a:pt x="20664" y="2390"/>
                    <a:pt x="20527" y="1641"/>
                  </a:cubicBezTo>
                  <a:cubicBezTo>
                    <a:pt x="20390" y="892"/>
                    <a:pt x="20117" y="143"/>
                    <a:pt x="19433" y="18"/>
                  </a:cubicBezTo>
                  <a:cubicBezTo>
                    <a:pt x="18750" y="-107"/>
                    <a:pt x="17656" y="392"/>
                    <a:pt x="16836" y="2577"/>
                  </a:cubicBezTo>
                  <a:cubicBezTo>
                    <a:pt x="16016" y="4762"/>
                    <a:pt x="15469" y="8633"/>
                    <a:pt x="15742" y="11817"/>
                  </a:cubicBezTo>
                  <a:cubicBezTo>
                    <a:pt x="16016" y="15001"/>
                    <a:pt x="17109" y="17498"/>
                    <a:pt x="18203" y="18996"/>
                  </a:cubicBezTo>
                  <a:cubicBezTo>
                    <a:pt x="19297" y="20494"/>
                    <a:pt x="20390" y="20994"/>
                    <a:pt x="21484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2233498" y="3100450"/>
              <a:ext cx="126985" cy="41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14" fill="norm" stroke="1" extrusionOk="0">
                  <a:moveTo>
                    <a:pt x="21243" y="1576"/>
                  </a:moveTo>
                  <a:cubicBezTo>
                    <a:pt x="19827" y="1022"/>
                    <a:pt x="18410" y="468"/>
                    <a:pt x="16286" y="191"/>
                  </a:cubicBezTo>
                  <a:cubicBezTo>
                    <a:pt x="14161" y="-86"/>
                    <a:pt x="11328" y="-86"/>
                    <a:pt x="8673" y="357"/>
                  </a:cubicBezTo>
                  <a:cubicBezTo>
                    <a:pt x="6017" y="800"/>
                    <a:pt x="3538" y="1686"/>
                    <a:pt x="1945" y="3292"/>
                  </a:cubicBezTo>
                  <a:cubicBezTo>
                    <a:pt x="351" y="4899"/>
                    <a:pt x="-357" y="7225"/>
                    <a:pt x="174" y="9606"/>
                  </a:cubicBezTo>
                  <a:cubicBezTo>
                    <a:pt x="705" y="11988"/>
                    <a:pt x="2476" y="14425"/>
                    <a:pt x="4069" y="16419"/>
                  </a:cubicBezTo>
                  <a:cubicBezTo>
                    <a:pt x="5663" y="18412"/>
                    <a:pt x="7079" y="19963"/>
                    <a:pt x="8495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2201732" y="3289299"/>
              <a:ext cx="190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9029"/>
                    <a:pt x="480" y="16457"/>
                    <a:pt x="3240" y="12857"/>
                  </a:cubicBezTo>
                  <a:cubicBezTo>
                    <a:pt x="6000" y="9257"/>
                    <a:pt x="11280" y="4629"/>
                    <a:pt x="14760" y="2314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081332" y="2832100"/>
              <a:ext cx="463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6" y="18720"/>
                    <a:pt x="6312" y="15840"/>
                    <a:pt x="9912" y="12240"/>
                  </a:cubicBezTo>
                  <a:cubicBezTo>
                    <a:pt x="13512" y="8640"/>
                    <a:pt x="1755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094517" y="2882900"/>
              <a:ext cx="61546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649" y="21600"/>
                  </a:moveTo>
                  <a:cubicBezTo>
                    <a:pt x="279" y="21600"/>
                    <a:pt x="-91" y="21600"/>
                    <a:pt x="20" y="21086"/>
                  </a:cubicBezTo>
                  <a:cubicBezTo>
                    <a:pt x="131" y="20571"/>
                    <a:pt x="723" y="19543"/>
                    <a:pt x="2350" y="17229"/>
                  </a:cubicBezTo>
                  <a:cubicBezTo>
                    <a:pt x="3977" y="14914"/>
                    <a:pt x="6641" y="11314"/>
                    <a:pt x="9488" y="8486"/>
                  </a:cubicBezTo>
                  <a:cubicBezTo>
                    <a:pt x="12336" y="5657"/>
                    <a:pt x="15369" y="3600"/>
                    <a:pt x="17404" y="2314"/>
                  </a:cubicBezTo>
                  <a:cubicBezTo>
                    <a:pt x="19438" y="1029"/>
                    <a:pt x="20473" y="514"/>
                    <a:pt x="2150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384908" y="3242362"/>
              <a:ext cx="124868" cy="46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432" fill="norm" stroke="1" extrusionOk="0">
                  <a:moveTo>
                    <a:pt x="2330" y="9204"/>
                  </a:moveTo>
                  <a:cubicBezTo>
                    <a:pt x="1267" y="11648"/>
                    <a:pt x="205" y="14091"/>
                    <a:pt x="28" y="15948"/>
                  </a:cubicBezTo>
                  <a:cubicBezTo>
                    <a:pt x="-149" y="17805"/>
                    <a:pt x="559" y="19076"/>
                    <a:pt x="1090" y="20004"/>
                  </a:cubicBezTo>
                  <a:cubicBezTo>
                    <a:pt x="1621" y="20933"/>
                    <a:pt x="1976" y="21519"/>
                    <a:pt x="2153" y="21421"/>
                  </a:cubicBezTo>
                  <a:cubicBezTo>
                    <a:pt x="2330" y="21324"/>
                    <a:pt x="2330" y="20542"/>
                    <a:pt x="2507" y="18294"/>
                  </a:cubicBezTo>
                  <a:cubicBezTo>
                    <a:pt x="2684" y="16046"/>
                    <a:pt x="3038" y="12332"/>
                    <a:pt x="4454" y="9204"/>
                  </a:cubicBezTo>
                  <a:cubicBezTo>
                    <a:pt x="5871" y="6076"/>
                    <a:pt x="8349" y="3535"/>
                    <a:pt x="10120" y="2069"/>
                  </a:cubicBezTo>
                  <a:cubicBezTo>
                    <a:pt x="11890" y="603"/>
                    <a:pt x="12953" y="212"/>
                    <a:pt x="14369" y="66"/>
                  </a:cubicBezTo>
                  <a:cubicBezTo>
                    <a:pt x="15785" y="-81"/>
                    <a:pt x="17556" y="17"/>
                    <a:pt x="18972" y="359"/>
                  </a:cubicBezTo>
                  <a:cubicBezTo>
                    <a:pt x="20389" y="701"/>
                    <a:pt x="21451" y="1287"/>
                    <a:pt x="20566" y="2265"/>
                  </a:cubicBezTo>
                  <a:cubicBezTo>
                    <a:pt x="19681" y="3242"/>
                    <a:pt x="16848" y="4610"/>
                    <a:pt x="14192" y="5441"/>
                  </a:cubicBezTo>
                  <a:cubicBezTo>
                    <a:pt x="11536" y="6272"/>
                    <a:pt x="9058" y="6565"/>
                    <a:pt x="6579" y="68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590276" y="3019339"/>
              <a:ext cx="183207" cy="377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28" fill="norm" stroke="1" extrusionOk="0">
                  <a:moveTo>
                    <a:pt x="15530" y="16385"/>
                  </a:moveTo>
                  <a:cubicBezTo>
                    <a:pt x="15779" y="15785"/>
                    <a:pt x="16027" y="15185"/>
                    <a:pt x="15034" y="14525"/>
                  </a:cubicBezTo>
                  <a:cubicBezTo>
                    <a:pt x="14041" y="13865"/>
                    <a:pt x="11806" y="13145"/>
                    <a:pt x="9448" y="13265"/>
                  </a:cubicBezTo>
                  <a:cubicBezTo>
                    <a:pt x="7089" y="13385"/>
                    <a:pt x="4606" y="14345"/>
                    <a:pt x="2868" y="15605"/>
                  </a:cubicBezTo>
                  <a:cubicBezTo>
                    <a:pt x="1130" y="16865"/>
                    <a:pt x="137" y="18425"/>
                    <a:pt x="13" y="19445"/>
                  </a:cubicBezTo>
                  <a:cubicBezTo>
                    <a:pt x="-111" y="20465"/>
                    <a:pt x="634" y="20945"/>
                    <a:pt x="1875" y="21185"/>
                  </a:cubicBezTo>
                  <a:cubicBezTo>
                    <a:pt x="3117" y="21425"/>
                    <a:pt x="4855" y="21425"/>
                    <a:pt x="7337" y="20465"/>
                  </a:cubicBezTo>
                  <a:cubicBezTo>
                    <a:pt x="9820" y="19505"/>
                    <a:pt x="13048" y="17585"/>
                    <a:pt x="15406" y="14885"/>
                  </a:cubicBezTo>
                  <a:cubicBezTo>
                    <a:pt x="17765" y="12185"/>
                    <a:pt x="19255" y="8705"/>
                    <a:pt x="20123" y="6305"/>
                  </a:cubicBezTo>
                  <a:cubicBezTo>
                    <a:pt x="20992" y="3905"/>
                    <a:pt x="21241" y="2585"/>
                    <a:pt x="21241" y="1625"/>
                  </a:cubicBezTo>
                  <a:cubicBezTo>
                    <a:pt x="21241" y="665"/>
                    <a:pt x="20992" y="65"/>
                    <a:pt x="20372" y="5"/>
                  </a:cubicBezTo>
                  <a:cubicBezTo>
                    <a:pt x="19751" y="-55"/>
                    <a:pt x="18758" y="425"/>
                    <a:pt x="17765" y="2345"/>
                  </a:cubicBezTo>
                  <a:cubicBezTo>
                    <a:pt x="16772" y="4265"/>
                    <a:pt x="15779" y="7625"/>
                    <a:pt x="15282" y="10805"/>
                  </a:cubicBezTo>
                  <a:cubicBezTo>
                    <a:pt x="14786" y="13985"/>
                    <a:pt x="14786" y="16985"/>
                    <a:pt x="15158" y="18785"/>
                  </a:cubicBezTo>
                  <a:cubicBezTo>
                    <a:pt x="15530" y="20585"/>
                    <a:pt x="16275" y="21185"/>
                    <a:pt x="17392" y="21365"/>
                  </a:cubicBezTo>
                  <a:cubicBezTo>
                    <a:pt x="18510" y="21545"/>
                    <a:pt x="19999" y="21305"/>
                    <a:pt x="21489" y="210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848550" y="3011272"/>
              <a:ext cx="121783" cy="43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32" fill="norm" stroke="1" extrusionOk="0">
                  <a:moveTo>
                    <a:pt x="21427" y="2749"/>
                  </a:moveTo>
                  <a:cubicBezTo>
                    <a:pt x="21427" y="2228"/>
                    <a:pt x="21427" y="1706"/>
                    <a:pt x="20868" y="1236"/>
                  </a:cubicBezTo>
                  <a:cubicBezTo>
                    <a:pt x="20310" y="767"/>
                    <a:pt x="19193" y="349"/>
                    <a:pt x="17703" y="141"/>
                  </a:cubicBezTo>
                  <a:cubicBezTo>
                    <a:pt x="16213" y="-68"/>
                    <a:pt x="14351" y="-68"/>
                    <a:pt x="11930" y="297"/>
                  </a:cubicBezTo>
                  <a:cubicBezTo>
                    <a:pt x="9510" y="662"/>
                    <a:pt x="6530" y="1393"/>
                    <a:pt x="4110" y="3219"/>
                  </a:cubicBezTo>
                  <a:cubicBezTo>
                    <a:pt x="1689" y="5045"/>
                    <a:pt x="-173" y="7967"/>
                    <a:pt x="13" y="10732"/>
                  </a:cubicBezTo>
                  <a:cubicBezTo>
                    <a:pt x="199" y="13497"/>
                    <a:pt x="2434" y="16106"/>
                    <a:pt x="3179" y="17880"/>
                  </a:cubicBezTo>
                  <a:cubicBezTo>
                    <a:pt x="3924" y="19654"/>
                    <a:pt x="3179" y="20593"/>
                    <a:pt x="2434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779832" y="3270249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0" y="1353055"/>
              <a:ext cx="6195470" cy="26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6" fill="norm" stroke="1" extrusionOk="0">
                  <a:moveTo>
                    <a:pt x="4861" y="940"/>
                  </a:moveTo>
                  <a:cubicBezTo>
                    <a:pt x="4839" y="870"/>
                    <a:pt x="4817" y="800"/>
                    <a:pt x="4751" y="747"/>
                  </a:cubicBezTo>
                  <a:cubicBezTo>
                    <a:pt x="4684" y="695"/>
                    <a:pt x="4574" y="660"/>
                    <a:pt x="4371" y="625"/>
                  </a:cubicBezTo>
                  <a:cubicBezTo>
                    <a:pt x="4168" y="590"/>
                    <a:pt x="3873" y="555"/>
                    <a:pt x="3600" y="546"/>
                  </a:cubicBezTo>
                  <a:cubicBezTo>
                    <a:pt x="3327" y="538"/>
                    <a:pt x="3077" y="555"/>
                    <a:pt x="2804" y="616"/>
                  </a:cubicBezTo>
                  <a:cubicBezTo>
                    <a:pt x="2531" y="678"/>
                    <a:pt x="2236" y="782"/>
                    <a:pt x="1963" y="896"/>
                  </a:cubicBezTo>
                  <a:cubicBezTo>
                    <a:pt x="1690" y="1010"/>
                    <a:pt x="1439" y="1132"/>
                    <a:pt x="1170" y="1272"/>
                  </a:cubicBezTo>
                  <a:cubicBezTo>
                    <a:pt x="901" y="1412"/>
                    <a:pt x="613" y="1569"/>
                    <a:pt x="429" y="1682"/>
                  </a:cubicBezTo>
                  <a:cubicBezTo>
                    <a:pt x="245" y="1796"/>
                    <a:pt x="164" y="1866"/>
                    <a:pt x="105" y="1979"/>
                  </a:cubicBezTo>
                  <a:cubicBezTo>
                    <a:pt x="46" y="2093"/>
                    <a:pt x="9" y="2250"/>
                    <a:pt x="1" y="2530"/>
                  </a:cubicBezTo>
                  <a:cubicBezTo>
                    <a:pt x="-6" y="2810"/>
                    <a:pt x="16" y="3212"/>
                    <a:pt x="64" y="3718"/>
                  </a:cubicBezTo>
                  <a:cubicBezTo>
                    <a:pt x="112" y="4225"/>
                    <a:pt x="186" y="4837"/>
                    <a:pt x="234" y="5440"/>
                  </a:cubicBezTo>
                  <a:cubicBezTo>
                    <a:pt x="282" y="6043"/>
                    <a:pt x="304" y="6637"/>
                    <a:pt x="307" y="7266"/>
                  </a:cubicBezTo>
                  <a:cubicBezTo>
                    <a:pt x="311" y="7895"/>
                    <a:pt x="296" y="8559"/>
                    <a:pt x="278" y="9197"/>
                  </a:cubicBezTo>
                  <a:cubicBezTo>
                    <a:pt x="259" y="9835"/>
                    <a:pt x="237" y="10446"/>
                    <a:pt x="223" y="11049"/>
                  </a:cubicBezTo>
                  <a:cubicBezTo>
                    <a:pt x="208" y="11652"/>
                    <a:pt x="200" y="12246"/>
                    <a:pt x="189" y="12849"/>
                  </a:cubicBezTo>
                  <a:cubicBezTo>
                    <a:pt x="178" y="13452"/>
                    <a:pt x="164" y="14064"/>
                    <a:pt x="145" y="14719"/>
                  </a:cubicBezTo>
                  <a:cubicBezTo>
                    <a:pt x="127" y="15375"/>
                    <a:pt x="105" y="16074"/>
                    <a:pt x="94" y="16738"/>
                  </a:cubicBezTo>
                  <a:cubicBezTo>
                    <a:pt x="82" y="17402"/>
                    <a:pt x="82" y="18031"/>
                    <a:pt x="112" y="18590"/>
                  </a:cubicBezTo>
                  <a:cubicBezTo>
                    <a:pt x="141" y="19149"/>
                    <a:pt x="200" y="19639"/>
                    <a:pt x="245" y="19988"/>
                  </a:cubicBezTo>
                  <a:cubicBezTo>
                    <a:pt x="289" y="20338"/>
                    <a:pt x="318" y="20547"/>
                    <a:pt x="352" y="20670"/>
                  </a:cubicBezTo>
                  <a:cubicBezTo>
                    <a:pt x="385" y="20792"/>
                    <a:pt x="422" y="20827"/>
                    <a:pt x="558" y="20810"/>
                  </a:cubicBezTo>
                  <a:cubicBezTo>
                    <a:pt x="695" y="20792"/>
                    <a:pt x="931" y="20722"/>
                    <a:pt x="1192" y="20644"/>
                  </a:cubicBezTo>
                  <a:cubicBezTo>
                    <a:pt x="1454" y="20565"/>
                    <a:pt x="1742" y="20478"/>
                    <a:pt x="2026" y="20425"/>
                  </a:cubicBezTo>
                  <a:cubicBezTo>
                    <a:pt x="2310" y="20373"/>
                    <a:pt x="2590" y="20355"/>
                    <a:pt x="2859" y="20373"/>
                  </a:cubicBezTo>
                  <a:cubicBezTo>
                    <a:pt x="3128" y="20390"/>
                    <a:pt x="3386" y="20443"/>
                    <a:pt x="3667" y="20495"/>
                  </a:cubicBezTo>
                  <a:cubicBezTo>
                    <a:pt x="3947" y="20547"/>
                    <a:pt x="4249" y="20600"/>
                    <a:pt x="4555" y="20652"/>
                  </a:cubicBezTo>
                  <a:cubicBezTo>
                    <a:pt x="4861" y="20705"/>
                    <a:pt x="5171" y="20757"/>
                    <a:pt x="5462" y="20801"/>
                  </a:cubicBezTo>
                  <a:cubicBezTo>
                    <a:pt x="5754" y="20845"/>
                    <a:pt x="6026" y="20879"/>
                    <a:pt x="6296" y="20914"/>
                  </a:cubicBezTo>
                  <a:cubicBezTo>
                    <a:pt x="6565" y="20949"/>
                    <a:pt x="6830" y="20984"/>
                    <a:pt x="7096" y="21019"/>
                  </a:cubicBezTo>
                  <a:cubicBezTo>
                    <a:pt x="7361" y="21054"/>
                    <a:pt x="7627" y="21089"/>
                    <a:pt x="7896" y="21124"/>
                  </a:cubicBezTo>
                  <a:cubicBezTo>
                    <a:pt x="8165" y="21159"/>
                    <a:pt x="8438" y="21194"/>
                    <a:pt x="8718" y="21229"/>
                  </a:cubicBezTo>
                  <a:cubicBezTo>
                    <a:pt x="8998" y="21264"/>
                    <a:pt x="9286" y="21299"/>
                    <a:pt x="9566" y="21334"/>
                  </a:cubicBezTo>
                  <a:cubicBezTo>
                    <a:pt x="9846" y="21369"/>
                    <a:pt x="10119" y="21404"/>
                    <a:pt x="10392" y="21439"/>
                  </a:cubicBezTo>
                  <a:cubicBezTo>
                    <a:pt x="10665" y="21474"/>
                    <a:pt x="10938" y="21509"/>
                    <a:pt x="11214" y="21535"/>
                  </a:cubicBezTo>
                  <a:cubicBezTo>
                    <a:pt x="11491" y="21561"/>
                    <a:pt x="11771" y="21579"/>
                    <a:pt x="12062" y="21587"/>
                  </a:cubicBezTo>
                  <a:cubicBezTo>
                    <a:pt x="12354" y="21596"/>
                    <a:pt x="12656" y="21596"/>
                    <a:pt x="12944" y="21596"/>
                  </a:cubicBezTo>
                  <a:cubicBezTo>
                    <a:pt x="13231" y="21596"/>
                    <a:pt x="13504" y="21596"/>
                    <a:pt x="13766" y="21596"/>
                  </a:cubicBezTo>
                  <a:cubicBezTo>
                    <a:pt x="14028" y="21596"/>
                    <a:pt x="14278" y="21596"/>
                    <a:pt x="14562" y="21596"/>
                  </a:cubicBezTo>
                  <a:cubicBezTo>
                    <a:pt x="14846" y="21596"/>
                    <a:pt x="15163" y="21596"/>
                    <a:pt x="15462" y="21587"/>
                  </a:cubicBezTo>
                  <a:cubicBezTo>
                    <a:pt x="15761" y="21579"/>
                    <a:pt x="16041" y="21561"/>
                    <a:pt x="16318" y="21535"/>
                  </a:cubicBezTo>
                  <a:cubicBezTo>
                    <a:pt x="16594" y="21509"/>
                    <a:pt x="16867" y="21474"/>
                    <a:pt x="17132" y="21430"/>
                  </a:cubicBezTo>
                  <a:cubicBezTo>
                    <a:pt x="17398" y="21386"/>
                    <a:pt x="17656" y="21334"/>
                    <a:pt x="17940" y="21308"/>
                  </a:cubicBezTo>
                  <a:cubicBezTo>
                    <a:pt x="18224" y="21281"/>
                    <a:pt x="18534" y="21281"/>
                    <a:pt x="18788" y="21281"/>
                  </a:cubicBezTo>
                  <a:cubicBezTo>
                    <a:pt x="19042" y="21281"/>
                    <a:pt x="19242" y="21281"/>
                    <a:pt x="19360" y="21281"/>
                  </a:cubicBezTo>
                  <a:cubicBezTo>
                    <a:pt x="19478" y="21281"/>
                    <a:pt x="19514" y="21281"/>
                    <a:pt x="19555" y="21194"/>
                  </a:cubicBezTo>
                  <a:cubicBezTo>
                    <a:pt x="19596" y="21107"/>
                    <a:pt x="19640" y="20932"/>
                    <a:pt x="19725" y="20539"/>
                  </a:cubicBezTo>
                  <a:cubicBezTo>
                    <a:pt x="19809" y="20146"/>
                    <a:pt x="19935" y="19534"/>
                    <a:pt x="20060" y="18966"/>
                  </a:cubicBezTo>
                  <a:cubicBezTo>
                    <a:pt x="20185" y="18398"/>
                    <a:pt x="20311" y="17874"/>
                    <a:pt x="20421" y="17349"/>
                  </a:cubicBezTo>
                  <a:cubicBezTo>
                    <a:pt x="20532" y="16825"/>
                    <a:pt x="20628" y="16301"/>
                    <a:pt x="20720" y="15707"/>
                  </a:cubicBezTo>
                  <a:cubicBezTo>
                    <a:pt x="20812" y="15113"/>
                    <a:pt x="20901" y="14448"/>
                    <a:pt x="20993" y="13767"/>
                  </a:cubicBezTo>
                  <a:cubicBezTo>
                    <a:pt x="21085" y="13085"/>
                    <a:pt x="21181" y="12386"/>
                    <a:pt x="21262" y="11705"/>
                  </a:cubicBezTo>
                  <a:cubicBezTo>
                    <a:pt x="21343" y="11023"/>
                    <a:pt x="21410" y="10359"/>
                    <a:pt x="21458" y="9695"/>
                  </a:cubicBezTo>
                  <a:cubicBezTo>
                    <a:pt x="21506" y="9031"/>
                    <a:pt x="21535" y="8367"/>
                    <a:pt x="21557" y="7781"/>
                  </a:cubicBezTo>
                  <a:cubicBezTo>
                    <a:pt x="21579" y="7196"/>
                    <a:pt x="21594" y="6689"/>
                    <a:pt x="21579" y="6287"/>
                  </a:cubicBezTo>
                  <a:cubicBezTo>
                    <a:pt x="21565" y="5885"/>
                    <a:pt x="21520" y="5588"/>
                    <a:pt x="21428" y="5335"/>
                  </a:cubicBezTo>
                  <a:cubicBezTo>
                    <a:pt x="21336" y="5081"/>
                    <a:pt x="21196" y="4872"/>
                    <a:pt x="21030" y="4679"/>
                  </a:cubicBezTo>
                  <a:cubicBezTo>
                    <a:pt x="20864" y="4487"/>
                    <a:pt x="20672" y="4313"/>
                    <a:pt x="20447" y="4190"/>
                  </a:cubicBezTo>
                  <a:cubicBezTo>
                    <a:pt x="20222" y="4068"/>
                    <a:pt x="19964" y="3998"/>
                    <a:pt x="19702" y="3937"/>
                  </a:cubicBezTo>
                  <a:cubicBezTo>
                    <a:pt x="19441" y="3876"/>
                    <a:pt x="19175" y="3823"/>
                    <a:pt x="18906" y="3762"/>
                  </a:cubicBezTo>
                  <a:cubicBezTo>
                    <a:pt x="18637" y="3701"/>
                    <a:pt x="18364" y="3631"/>
                    <a:pt x="18087" y="3552"/>
                  </a:cubicBezTo>
                  <a:cubicBezTo>
                    <a:pt x="17811" y="3474"/>
                    <a:pt x="17531" y="3386"/>
                    <a:pt x="17236" y="3299"/>
                  </a:cubicBezTo>
                  <a:cubicBezTo>
                    <a:pt x="16941" y="3212"/>
                    <a:pt x="16631" y="3124"/>
                    <a:pt x="16351" y="3037"/>
                  </a:cubicBezTo>
                  <a:cubicBezTo>
                    <a:pt x="16070" y="2949"/>
                    <a:pt x="15820" y="2862"/>
                    <a:pt x="15558" y="2783"/>
                  </a:cubicBezTo>
                  <a:cubicBezTo>
                    <a:pt x="15296" y="2705"/>
                    <a:pt x="15023" y="2635"/>
                    <a:pt x="14750" y="2565"/>
                  </a:cubicBezTo>
                  <a:cubicBezTo>
                    <a:pt x="14478" y="2495"/>
                    <a:pt x="14205" y="2425"/>
                    <a:pt x="13943" y="2346"/>
                  </a:cubicBezTo>
                  <a:cubicBezTo>
                    <a:pt x="13681" y="2268"/>
                    <a:pt x="13430" y="2180"/>
                    <a:pt x="13154" y="2076"/>
                  </a:cubicBezTo>
                  <a:cubicBezTo>
                    <a:pt x="12877" y="1971"/>
                    <a:pt x="12575" y="1848"/>
                    <a:pt x="12276" y="1735"/>
                  </a:cubicBezTo>
                  <a:cubicBezTo>
                    <a:pt x="11978" y="1621"/>
                    <a:pt x="11683" y="1516"/>
                    <a:pt x="11395" y="1420"/>
                  </a:cubicBezTo>
                  <a:cubicBezTo>
                    <a:pt x="11107" y="1324"/>
                    <a:pt x="10827" y="1237"/>
                    <a:pt x="10547" y="1158"/>
                  </a:cubicBezTo>
                  <a:cubicBezTo>
                    <a:pt x="10267" y="1079"/>
                    <a:pt x="9986" y="1010"/>
                    <a:pt x="9714" y="940"/>
                  </a:cubicBezTo>
                  <a:cubicBezTo>
                    <a:pt x="9441" y="870"/>
                    <a:pt x="9175" y="800"/>
                    <a:pt x="8899" y="721"/>
                  </a:cubicBezTo>
                  <a:cubicBezTo>
                    <a:pt x="8622" y="643"/>
                    <a:pt x="8335" y="555"/>
                    <a:pt x="8065" y="468"/>
                  </a:cubicBezTo>
                  <a:cubicBezTo>
                    <a:pt x="7796" y="380"/>
                    <a:pt x="7546" y="293"/>
                    <a:pt x="7280" y="223"/>
                  </a:cubicBezTo>
                  <a:cubicBezTo>
                    <a:pt x="7015" y="153"/>
                    <a:pt x="6734" y="101"/>
                    <a:pt x="6447" y="66"/>
                  </a:cubicBezTo>
                  <a:cubicBezTo>
                    <a:pt x="6159" y="31"/>
                    <a:pt x="5864" y="13"/>
                    <a:pt x="5599" y="5"/>
                  </a:cubicBezTo>
                  <a:cubicBezTo>
                    <a:pt x="5333" y="-4"/>
                    <a:pt x="5097" y="-4"/>
                    <a:pt x="4810" y="40"/>
                  </a:cubicBezTo>
                  <a:cubicBezTo>
                    <a:pt x="4522" y="83"/>
                    <a:pt x="4183" y="171"/>
                    <a:pt x="3851" y="276"/>
                  </a:cubicBezTo>
                  <a:cubicBezTo>
                    <a:pt x="3519" y="380"/>
                    <a:pt x="3195" y="503"/>
                    <a:pt x="2929" y="608"/>
                  </a:cubicBezTo>
                  <a:cubicBezTo>
                    <a:pt x="2664" y="713"/>
                    <a:pt x="2457" y="800"/>
                    <a:pt x="2251" y="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2" name="Drawing"/>
          <p:cNvGrpSpPr/>
          <p:nvPr/>
        </p:nvGrpSpPr>
        <p:grpSpPr>
          <a:xfrm>
            <a:off x="785100" y="1392362"/>
            <a:ext cx="11927601" cy="7799018"/>
            <a:chOff x="0" y="0"/>
            <a:chExt cx="11927598" cy="7799017"/>
          </a:xfrm>
        </p:grpSpPr>
        <p:sp>
          <p:nvSpPr>
            <p:cNvPr id="581" name="Line"/>
            <p:cNvSpPr/>
            <p:nvPr/>
          </p:nvSpPr>
          <p:spPr>
            <a:xfrm>
              <a:off x="0" y="488939"/>
              <a:ext cx="186449" cy="35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06" fill="norm" stroke="1" extrusionOk="0">
                  <a:moveTo>
                    <a:pt x="263" y="4797"/>
                  </a:moveTo>
                  <a:cubicBezTo>
                    <a:pt x="6088" y="3666"/>
                    <a:pt x="11913" y="2536"/>
                    <a:pt x="15311" y="1720"/>
                  </a:cubicBezTo>
                  <a:cubicBezTo>
                    <a:pt x="18708" y="904"/>
                    <a:pt x="19679" y="401"/>
                    <a:pt x="19436" y="150"/>
                  </a:cubicBezTo>
                  <a:cubicBezTo>
                    <a:pt x="19194" y="-101"/>
                    <a:pt x="17738" y="-101"/>
                    <a:pt x="15189" y="652"/>
                  </a:cubicBezTo>
                  <a:cubicBezTo>
                    <a:pt x="12641" y="1406"/>
                    <a:pt x="9000" y="2913"/>
                    <a:pt x="6695" y="3918"/>
                  </a:cubicBezTo>
                  <a:cubicBezTo>
                    <a:pt x="4389" y="4922"/>
                    <a:pt x="3418" y="5425"/>
                    <a:pt x="2812" y="5990"/>
                  </a:cubicBezTo>
                  <a:cubicBezTo>
                    <a:pt x="2205" y="6555"/>
                    <a:pt x="1962" y="7183"/>
                    <a:pt x="2448" y="7497"/>
                  </a:cubicBezTo>
                  <a:cubicBezTo>
                    <a:pt x="2933" y="7811"/>
                    <a:pt x="4147" y="7811"/>
                    <a:pt x="5360" y="7811"/>
                  </a:cubicBezTo>
                  <a:cubicBezTo>
                    <a:pt x="6574" y="7811"/>
                    <a:pt x="7787" y="7811"/>
                    <a:pt x="8758" y="8062"/>
                  </a:cubicBezTo>
                  <a:cubicBezTo>
                    <a:pt x="9729" y="8313"/>
                    <a:pt x="10457" y="8815"/>
                    <a:pt x="9365" y="10008"/>
                  </a:cubicBezTo>
                  <a:cubicBezTo>
                    <a:pt x="8272" y="11201"/>
                    <a:pt x="5360" y="13085"/>
                    <a:pt x="3418" y="14718"/>
                  </a:cubicBezTo>
                  <a:cubicBezTo>
                    <a:pt x="1477" y="16350"/>
                    <a:pt x="506" y="17732"/>
                    <a:pt x="142" y="18736"/>
                  </a:cubicBezTo>
                  <a:cubicBezTo>
                    <a:pt x="-222" y="19741"/>
                    <a:pt x="21" y="20369"/>
                    <a:pt x="1962" y="20808"/>
                  </a:cubicBezTo>
                  <a:cubicBezTo>
                    <a:pt x="3904" y="21248"/>
                    <a:pt x="7544" y="21499"/>
                    <a:pt x="11063" y="21122"/>
                  </a:cubicBezTo>
                  <a:cubicBezTo>
                    <a:pt x="14582" y="20746"/>
                    <a:pt x="17980" y="19741"/>
                    <a:pt x="21378" y="18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17926" y="632214"/>
              <a:ext cx="266974" cy="14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98" fill="norm" stroke="1" extrusionOk="0">
                  <a:moveTo>
                    <a:pt x="1553" y="6636"/>
                  </a:moveTo>
                  <a:cubicBezTo>
                    <a:pt x="702" y="5402"/>
                    <a:pt x="-148" y="4168"/>
                    <a:pt x="22" y="3550"/>
                  </a:cubicBezTo>
                  <a:cubicBezTo>
                    <a:pt x="192" y="2933"/>
                    <a:pt x="1383" y="2933"/>
                    <a:pt x="2743" y="4322"/>
                  </a:cubicBezTo>
                  <a:cubicBezTo>
                    <a:pt x="4104" y="5710"/>
                    <a:pt x="5635" y="8488"/>
                    <a:pt x="6400" y="10956"/>
                  </a:cubicBezTo>
                  <a:cubicBezTo>
                    <a:pt x="7165" y="13425"/>
                    <a:pt x="7165" y="15585"/>
                    <a:pt x="6910" y="17436"/>
                  </a:cubicBezTo>
                  <a:cubicBezTo>
                    <a:pt x="6655" y="19288"/>
                    <a:pt x="6145" y="20830"/>
                    <a:pt x="5550" y="20985"/>
                  </a:cubicBezTo>
                  <a:cubicBezTo>
                    <a:pt x="4954" y="21139"/>
                    <a:pt x="4274" y="19905"/>
                    <a:pt x="4189" y="18516"/>
                  </a:cubicBezTo>
                  <a:cubicBezTo>
                    <a:pt x="4104" y="17128"/>
                    <a:pt x="4614" y="15585"/>
                    <a:pt x="5720" y="12808"/>
                  </a:cubicBezTo>
                  <a:cubicBezTo>
                    <a:pt x="6825" y="10030"/>
                    <a:pt x="8526" y="6019"/>
                    <a:pt x="9802" y="3396"/>
                  </a:cubicBezTo>
                  <a:cubicBezTo>
                    <a:pt x="11077" y="773"/>
                    <a:pt x="11928" y="-461"/>
                    <a:pt x="12183" y="156"/>
                  </a:cubicBezTo>
                  <a:cubicBezTo>
                    <a:pt x="12438" y="773"/>
                    <a:pt x="12098" y="3242"/>
                    <a:pt x="11758" y="6482"/>
                  </a:cubicBezTo>
                  <a:cubicBezTo>
                    <a:pt x="11417" y="9722"/>
                    <a:pt x="11077" y="13733"/>
                    <a:pt x="11162" y="16356"/>
                  </a:cubicBezTo>
                  <a:cubicBezTo>
                    <a:pt x="11247" y="18979"/>
                    <a:pt x="11758" y="20213"/>
                    <a:pt x="13543" y="20368"/>
                  </a:cubicBezTo>
                  <a:cubicBezTo>
                    <a:pt x="15329" y="20522"/>
                    <a:pt x="18391" y="19596"/>
                    <a:pt x="21452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3379" y="830137"/>
              <a:ext cx="369771" cy="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38" fill="norm" stroke="1" extrusionOk="0">
                  <a:moveTo>
                    <a:pt x="2663" y="16200"/>
                  </a:moveTo>
                  <a:cubicBezTo>
                    <a:pt x="1435" y="18000"/>
                    <a:pt x="208" y="19800"/>
                    <a:pt x="24" y="20700"/>
                  </a:cubicBezTo>
                  <a:cubicBezTo>
                    <a:pt x="-160" y="21600"/>
                    <a:pt x="699" y="21600"/>
                    <a:pt x="3399" y="18900"/>
                  </a:cubicBezTo>
                  <a:cubicBezTo>
                    <a:pt x="6099" y="16200"/>
                    <a:pt x="10640" y="10800"/>
                    <a:pt x="13954" y="7200"/>
                  </a:cubicBezTo>
                  <a:cubicBezTo>
                    <a:pt x="17267" y="3600"/>
                    <a:pt x="19354" y="1800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586498" y="474537"/>
              <a:ext cx="50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062"/>
                    <a:pt x="10800" y="8123"/>
                    <a:pt x="14400" y="11723"/>
                  </a:cubicBezTo>
                  <a:cubicBezTo>
                    <a:pt x="18000" y="15323"/>
                    <a:pt x="198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70097" y="772987"/>
              <a:ext cx="594202" cy="177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2" fill="norm" stroke="1" extrusionOk="0">
                  <a:moveTo>
                    <a:pt x="1511" y="20057"/>
                  </a:moveTo>
                  <a:cubicBezTo>
                    <a:pt x="821" y="20571"/>
                    <a:pt x="132" y="21086"/>
                    <a:pt x="17" y="21343"/>
                  </a:cubicBezTo>
                  <a:cubicBezTo>
                    <a:pt x="-98" y="21600"/>
                    <a:pt x="362" y="21600"/>
                    <a:pt x="1396" y="21086"/>
                  </a:cubicBezTo>
                  <a:cubicBezTo>
                    <a:pt x="2430" y="20571"/>
                    <a:pt x="4038" y="19543"/>
                    <a:pt x="6106" y="17357"/>
                  </a:cubicBezTo>
                  <a:cubicBezTo>
                    <a:pt x="8174" y="15171"/>
                    <a:pt x="10702" y="11829"/>
                    <a:pt x="13000" y="9000"/>
                  </a:cubicBezTo>
                  <a:cubicBezTo>
                    <a:pt x="15298" y="6171"/>
                    <a:pt x="17366" y="3857"/>
                    <a:pt x="18706" y="2571"/>
                  </a:cubicBezTo>
                  <a:cubicBezTo>
                    <a:pt x="20047" y="1286"/>
                    <a:pt x="20659" y="1029"/>
                    <a:pt x="21004" y="771"/>
                  </a:cubicBezTo>
                  <a:cubicBezTo>
                    <a:pt x="21349" y="514"/>
                    <a:pt x="21425" y="25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27798" y="51263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65898" y="658687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418161" y="353836"/>
              <a:ext cx="130488" cy="56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72" fill="norm" stroke="1" extrusionOk="0">
                  <a:moveTo>
                    <a:pt x="21136" y="5522"/>
                  </a:moveTo>
                  <a:cubicBezTo>
                    <a:pt x="21136" y="4482"/>
                    <a:pt x="21136" y="3442"/>
                    <a:pt x="19422" y="2482"/>
                  </a:cubicBezTo>
                  <a:cubicBezTo>
                    <a:pt x="17707" y="1522"/>
                    <a:pt x="14279" y="642"/>
                    <a:pt x="11707" y="242"/>
                  </a:cubicBezTo>
                  <a:cubicBezTo>
                    <a:pt x="9136" y="-158"/>
                    <a:pt x="7422" y="-78"/>
                    <a:pt x="5365" y="602"/>
                  </a:cubicBezTo>
                  <a:cubicBezTo>
                    <a:pt x="3307" y="1282"/>
                    <a:pt x="907" y="2562"/>
                    <a:pt x="222" y="4682"/>
                  </a:cubicBezTo>
                  <a:cubicBezTo>
                    <a:pt x="-464" y="6802"/>
                    <a:pt x="565" y="9762"/>
                    <a:pt x="1593" y="12482"/>
                  </a:cubicBezTo>
                  <a:cubicBezTo>
                    <a:pt x="2622" y="15202"/>
                    <a:pt x="3650" y="17682"/>
                    <a:pt x="4336" y="19202"/>
                  </a:cubicBezTo>
                  <a:cubicBezTo>
                    <a:pt x="5022" y="20722"/>
                    <a:pt x="5365" y="21282"/>
                    <a:pt x="5193" y="21362"/>
                  </a:cubicBezTo>
                  <a:cubicBezTo>
                    <a:pt x="5022" y="21442"/>
                    <a:pt x="4336" y="21042"/>
                    <a:pt x="3650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343003" y="709487"/>
              <a:ext cx="1865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37" y="21600"/>
                  </a:moveTo>
                  <a:cubicBezTo>
                    <a:pt x="766" y="17018"/>
                    <a:pt x="-205" y="12436"/>
                    <a:pt x="38" y="9164"/>
                  </a:cubicBezTo>
                  <a:cubicBezTo>
                    <a:pt x="280" y="5891"/>
                    <a:pt x="1737" y="3927"/>
                    <a:pt x="5498" y="2618"/>
                  </a:cubicBezTo>
                  <a:cubicBezTo>
                    <a:pt x="9260" y="1309"/>
                    <a:pt x="15328" y="655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593098" y="830137"/>
              <a:ext cx="133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605798" y="842837"/>
              <a:ext cx="1270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032"/>
                  </a:cubicBezTo>
                  <a:cubicBezTo>
                    <a:pt x="10800" y="6063"/>
                    <a:pt x="5400" y="12126"/>
                    <a:pt x="2700" y="15726"/>
                  </a:cubicBezTo>
                  <a:cubicBezTo>
                    <a:pt x="0" y="19326"/>
                    <a:pt x="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872464" y="507563"/>
              <a:ext cx="139735" cy="34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521" fill="norm" stroke="1" extrusionOk="0">
                  <a:moveTo>
                    <a:pt x="20970" y="1099"/>
                  </a:moveTo>
                  <a:cubicBezTo>
                    <a:pt x="19382" y="706"/>
                    <a:pt x="17794" y="314"/>
                    <a:pt x="16205" y="117"/>
                  </a:cubicBezTo>
                  <a:cubicBezTo>
                    <a:pt x="14617" y="-79"/>
                    <a:pt x="13029" y="-79"/>
                    <a:pt x="10964" y="510"/>
                  </a:cubicBezTo>
                  <a:cubicBezTo>
                    <a:pt x="8899" y="1099"/>
                    <a:pt x="6358" y="2277"/>
                    <a:pt x="3976" y="4503"/>
                  </a:cubicBezTo>
                  <a:cubicBezTo>
                    <a:pt x="1594" y="6728"/>
                    <a:pt x="-630" y="10001"/>
                    <a:pt x="164" y="13012"/>
                  </a:cubicBezTo>
                  <a:cubicBezTo>
                    <a:pt x="958" y="16023"/>
                    <a:pt x="4770" y="18772"/>
                    <a:pt x="858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037598" y="602782"/>
              <a:ext cx="203201" cy="22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2" fill="norm" stroke="1" extrusionOk="0">
                  <a:moveTo>
                    <a:pt x="0" y="486"/>
                  </a:moveTo>
                  <a:cubicBezTo>
                    <a:pt x="1125" y="83"/>
                    <a:pt x="2250" y="-321"/>
                    <a:pt x="3712" y="386"/>
                  </a:cubicBezTo>
                  <a:cubicBezTo>
                    <a:pt x="5175" y="1092"/>
                    <a:pt x="6975" y="2909"/>
                    <a:pt x="8100" y="5735"/>
                  </a:cubicBezTo>
                  <a:cubicBezTo>
                    <a:pt x="9225" y="8561"/>
                    <a:pt x="9675" y="12397"/>
                    <a:pt x="9225" y="15021"/>
                  </a:cubicBezTo>
                  <a:cubicBezTo>
                    <a:pt x="8775" y="17645"/>
                    <a:pt x="7425" y="19058"/>
                    <a:pt x="6188" y="19967"/>
                  </a:cubicBezTo>
                  <a:cubicBezTo>
                    <a:pt x="4950" y="20875"/>
                    <a:pt x="3825" y="21279"/>
                    <a:pt x="3150" y="20875"/>
                  </a:cubicBezTo>
                  <a:cubicBezTo>
                    <a:pt x="2475" y="20472"/>
                    <a:pt x="2250" y="19260"/>
                    <a:pt x="3487" y="16434"/>
                  </a:cubicBezTo>
                  <a:cubicBezTo>
                    <a:pt x="4725" y="13608"/>
                    <a:pt x="7425" y="9167"/>
                    <a:pt x="9112" y="6543"/>
                  </a:cubicBezTo>
                  <a:cubicBezTo>
                    <a:pt x="10800" y="3918"/>
                    <a:pt x="11475" y="3111"/>
                    <a:pt x="12375" y="2505"/>
                  </a:cubicBezTo>
                  <a:cubicBezTo>
                    <a:pt x="13275" y="1900"/>
                    <a:pt x="14400" y="1496"/>
                    <a:pt x="14962" y="1799"/>
                  </a:cubicBezTo>
                  <a:cubicBezTo>
                    <a:pt x="15525" y="2101"/>
                    <a:pt x="15525" y="3111"/>
                    <a:pt x="15188" y="5331"/>
                  </a:cubicBezTo>
                  <a:cubicBezTo>
                    <a:pt x="14850" y="7552"/>
                    <a:pt x="14175" y="10984"/>
                    <a:pt x="14850" y="13204"/>
                  </a:cubicBezTo>
                  <a:cubicBezTo>
                    <a:pt x="15525" y="15425"/>
                    <a:pt x="17550" y="16434"/>
                    <a:pt x="18900" y="16939"/>
                  </a:cubicBezTo>
                  <a:cubicBezTo>
                    <a:pt x="20250" y="17443"/>
                    <a:pt x="20925" y="17443"/>
                    <a:pt x="21600" y="17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323348" y="493587"/>
              <a:ext cx="9642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0" y="0"/>
                  </a:moveTo>
                  <a:cubicBezTo>
                    <a:pt x="6894" y="3125"/>
                    <a:pt x="13787" y="6249"/>
                    <a:pt x="17464" y="9238"/>
                  </a:cubicBezTo>
                  <a:cubicBezTo>
                    <a:pt x="21140" y="12226"/>
                    <a:pt x="21600" y="15079"/>
                    <a:pt x="20221" y="17117"/>
                  </a:cubicBezTo>
                  <a:cubicBezTo>
                    <a:pt x="18843" y="19155"/>
                    <a:pt x="15626" y="20377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583698" y="671387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0800"/>
                    <a:pt x="3032" y="0"/>
                    <a:pt x="6632" y="0"/>
                  </a:cubicBezTo>
                  <a:cubicBezTo>
                    <a:pt x="10232" y="0"/>
                    <a:pt x="1591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602748" y="779337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4361484" y="219407"/>
              <a:ext cx="269965" cy="148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5" fill="norm" stroke="1" extrusionOk="0">
                  <a:moveTo>
                    <a:pt x="20004" y="384"/>
                  </a:moveTo>
                  <a:cubicBezTo>
                    <a:pt x="18654" y="200"/>
                    <a:pt x="17304" y="17"/>
                    <a:pt x="15279" y="1"/>
                  </a:cubicBezTo>
                  <a:cubicBezTo>
                    <a:pt x="13254" y="-14"/>
                    <a:pt x="10554" y="139"/>
                    <a:pt x="8698" y="476"/>
                  </a:cubicBezTo>
                  <a:cubicBezTo>
                    <a:pt x="6842" y="812"/>
                    <a:pt x="5829" y="1332"/>
                    <a:pt x="5576" y="1868"/>
                  </a:cubicBezTo>
                  <a:cubicBezTo>
                    <a:pt x="5323" y="2403"/>
                    <a:pt x="5829" y="2954"/>
                    <a:pt x="6757" y="3688"/>
                  </a:cubicBezTo>
                  <a:cubicBezTo>
                    <a:pt x="7686" y="4422"/>
                    <a:pt x="9036" y="5340"/>
                    <a:pt x="9036" y="6090"/>
                  </a:cubicBezTo>
                  <a:cubicBezTo>
                    <a:pt x="9036" y="6839"/>
                    <a:pt x="7686" y="7421"/>
                    <a:pt x="6589" y="7757"/>
                  </a:cubicBezTo>
                  <a:cubicBezTo>
                    <a:pt x="5492" y="8094"/>
                    <a:pt x="4648" y="8185"/>
                    <a:pt x="3804" y="8262"/>
                  </a:cubicBezTo>
                  <a:cubicBezTo>
                    <a:pt x="2961" y="8338"/>
                    <a:pt x="2117" y="8400"/>
                    <a:pt x="1357" y="8384"/>
                  </a:cubicBezTo>
                  <a:cubicBezTo>
                    <a:pt x="598" y="8369"/>
                    <a:pt x="-77" y="8277"/>
                    <a:pt x="7" y="8201"/>
                  </a:cubicBezTo>
                  <a:cubicBezTo>
                    <a:pt x="92" y="8124"/>
                    <a:pt x="936" y="8063"/>
                    <a:pt x="2201" y="8063"/>
                  </a:cubicBezTo>
                  <a:cubicBezTo>
                    <a:pt x="3467" y="8063"/>
                    <a:pt x="5154" y="8124"/>
                    <a:pt x="7011" y="8338"/>
                  </a:cubicBezTo>
                  <a:cubicBezTo>
                    <a:pt x="8867" y="8553"/>
                    <a:pt x="10892" y="8920"/>
                    <a:pt x="11736" y="9455"/>
                  </a:cubicBezTo>
                  <a:cubicBezTo>
                    <a:pt x="12579" y="9991"/>
                    <a:pt x="12242" y="10694"/>
                    <a:pt x="11061" y="11627"/>
                  </a:cubicBezTo>
                  <a:cubicBezTo>
                    <a:pt x="9879" y="12561"/>
                    <a:pt x="7854" y="13723"/>
                    <a:pt x="6420" y="14870"/>
                  </a:cubicBezTo>
                  <a:cubicBezTo>
                    <a:pt x="4986" y="16018"/>
                    <a:pt x="4142" y="17150"/>
                    <a:pt x="4226" y="18083"/>
                  </a:cubicBezTo>
                  <a:cubicBezTo>
                    <a:pt x="4311" y="19016"/>
                    <a:pt x="5323" y="19750"/>
                    <a:pt x="7432" y="20316"/>
                  </a:cubicBezTo>
                  <a:cubicBezTo>
                    <a:pt x="9542" y="20882"/>
                    <a:pt x="12748" y="21280"/>
                    <a:pt x="15279" y="21433"/>
                  </a:cubicBezTo>
                  <a:cubicBezTo>
                    <a:pt x="17811" y="21586"/>
                    <a:pt x="19667" y="21494"/>
                    <a:pt x="2152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5147915" y="94534"/>
              <a:ext cx="243066" cy="28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2" fill="norm" stroke="1" extrusionOk="0">
                  <a:moveTo>
                    <a:pt x="12554" y="3793"/>
                  </a:moveTo>
                  <a:cubicBezTo>
                    <a:pt x="11815" y="3148"/>
                    <a:pt x="11077" y="2503"/>
                    <a:pt x="10154" y="2503"/>
                  </a:cubicBezTo>
                  <a:cubicBezTo>
                    <a:pt x="9231" y="2503"/>
                    <a:pt x="8123" y="3148"/>
                    <a:pt x="6462" y="5324"/>
                  </a:cubicBezTo>
                  <a:cubicBezTo>
                    <a:pt x="4800" y="7500"/>
                    <a:pt x="2585" y="11208"/>
                    <a:pt x="1385" y="13706"/>
                  </a:cubicBezTo>
                  <a:cubicBezTo>
                    <a:pt x="185" y="16205"/>
                    <a:pt x="0" y="17494"/>
                    <a:pt x="0" y="18542"/>
                  </a:cubicBezTo>
                  <a:cubicBezTo>
                    <a:pt x="0" y="19590"/>
                    <a:pt x="185" y="20396"/>
                    <a:pt x="738" y="20879"/>
                  </a:cubicBezTo>
                  <a:cubicBezTo>
                    <a:pt x="1292" y="21363"/>
                    <a:pt x="2215" y="21524"/>
                    <a:pt x="4708" y="21040"/>
                  </a:cubicBezTo>
                  <a:cubicBezTo>
                    <a:pt x="7200" y="20557"/>
                    <a:pt x="11262" y="19428"/>
                    <a:pt x="14400" y="17172"/>
                  </a:cubicBezTo>
                  <a:cubicBezTo>
                    <a:pt x="17538" y="14915"/>
                    <a:pt x="19754" y="11530"/>
                    <a:pt x="20677" y="8790"/>
                  </a:cubicBezTo>
                  <a:cubicBezTo>
                    <a:pt x="21600" y="6049"/>
                    <a:pt x="21231" y="3954"/>
                    <a:pt x="20123" y="2423"/>
                  </a:cubicBezTo>
                  <a:cubicBezTo>
                    <a:pt x="19015" y="891"/>
                    <a:pt x="17169" y="-76"/>
                    <a:pt x="15415" y="5"/>
                  </a:cubicBezTo>
                  <a:cubicBezTo>
                    <a:pt x="13662" y="85"/>
                    <a:pt x="12000" y="1214"/>
                    <a:pt x="10338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098027" y="128372"/>
              <a:ext cx="189824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99" fill="norm" stroke="1" extrusionOk="0">
                  <a:moveTo>
                    <a:pt x="19257" y="1662"/>
                  </a:moveTo>
                  <a:cubicBezTo>
                    <a:pt x="20206" y="781"/>
                    <a:pt x="21156" y="-101"/>
                    <a:pt x="21274" y="9"/>
                  </a:cubicBezTo>
                  <a:cubicBezTo>
                    <a:pt x="21393" y="119"/>
                    <a:pt x="20681" y="1221"/>
                    <a:pt x="18070" y="3095"/>
                  </a:cubicBezTo>
                  <a:cubicBezTo>
                    <a:pt x="15459" y="4968"/>
                    <a:pt x="10949" y="7613"/>
                    <a:pt x="7982" y="9266"/>
                  </a:cubicBezTo>
                  <a:cubicBezTo>
                    <a:pt x="5015" y="10919"/>
                    <a:pt x="3591" y="11581"/>
                    <a:pt x="2285" y="12462"/>
                  </a:cubicBezTo>
                  <a:cubicBezTo>
                    <a:pt x="980" y="13344"/>
                    <a:pt x="-207" y="14446"/>
                    <a:pt x="30" y="15217"/>
                  </a:cubicBezTo>
                  <a:cubicBezTo>
                    <a:pt x="268" y="15989"/>
                    <a:pt x="1929" y="16430"/>
                    <a:pt x="4896" y="16981"/>
                  </a:cubicBezTo>
                  <a:cubicBezTo>
                    <a:pt x="7863" y="17532"/>
                    <a:pt x="12136" y="18193"/>
                    <a:pt x="14628" y="18964"/>
                  </a:cubicBezTo>
                  <a:cubicBezTo>
                    <a:pt x="17120" y="19736"/>
                    <a:pt x="17833" y="20617"/>
                    <a:pt x="18545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047498" y="417387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706854" y="195572"/>
              <a:ext cx="261395" cy="19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23" fill="norm" stroke="1" extrusionOk="0">
                  <a:moveTo>
                    <a:pt x="14601" y="4089"/>
                  </a:moveTo>
                  <a:cubicBezTo>
                    <a:pt x="14774" y="2940"/>
                    <a:pt x="14946" y="1791"/>
                    <a:pt x="14514" y="987"/>
                  </a:cubicBezTo>
                  <a:cubicBezTo>
                    <a:pt x="14082" y="183"/>
                    <a:pt x="13046" y="-277"/>
                    <a:pt x="11058" y="183"/>
                  </a:cubicBezTo>
                  <a:cubicBezTo>
                    <a:pt x="9071" y="642"/>
                    <a:pt x="6134" y="2021"/>
                    <a:pt x="3974" y="4204"/>
                  </a:cubicBezTo>
                  <a:cubicBezTo>
                    <a:pt x="1814" y="6387"/>
                    <a:pt x="431" y="9374"/>
                    <a:pt x="86" y="12017"/>
                  </a:cubicBezTo>
                  <a:cubicBezTo>
                    <a:pt x="-260" y="14659"/>
                    <a:pt x="431" y="16957"/>
                    <a:pt x="2418" y="17761"/>
                  </a:cubicBezTo>
                  <a:cubicBezTo>
                    <a:pt x="4406" y="18566"/>
                    <a:pt x="7689" y="17876"/>
                    <a:pt x="9849" y="16268"/>
                  </a:cubicBezTo>
                  <a:cubicBezTo>
                    <a:pt x="12009" y="14659"/>
                    <a:pt x="13046" y="12132"/>
                    <a:pt x="13650" y="10063"/>
                  </a:cubicBezTo>
                  <a:cubicBezTo>
                    <a:pt x="14255" y="7995"/>
                    <a:pt x="14428" y="6387"/>
                    <a:pt x="14428" y="6157"/>
                  </a:cubicBezTo>
                  <a:cubicBezTo>
                    <a:pt x="14428" y="5927"/>
                    <a:pt x="14255" y="7076"/>
                    <a:pt x="14342" y="9144"/>
                  </a:cubicBezTo>
                  <a:cubicBezTo>
                    <a:pt x="14428" y="11212"/>
                    <a:pt x="14774" y="14200"/>
                    <a:pt x="15983" y="16383"/>
                  </a:cubicBezTo>
                  <a:cubicBezTo>
                    <a:pt x="17193" y="18566"/>
                    <a:pt x="19266" y="19944"/>
                    <a:pt x="2134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5266112" y="1534726"/>
              <a:ext cx="211306" cy="239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0889" fill="norm" stroke="1" extrusionOk="0">
                  <a:moveTo>
                    <a:pt x="11249" y="3346"/>
                  </a:moveTo>
                  <a:cubicBezTo>
                    <a:pt x="10626" y="2607"/>
                    <a:pt x="10003" y="1869"/>
                    <a:pt x="9172" y="1407"/>
                  </a:cubicBezTo>
                  <a:cubicBezTo>
                    <a:pt x="8341" y="946"/>
                    <a:pt x="7303" y="761"/>
                    <a:pt x="5745" y="2700"/>
                  </a:cubicBezTo>
                  <a:cubicBezTo>
                    <a:pt x="4187" y="4638"/>
                    <a:pt x="2110" y="8700"/>
                    <a:pt x="968" y="11930"/>
                  </a:cubicBezTo>
                  <a:cubicBezTo>
                    <a:pt x="-174" y="15161"/>
                    <a:pt x="-382" y="17561"/>
                    <a:pt x="760" y="19130"/>
                  </a:cubicBezTo>
                  <a:cubicBezTo>
                    <a:pt x="1903" y="20700"/>
                    <a:pt x="4395" y="21438"/>
                    <a:pt x="7822" y="20423"/>
                  </a:cubicBezTo>
                  <a:cubicBezTo>
                    <a:pt x="11249" y="19407"/>
                    <a:pt x="15610" y="16638"/>
                    <a:pt x="18103" y="13223"/>
                  </a:cubicBezTo>
                  <a:cubicBezTo>
                    <a:pt x="20595" y="9807"/>
                    <a:pt x="21218" y="5746"/>
                    <a:pt x="20387" y="3253"/>
                  </a:cubicBezTo>
                  <a:cubicBezTo>
                    <a:pt x="19556" y="761"/>
                    <a:pt x="17272" y="-162"/>
                    <a:pt x="15299" y="23"/>
                  </a:cubicBezTo>
                  <a:cubicBezTo>
                    <a:pt x="13326" y="207"/>
                    <a:pt x="11664" y="1500"/>
                    <a:pt x="10522" y="2700"/>
                  </a:cubicBezTo>
                  <a:cubicBezTo>
                    <a:pt x="9380" y="3900"/>
                    <a:pt x="8756" y="5007"/>
                    <a:pt x="8133" y="6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5571248" y="25863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590298" y="154593"/>
              <a:ext cx="44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648584" y="0"/>
              <a:ext cx="125866" cy="35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2" fill="norm" stroke="1" extrusionOk="0">
                  <a:moveTo>
                    <a:pt x="14927" y="4525"/>
                  </a:moveTo>
                  <a:cubicBezTo>
                    <a:pt x="15287" y="3882"/>
                    <a:pt x="15647" y="3239"/>
                    <a:pt x="15827" y="2467"/>
                  </a:cubicBezTo>
                  <a:cubicBezTo>
                    <a:pt x="16007" y="1696"/>
                    <a:pt x="16007" y="796"/>
                    <a:pt x="15107" y="346"/>
                  </a:cubicBezTo>
                  <a:cubicBezTo>
                    <a:pt x="14207" y="-104"/>
                    <a:pt x="12407" y="-104"/>
                    <a:pt x="11147" y="282"/>
                  </a:cubicBezTo>
                  <a:cubicBezTo>
                    <a:pt x="9887" y="667"/>
                    <a:pt x="9167" y="1439"/>
                    <a:pt x="8447" y="4010"/>
                  </a:cubicBezTo>
                  <a:cubicBezTo>
                    <a:pt x="7727" y="6582"/>
                    <a:pt x="7007" y="10953"/>
                    <a:pt x="6827" y="13910"/>
                  </a:cubicBezTo>
                  <a:cubicBezTo>
                    <a:pt x="6647" y="16867"/>
                    <a:pt x="7007" y="18410"/>
                    <a:pt x="7007" y="19503"/>
                  </a:cubicBezTo>
                  <a:cubicBezTo>
                    <a:pt x="7007" y="20596"/>
                    <a:pt x="6647" y="21239"/>
                    <a:pt x="5747" y="21367"/>
                  </a:cubicBezTo>
                  <a:cubicBezTo>
                    <a:pt x="4847" y="21496"/>
                    <a:pt x="3407" y="21110"/>
                    <a:pt x="2327" y="20596"/>
                  </a:cubicBezTo>
                  <a:cubicBezTo>
                    <a:pt x="1247" y="20082"/>
                    <a:pt x="527" y="19439"/>
                    <a:pt x="167" y="18732"/>
                  </a:cubicBezTo>
                  <a:cubicBezTo>
                    <a:pt x="-193" y="18025"/>
                    <a:pt x="-193" y="17253"/>
                    <a:pt x="2507" y="16675"/>
                  </a:cubicBezTo>
                  <a:cubicBezTo>
                    <a:pt x="5207" y="16096"/>
                    <a:pt x="10607" y="15710"/>
                    <a:pt x="14207" y="15453"/>
                  </a:cubicBezTo>
                  <a:cubicBezTo>
                    <a:pt x="17807" y="15196"/>
                    <a:pt x="19607" y="15067"/>
                    <a:pt x="21407" y="14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844298" y="197254"/>
              <a:ext cx="177801" cy="13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582"/>
                  </a:moveTo>
                  <a:cubicBezTo>
                    <a:pt x="1029" y="3600"/>
                    <a:pt x="2057" y="2618"/>
                    <a:pt x="3729" y="2618"/>
                  </a:cubicBezTo>
                  <a:cubicBezTo>
                    <a:pt x="5400" y="2618"/>
                    <a:pt x="7714" y="3600"/>
                    <a:pt x="8743" y="5891"/>
                  </a:cubicBezTo>
                  <a:cubicBezTo>
                    <a:pt x="9771" y="8182"/>
                    <a:pt x="9514" y="11782"/>
                    <a:pt x="8743" y="14400"/>
                  </a:cubicBezTo>
                  <a:cubicBezTo>
                    <a:pt x="7971" y="17018"/>
                    <a:pt x="6686" y="18655"/>
                    <a:pt x="5400" y="19800"/>
                  </a:cubicBezTo>
                  <a:cubicBezTo>
                    <a:pt x="4114" y="20945"/>
                    <a:pt x="2829" y="21600"/>
                    <a:pt x="2443" y="21109"/>
                  </a:cubicBezTo>
                  <a:cubicBezTo>
                    <a:pt x="2057" y="20618"/>
                    <a:pt x="2571" y="18982"/>
                    <a:pt x="5014" y="15709"/>
                  </a:cubicBezTo>
                  <a:cubicBezTo>
                    <a:pt x="7457" y="12436"/>
                    <a:pt x="11829" y="7527"/>
                    <a:pt x="14529" y="4418"/>
                  </a:cubicBezTo>
                  <a:cubicBezTo>
                    <a:pt x="17229" y="1309"/>
                    <a:pt x="18257" y="0"/>
                    <a:pt x="18386" y="0"/>
                  </a:cubicBezTo>
                  <a:cubicBezTo>
                    <a:pt x="18514" y="0"/>
                    <a:pt x="17743" y="1309"/>
                    <a:pt x="16843" y="2782"/>
                  </a:cubicBezTo>
                  <a:cubicBezTo>
                    <a:pt x="15943" y="4255"/>
                    <a:pt x="14914" y="5891"/>
                    <a:pt x="14271" y="7691"/>
                  </a:cubicBezTo>
                  <a:cubicBezTo>
                    <a:pt x="13629" y="9491"/>
                    <a:pt x="13371" y="11455"/>
                    <a:pt x="14657" y="13418"/>
                  </a:cubicBezTo>
                  <a:cubicBezTo>
                    <a:pt x="15943" y="15382"/>
                    <a:pt x="18771" y="17345"/>
                    <a:pt x="21600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034798" y="1661987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072898" y="1573087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160336" y="1397085"/>
              <a:ext cx="128463" cy="43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10" fill="norm" stroke="1" extrusionOk="0">
                  <a:moveTo>
                    <a:pt x="21144" y="1181"/>
                  </a:moveTo>
                  <a:cubicBezTo>
                    <a:pt x="19750" y="757"/>
                    <a:pt x="18357" y="334"/>
                    <a:pt x="16267" y="122"/>
                  </a:cubicBezTo>
                  <a:cubicBezTo>
                    <a:pt x="14176" y="-90"/>
                    <a:pt x="11389" y="-90"/>
                    <a:pt x="8428" y="651"/>
                  </a:cubicBezTo>
                  <a:cubicBezTo>
                    <a:pt x="5467" y="1392"/>
                    <a:pt x="2331" y="2875"/>
                    <a:pt x="938" y="5469"/>
                  </a:cubicBezTo>
                  <a:cubicBezTo>
                    <a:pt x="-456" y="8063"/>
                    <a:pt x="-108" y="11769"/>
                    <a:pt x="763" y="14628"/>
                  </a:cubicBezTo>
                  <a:cubicBezTo>
                    <a:pt x="1634" y="17486"/>
                    <a:pt x="3028" y="19498"/>
                    <a:pt x="4421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131001" y="1661987"/>
              <a:ext cx="21494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811" y="21600"/>
                  </a:moveTo>
                  <a:cubicBezTo>
                    <a:pt x="964" y="19440"/>
                    <a:pt x="117" y="17280"/>
                    <a:pt x="11" y="15480"/>
                  </a:cubicBezTo>
                  <a:cubicBezTo>
                    <a:pt x="-95" y="13680"/>
                    <a:pt x="540" y="12240"/>
                    <a:pt x="4246" y="9720"/>
                  </a:cubicBezTo>
                  <a:cubicBezTo>
                    <a:pt x="7952" y="7200"/>
                    <a:pt x="14729" y="360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847598" y="1658500"/>
              <a:ext cx="158751" cy="17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1209"/>
                  </a:moveTo>
                  <a:cubicBezTo>
                    <a:pt x="1152" y="429"/>
                    <a:pt x="2304" y="-352"/>
                    <a:pt x="4176" y="168"/>
                  </a:cubicBezTo>
                  <a:cubicBezTo>
                    <a:pt x="6048" y="689"/>
                    <a:pt x="8640" y="2511"/>
                    <a:pt x="10368" y="4593"/>
                  </a:cubicBezTo>
                  <a:cubicBezTo>
                    <a:pt x="12096" y="6675"/>
                    <a:pt x="12960" y="9017"/>
                    <a:pt x="12816" y="11489"/>
                  </a:cubicBezTo>
                  <a:cubicBezTo>
                    <a:pt x="12672" y="13961"/>
                    <a:pt x="11520" y="16564"/>
                    <a:pt x="10224" y="18255"/>
                  </a:cubicBezTo>
                  <a:cubicBezTo>
                    <a:pt x="8928" y="19947"/>
                    <a:pt x="7488" y="20728"/>
                    <a:pt x="6048" y="20988"/>
                  </a:cubicBezTo>
                  <a:cubicBezTo>
                    <a:pt x="4608" y="21248"/>
                    <a:pt x="3168" y="20988"/>
                    <a:pt x="2592" y="19426"/>
                  </a:cubicBezTo>
                  <a:cubicBezTo>
                    <a:pt x="2016" y="17865"/>
                    <a:pt x="2304" y="15002"/>
                    <a:pt x="4032" y="12140"/>
                  </a:cubicBezTo>
                  <a:cubicBezTo>
                    <a:pt x="5760" y="9277"/>
                    <a:pt x="8928" y="6414"/>
                    <a:pt x="11664" y="4593"/>
                  </a:cubicBezTo>
                  <a:cubicBezTo>
                    <a:pt x="14400" y="2771"/>
                    <a:pt x="16704" y="1990"/>
                    <a:pt x="17136" y="2771"/>
                  </a:cubicBezTo>
                  <a:cubicBezTo>
                    <a:pt x="17568" y="3552"/>
                    <a:pt x="16128" y="5894"/>
                    <a:pt x="14976" y="8496"/>
                  </a:cubicBezTo>
                  <a:cubicBezTo>
                    <a:pt x="13824" y="11099"/>
                    <a:pt x="12960" y="13961"/>
                    <a:pt x="12816" y="16043"/>
                  </a:cubicBezTo>
                  <a:cubicBezTo>
                    <a:pt x="12672" y="18125"/>
                    <a:pt x="13248" y="19426"/>
                    <a:pt x="14832" y="20077"/>
                  </a:cubicBezTo>
                  <a:cubicBezTo>
                    <a:pt x="16416" y="20728"/>
                    <a:pt x="19008" y="20728"/>
                    <a:pt x="21600" y="20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7273048" y="1655637"/>
              <a:ext cx="1709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0" y="0"/>
                  </a:moveTo>
                  <a:cubicBezTo>
                    <a:pt x="5532" y="2829"/>
                    <a:pt x="11063" y="5657"/>
                    <a:pt x="14883" y="7714"/>
                  </a:cubicBezTo>
                  <a:cubicBezTo>
                    <a:pt x="18702" y="9771"/>
                    <a:pt x="20810" y="11057"/>
                    <a:pt x="21205" y="11957"/>
                  </a:cubicBezTo>
                  <a:cubicBezTo>
                    <a:pt x="21600" y="12857"/>
                    <a:pt x="20283" y="13371"/>
                    <a:pt x="16990" y="14271"/>
                  </a:cubicBezTo>
                  <a:cubicBezTo>
                    <a:pt x="13698" y="15171"/>
                    <a:pt x="8429" y="16457"/>
                    <a:pt x="5268" y="17486"/>
                  </a:cubicBezTo>
                  <a:cubicBezTo>
                    <a:pt x="2107" y="18514"/>
                    <a:pt x="1054" y="19286"/>
                    <a:pt x="1449" y="19929"/>
                  </a:cubicBezTo>
                  <a:cubicBezTo>
                    <a:pt x="1844" y="20571"/>
                    <a:pt x="3688" y="21086"/>
                    <a:pt x="5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7374648" y="1852487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000"/>
                    <a:pt x="12436" y="6000"/>
                    <a:pt x="8836" y="9600"/>
                  </a:cubicBezTo>
                  <a:cubicBezTo>
                    <a:pt x="5236" y="13200"/>
                    <a:pt x="2618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571498" y="1579437"/>
              <a:ext cx="12289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0868" y="0"/>
                  </a:moveTo>
                  <a:cubicBezTo>
                    <a:pt x="17939" y="840"/>
                    <a:pt x="15010" y="1680"/>
                    <a:pt x="12447" y="3780"/>
                  </a:cubicBezTo>
                  <a:cubicBezTo>
                    <a:pt x="9885" y="5880"/>
                    <a:pt x="7688" y="9240"/>
                    <a:pt x="6224" y="11640"/>
                  </a:cubicBezTo>
                  <a:cubicBezTo>
                    <a:pt x="4759" y="14040"/>
                    <a:pt x="4027" y="15480"/>
                    <a:pt x="3478" y="16680"/>
                  </a:cubicBezTo>
                  <a:cubicBezTo>
                    <a:pt x="2929" y="17880"/>
                    <a:pt x="2563" y="18840"/>
                    <a:pt x="2746" y="19020"/>
                  </a:cubicBezTo>
                  <a:cubicBezTo>
                    <a:pt x="2929" y="19200"/>
                    <a:pt x="3661" y="18600"/>
                    <a:pt x="4759" y="17820"/>
                  </a:cubicBezTo>
                  <a:cubicBezTo>
                    <a:pt x="5858" y="17040"/>
                    <a:pt x="7322" y="16080"/>
                    <a:pt x="8603" y="15360"/>
                  </a:cubicBezTo>
                  <a:cubicBezTo>
                    <a:pt x="9885" y="14640"/>
                    <a:pt x="10983" y="14160"/>
                    <a:pt x="12447" y="13980"/>
                  </a:cubicBezTo>
                  <a:cubicBezTo>
                    <a:pt x="13912" y="13800"/>
                    <a:pt x="15742" y="13920"/>
                    <a:pt x="17390" y="14160"/>
                  </a:cubicBezTo>
                  <a:cubicBezTo>
                    <a:pt x="19037" y="14400"/>
                    <a:pt x="20502" y="14760"/>
                    <a:pt x="21051" y="15600"/>
                  </a:cubicBezTo>
                  <a:cubicBezTo>
                    <a:pt x="21600" y="16440"/>
                    <a:pt x="21234" y="17760"/>
                    <a:pt x="17573" y="18840"/>
                  </a:cubicBezTo>
                  <a:cubicBezTo>
                    <a:pt x="13912" y="19920"/>
                    <a:pt x="6956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993648" y="856479"/>
              <a:ext cx="222251" cy="20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1200"/>
                  </a:moveTo>
                  <a:cubicBezTo>
                    <a:pt x="823" y="552"/>
                    <a:pt x="1646" y="-96"/>
                    <a:pt x="2571" y="12"/>
                  </a:cubicBezTo>
                  <a:cubicBezTo>
                    <a:pt x="3497" y="120"/>
                    <a:pt x="4526" y="984"/>
                    <a:pt x="5657" y="3468"/>
                  </a:cubicBezTo>
                  <a:cubicBezTo>
                    <a:pt x="6789" y="5952"/>
                    <a:pt x="8023" y="10056"/>
                    <a:pt x="7817" y="13188"/>
                  </a:cubicBezTo>
                  <a:cubicBezTo>
                    <a:pt x="7611" y="16320"/>
                    <a:pt x="5966" y="18480"/>
                    <a:pt x="4526" y="19776"/>
                  </a:cubicBezTo>
                  <a:cubicBezTo>
                    <a:pt x="3086" y="21072"/>
                    <a:pt x="1851" y="21504"/>
                    <a:pt x="1234" y="21180"/>
                  </a:cubicBezTo>
                  <a:cubicBezTo>
                    <a:pt x="617" y="20856"/>
                    <a:pt x="617" y="19776"/>
                    <a:pt x="2366" y="17076"/>
                  </a:cubicBezTo>
                  <a:cubicBezTo>
                    <a:pt x="4114" y="14376"/>
                    <a:pt x="7611" y="10056"/>
                    <a:pt x="9874" y="7464"/>
                  </a:cubicBezTo>
                  <a:cubicBezTo>
                    <a:pt x="12137" y="4872"/>
                    <a:pt x="13166" y="4008"/>
                    <a:pt x="14091" y="3036"/>
                  </a:cubicBezTo>
                  <a:cubicBezTo>
                    <a:pt x="15017" y="2064"/>
                    <a:pt x="15840" y="984"/>
                    <a:pt x="16046" y="984"/>
                  </a:cubicBezTo>
                  <a:cubicBezTo>
                    <a:pt x="16251" y="984"/>
                    <a:pt x="15840" y="2064"/>
                    <a:pt x="15120" y="4008"/>
                  </a:cubicBezTo>
                  <a:cubicBezTo>
                    <a:pt x="14400" y="5952"/>
                    <a:pt x="13371" y="8760"/>
                    <a:pt x="12857" y="10920"/>
                  </a:cubicBezTo>
                  <a:cubicBezTo>
                    <a:pt x="12343" y="13080"/>
                    <a:pt x="12343" y="14592"/>
                    <a:pt x="13886" y="15456"/>
                  </a:cubicBezTo>
                  <a:cubicBezTo>
                    <a:pt x="15429" y="16320"/>
                    <a:pt x="18514" y="16536"/>
                    <a:pt x="21600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351365" y="842837"/>
              <a:ext cx="15663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78" y="4582"/>
                    <a:pt x="8757" y="9164"/>
                    <a:pt x="4962" y="11782"/>
                  </a:cubicBezTo>
                  <a:cubicBezTo>
                    <a:pt x="1168" y="14400"/>
                    <a:pt x="0" y="15055"/>
                    <a:pt x="0" y="15709"/>
                  </a:cubicBezTo>
                  <a:cubicBezTo>
                    <a:pt x="0" y="16364"/>
                    <a:pt x="1168" y="17018"/>
                    <a:pt x="4670" y="18000"/>
                  </a:cubicBezTo>
                  <a:cubicBezTo>
                    <a:pt x="8173" y="18982"/>
                    <a:pt x="14011" y="20291"/>
                    <a:pt x="198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615948" y="772987"/>
              <a:ext cx="126208" cy="27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21" fill="norm" stroke="1" extrusionOk="0">
                  <a:moveTo>
                    <a:pt x="6480" y="0"/>
                  </a:moveTo>
                  <a:cubicBezTo>
                    <a:pt x="5760" y="3707"/>
                    <a:pt x="5040" y="7415"/>
                    <a:pt x="4680" y="9913"/>
                  </a:cubicBezTo>
                  <a:cubicBezTo>
                    <a:pt x="4320" y="12412"/>
                    <a:pt x="4320" y="13701"/>
                    <a:pt x="4140" y="14830"/>
                  </a:cubicBezTo>
                  <a:cubicBezTo>
                    <a:pt x="3960" y="15958"/>
                    <a:pt x="3600" y="16925"/>
                    <a:pt x="3960" y="16925"/>
                  </a:cubicBezTo>
                  <a:cubicBezTo>
                    <a:pt x="4320" y="16925"/>
                    <a:pt x="5400" y="15958"/>
                    <a:pt x="6300" y="15072"/>
                  </a:cubicBezTo>
                  <a:cubicBezTo>
                    <a:pt x="7200" y="14185"/>
                    <a:pt x="7920" y="13379"/>
                    <a:pt x="9180" y="12734"/>
                  </a:cubicBezTo>
                  <a:cubicBezTo>
                    <a:pt x="10440" y="12090"/>
                    <a:pt x="12240" y="11606"/>
                    <a:pt x="13860" y="11687"/>
                  </a:cubicBezTo>
                  <a:cubicBezTo>
                    <a:pt x="15480" y="11767"/>
                    <a:pt x="16920" y="12412"/>
                    <a:pt x="18180" y="13540"/>
                  </a:cubicBezTo>
                  <a:cubicBezTo>
                    <a:pt x="19440" y="14669"/>
                    <a:pt x="20520" y="16281"/>
                    <a:pt x="21060" y="17490"/>
                  </a:cubicBezTo>
                  <a:cubicBezTo>
                    <a:pt x="21600" y="18699"/>
                    <a:pt x="21600" y="19504"/>
                    <a:pt x="21060" y="20230"/>
                  </a:cubicBezTo>
                  <a:cubicBezTo>
                    <a:pt x="20520" y="20955"/>
                    <a:pt x="19440" y="21600"/>
                    <a:pt x="15840" y="21197"/>
                  </a:cubicBezTo>
                  <a:cubicBezTo>
                    <a:pt x="12240" y="20794"/>
                    <a:pt x="6120" y="19343"/>
                    <a:pt x="0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6642658" y="911557"/>
              <a:ext cx="172243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05" fill="norm" stroke="1" extrusionOk="0">
                  <a:moveTo>
                    <a:pt x="18952" y="2554"/>
                  </a:moveTo>
                  <a:cubicBezTo>
                    <a:pt x="19993" y="1331"/>
                    <a:pt x="21034" y="109"/>
                    <a:pt x="21164" y="7"/>
                  </a:cubicBezTo>
                  <a:cubicBezTo>
                    <a:pt x="21294" y="-95"/>
                    <a:pt x="20513" y="924"/>
                    <a:pt x="17651" y="3165"/>
                  </a:cubicBezTo>
                  <a:cubicBezTo>
                    <a:pt x="14788" y="5407"/>
                    <a:pt x="9843" y="8871"/>
                    <a:pt x="6851" y="10909"/>
                  </a:cubicBezTo>
                  <a:cubicBezTo>
                    <a:pt x="3858" y="12947"/>
                    <a:pt x="2817" y="13558"/>
                    <a:pt x="1776" y="14271"/>
                  </a:cubicBezTo>
                  <a:cubicBezTo>
                    <a:pt x="735" y="14984"/>
                    <a:pt x="-306" y="15799"/>
                    <a:pt x="84" y="16411"/>
                  </a:cubicBezTo>
                  <a:cubicBezTo>
                    <a:pt x="475" y="17022"/>
                    <a:pt x="2296" y="17430"/>
                    <a:pt x="5419" y="18245"/>
                  </a:cubicBezTo>
                  <a:cubicBezTo>
                    <a:pt x="8542" y="19060"/>
                    <a:pt x="12966" y="20282"/>
                    <a:pt x="1739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354186" y="966761"/>
              <a:ext cx="175913" cy="15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76" fill="norm" stroke="1" extrusionOk="0">
                  <a:moveTo>
                    <a:pt x="16742" y="6381"/>
                  </a:moveTo>
                  <a:cubicBezTo>
                    <a:pt x="16485" y="4960"/>
                    <a:pt x="16228" y="3539"/>
                    <a:pt x="14814" y="2118"/>
                  </a:cubicBezTo>
                  <a:cubicBezTo>
                    <a:pt x="13400" y="697"/>
                    <a:pt x="10828" y="-724"/>
                    <a:pt x="8128" y="413"/>
                  </a:cubicBezTo>
                  <a:cubicBezTo>
                    <a:pt x="5428" y="1550"/>
                    <a:pt x="2600" y="5244"/>
                    <a:pt x="1185" y="8513"/>
                  </a:cubicBezTo>
                  <a:cubicBezTo>
                    <a:pt x="-229" y="11781"/>
                    <a:pt x="-229" y="14623"/>
                    <a:pt x="414" y="16329"/>
                  </a:cubicBezTo>
                  <a:cubicBezTo>
                    <a:pt x="1057" y="18034"/>
                    <a:pt x="2342" y="18602"/>
                    <a:pt x="4271" y="18034"/>
                  </a:cubicBezTo>
                  <a:cubicBezTo>
                    <a:pt x="6200" y="17465"/>
                    <a:pt x="8771" y="15760"/>
                    <a:pt x="10442" y="14339"/>
                  </a:cubicBezTo>
                  <a:cubicBezTo>
                    <a:pt x="12114" y="12918"/>
                    <a:pt x="12885" y="11781"/>
                    <a:pt x="13400" y="10502"/>
                  </a:cubicBezTo>
                  <a:cubicBezTo>
                    <a:pt x="13914" y="9223"/>
                    <a:pt x="14171" y="7802"/>
                    <a:pt x="14300" y="8087"/>
                  </a:cubicBezTo>
                  <a:cubicBezTo>
                    <a:pt x="14428" y="8371"/>
                    <a:pt x="14428" y="10360"/>
                    <a:pt x="15585" y="12776"/>
                  </a:cubicBezTo>
                  <a:cubicBezTo>
                    <a:pt x="16742" y="15192"/>
                    <a:pt x="19057" y="18034"/>
                    <a:pt x="21371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039965" y="703137"/>
              <a:ext cx="423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57"/>
                    <a:pt x="0" y="11314"/>
                    <a:pt x="0" y="14914"/>
                  </a:cubicBezTo>
                  <a:cubicBezTo>
                    <a:pt x="0" y="18514"/>
                    <a:pt x="10800" y="20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831420" y="948200"/>
              <a:ext cx="484661" cy="4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70" fill="norm" stroke="1" extrusionOk="0">
                  <a:moveTo>
                    <a:pt x="1265" y="15235"/>
                  </a:moveTo>
                  <a:cubicBezTo>
                    <a:pt x="611" y="16174"/>
                    <a:pt x="-44" y="17113"/>
                    <a:pt x="3" y="17583"/>
                  </a:cubicBezTo>
                  <a:cubicBezTo>
                    <a:pt x="50" y="18053"/>
                    <a:pt x="798" y="18053"/>
                    <a:pt x="2808" y="16644"/>
                  </a:cubicBezTo>
                  <a:cubicBezTo>
                    <a:pt x="4818" y="15235"/>
                    <a:pt x="8091" y="12418"/>
                    <a:pt x="11083" y="9600"/>
                  </a:cubicBezTo>
                  <a:cubicBezTo>
                    <a:pt x="14075" y="6783"/>
                    <a:pt x="16787" y="3966"/>
                    <a:pt x="18564" y="2087"/>
                  </a:cubicBezTo>
                  <a:cubicBezTo>
                    <a:pt x="20340" y="209"/>
                    <a:pt x="21182" y="-730"/>
                    <a:pt x="21369" y="679"/>
                  </a:cubicBezTo>
                  <a:cubicBezTo>
                    <a:pt x="21556" y="2087"/>
                    <a:pt x="21088" y="5844"/>
                    <a:pt x="20527" y="9600"/>
                  </a:cubicBezTo>
                  <a:cubicBezTo>
                    <a:pt x="19966" y="13357"/>
                    <a:pt x="19312" y="17113"/>
                    <a:pt x="18657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840998" y="1115887"/>
              <a:ext cx="102952" cy="20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5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0" y="9675"/>
                  </a:cubicBezTo>
                  <a:cubicBezTo>
                    <a:pt x="0" y="12150"/>
                    <a:pt x="0" y="13500"/>
                    <a:pt x="216" y="14850"/>
                  </a:cubicBezTo>
                  <a:cubicBezTo>
                    <a:pt x="432" y="16200"/>
                    <a:pt x="864" y="17550"/>
                    <a:pt x="1728" y="17438"/>
                  </a:cubicBezTo>
                  <a:cubicBezTo>
                    <a:pt x="2592" y="17325"/>
                    <a:pt x="3888" y="15750"/>
                    <a:pt x="5184" y="14400"/>
                  </a:cubicBezTo>
                  <a:cubicBezTo>
                    <a:pt x="6480" y="13050"/>
                    <a:pt x="7776" y="11925"/>
                    <a:pt x="9288" y="11025"/>
                  </a:cubicBezTo>
                  <a:cubicBezTo>
                    <a:pt x="10800" y="10125"/>
                    <a:pt x="12528" y="9450"/>
                    <a:pt x="14472" y="9225"/>
                  </a:cubicBezTo>
                  <a:cubicBezTo>
                    <a:pt x="16416" y="9000"/>
                    <a:pt x="18576" y="9225"/>
                    <a:pt x="19872" y="10575"/>
                  </a:cubicBezTo>
                  <a:cubicBezTo>
                    <a:pt x="21168" y="11925"/>
                    <a:pt x="21600" y="14400"/>
                    <a:pt x="19872" y="16425"/>
                  </a:cubicBezTo>
                  <a:cubicBezTo>
                    <a:pt x="18144" y="18450"/>
                    <a:pt x="14256" y="20025"/>
                    <a:pt x="11232" y="20813"/>
                  </a:cubicBezTo>
                  <a:cubicBezTo>
                    <a:pt x="8208" y="21600"/>
                    <a:pt x="6048" y="21600"/>
                    <a:pt x="4104" y="21037"/>
                  </a:cubicBezTo>
                  <a:cubicBezTo>
                    <a:pt x="2160" y="20475"/>
                    <a:pt x="432" y="19350"/>
                    <a:pt x="864" y="18337"/>
                  </a:cubicBezTo>
                  <a:cubicBezTo>
                    <a:pt x="1296" y="17325"/>
                    <a:pt x="3888" y="16425"/>
                    <a:pt x="6480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5050548" y="1211137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5196590" y="1153468"/>
              <a:ext cx="190510" cy="13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45" fill="norm" stroke="1" extrusionOk="0">
                  <a:moveTo>
                    <a:pt x="8546" y="8182"/>
                  </a:moveTo>
                  <a:cubicBezTo>
                    <a:pt x="8784" y="6495"/>
                    <a:pt x="9021" y="4807"/>
                    <a:pt x="8784" y="3289"/>
                  </a:cubicBezTo>
                  <a:cubicBezTo>
                    <a:pt x="8546" y="1770"/>
                    <a:pt x="7834" y="420"/>
                    <a:pt x="6766" y="82"/>
                  </a:cubicBezTo>
                  <a:cubicBezTo>
                    <a:pt x="5698" y="-255"/>
                    <a:pt x="4274" y="420"/>
                    <a:pt x="2968" y="2445"/>
                  </a:cubicBezTo>
                  <a:cubicBezTo>
                    <a:pt x="1663" y="4470"/>
                    <a:pt x="476" y="7845"/>
                    <a:pt x="120" y="10376"/>
                  </a:cubicBezTo>
                  <a:cubicBezTo>
                    <a:pt x="-236" y="12907"/>
                    <a:pt x="239" y="14595"/>
                    <a:pt x="1069" y="15439"/>
                  </a:cubicBezTo>
                  <a:cubicBezTo>
                    <a:pt x="1900" y="16283"/>
                    <a:pt x="3087" y="16283"/>
                    <a:pt x="4274" y="15776"/>
                  </a:cubicBezTo>
                  <a:cubicBezTo>
                    <a:pt x="5461" y="15270"/>
                    <a:pt x="6648" y="14257"/>
                    <a:pt x="7953" y="13245"/>
                  </a:cubicBezTo>
                  <a:cubicBezTo>
                    <a:pt x="9259" y="12232"/>
                    <a:pt x="10683" y="11220"/>
                    <a:pt x="11632" y="11557"/>
                  </a:cubicBezTo>
                  <a:cubicBezTo>
                    <a:pt x="12582" y="11895"/>
                    <a:pt x="13056" y="13582"/>
                    <a:pt x="14599" y="15439"/>
                  </a:cubicBezTo>
                  <a:cubicBezTo>
                    <a:pt x="16142" y="17295"/>
                    <a:pt x="18753" y="19320"/>
                    <a:pt x="21364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006598" y="823787"/>
              <a:ext cx="234951" cy="49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1946" y="1471"/>
                    <a:pt x="3892" y="2941"/>
                    <a:pt x="6616" y="5147"/>
                  </a:cubicBezTo>
                  <a:cubicBezTo>
                    <a:pt x="9341" y="7353"/>
                    <a:pt x="12843" y="10294"/>
                    <a:pt x="15178" y="12776"/>
                  </a:cubicBezTo>
                  <a:cubicBezTo>
                    <a:pt x="17514" y="15258"/>
                    <a:pt x="18681" y="17280"/>
                    <a:pt x="19459" y="18751"/>
                  </a:cubicBezTo>
                  <a:cubicBezTo>
                    <a:pt x="20238" y="20221"/>
                    <a:pt x="20627" y="21140"/>
                    <a:pt x="20919" y="21370"/>
                  </a:cubicBezTo>
                  <a:cubicBezTo>
                    <a:pt x="21211" y="21600"/>
                    <a:pt x="21405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993877" y="870122"/>
              <a:ext cx="323872" cy="41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3" fill="norm" stroke="1" extrusionOk="0">
                  <a:moveTo>
                    <a:pt x="21461" y="1224"/>
                  </a:moveTo>
                  <a:cubicBezTo>
                    <a:pt x="21040" y="563"/>
                    <a:pt x="20619" y="-98"/>
                    <a:pt x="20058" y="12"/>
                  </a:cubicBezTo>
                  <a:cubicBezTo>
                    <a:pt x="19497" y="122"/>
                    <a:pt x="18796" y="1004"/>
                    <a:pt x="17183" y="2988"/>
                  </a:cubicBezTo>
                  <a:cubicBezTo>
                    <a:pt x="15570" y="4971"/>
                    <a:pt x="13045" y="8057"/>
                    <a:pt x="10380" y="10812"/>
                  </a:cubicBezTo>
                  <a:cubicBezTo>
                    <a:pt x="7716" y="13567"/>
                    <a:pt x="4910" y="15992"/>
                    <a:pt x="3227" y="17424"/>
                  </a:cubicBezTo>
                  <a:cubicBezTo>
                    <a:pt x="1544" y="18857"/>
                    <a:pt x="983" y="19298"/>
                    <a:pt x="562" y="19849"/>
                  </a:cubicBezTo>
                  <a:cubicBezTo>
                    <a:pt x="142" y="20400"/>
                    <a:pt x="-139" y="21061"/>
                    <a:pt x="71" y="21282"/>
                  </a:cubicBezTo>
                  <a:cubicBezTo>
                    <a:pt x="282" y="21502"/>
                    <a:pt x="983" y="21282"/>
                    <a:pt x="1684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378255" y="1084137"/>
              <a:ext cx="27604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3177" y="21600"/>
                  </a:moveTo>
                  <a:cubicBezTo>
                    <a:pt x="2359" y="21221"/>
                    <a:pt x="1541" y="20842"/>
                    <a:pt x="886" y="18758"/>
                  </a:cubicBezTo>
                  <a:cubicBezTo>
                    <a:pt x="232" y="16674"/>
                    <a:pt x="-259" y="12884"/>
                    <a:pt x="150" y="9853"/>
                  </a:cubicBezTo>
                  <a:cubicBezTo>
                    <a:pt x="559" y="6821"/>
                    <a:pt x="1868" y="4547"/>
                    <a:pt x="3259" y="4168"/>
                  </a:cubicBezTo>
                  <a:cubicBezTo>
                    <a:pt x="4650" y="3789"/>
                    <a:pt x="6123" y="5305"/>
                    <a:pt x="7350" y="7579"/>
                  </a:cubicBezTo>
                  <a:cubicBezTo>
                    <a:pt x="8577" y="9853"/>
                    <a:pt x="9559" y="12884"/>
                    <a:pt x="10459" y="14968"/>
                  </a:cubicBezTo>
                  <a:cubicBezTo>
                    <a:pt x="11359" y="17053"/>
                    <a:pt x="12177" y="18189"/>
                    <a:pt x="13077" y="18568"/>
                  </a:cubicBezTo>
                  <a:cubicBezTo>
                    <a:pt x="13977" y="18947"/>
                    <a:pt x="14959" y="18568"/>
                    <a:pt x="16350" y="15347"/>
                  </a:cubicBezTo>
                  <a:cubicBezTo>
                    <a:pt x="17741" y="12126"/>
                    <a:pt x="19541" y="6063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9877024" y="864230"/>
              <a:ext cx="253055" cy="3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82" fill="norm" stroke="1" extrusionOk="0">
                  <a:moveTo>
                    <a:pt x="2637" y="230"/>
                  </a:moveTo>
                  <a:cubicBezTo>
                    <a:pt x="1566" y="3506"/>
                    <a:pt x="495" y="6783"/>
                    <a:pt x="138" y="9695"/>
                  </a:cubicBezTo>
                  <a:cubicBezTo>
                    <a:pt x="-219" y="12608"/>
                    <a:pt x="138" y="15156"/>
                    <a:pt x="941" y="16976"/>
                  </a:cubicBezTo>
                  <a:cubicBezTo>
                    <a:pt x="1745" y="18796"/>
                    <a:pt x="2994" y="19888"/>
                    <a:pt x="4601" y="20556"/>
                  </a:cubicBezTo>
                  <a:cubicBezTo>
                    <a:pt x="6207" y="21223"/>
                    <a:pt x="8171" y="21466"/>
                    <a:pt x="10402" y="20738"/>
                  </a:cubicBezTo>
                  <a:cubicBezTo>
                    <a:pt x="12634" y="20010"/>
                    <a:pt x="15133" y="18311"/>
                    <a:pt x="16918" y="15459"/>
                  </a:cubicBezTo>
                  <a:cubicBezTo>
                    <a:pt x="18703" y="12608"/>
                    <a:pt x="19774" y="8603"/>
                    <a:pt x="20399" y="6237"/>
                  </a:cubicBezTo>
                  <a:cubicBezTo>
                    <a:pt x="21024" y="3870"/>
                    <a:pt x="21202" y="3142"/>
                    <a:pt x="21292" y="2475"/>
                  </a:cubicBezTo>
                  <a:cubicBezTo>
                    <a:pt x="21381" y="1808"/>
                    <a:pt x="21381" y="1201"/>
                    <a:pt x="21024" y="715"/>
                  </a:cubicBezTo>
                  <a:cubicBezTo>
                    <a:pt x="20667" y="230"/>
                    <a:pt x="19953" y="-134"/>
                    <a:pt x="19507" y="48"/>
                  </a:cubicBezTo>
                  <a:cubicBezTo>
                    <a:pt x="19060" y="230"/>
                    <a:pt x="18882" y="958"/>
                    <a:pt x="18793" y="1686"/>
                  </a:cubicBezTo>
                  <a:cubicBezTo>
                    <a:pt x="18703" y="2414"/>
                    <a:pt x="18703" y="3142"/>
                    <a:pt x="18703" y="3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0160036" y="1029104"/>
              <a:ext cx="11491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2" h="21600" fill="norm" stroke="1" extrusionOk="0">
                  <a:moveTo>
                    <a:pt x="405" y="5986"/>
                  </a:moveTo>
                  <a:cubicBezTo>
                    <a:pt x="26" y="9629"/>
                    <a:pt x="-353" y="13272"/>
                    <a:pt x="594" y="12622"/>
                  </a:cubicBezTo>
                  <a:cubicBezTo>
                    <a:pt x="1542" y="11971"/>
                    <a:pt x="3815" y="7027"/>
                    <a:pt x="5521" y="4034"/>
                  </a:cubicBezTo>
                  <a:cubicBezTo>
                    <a:pt x="7226" y="1041"/>
                    <a:pt x="8363" y="0"/>
                    <a:pt x="11015" y="0"/>
                  </a:cubicBezTo>
                  <a:cubicBezTo>
                    <a:pt x="13668" y="0"/>
                    <a:pt x="17836" y="1041"/>
                    <a:pt x="19542" y="4814"/>
                  </a:cubicBezTo>
                  <a:cubicBezTo>
                    <a:pt x="21247" y="8588"/>
                    <a:pt x="20489" y="15094"/>
                    <a:pt x="197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0352798" y="1065087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378198" y="982537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0492498" y="834443"/>
              <a:ext cx="120651" cy="421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3020"/>
                  </a:moveTo>
                  <a:cubicBezTo>
                    <a:pt x="18568" y="2048"/>
                    <a:pt x="15537" y="1076"/>
                    <a:pt x="13074" y="536"/>
                  </a:cubicBezTo>
                  <a:cubicBezTo>
                    <a:pt x="10611" y="-4"/>
                    <a:pt x="8716" y="-112"/>
                    <a:pt x="7011" y="104"/>
                  </a:cubicBezTo>
                  <a:cubicBezTo>
                    <a:pt x="5305" y="320"/>
                    <a:pt x="3789" y="860"/>
                    <a:pt x="2653" y="2588"/>
                  </a:cubicBezTo>
                  <a:cubicBezTo>
                    <a:pt x="1516" y="4316"/>
                    <a:pt x="758" y="7232"/>
                    <a:pt x="758" y="10256"/>
                  </a:cubicBezTo>
                  <a:cubicBezTo>
                    <a:pt x="758" y="13280"/>
                    <a:pt x="1516" y="16412"/>
                    <a:pt x="1516" y="18302"/>
                  </a:cubicBezTo>
                  <a:cubicBezTo>
                    <a:pt x="1516" y="20192"/>
                    <a:pt x="758" y="20840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0422648" y="1058737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560"/>
                    <a:pt x="3600" y="11520"/>
                    <a:pt x="7200" y="7920"/>
                  </a:cubicBezTo>
                  <a:cubicBezTo>
                    <a:pt x="10800" y="4320"/>
                    <a:pt x="16200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0686120" y="914503"/>
              <a:ext cx="130229" cy="32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81" fill="norm" stroke="1" extrusionOk="0">
                  <a:moveTo>
                    <a:pt x="21435" y="1958"/>
                  </a:moveTo>
                  <a:cubicBezTo>
                    <a:pt x="20390" y="1266"/>
                    <a:pt x="19345" y="573"/>
                    <a:pt x="17777" y="227"/>
                  </a:cubicBezTo>
                  <a:cubicBezTo>
                    <a:pt x="16209" y="-119"/>
                    <a:pt x="14119" y="-119"/>
                    <a:pt x="11854" y="573"/>
                  </a:cubicBezTo>
                  <a:cubicBezTo>
                    <a:pt x="9590" y="1266"/>
                    <a:pt x="7151" y="2650"/>
                    <a:pt x="4712" y="4796"/>
                  </a:cubicBezTo>
                  <a:cubicBezTo>
                    <a:pt x="2274" y="6943"/>
                    <a:pt x="-165" y="9850"/>
                    <a:pt x="9" y="12758"/>
                  </a:cubicBezTo>
                  <a:cubicBezTo>
                    <a:pt x="183" y="15666"/>
                    <a:pt x="2970" y="18573"/>
                    <a:pt x="575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754561" y="1042087"/>
              <a:ext cx="182438" cy="17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08" fill="norm" stroke="1" extrusionOk="0">
                  <a:moveTo>
                    <a:pt x="13951" y="7422"/>
                  </a:moveTo>
                  <a:cubicBezTo>
                    <a:pt x="14199" y="6137"/>
                    <a:pt x="14447" y="4851"/>
                    <a:pt x="14323" y="3437"/>
                  </a:cubicBezTo>
                  <a:cubicBezTo>
                    <a:pt x="14199" y="2022"/>
                    <a:pt x="13702" y="479"/>
                    <a:pt x="12089" y="94"/>
                  </a:cubicBezTo>
                  <a:cubicBezTo>
                    <a:pt x="10475" y="-292"/>
                    <a:pt x="7744" y="479"/>
                    <a:pt x="5509" y="2922"/>
                  </a:cubicBezTo>
                  <a:cubicBezTo>
                    <a:pt x="3275" y="5365"/>
                    <a:pt x="1537" y="9479"/>
                    <a:pt x="668" y="12179"/>
                  </a:cubicBezTo>
                  <a:cubicBezTo>
                    <a:pt x="-201" y="14879"/>
                    <a:pt x="-201" y="16165"/>
                    <a:pt x="544" y="16937"/>
                  </a:cubicBezTo>
                  <a:cubicBezTo>
                    <a:pt x="1289" y="17708"/>
                    <a:pt x="2778" y="17965"/>
                    <a:pt x="5013" y="16679"/>
                  </a:cubicBezTo>
                  <a:cubicBezTo>
                    <a:pt x="7247" y="15394"/>
                    <a:pt x="10227" y="12565"/>
                    <a:pt x="11965" y="10508"/>
                  </a:cubicBezTo>
                  <a:cubicBezTo>
                    <a:pt x="13702" y="8451"/>
                    <a:pt x="14199" y="7165"/>
                    <a:pt x="14447" y="7165"/>
                  </a:cubicBezTo>
                  <a:cubicBezTo>
                    <a:pt x="14696" y="7165"/>
                    <a:pt x="14696" y="8451"/>
                    <a:pt x="15813" y="11022"/>
                  </a:cubicBezTo>
                  <a:cubicBezTo>
                    <a:pt x="16930" y="13594"/>
                    <a:pt x="19165" y="17451"/>
                    <a:pt x="21399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956048" y="1242887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1194904" y="899987"/>
              <a:ext cx="110907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6462" y="0"/>
                  </a:moveTo>
                  <a:cubicBezTo>
                    <a:pt x="5662" y="5330"/>
                    <a:pt x="4862" y="10660"/>
                    <a:pt x="4262" y="13745"/>
                  </a:cubicBezTo>
                  <a:cubicBezTo>
                    <a:pt x="3662" y="16831"/>
                    <a:pt x="3262" y="17673"/>
                    <a:pt x="3062" y="18444"/>
                  </a:cubicBezTo>
                  <a:cubicBezTo>
                    <a:pt x="2862" y="19216"/>
                    <a:pt x="2862" y="19917"/>
                    <a:pt x="2862" y="19917"/>
                  </a:cubicBezTo>
                  <a:cubicBezTo>
                    <a:pt x="2862" y="19917"/>
                    <a:pt x="2862" y="19216"/>
                    <a:pt x="3662" y="17953"/>
                  </a:cubicBezTo>
                  <a:cubicBezTo>
                    <a:pt x="4462" y="16691"/>
                    <a:pt x="6062" y="14868"/>
                    <a:pt x="7662" y="13605"/>
                  </a:cubicBezTo>
                  <a:cubicBezTo>
                    <a:pt x="9262" y="12343"/>
                    <a:pt x="10862" y="11642"/>
                    <a:pt x="12462" y="11571"/>
                  </a:cubicBezTo>
                  <a:cubicBezTo>
                    <a:pt x="14062" y="11501"/>
                    <a:pt x="15662" y="12062"/>
                    <a:pt x="17262" y="13044"/>
                  </a:cubicBezTo>
                  <a:cubicBezTo>
                    <a:pt x="18862" y="14026"/>
                    <a:pt x="20462" y="15429"/>
                    <a:pt x="20862" y="16831"/>
                  </a:cubicBezTo>
                  <a:cubicBezTo>
                    <a:pt x="21262" y="18234"/>
                    <a:pt x="20462" y="19636"/>
                    <a:pt x="17662" y="20478"/>
                  </a:cubicBezTo>
                  <a:cubicBezTo>
                    <a:pt x="14862" y="21319"/>
                    <a:pt x="10062" y="21600"/>
                    <a:pt x="6662" y="21600"/>
                  </a:cubicBezTo>
                  <a:cubicBezTo>
                    <a:pt x="3262" y="21600"/>
                    <a:pt x="1262" y="21319"/>
                    <a:pt x="462" y="20829"/>
                  </a:cubicBezTo>
                  <a:cubicBezTo>
                    <a:pt x="-338" y="20338"/>
                    <a:pt x="62" y="19636"/>
                    <a:pt x="462" y="18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1330698" y="899987"/>
              <a:ext cx="11947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600" fill="norm" stroke="1" extrusionOk="0">
                  <a:moveTo>
                    <a:pt x="10983" y="0"/>
                  </a:moveTo>
                  <a:cubicBezTo>
                    <a:pt x="13546" y="2057"/>
                    <a:pt x="16108" y="4114"/>
                    <a:pt x="18122" y="6686"/>
                  </a:cubicBezTo>
                  <a:cubicBezTo>
                    <a:pt x="20136" y="9257"/>
                    <a:pt x="21600" y="12343"/>
                    <a:pt x="19953" y="14857"/>
                  </a:cubicBezTo>
                  <a:cubicBezTo>
                    <a:pt x="18305" y="17371"/>
                    <a:pt x="13546" y="19314"/>
                    <a:pt x="9702" y="20343"/>
                  </a:cubicBezTo>
                  <a:cubicBezTo>
                    <a:pt x="5858" y="21371"/>
                    <a:pt x="2929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3898" y="2690687"/>
              <a:ext cx="68262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" y="21600"/>
                    <a:pt x="348" y="21600"/>
                    <a:pt x="556" y="21368"/>
                  </a:cubicBezTo>
                  <a:cubicBezTo>
                    <a:pt x="764" y="21135"/>
                    <a:pt x="1005" y="20671"/>
                    <a:pt x="1249" y="19974"/>
                  </a:cubicBezTo>
                  <a:cubicBezTo>
                    <a:pt x="1494" y="19277"/>
                    <a:pt x="1741" y="18348"/>
                    <a:pt x="1996" y="17419"/>
                  </a:cubicBezTo>
                  <a:cubicBezTo>
                    <a:pt x="2250" y="16490"/>
                    <a:pt x="2512" y="15561"/>
                    <a:pt x="2756" y="14748"/>
                  </a:cubicBezTo>
                  <a:cubicBezTo>
                    <a:pt x="3001" y="13935"/>
                    <a:pt x="3228" y="13239"/>
                    <a:pt x="3476" y="12542"/>
                  </a:cubicBezTo>
                  <a:cubicBezTo>
                    <a:pt x="3724" y="11845"/>
                    <a:pt x="3992" y="11148"/>
                    <a:pt x="4273" y="10452"/>
                  </a:cubicBezTo>
                  <a:cubicBezTo>
                    <a:pt x="4554" y="9755"/>
                    <a:pt x="4849" y="9058"/>
                    <a:pt x="5110" y="8477"/>
                  </a:cubicBezTo>
                  <a:cubicBezTo>
                    <a:pt x="5372" y="7897"/>
                    <a:pt x="5599" y="7432"/>
                    <a:pt x="5824" y="6968"/>
                  </a:cubicBezTo>
                  <a:cubicBezTo>
                    <a:pt x="6048" y="6503"/>
                    <a:pt x="6269" y="6039"/>
                    <a:pt x="6510" y="5574"/>
                  </a:cubicBezTo>
                  <a:cubicBezTo>
                    <a:pt x="6751" y="5110"/>
                    <a:pt x="7012" y="4645"/>
                    <a:pt x="7280" y="4181"/>
                  </a:cubicBezTo>
                  <a:cubicBezTo>
                    <a:pt x="7548" y="3716"/>
                    <a:pt x="7823" y="3252"/>
                    <a:pt x="8097" y="2903"/>
                  </a:cubicBezTo>
                  <a:cubicBezTo>
                    <a:pt x="8372" y="2555"/>
                    <a:pt x="8647" y="2323"/>
                    <a:pt x="8931" y="2090"/>
                  </a:cubicBezTo>
                  <a:cubicBezTo>
                    <a:pt x="9216" y="1858"/>
                    <a:pt x="9511" y="1626"/>
                    <a:pt x="9728" y="1394"/>
                  </a:cubicBezTo>
                  <a:cubicBezTo>
                    <a:pt x="9946" y="1161"/>
                    <a:pt x="10087" y="929"/>
                    <a:pt x="10237" y="813"/>
                  </a:cubicBezTo>
                  <a:cubicBezTo>
                    <a:pt x="10388" y="697"/>
                    <a:pt x="10549" y="697"/>
                    <a:pt x="10703" y="697"/>
                  </a:cubicBezTo>
                  <a:cubicBezTo>
                    <a:pt x="10857" y="697"/>
                    <a:pt x="11004" y="697"/>
                    <a:pt x="11155" y="697"/>
                  </a:cubicBezTo>
                  <a:cubicBezTo>
                    <a:pt x="11306" y="697"/>
                    <a:pt x="11460" y="697"/>
                    <a:pt x="11684" y="581"/>
                  </a:cubicBezTo>
                  <a:cubicBezTo>
                    <a:pt x="11908" y="465"/>
                    <a:pt x="12203" y="232"/>
                    <a:pt x="12501" y="116"/>
                  </a:cubicBezTo>
                  <a:cubicBezTo>
                    <a:pt x="12799" y="0"/>
                    <a:pt x="13101" y="0"/>
                    <a:pt x="13402" y="0"/>
                  </a:cubicBezTo>
                  <a:cubicBezTo>
                    <a:pt x="13703" y="0"/>
                    <a:pt x="14005" y="0"/>
                    <a:pt x="14226" y="0"/>
                  </a:cubicBezTo>
                  <a:cubicBezTo>
                    <a:pt x="14447" y="0"/>
                    <a:pt x="14588" y="0"/>
                    <a:pt x="14805" y="116"/>
                  </a:cubicBezTo>
                  <a:cubicBezTo>
                    <a:pt x="15023" y="232"/>
                    <a:pt x="15318" y="465"/>
                    <a:pt x="15545" y="697"/>
                  </a:cubicBezTo>
                  <a:cubicBezTo>
                    <a:pt x="15773" y="929"/>
                    <a:pt x="15934" y="1161"/>
                    <a:pt x="16161" y="1277"/>
                  </a:cubicBezTo>
                  <a:cubicBezTo>
                    <a:pt x="16389" y="1394"/>
                    <a:pt x="16684" y="1394"/>
                    <a:pt x="16969" y="1626"/>
                  </a:cubicBezTo>
                  <a:cubicBezTo>
                    <a:pt x="17253" y="1858"/>
                    <a:pt x="17528" y="2323"/>
                    <a:pt x="17802" y="2671"/>
                  </a:cubicBezTo>
                  <a:cubicBezTo>
                    <a:pt x="18077" y="3019"/>
                    <a:pt x="18352" y="3252"/>
                    <a:pt x="18609" y="3484"/>
                  </a:cubicBezTo>
                  <a:cubicBezTo>
                    <a:pt x="18867" y="3716"/>
                    <a:pt x="19108" y="3948"/>
                    <a:pt x="19403" y="4181"/>
                  </a:cubicBezTo>
                  <a:cubicBezTo>
                    <a:pt x="19698" y="4413"/>
                    <a:pt x="20046" y="4645"/>
                    <a:pt x="20421" y="4994"/>
                  </a:cubicBezTo>
                  <a:cubicBezTo>
                    <a:pt x="20796" y="5342"/>
                    <a:pt x="21198" y="5806"/>
                    <a:pt x="21600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84276" y="3192701"/>
              <a:ext cx="240324" cy="5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27" fill="norm" stroke="1" extrusionOk="0">
                  <a:moveTo>
                    <a:pt x="21512" y="248"/>
                  </a:moveTo>
                  <a:cubicBezTo>
                    <a:pt x="17533" y="73"/>
                    <a:pt x="13554" y="-102"/>
                    <a:pt x="10523" y="73"/>
                  </a:cubicBezTo>
                  <a:cubicBezTo>
                    <a:pt x="7491" y="248"/>
                    <a:pt x="5407" y="772"/>
                    <a:pt x="4080" y="1822"/>
                  </a:cubicBezTo>
                  <a:cubicBezTo>
                    <a:pt x="2754" y="2871"/>
                    <a:pt x="2186" y="4445"/>
                    <a:pt x="1807" y="6588"/>
                  </a:cubicBezTo>
                  <a:cubicBezTo>
                    <a:pt x="1428" y="8730"/>
                    <a:pt x="1238" y="11441"/>
                    <a:pt x="954" y="13715"/>
                  </a:cubicBezTo>
                  <a:cubicBezTo>
                    <a:pt x="670" y="15989"/>
                    <a:pt x="291" y="17825"/>
                    <a:pt x="101" y="19049"/>
                  </a:cubicBezTo>
                  <a:cubicBezTo>
                    <a:pt x="-88" y="20274"/>
                    <a:pt x="-88" y="20886"/>
                    <a:pt x="765" y="21192"/>
                  </a:cubicBezTo>
                  <a:cubicBezTo>
                    <a:pt x="1617" y="21498"/>
                    <a:pt x="3323" y="21498"/>
                    <a:pt x="6638" y="21236"/>
                  </a:cubicBezTo>
                  <a:cubicBezTo>
                    <a:pt x="9954" y="20973"/>
                    <a:pt x="14880" y="20449"/>
                    <a:pt x="19807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95998" y="3433637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800"/>
                    <a:pt x="7432" y="12000"/>
                    <a:pt x="11032" y="8400"/>
                  </a:cubicBezTo>
                  <a:cubicBezTo>
                    <a:pt x="14632" y="4800"/>
                    <a:pt x="181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71154" y="3143239"/>
              <a:ext cx="272546" cy="52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0" fill="norm" stroke="1" extrusionOk="0">
                  <a:moveTo>
                    <a:pt x="21560" y="450"/>
                  </a:moveTo>
                  <a:cubicBezTo>
                    <a:pt x="18546" y="190"/>
                    <a:pt x="15532" y="-70"/>
                    <a:pt x="12937" y="17"/>
                  </a:cubicBezTo>
                  <a:cubicBezTo>
                    <a:pt x="10341" y="103"/>
                    <a:pt x="8165" y="537"/>
                    <a:pt x="6490" y="1058"/>
                  </a:cubicBezTo>
                  <a:cubicBezTo>
                    <a:pt x="4816" y="1578"/>
                    <a:pt x="3644" y="2185"/>
                    <a:pt x="2974" y="3270"/>
                  </a:cubicBezTo>
                  <a:cubicBezTo>
                    <a:pt x="2304" y="4354"/>
                    <a:pt x="2137" y="5916"/>
                    <a:pt x="1802" y="8128"/>
                  </a:cubicBezTo>
                  <a:cubicBezTo>
                    <a:pt x="1467" y="10340"/>
                    <a:pt x="965" y="13202"/>
                    <a:pt x="630" y="15328"/>
                  </a:cubicBezTo>
                  <a:cubicBezTo>
                    <a:pt x="295" y="17453"/>
                    <a:pt x="127" y="18841"/>
                    <a:pt x="44" y="19752"/>
                  </a:cubicBezTo>
                  <a:cubicBezTo>
                    <a:pt x="-40" y="20663"/>
                    <a:pt x="-40" y="21096"/>
                    <a:pt x="379" y="21313"/>
                  </a:cubicBezTo>
                  <a:cubicBezTo>
                    <a:pt x="797" y="21530"/>
                    <a:pt x="1634" y="21530"/>
                    <a:pt x="4230" y="21487"/>
                  </a:cubicBezTo>
                  <a:cubicBezTo>
                    <a:pt x="6825" y="21443"/>
                    <a:pt x="11179" y="21357"/>
                    <a:pt x="1553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56398" y="3344737"/>
              <a:ext cx="215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47"/>
                    <a:pt x="2118" y="294"/>
                    <a:pt x="3600" y="1543"/>
                  </a:cubicBezTo>
                  <a:cubicBezTo>
                    <a:pt x="5082" y="2792"/>
                    <a:pt x="6988" y="5143"/>
                    <a:pt x="10059" y="8669"/>
                  </a:cubicBezTo>
                  <a:cubicBezTo>
                    <a:pt x="13129" y="12196"/>
                    <a:pt x="17365" y="16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45298" y="3376487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440"/>
                    <a:pt x="14713" y="2880"/>
                    <a:pt x="11113" y="5760"/>
                  </a:cubicBezTo>
                  <a:cubicBezTo>
                    <a:pt x="7513" y="8640"/>
                    <a:pt x="3757" y="12960"/>
                    <a:pt x="1878" y="1584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352171" y="3132872"/>
              <a:ext cx="172540" cy="58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29" fill="norm" stroke="1" extrusionOk="0">
                  <a:moveTo>
                    <a:pt x="329" y="2678"/>
                  </a:moveTo>
                  <a:cubicBezTo>
                    <a:pt x="69" y="2285"/>
                    <a:pt x="-191" y="1893"/>
                    <a:pt x="199" y="1578"/>
                  </a:cubicBezTo>
                  <a:cubicBezTo>
                    <a:pt x="590" y="1264"/>
                    <a:pt x="1631" y="1029"/>
                    <a:pt x="3973" y="754"/>
                  </a:cubicBezTo>
                  <a:cubicBezTo>
                    <a:pt x="6315" y="479"/>
                    <a:pt x="9958" y="165"/>
                    <a:pt x="13081" y="47"/>
                  </a:cubicBezTo>
                  <a:cubicBezTo>
                    <a:pt x="16204" y="-71"/>
                    <a:pt x="18807" y="8"/>
                    <a:pt x="20108" y="597"/>
                  </a:cubicBezTo>
                  <a:cubicBezTo>
                    <a:pt x="21409" y="1186"/>
                    <a:pt x="21409" y="2285"/>
                    <a:pt x="20889" y="4249"/>
                  </a:cubicBezTo>
                  <a:cubicBezTo>
                    <a:pt x="20368" y="6213"/>
                    <a:pt x="19327" y="9040"/>
                    <a:pt x="18676" y="11554"/>
                  </a:cubicBezTo>
                  <a:cubicBezTo>
                    <a:pt x="18026" y="14067"/>
                    <a:pt x="17766" y="16266"/>
                    <a:pt x="17896" y="17602"/>
                  </a:cubicBezTo>
                  <a:cubicBezTo>
                    <a:pt x="18026" y="18937"/>
                    <a:pt x="18546" y="19408"/>
                    <a:pt x="18807" y="19840"/>
                  </a:cubicBezTo>
                  <a:cubicBezTo>
                    <a:pt x="19067" y="20272"/>
                    <a:pt x="19067" y="20665"/>
                    <a:pt x="18416" y="20979"/>
                  </a:cubicBezTo>
                  <a:cubicBezTo>
                    <a:pt x="17766" y="21293"/>
                    <a:pt x="16464" y="21529"/>
                    <a:pt x="13992" y="21529"/>
                  </a:cubicBezTo>
                  <a:cubicBezTo>
                    <a:pt x="11520" y="21529"/>
                    <a:pt x="7876" y="21293"/>
                    <a:pt x="4233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996198" y="3462943"/>
              <a:ext cx="165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538" y="12582"/>
                    <a:pt x="11077" y="4867"/>
                    <a:pt x="14677" y="1782"/>
                  </a:cubicBezTo>
                  <a:cubicBezTo>
                    <a:pt x="18277" y="-1304"/>
                    <a:pt x="1993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027948" y="359238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973548" y="3223029"/>
              <a:ext cx="121193" cy="6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94" fill="norm" stroke="1" extrusionOk="0">
                  <a:moveTo>
                    <a:pt x="17374" y="3223"/>
                  </a:moveTo>
                  <a:cubicBezTo>
                    <a:pt x="18094" y="2514"/>
                    <a:pt x="18814" y="1806"/>
                    <a:pt x="19174" y="1275"/>
                  </a:cubicBezTo>
                  <a:cubicBezTo>
                    <a:pt x="19534" y="744"/>
                    <a:pt x="19534" y="390"/>
                    <a:pt x="18274" y="177"/>
                  </a:cubicBezTo>
                  <a:cubicBezTo>
                    <a:pt x="17014" y="-35"/>
                    <a:pt x="14494" y="-106"/>
                    <a:pt x="11794" y="248"/>
                  </a:cubicBezTo>
                  <a:cubicBezTo>
                    <a:pt x="9094" y="602"/>
                    <a:pt x="6214" y="1381"/>
                    <a:pt x="4234" y="2550"/>
                  </a:cubicBezTo>
                  <a:cubicBezTo>
                    <a:pt x="2254" y="3718"/>
                    <a:pt x="1174" y="5276"/>
                    <a:pt x="2614" y="7082"/>
                  </a:cubicBezTo>
                  <a:cubicBezTo>
                    <a:pt x="4054" y="8888"/>
                    <a:pt x="8014" y="10942"/>
                    <a:pt x="11794" y="12925"/>
                  </a:cubicBezTo>
                  <a:cubicBezTo>
                    <a:pt x="15574" y="14908"/>
                    <a:pt x="19174" y="16820"/>
                    <a:pt x="20254" y="18165"/>
                  </a:cubicBezTo>
                  <a:cubicBezTo>
                    <a:pt x="21334" y="19511"/>
                    <a:pt x="19894" y="20290"/>
                    <a:pt x="17014" y="20786"/>
                  </a:cubicBezTo>
                  <a:cubicBezTo>
                    <a:pt x="14134" y="21282"/>
                    <a:pt x="9814" y="21494"/>
                    <a:pt x="6934" y="21494"/>
                  </a:cubicBezTo>
                  <a:cubicBezTo>
                    <a:pt x="4054" y="21494"/>
                    <a:pt x="2614" y="21282"/>
                    <a:pt x="1534" y="20998"/>
                  </a:cubicBezTo>
                  <a:cubicBezTo>
                    <a:pt x="454" y="20715"/>
                    <a:pt x="-266" y="20361"/>
                    <a:pt x="94" y="20290"/>
                  </a:cubicBezTo>
                  <a:cubicBezTo>
                    <a:pt x="454" y="20219"/>
                    <a:pt x="1894" y="20432"/>
                    <a:pt x="3334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878848" y="4068637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3105827" y="4009594"/>
              <a:ext cx="217795" cy="12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0895" fill="norm" stroke="1" extrusionOk="0">
                  <a:moveTo>
                    <a:pt x="13735" y="1426"/>
                  </a:moveTo>
                  <a:cubicBezTo>
                    <a:pt x="12500" y="4720"/>
                    <a:pt x="11266" y="8015"/>
                    <a:pt x="9826" y="11310"/>
                  </a:cubicBezTo>
                  <a:cubicBezTo>
                    <a:pt x="8386" y="14605"/>
                    <a:pt x="6740" y="17900"/>
                    <a:pt x="5300" y="19548"/>
                  </a:cubicBezTo>
                  <a:cubicBezTo>
                    <a:pt x="3860" y="21195"/>
                    <a:pt x="2626" y="21195"/>
                    <a:pt x="1803" y="20280"/>
                  </a:cubicBezTo>
                  <a:cubicBezTo>
                    <a:pt x="980" y="19364"/>
                    <a:pt x="569" y="17534"/>
                    <a:pt x="260" y="15520"/>
                  </a:cubicBezTo>
                  <a:cubicBezTo>
                    <a:pt x="-48" y="13507"/>
                    <a:pt x="-254" y="11310"/>
                    <a:pt x="672" y="9480"/>
                  </a:cubicBezTo>
                  <a:cubicBezTo>
                    <a:pt x="1597" y="7649"/>
                    <a:pt x="3655" y="6185"/>
                    <a:pt x="6432" y="7832"/>
                  </a:cubicBezTo>
                  <a:cubicBezTo>
                    <a:pt x="9209" y="9480"/>
                    <a:pt x="12706" y="14239"/>
                    <a:pt x="14969" y="16619"/>
                  </a:cubicBezTo>
                  <a:cubicBezTo>
                    <a:pt x="17232" y="18998"/>
                    <a:pt x="18260" y="18998"/>
                    <a:pt x="19289" y="17351"/>
                  </a:cubicBezTo>
                  <a:cubicBezTo>
                    <a:pt x="20317" y="15703"/>
                    <a:pt x="21346" y="12409"/>
                    <a:pt x="21140" y="9114"/>
                  </a:cubicBezTo>
                  <a:cubicBezTo>
                    <a:pt x="20935" y="5819"/>
                    <a:pt x="19495" y="2524"/>
                    <a:pt x="17643" y="1059"/>
                  </a:cubicBezTo>
                  <a:cubicBezTo>
                    <a:pt x="15792" y="-405"/>
                    <a:pt x="13529" y="-39"/>
                    <a:pt x="11266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2836691" y="3018021"/>
              <a:ext cx="212429" cy="11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073" fill="norm" stroke="1" extrusionOk="0">
                  <a:moveTo>
                    <a:pt x="9936" y="522"/>
                  </a:moveTo>
                  <a:cubicBezTo>
                    <a:pt x="9089" y="5922"/>
                    <a:pt x="8242" y="11322"/>
                    <a:pt x="7289" y="14794"/>
                  </a:cubicBezTo>
                  <a:cubicBezTo>
                    <a:pt x="6336" y="18265"/>
                    <a:pt x="5277" y="19808"/>
                    <a:pt x="4006" y="20580"/>
                  </a:cubicBezTo>
                  <a:cubicBezTo>
                    <a:pt x="2736" y="21351"/>
                    <a:pt x="1253" y="21351"/>
                    <a:pt x="512" y="19615"/>
                  </a:cubicBezTo>
                  <a:cubicBezTo>
                    <a:pt x="-229" y="17880"/>
                    <a:pt x="-229" y="14408"/>
                    <a:pt x="936" y="10744"/>
                  </a:cubicBezTo>
                  <a:cubicBezTo>
                    <a:pt x="2100" y="7080"/>
                    <a:pt x="4430" y="3222"/>
                    <a:pt x="6124" y="1487"/>
                  </a:cubicBezTo>
                  <a:cubicBezTo>
                    <a:pt x="7818" y="-249"/>
                    <a:pt x="8877" y="137"/>
                    <a:pt x="10042" y="2258"/>
                  </a:cubicBezTo>
                  <a:cubicBezTo>
                    <a:pt x="11206" y="4380"/>
                    <a:pt x="12477" y="8237"/>
                    <a:pt x="13430" y="11130"/>
                  </a:cubicBezTo>
                  <a:cubicBezTo>
                    <a:pt x="14383" y="14022"/>
                    <a:pt x="15018" y="15951"/>
                    <a:pt x="15865" y="17301"/>
                  </a:cubicBezTo>
                  <a:cubicBezTo>
                    <a:pt x="16712" y="18651"/>
                    <a:pt x="17771" y="19422"/>
                    <a:pt x="18724" y="18072"/>
                  </a:cubicBezTo>
                  <a:cubicBezTo>
                    <a:pt x="19677" y="16722"/>
                    <a:pt x="20524" y="13251"/>
                    <a:pt x="20947" y="9972"/>
                  </a:cubicBezTo>
                  <a:cubicBezTo>
                    <a:pt x="21371" y="6694"/>
                    <a:pt x="21371" y="3608"/>
                    <a:pt x="20842" y="1872"/>
                  </a:cubicBezTo>
                  <a:cubicBezTo>
                    <a:pt x="20312" y="137"/>
                    <a:pt x="19253" y="-249"/>
                    <a:pt x="17559" y="137"/>
                  </a:cubicBezTo>
                  <a:cubicBezTo>
                    <a:pt x="15865" y="522"/>
                    <a:pt x="13536" y="1680"/>
                    <a:pt x="12053" y="3222"/>
                  </a:cubicBezTo>
                  <a:cubicBezTo>
                    <a:pt x="10571" y="4765"/>
                    <a:pt x="9936" y="6694"/>
                    <a:pt x="9300" y="8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3291598" y="3400669"/>
              <a:ext cx="254001" cy="25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851"/>
                  </a:moveTo>
                  <a:cubicBezTo>
                    <a:pt x="0" y="2780"/>
                    <a:pt x="0" y="1709"/>
                    <a:pt x="450" y="995"/>
                  </a:cubicBezTo>
                  <a:cubicBezTo>
                    <a:pt x="900" y="281"/>
                    <a:pt x="1800" y="-76"/>
                    <a:pt x="3060" y="13"/>
                  </a:cubicBezTo>
                  <a:cubicBezTo>
                    <a:pt x="4320" y="103"/>
                    <a:pt x="5940" y="638"/>
                    <a:pt x="7110" y="3316"/>
                  </a:cubicBezTo>
                  <a:cubicBezTo>
                    <a:pt x="8280" y="5993"/>
                    <a:pt x="9000" y="10813"/>
                    <a:pt x="9090" y="13759"/>
                  </a:cubicBezTo>
                  <a:cubicBezTo>
                    <a:pt x="9180" y="16704"/>
                    <a:pt x="8640" y="17775"/>
                    <a:pt x="8010" y="18757"/>
                  </a:cubicBezTo>
                  <a:cubicBezTo>
                    <a:pt x="7380" y="19739"/>
                    <a:pt x="6660" y="20631"/>
                    <a:pt x="5850" y="21078"/>
                  </a:cubicBezTo>
                  <a:cubicBezTo>
                    <a:pt x="5040" y="21524"/>
                    <a:pt x="4140" y="21524"/>
                    <a:pt x="3690" y="20988"/>
                  </a:cubicBezTo>
                  <a:cubicBezTo>
                    <a:pt x="3240" y="20453"/>
                    <a:pt x="3240" y="19382"/>
                    <a:pt x="4140" y="17240"/>
                  </a:cubicBezTo>
                  <a:cubicBezTo>
                    <a:pt x="5040" y="15098"/>
                    <a:pt x="6840" y="11884"/>
                    <a:pt x="8820" y="9385"/>
                  </a:cubicBezTo>
                  <a:cubicBezTo>
                    <a:pt x="10800" y="6886"/>
                    <a:pt x="12960" y="5101"/>
                    <a:pt x="13590" y="5993"/>
                  </a:cubicBezTo>
                  <a:cubicBezTo>
                    <a:pt x="14220" y="6886"/>
                    <a:pt x="13320" y="10456"/>
                    <a:pt x="12870" y="12688"/>
                  </a:cubicBezTo>
                  <a:cubicBezTo>
                    <a:pt x="12420" y="14919"/>
                    <a:pt x="12420" y="15812"/>
                    <a:pt x="13950" y="16615"/>
                  </a:cubicBezTo>
                  <a:cubicBezTo>
                    <a:pt x="15480" y="17418"/>
                    <a:pt x="18540" y="18132"/>
                    <a:pt x="21600" y="18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3741813" y="355428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3939298" y="3248691"/>
              <a:ext cx="139701" cy="46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4141"/>
                  </a:moveTo>
                  <a:cubicBezTo>
                    <a:pt x="20291" y="3164"/>
                    <a:pt x="18982" y="2187"/>
                    <a:pt x="17673" y="1503"/>
                  </a:cubicBezTo>
                  <a:cubicBezTo>
                    <a:pt x="16364" y="818"/>
                    <a:pt x="15055" y="427"/>
                    <a:pt x="13582" y="183"/>
                  </a:cubicBezTo>
                  <a:cubicBezTo>
                    <a:pt x="12109" y="-61"/>
                    <a:pt x="10473" y="-159"/>
                    <a:pt x="8673" y="525"/>
                  </a:cubicBezTo>
                  <a:cubicBezTo>
                    <a:pt x="6873" y="1209"/>
                    <a:pt x="4909" y="2675"/>
                    <a:pt x="3764" y="5070"/>
                  </a:cubicBezTo>
                  <a:cubicBezTo>
                    <a:pt x="2618" y="7465"/>
                    <a:pt x="2291" y="10788"/>
                    <a:pt x="2291" y="13475"/>
                  </a:cubicBezTo>
                  <a:cubicBezTo>
                    <a:pt x="2291" y="16163"/>
                    <a:pt x="2618" y="18216"/>
                    <a:pt x="2291" y="19437"/>
                  </a:cubicBezTo>
                  <a:cubicBezTo>
                    <a:pt x="1964" y="20659"/>
                    <a:pt x="982" y="21050"/>
                    <a:pt x="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867004" y="3497137"/>
              <a:ext cx="2183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39" y="21600"/>
                  </a:moveTo>
                  <a:cubicBezTo>
                    <a:pt x="32" y="18720"/>
                    <a:pt x="-176" y="15840"/>
                    <a:pt x="239" y="13680"/>
                  </a:cubicBezTo>
                  <a:cubicBezTo>
                    <a:pt x="655" y="11520"/>
                    <a:pt x="1693" y="10080"/>
                    <a:pt x="5328" y="7920"/>
                  </a:cubicBezTo>
                  <a:cubicBezTo>
                    <a:pt x="8962" y="5760"/>
                    <a:pt x="15193" y="288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4148840" y="3330320"/>
              <a:ext cx="114310" cy="3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1" fill="norm" stroke="1" extrusionOk="0">
                  <a:moveTo>
                    <a:pt x="21209" y="2122"/>
                  </a:moveTo>
                  <a:cubicBezTo>
                    <a:pt x="20424" y="1451"/>
                    <a:pt x="19638" y="780"/>
                    <a:pt x="18264" y="378"/>
                  </a:cubicBezTo>
                  <a:cubicBezTo>
                    <a:pt x="16889" y="-25"/>
                    <a:pt x="14925" y="-159"/>
                    <a:pt x="12569" y="243"/>
                  </a:cubicBezTo>
                  <a:cubicBezTo>
                    <a:pt x="10213" y="646"/>
                    <a:pt x="7464" y="1585"/>
                    <a:pt x="5107" y="4268"/>
                  </a:cubicBezTo>
                  <a:cubicBezTo>
                    <a:pt x="2751" y="6952"/>
                    <a:pt x="787" y="11379"/>
                    <a:pt x="198" y="14398"/>
                  </a:cubicBezTo>
                  <a:cubicBezTo>
                    <a:pt x="-391" y="17416"/>
                    <a:pt x="394" y="19026"/>
                    <a:pt x="1769" y="20032"/>
                  </a:cubicBezTo>
                  <a:cubicBezTo>
                    <a:pt x="3144" y="21039"/>
                    <a:pt x="5107" y="21441"/>
                    <a:pt x="6678" y="21374"/>
                  </a:cubicBezTo>
                  <a:cubicBezTo>
                    <a:pt x="8249" y="21307"/>
                    <a:pt x="9427" y="20770"/>
                    <a:pt x="10605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4218698" y="3473811"/>
              <a:ext cx="209551" cy="18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7043"/>
                  </a:moveTo>
                  <a:cubicBezTo>
                    <a:pt x="0" y="5829"/>
                    <a:pt x="0" y="4616"/>
                    <a:pt x="109" y="3402"/>
                  </a:cubicBezTo>
                  <a:cubicBezTo>
                    <a:pt x="218" y="2189"/>
                    <a:pt x="436" y="975"/>
                    <a:pt x="1091" y="369"/>
                  </a:cubicBezTo>
                  <a:cubicBezTo>
                    <a:pt x="1745" y="-238"/>
                    <a:pt x="2836" y="-238"/>
                    <a:pt x="4145" y="1461"/>
                  </a:cubicBezTo>
                  <a:cubicBezTo>
                    <a:pt x="5455" y="3160"/>
                    <a:pt x="6982" y="6558"/>
                    <a:pt x="7636" y="9591"/>
                  </a:cubicBezTo>
                  <a:cubicBezTo>
                    <a:pt x="8291" y="12625"/>
                    <a:pt x="8073" y="15295"/>
                    <a:pt x="7636" y="17115"/>
                  </a:cubicBezTo>
                  <a:cubicBezTo>
                    <a:pt x="7200" y="18935"/>
                    <a:pt x="6545" y="19906"/>
                    <a:pt x="5673" y="20513"/>
                  </a:cubicBezTo>
                  <a:cubicBezTo>
                    <a:pt x="4800" y="21119"/>
                    <a:pt x="3709" y="21362"/>
                    <a:pt x="3164" y="20270"/>
                  </a:cubicBezTo>
                  <a:cubicBezTo>
                    <a:pt x="2618" y="19178"/>
                    <a:pt x="2618" y="16751"/>
                    <a:pt x="3273" y="14202"/>
                  </a:cubicBezTo>
                  <a:cubicBezTo>
                    <a:pt x="3927" y="11654"/>
                    <a:pt x="5236" y="8984"/>
                    <a:pt x="6218" y="7164"/>
                  </a:cubicBezTo>
                  <a:cubicBezTo>
                    <a:pt x="7200" y="5344"/>
                    <a:pt x="7855" y="4373"/>
                    <a:pt x="8618" y="4616"/>
                  </a:cubicBezTo>
                  <a:cubicBezTo>
                    <a:pt x="9382" y="4859"/>
                    <a:pt x="10255" y="6315"/>
                    <a:pt x="11018" y="8378"/>
                  </a:cubicBezTo>
                  <a:cubicBezTo>
                    <a:pt x="11782" y="10441"/>
                    <a:pt x="12436" y="13110"/>
                    <a:pt x="13200" y="14809"/>
                  </a:cubicBezTo>
                  <a:cubicBezTo>
                    <a:pt x="13964" y="16508"/>
                    <a:pt x="14836" y="17236"/>
                    <a:pt x="16255" y="16993"/>
                  </a:cubicBezTo>
                  <a:cubicBezTo>
                    <a:pt x="17673" y="16751"/>
                    <a:pt x="19636" y="15537"/>
                    <a:pt x="21600" y="14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491748" y="3351087"/>
              <a:ext cx="5291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1763"/>
                    <a:pt x="12096" y="3527"/>
                    <a:pt x="15984" y="6539"/>
                  </a:cubicBezTo>
                  <a:cubicBezTo>
                    <a:pt x="19872" y="9551"/>
                    <a:pt x="21600" y="13812"/>
                    <a:pt x="21600" y="16531"/>
                  </a:cubicBezTo>
                  <a:cubicBezTo>
                    <a:pt x="21600" y="19249"/>
                    <a:pt x="19872" y="20424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4644148" y="3573287"/>
              <a:ext cx="571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400" y="11670"/>
                    <a:pt x="4800" y="3363"/>
                    <a:pt x="8400" y="870"/>
                  </a:cubicBezTo>
                  <a:cubicBezTo>
                    <a:pt x="12000" y="-1622"/>
                    <a:pt x="16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5002859" y="3181980"/>
              <a:ext cx="371540" cy="44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87" fill="norm" stroke="1" extrusionOk="0">
                  <a:moveTo>
                    <a:pt x="9340" y="13211"/>
                  </a:moveTo>
                  <a:cubicBezTo>
                    <a:pt x="8119" y="13009"/>
                    <a:pt x="6899" y="12808"/>
                    <a:pt x="5313" y="13666"/>
                  </a:cubicBezTo>
                  <a:cubicBezTo>
                    <a:pt x="3726" y="14524"/>
                    <a:pt x="1774" y="16441"/>
                    <a:pt x="797" y="17753"/>
                  </a:cubicBezTo>
                  <a:cubicBezTo>
                    <a:pt x="-179" y="19066"/>
                    <a:pt x="-179" y="19772"/>
                    <a:pt x="370" y="20378"/>
                  </a:cubicBezTo>
                  <a:cubicBezTo>
                    <a:pt x="919" y="20983"/>
                    <a:pt x="2018" y="21488"/>
                    <a:pt x="3299" y="21185"/>
                  </a:cubicBezTo>
                  <a:cubicBezTo>
                    <a:pt x="4580" y="20882"/>
                    <a:pt x="6045" y="19772"/>
                    <a:pt x="7265" y="17602"/>
                  </a:cubicBezTo>
                  <a:cubicBezTo>
                    <a:pt x="8485" y="15432"/>
                    <a:pt x="9462" y="12202"/>
                    <a:pt x="10011" y="9426"/>
                  </a:cubicBezTo>
                  <a:cubicBezTo>
                    <a:pt x="10560" y="6651"/>
                    <a:pt x="10682" y="4329"/>
                    <a:pt x="10682" y="2916"/>
                  </a:cubicBezTo>
                  <a:cubicBezTo>
                    <a:pt x="10682" y="1503"/>
                    <a:pt x="10560" y="998"/>
                    <a:pt x="10255" y="595"/>
                  </a:cubicBezTo>
                  <a:cubicBezTo>
                    <a:pt x="9950" y="191"/>
                    <a:pt x="9462" y="-112"/>
                    <a:pt x="8974" y="39"/>
                  </a:cubicBezTo>
                  <a:cubicBezTo>
                    <a:pt x="8485" y="191"/>
                    <a:pt x="7997" y="796"/>
                    <a:pt x="7509" y="2967"/>
                  </a:cubicBezTo>
                  <a:cubicBezTo>
                    <a:pt x="7021" y="5137"/>
                    <a:pt x="6533" y="8871"/>
                    <a:pt x="6289" y="12000"/>
                  </a:cubicBezTo>
                  <a:cubicBezTo>
                    <a:pt x="6045" y="15129"/>
                    <a:pt x="6045" y="17652"/>
                    <a:pt x="6106" y="19167"/>
                  </a:cubicBezTo>
                  <a:cubicBezTo>
                    <a:pt x="6167" y="20681"/>
                    <a:pt x="6289" y="21185"/>
                    <a:pt x="6594" y="21286"/>
                  </a:cubicBezTo>
                  <a:cubicBezTo>
                    <a:pt x="6899" y="21387"/>
                    <a:pt x="7387" y="21084"/>
                    <a:pt x="8241" y="19772"/>
                  </a:cubicBezTo>
                  <a:cubicBezTo>
                    <a:pt x="9096" y="18460"/>
                    <a:pt x="10316" y="16138"/>
                    <a:pt x="11109" y="14725"/>
                  </a:cubicBezTo>
                  <a:cubicBezTo>
                    <a:pt x="11902" y="13312"/>
                    <a:pt x="12268" y="12808"/>
                    <a:pt x="12696" y="12707"/>
                  </a:cubicBezTo>
                  <a:cubicBezTo>
                    <a:pt x="13123" y="12606"/>
                    <a:pt x="13611" y="12909"/>
                    <a:pt x="13977" y="13918"/>
                  </a:cubicBezTo>
                  <a:cubicBezTo>
                    <a:pt x="14343" y="14927"/>
                    <a:pt x="14587" y="16643"/>
                    <a:pt x="14709" y="17753"/>
                  </a:cubicBezTo>
                  <a:cubicBezTo>
                    <a:pt x="14831" y="18864"/>
                    <a:pt x="14831" y="19368"/>
                    <a:pt x="14648" y="19924"/>
                  </a:cubicBezTo>
                  <a:cubicBezTo>
                    <a:pt x="14465" y="20479"/>
                    <a:pt x="14099" y="21084"/>
                    <a:pt x="13794" y="21084"/>
                  </a:cubicBezTo>
                  <a:cubicBezTo>
                    <a:pt x="13489" y="21084"/>
                    <a:pt x="13245" y="20479"/>
                    <a:pt x="13794" y="19318"/>
                  </a:cubicBezTo>
                  <a:cubicBezTo>
                    <a:pt x="14343" y="18157"/>
                    <a:pt x="15685" y="16441"/>
                    <a:pt x="16662" y="15331"/>
                  </a:cubicBezTo>
                  <a:cubicBezTo>
                    <a:pt x="17638" y="14221"/>
                    <a:pt x="18248" y="13716"/>
                    <a:pt x="18858" y="13363"/>
                  </a:cubicBezTo>
                  <a:cubicBezTo>
                    <a:pt x="19468" y="13009"/>
                    <a:pt x="20079" y="12808"/>
                    <a:pt x="20140" y="13009"/>
                  </a:cubicBezTo>
                  <a:cubicBezTo>
                    <a:pt x="20201" y="13211"/>
                    <a:pt x="19713" y="13817"/>
                    <a:pt x="19102" y="14978"/>
                  </a:cubicBezTo>
                  <a:cubicBezTo>
                    <a:pt x="18492" y="16138"/>
                    <a:pt x="17760" y="17854"/>
                    <a:pt x="17455" y="18965"/>
                  </a:cubicBezTo>
                  <a:cubicBezTo>
                    <a:pt x="17150" y="20075"/>
                    <a:pt x="17272" y="20580"/>
                    <a:pt x="18004" y="20882"/>
                  </a:cubicBezTo>
                  <a:cubicBezTo>
                    <a:pt x="18736" y="21185"/>
                    <a:pt x="20079" y="21286"/>
                    <a:pt x="2142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6606298" y="3531781"/>
              <a:ext cx="139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611522" y="3649537"/>
              <a:ext cx="128127" cy="2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373" fill="norm" stroke="1" extrusionOk="0">
                  <a:moveTo>
                    <a:pt x="2276" y="4629"/>
                  </a:moveTo>
                  <a:cubicBezTo>
                    <a:pt x="883" y="10800"/>
                    <a:pt x="-511" y="16971"/>
                    <a:pt x="186" y="19286"/>
                  </a:cubicBezTo>
                  <a:cubicBezTo>
                    <a:pt x="883" y="21600"/>
                    <a:pt x="3670" y="20057"/>
                    <a:pt x="7502" y="16200"/>
                  </a:cubicBezTo>
                  <a:cubicBezTo>
                    <a:pt x="11334" y="12343"/>
                    <a:pt x="16212" y="6171"/>
                    <a:pt x="210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279356" y="3324337"/>
              <a:ext cx="127043" cy="591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95" fill="norm" stroke="1" extrusionOk="0">
                  <a:moveTo>
                    <a:pt x="20910" y="2585"/>
                  </a:moveTo>
                  <a:cubicBezTo>
                    <a:pt x="19168" y="1740"/>
                    <a:pt x="17426" y="894"/>
                    <a:pt x="15684" y="433"/>
                  </a:cubicBezTo>
                  <a:cubicBezTo>
                    <a:pt x="13942" y="-28"/>
                    <a:pt x="12200" y="-105"/>
                    <a:pt x="9936" y="126"/>
                  </a:cubicBezTo>
                  <a:cubicBezTo>
                    <a:pt x="7671" y="356"/>
                    <a:pt x="4884" y="894"/>
                    <a:pt x="2794" y="2124"/>
                  </a:cubicBezTo>
                  <a:cubicBezTo>
                    <a:pt x="704" y="3354"/>
                    <a:pt x="-690" y="5276"/>
                    <a:pt x="355" y="7197"/>
                  </a:cubicBezTo>
                  <a:cubicBezTo>
                    <a:pt x="1400" y="9119"/>
                    <a:pt x="4884" y="11041"/>
                    <a:pt x="8194" y="12963"/>
                  </a:cubicBezTo>
                  <a:cubicBezTo>
                    <a:pt x="11504" y="14884"/>
                    <a:pt x="14639" y="16806"/>
                    <a:pt x="16207" y="17997"/>
                  </a:cubicBezTo>
                  <a:cubicBezTo>
                    <a:pt x="17775" y="19189"/>
                    <a:pt x="17775" y="19650"/>
                    <a:pt x="17078" y="20073"/>
                  </a:cubicBezTo>
                  <a:cubicBezTo>
                    <a:pt x="16381" y="20496"/>
                    <a:pt x="14987" y="20880"/>
                    <a:pt x="13071" y="21111"/>
                  </a:cubicBezTo>
                  <a:cubicBezTo>
                    <a:pt x="11155" y="21341"/>
                    <a:pt x="8716" y="21418"/>
                    <a:pt x="6626" y="21341"/>
                  </a:cubicBezTo>
                  <a:cubicBezTo>
                    <a:pt x="4536" y="21264"/>
                    <a:pt x="2794" y="21034"/>
                    <a:pt x="2620" y="21034"/>
                  </a:cubicBezTo>
                  <a:cubicBezTo>
                    <a:pt x="2445" y="21034"/>
                    <a:pt x="3839" y="21264"/>
                    <a:pt x="523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266154" y="4126967"/>
              <a:ext cx="178345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99" fill="norm" stroke="1" extrusionOk="0">
                  <a:moveTo>
                    <a:pt x="14550" y="10599"/>
                  </a:moveTo>
                  <a:cubicBezTo>
                    <a:pt x="14550" y="8799"/>
                    <a:pt x="14550" y="6999"/>
                    <a:pt x="14423" y="5199"/>
                  </a:cubicBezTo>
                  <a:cubicBezTo>
                    <a:pt x="14296" y="3399"/>
                    <a:pt x="14042" y="1599"/>
                    <a:pt x="13279" y="699"/>
                  </a:cubicBezTo>
                  <a:cubicBezTo>
                    <a:pt x="12517" y="-201"/>
                    <a:pt x="11246" y="-201"/>
                    <a:pt x="9340" y="519"/>
                  </a:cubicBezTo>
                  <a:cubicBezTo>
                    <a:pt x="7435" y="1239"/>
                    <a:pt x="4893" y="2679"/>
                    <a:pt x="3115" y="5379"/>
                  </a:cubicBezTo>
                  <a:cubicBezTo>
                    <a:pt x="1336" y="8079"/>
                    <a:pt x="319" y="12039"/>
                    <a:pt x="65" y="14919"/>
                  </a:cubicBezTo>
                  <a:cubicBezTo>
                    <a:pt x="-189" y="17799"/>
                    <a:pt x="319" y="19599"/>
                    <a:pt x="1209" y="20499"/>
                  </a:cubicBezTo>
                  <a:cubicBezTo>
                    <a:pt x="2098" y="21399"/>
                    <a:pt x="3369" y="21399"/>
                    <a:pt x="5147" y="20499"/>
                  </a:cubicBezTo>
                  <a:cubicBezTo>
                    <a:pt x="6926" y="19599"/>
                    <a:pt x="9213" y="17799"/>
                    <a:pt x="10992" y="15819"/>
                  </a:cubicBezTo>
                  <a:cubicBezTo>
                    <a:pt x="12771" y="13839"/>
                    <a:pt x="14042" y="11679"/>
                    <a:pt x="15312" y="12039"/>
                  </a:cubicBezTo>
                  <a:cubicBezTo>
                    <a:pt x="16583" y="12399"/>
                    <a:pt x="17853" y="15279"/>
                    <a:pt x="18870" y="17259"/>
                  </a:cubicBezTo>
                  <a:cubicBezTo>
                    <a:pt x="19886" y="19239"/>
                    <a:pt x="20649" y="20319"/>
                    <a:pt x="2141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219571" y="2951037"/>
              <a:ext cx="116978" cy="32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95" fill="norm" stroke="1" extrusionOk="0">
                  <a:moveTo>
                    <a:pt x="5116" y="0"/>
                  </a:moveTo>
                  <a:cubicBezTo>
                    <a:pt x="5116" y="4208"/>
                    <a:pt x="5116" y="8416"/>
                    <a:pt x="5116" y="10870"/>
                  </a:cubicBezTo>
                  <a:cubicBezTo>
                    <a:pt x="5116" y="13325"/>
                    <a:pt x="5116" y="14026"/>
                    <a:pt x="5116" y="13816"/>
                  </a:cubicBezTo>
                  <a:cubicBezTo>
                    <a:pt x="5116" y="13605"/>
                    <a:pt x="5116" y="12483"/>
                    <a:pt x="5309" y="11571"/>
                  </a:cubicBezTo>
                  <a:cubicBezTo>
                    <a:pt x="5502" y="10660"/>
                    <a:pt x="5887" y="9958"/>
                    <a:pt x="7045" y="9538"/>
                  </a:cubicBezTo>
                  <a:cubicBezTo>
                    <a:pt x="8202" y="9117"/>
                    <a:pt x="10130" y="8977"/>
                    <a:pt x="11866" y="9187"/>
                  </a:cubicBezTo>
                  <a:cubicBezTo>
                    <a:pt x="13602" y="9397"/>
                    <a:pt x="15145" y="9958"/>
                    <a:pt x="17073" y="11431"/>
                  </a:cubicBezTo>
                  <a:cubicBezTo>
                    <a:pt x="19002" y="12904"/>
                    <a:pt x="21316" y="15288"/>
                    <a:pt x="21316" y="17042"/>
                  </a:cubicBezTo>
                  <a:cubicBezTo>
                    <a:pt x="21316" y="18795"/>
                    <a:pt x="19002" y="19917"/>
                    <a:pt x="15723" y="20618"/>
                  </a:cubicBezTo>
                  <a:cubicBezTo>
                    <a:pt x="12445" y="21319"/>
                    <a:pt x="8202" y="21600"/>
                    <a:pt x="5309" y="21460"/>
                  </a:cubicBezTo>
                  <a:cubicBezTo>
                    <a:pt x="2416" y="21319"/>
                    <a:pt x="873" y="20758"/>
                    <a:pt x="295" y="20057"/>
                  </a:cubicBezTo>
                  <a:cubicBezTo>
                    <a:pt x="-284" y="19356"/>
                    <a:pt x="102" y="18514"/>
                    <a:pt x="487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222248" y="3166937"/>
              <a:ext cx="1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539748" y="3506459"/>
              <a:ext cx="196851" cy="27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256"/>
                  </a:moveTo>
                  <a:cubicBezTo>
                    <a:pt x="0" y="2425"/>
                    <a:pt x="0" y="1595"/>
                    <a:pt x="581" y="1013"/>
                  </a:cubicBezTo>
                  <a:cubicBezTo>
                    <a:pt x="1161" y="431"/>
                    <a:pt x="2323" y="99"/>
                    <a:pt x="3484" y="16"/>
                  </a:cubicBezTo>
                  <a:cubicBezTo>
                    <a:pt x="4645" y="-67"/>
                    <a:pt x="5806" y="99"/>
                    <a:pt x="7316" y="2342"/>
                  </a:cubicBezTo>
                  <a:cubicBezTo>
                    <a:pt x="8826" y="4585"/>
                    <a:pt x="10684" y="8905"/>
                    <a:pt x="10452" y="12395"/>
                  </a:cubicBezTo>
                  <a:cubicBezTo>
                    <a:pt x="10219" y="15884"/>
                    <a:pt x="7897" y="18542"/>
                    <a:pt x="6155" y="19955"/>
                  </a:cubicBezTo>
                  <a:cubicBezTo>
                    <a:pt x="4413" y="21367"/>
                    <a:pt x="3252" y="21533"/>
                    <a:pt x="2671" y="21035"/>
                  </a:cubicBezTo>
                  <a:cubicBezTo>
                    <a:pt x="2090" y="20536"/>
                    <a:pt x="2090" y="19373"/>
                    <a:pt x="3368" y="17130"/>
                  </a:cubicBezTo>
                  <a:cubicBezTo>
                    <a:pt x="4645" y="14887"/>
                    <a:pt x="7200" y="11564"/>
                    <a:pt x="9406" y="9321"/>
                  </a:cubicBezTo>
                  <a:cubicBezTo>
                    <a:pt x="11613" y="7078"/>
                    <a:pt x="13471" y="5915"/>
                    <a:pt x="14865" y="5001"/>
                  </a:cubicBezTo>
                  <a:cubicBezTo>
                    <a:pt x="16258" y="4087"/>
                    <a:pt x="17187" y="3422"/>
                    <a:pt x="17535" y="3588"/>
                  </a:cubicBezTo>
                  <a:cubicBezTo>
                    <a:pt x="17884" y="3755"/>
                    <a:pt x="17652" y="4751"/>
                    <a:pt x="16955" y="6662"/>
                  </a:cubicBezTo>
                  <a:cubicBezTo>
                    <a:pt x="16258" y="8573"/>
                    <a:pt x="15097" y="11398"/>
                    <a:pt x="14516" y="13225"/>
                  </a:cubicBezTo>
                  <a:cubicBezTo>
                    <a:pt x="13935" y="15053"/>
                    <a:pt x="13935" y="15884"/>
                    <a:pt x="15213" y="16798"/>
                  </a:cubicBezTo>
                  <a:cubicBezTo>
                    <a:pt x="16490" y="17711"/>
                    <a:pt x="19045" y="18708"/>
                    <a:pt x="21600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7920748" y="366223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173226" y="3363128"/>
              <a:ext cx="97336" cy="419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418" fill="norm" stroke="1" extrusionOk="0">
                  <a:moveTo>
                    <a:pt x="19224" y="5866"/>
                  </a:moveTo>
                  <a:cubicBezTo>
                    <a:pt x="20124" y="4786"/>
                    <a:pt x="21024" y="3706"/>
                    <a:pt x="20574" y="2680"/>
                  </a:cubicBezTo>
                  <a:cubicBezTo>
                    <a:pt x="20124" y="1654"/>
                    <a:pt x="18324" y="682"/>
                    <a:pt x="16299" y="250"/>
                  </a:cubicBezTo>
                  <a:cubicBezTo>
                    <a:pt x="14274" y="-182"/>
                    <a:pt x="12024" y="-74"/>
                    <a:pt x="9099" y="736"/>
                  </a:cubicBezTo>
                  <a:cubicBezTo>
                    <a:pt x="6174" y="1546"/>
                    <a:pt x="2574" y="3058"/>
                    <a:pt x="999" y="5326"/>
                  </a:cubicBezTo>
                  <a:cubicBezTo>
                    <a:pt x="-576" y="7594"/>
                    <a:pt x="-126" y="10618"/>
                    <a:pt x="1224" y="13426"/>
                  </a:cubicBezTo>
                  <a:cubicBezTo>
                    <a:pt x="2574" y="16234"/>
                    <a:pt x="4824" y="18826"/>
                    <a:pt x="707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099254" y="3605087"/>
              <a:ext cx="1897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633" y="21600"/>
                  </a:moveTo>
                  <a:cubicBezTo>
                    <a:pt x="159" y="19200"/>
                    <a:pt x="-316" y="16800"/>
                    <a:pt x="277" y="14880"/>
                  </a:cubicBezTo>
                  <a:cubicBezTo>
                    <a:pt x="871" y="12960"/>
                    <a:pt x="2532" y="11520"/>
                    <a:pt x="6211" y="9120"/>
                  </a:cubicBezTo>
                  <a:cubicBezTo>
                    <a:pt x="9891" y="6720"/>
                    <a:pt x="15587" y="3360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351330" y="3418106"/>
              <a:ext cx="109169" cy="345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13" fill="norm" stroke="1" extrusionOk="0">
                  <a:moveTo>
                    <a:pt x="21424" y="967"/>
                  </a:moveTo>
                  <a:cubicBezTo>
                    <a:pt x="19762" y="572"/>
                    <a:pt x="18101" y="176"/>
                    <a:pt x="16024" y="45"/>
                  </a:cubicBezTo>
                  <a:cubicBezTo>
                    <a:pt x="13947" y="-87"/>
                    <a:pt x="11455" y="45"/>
                    <a:pt x="8962" y="835"/>
                  </a:cubicBezTo>
                  <a:cubicBezTo>
                    <a:pt x="6470" y="1625"/>
                    <a:pt x="3978" y="3074"/>
                    <a:pt x="2316" y="5774"/>
                  </a:cubicBezTo>
                  <a:cubicBezTo>
                    <a:pt x="655" y="8474"/>
                    <a:pt x="-176" y="12425"/>
                    <a:pt x="32" y="15125"/>
                  </a:cubicBezTo>
                  <a:cubicBezTo>
                    <a:pt x="239" y="17825"/>
                    <a:pt x="1486" y="19274"/>
                    <a:pt x="2939" y="20196"/>
                  </a:cubicBezTo>
                  <a:cubicBezTo>
                    <a:pt x="4393" y="21118"/>
                    <a:pt x="6055" y="21513"/>
                    <a:pt x="7716" y="21513"/>
                  </a:cubicBezTo>
                  <a:cubicBezTo>
                    <a:pt x="9378" y="21513"/>
                    <a:pt x="11039" y="21118"/>
                    <a:pt x="12701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441448" y="3560398"/>
              <a:ext cx="228601" cy="18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8036"/>
                  </a:moveTo>
                  <a:cubicBezTo>
                    <a:pt x="400" y="5124"/>
                    <a:pt x="800" y="2212"/>
                    <a:pt x="1500" y="877"/>
                  </a:cubicBezTo>
                  <a:cubicBezTo>
                    <a:pt x="2200" y="-458"/>
                    <a:pt x="3200" y="-215"/>
                    <a:pt x="4300" y="1241"/>
                  </a:cubicBezTo>
                  <a:cubicBezTo>
                    <a:pt x="5400" y="2697"/>
                    <a:pt x="6600" y="5367"/>
                    <a:pt x="7200" y="8158"/>
                  </a:cubicBezTo>
                  <a:cubicBezTo>
                    <a:pt x="7800" y="10949"/>
                    <a:pt x="7800" y="13861"/>
                    <a:pt x="7500" y="15803"/>
                  </a:cubicBezTo>
                  <a:cubicBezTo>
                    <a:pt x="7200" y="17744"/>
                    <a:pt x="6600" y="18715"/>
                    <a:pt x="5900" y="19564"/>
                  </a:cubicBezTo>
                  <a:cubicBezTo>
                    <a:pt x="5200" y="20414"/>
                    <a:pt x="4400" y="21142"/>
                    <a:pt x="3900" y="20899"/>
                  </a:cubicBezTo>
                  <a:cubicBezTo>
                    <a:pt x="3400" y="20657"/>
                    <a:pt x="3200" y="19443"/>
                    <a:pt x="4300" y="16652"/>
                  </a:cubicBezTo>
                  <a:cubicBezTo>
                    <a:pt x="5400" y="13861"/>
                    <a:pt x="7800" y="9493"/>
                    <a:pt x="9500" y="7066"/>
                  </a:cubicBezTo>
                  <a:cubicBezTo>
                    <a:pt x="11200" y="4639"/>
                    <a:pt x="12200" y="4153"/>
                    <a:pt x="12700" y="4517"/>
                  </a:cubicBezTo>
                  <a:cubicBezTo>
                    <a:pt x="13200" y="4881"/>
                    <a:pt x="13200" y="6095"/>
                    <a:pt x="13300" y="7794"/>
                  </a:cubicBezTo>
                  <a:cubicBezTo>
                    <a:pt x="13400" y="9493"/>
                    <a:pt x="13600" y="11677"/>
                    <a:pt x="14200" y="13133"/>
                  </a:cubicBezTo>
                  <a:cubicBezTo>
                    <a:pt x="14800" y="14589"/>
                    <a:pt x="15800" y="15317"/>
                    <a:pt x="17100" y="14711"/>
                  </a:cubicBezTo>
                  <a:cubicBezTo>
                    <a:pt x="18400" y="14104"/>
                    <a:pt x="20000" y="12162"/>
                    <a:pt x="21600" y="1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676398" y="3471737"/>
              <a:ext cx="10907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800" y="1800"/>
                  </a:cubicBezTo>
                  <a:cubicBezTo>
                    <a:pt x="11600" y="3600"/>
                    <a:pt x="17200" y="7200"/>
                    <a:pt x="19400" y="10487"/>
                  </a:cubicBezTo>
                  <a:cubicBezTo>
                    <a:pt x="21600" y="13774"/>
                    <a:pt x="20400" y="16748"/>
                    <a:pt x="19000" y="18548"/>
                  </a:cubicBezTo>
                  <a:cubicBezTo>
                    <a:pt x="17600" y="20348"/>
                    <a:pt x="16000" y="20974"/>
                    <a:pt x="14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841498" y="3658218"/>
              <a:ext cx="825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215" y="2735"/>
                    <a:pt x="4431" y="-1585"/>
                    <a:pt x="8031" y="575"/>
                  </a:cubicBezTo>
                  <a:cubicBezTo>
                    <a:pt x="11631" y="2735"/>
                    <a:pt x="1661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9101814" y="3304221"/>
              <a:ext cx="402530" cy="45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514" fill="norm" stroke="1" extrusionOk="0">
                  <a:moveTo>
                    <a:pt x="6682" y="20610"/>
                  </a:moveTo>
                  <a:cubicBezTo>
                    <a:pt x="6571" y="19103"/>
                    <a:pt x="6460" y="17596"/>
                    <a:pt x="6181" y="16692"/>
                  </a:cubicBezTo>
                  <a:cubicBezTo>
                    <a:pt x="5903" y="15787"/>
                    <a:pt x="5458" y="15486"/>
                    <a:pt x="4289" y="15787"/>
                  </a:cubicBezTo>
                  <a:cubicBezTo>
                    <a:pt x="3120" y="16089"/>
                    <a:pt x="1227" y="16993"/>
                    <a:pt x="447" y="18048"/>
                  </a:cubicBezTo>
                  <a:cubicBezTo>
                    <a:pt x="-332" y="19103"/>
                    <a:pt x="2" y="20308"/>
                    <a:pt x="726" y="20911"/>
                  </a:cubicBezTo>
                  <a:cubicBezTo>
                    <a:pt x="1449" y="21514"/>
                    <a:pt x="2563" y="21514"/>
                    <a:pt x="3843" y="20409"/>
                  </a:cubicBezTo>
                  <a:cubicBezTo>
                    <a:pt x="5124" y="19304"/>
                    <a:pt x="6571" y="17094"/>
                    <a:pt x="7963" y="13979"/>
                  </a:cubicBezTo>
                  <a:cubicBezTo>
                    <a:pt x="9355" y="10865"/>
                    <a:pt x="10691" y="6846"/>
                    <a:pt x="11414" y="4586"/>
                  </a:cubicBezTo>
                  <a:cubicBezTo>
                    <a:pt x="12138" y="2325"/>
                    <a:pt x="12249" y="1823"/>
                    <a:pt x="12249" y="1270"/>
                  </a:cubicBezTo>
                  <a:cubicBezTo>
                    <a:pt x="12249" y="718"/>
                    <a:pt x="12138" y="115"/>
                    <a:pt x="11804" y="14"/>
                  </a:cubicBezTo>
                  <a:cubicBezTo>
                    <a:pt x="11470" y="-86"/>
                    <a:pt x="10913" y="316"/>
                    <a:pt x="10190" y="2174"/>
                  </a:cubicBezTo>
                  <a:cubicBezTo>
                    <a:pt x="9466" y="4033"/>
                    <a:pt x="8575" y="7348"/>
                    <a:pt x="8074" y="10463"/>
                  </a:cubicBezTo>
                  <a:cubicBezTo>
                    <a:pt x="7573" y="13577"/>
                    <a:pt x="7462" y="16491"/>
                    <a:pt x="7406" y="18249"/>
                  </a:cubicBezTo>
                  <a:cubicBezTo>
                    <a:pt x="7350" y="20007"/>
                    <a:pt x="7350" y="20610"/>
                    <a:pt x="7629" y="20811"/>
                  </a:cubicBezTo>
                  <a:cubicBezTo>
                    <a:pt x="7907" y="21012"/>
                    <a:pt x="8464" y="20811"/>
                    <a:pt x="9243" y="19806"/>
                  </a:cubicBezTo>
                  <a:cubicBezTo>
                    <a:pt x="10023" y="18801"/>
                    <a:pt x="11025" y="16993"/>
                    <a:pt x="11804" y="15687"/>
                  </a:cubicBezTo>
                  <a:cubicBezTo>
                    <a:pt x="12583" y="14381"/>
                    <a:pt x="13140" y="13577"/>
                    <a:pt x="13697" y="13125"/>
                  </a:cubicBezTo>
                  <a:cubicBezTo>
                    <a:pt x="14254" y="12673"/>
                    <a:pt x="14810" y="12573"/>
                    <a:pt x="15200" y="12774"/>
                  </a:cubicBezTo>
                  <a:cubicBezTo>
                    <a:pt x="15590" y="12974"/>
                    <a:pt x="15812" y="13477"/>
                    <a:pt x="16146" y="14281"/>
                  </a:cubicBezTo>
                  <a:cubicBezTo>
                    <a:pt x="16480" y="15084"/>
                    <a:pt x="16926" y="16189"/>
                    <a:pt x="17148" y="16993"/>
                  </a:cubicBezTo>
                  <a:cubicBezTo>
                    <a:pt x="17371" y="17797"/>
                    <a:pt x="17371" y="18299"/>
                    <a:pt x="17093" y="18902"/>
                  </a:cubicBezTo>
                  <a:cubicBezTo>
                    <a:pt x="16814" y="19505"/>
                    <a:pt x="16258" y="20208"/>
                    <a:pt x="15701" y="20660"/>
                  </a:cubicBezTo>
                  <a:cubicBezTo>
                    <a:pt x="15144" y="21112"/>
                    <a:pt x="14588" y="21313"/>
                    <a:pt x="14254" y="21112"/>
                  </a:cubicBezTo>
                  <a:cubicBezTo>
                    <a:pt x="13920" y="20911"/>
                    <a:pt x="13808" y="20308"/>
                    <a:pt x="14198" y="19304"/>
                  </a:cubicBezTo>
                  <a:cubicBezTo>
                    <a:pt x="14588" y="18299"/>
                    <a:pt x="15478" y="16893"/>
                    <a:pt x="16480" y="15838"/>
                  </a:cubicBezTo>
                  <a:cubicBezTo>
                    <a:pt x="17482" y="14783"/>
                    <a:pt x="18596" y="14080"/>
                    <a:pt x="19487" y="13527"/>
                  </a:cubicBezTo>
                  <a:cubicBezTo>
                    <a:pt x="20377" y="12974"/>
                    <a:pt x="21045" y="12573"/>
                    <a:pt x="21157" y="12522"/>
                  </a:cubicBezTo>
                  <a:cubicBezTo>
                    <a:pt x="21268" y="12472"/>
                    <a:pt x="20823" y="12774"/>
                    <a:pt x="20322" y="13527"/>
                  </a:cubicBezTo>
                  <a:cubicBezTo>
                    <a:pt x="19821" y="14281"/>
                    <a:pt x="19264" y="15486"/>
                    <a:pt x="19375" y="16893"/>
                  </a:cubicBezTo>
                  <a:cubicBezTo>
                    <a:pt x="19487" y="18299"/>
                    <a:pt x="20266" y="19907"/>
                    <a:pt x="2104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402598" y="5351337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2472448" y="551008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522964" y="579560"/>
              <a:ext cx="1069452" cy="838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6" fill="norm" stroke="1" extrusionOk="0">
                  <a:moveTo>
                    <a:pt x="18836" y="2523"/>
                  </a:moveTo>
                  <a:cubicBezTo>
                    <a:pt x="18836" y="2251"/>
                    <a:pt x="18836" y="1979"/>
                    <a:pt x="18644" y="1680"/>
                  </a:cubicBezTo>
                  <a:cubicBezTo>
                    <a:pt x="18452" y="1381"/>
                    <a:pt x="18068" y="1054"/>
                    <a:pt x="17470" y="782"/>
                  </a:cubicBezTo>
                  <a:cubicBezTo>
                    <a:pt x="16872" y="510"/>
                    <a:pt x="16061" y="292"/>
                    <a:pt x="14951" y="156"/>
                  </a:cubicBezTo>
                  <a:cubicBezTo>
                    <a:pt x="13842" y="20"/>
                    <a:pt x="12433" y="-34"/>
                    <a:pt x="11280" y="20"/>
                  </a:cubicBezTo>
                  <a:cubicBezTo>
                    <a:pt x="10128" y="75"/>
                    <a:pt x="9231" y="238"/>
                    <a:pt x="8271" y="673"/>
                  </a:cubicBezTo>
                  <a:cubicBezTo>
                    <a:pt x="7310" y="1109"/>
                    <a:pt x="6286" y="1816"/>
                    <a:pt x="5389" y="2714"/>
                  </a:cubicBezTo>
                  <a:cubicBezTo>
                    <a:pt x="4493" y="3611"/>
                    <a:pt x="3725" y="4700"/>
                    <a:pt x="3063" y="5706"/>
                  </a:cubicBezTo>
                  <a:cubicBezTo>
                    <a:pt x="2401" y="6713"/>
                    <a:pt x="1846" y="7638"/>
                    <a:pt x="1419" y="8508"/>
                  </a:cubicBezTo>
                  <a:cubicBezTo>
                    <a:pt x="993" y="9379"/>
                    <a:pt x="694" y="10195"/>
                    <a:pt x="459" y="11419"/>
                  </a:cubicBezTo>
                  <a:cubicBezTo>
                    <a:pt x="224" y="12643"/>
                    <a:pt x="53" y="14275"/>
                    <a:pt x="11" y="15363"/>
                  </a:cubicBezTo>
                  <a:cubicBezTo>
                    <a:pt x="-32" y="16452"/>
                    <a:pt x="53" y="16996"/>
                    <a:pt x="245" y="17567"/>
                  </a:cubicBezTo>
                  <a:cubicBezTo>
                    <a:pt x="438" y="18138"/>
                    <a:pt x="736" y="18737"/>
                    <a:pt x="1206" y="19281"/>
                  </a:cubicBezTo>
                  <a:cubicBezTo>
                    <a:pt x="1676" y="19825"/>
                    <a:pt x="2316" y="20315"/>
                    <a:pt x="3170" y="20668"/>
                  </a:cubicBezTo>
                  <a:cubicBezTo>
                    <a:pt x="4023" y="21022"/>
                    <a:pt x="5091" y="21240"/>
                    <a:pt x="6371" y="21376"/>
                  </a:cubicBezTo>
                  <a:cubicBezTo>
                    <a:pt x="7652" y="21512"/>
                    <a:pt x="9146" y="21566"/>
                    <a:pt x="10491" y="21539"/>
                  </a:cubicBezTo>
                  <a:cubicBezTo>
                    <a:pt x="11835" y="21512"/>
                    <a:pt x="13030" y="21403"/>
                    <a:pt x="14183" y="21049"/>
                  </a:cubicBezTo>
                  <a:cubicBezTo>
                    <a:pt x="15336" y="20695"/>
                    <a:pt x="16445" y="20097"/>
                    <a:pt x="17278" y="19471"/>
                  </a:cubicBezTo>
                  <a:cubicBezTo>
                    <a:pt x="18110" y="18846"/>
                    <a:pt x="18665" y="18193"/>
                    <a:pt x="19242" y="17105"/>
                  </a:cubicBezTo>
                  <a:cubicBezTo>
                    <a:pt x="19818" y="16016"/>
                    <a:pt x="20415" y="14493"/>
                    <a:pt x="20778" y="13214"/>
                  </a:cubicBezTo>
                  <a:cubicBezTo>
                    <a:pt x="21141" y="11936"/>
                    <a:pt x="21269" y="10902"/>
                    <a:pt x="21376" y="9977"/>
                  </a:cubicBezTo>
                  <a:cubicBezTo>
                    <a:pt x="21483" y="9052"/>
                    <a:pt x="21568" y="8236"/>
                    <a:pt x="21568" y="7556"/>
                  </a:cubicBezTo>
                  <a:cubicBezTo>
                    <a:pt x="21568" y="6876"/>
                    <a:pt x="21483" y="6332"/>
                    <a:pt x="21333" y="5815"/>
                  </a:cubicBezTo>
                  <a:cubicBezTo>
                    <a:pt x="21184" y="5298"/>
                    <a:pt x="20970" y="4808"/>
                    <a:pt x="20330" y="4400"/>
                  </a:cubicBezTo>
                  <a:cubicBezTo>
                    <a:pt x="19690" y="3992"/>
                    <a:pt x="18623" y="3666"/>
                    <a:pt x="17555" y="3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266179" y="5027487"/>
              <a:ext cx="177820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21100" y="1389"/>
                  </a:moveTo>
                  <a:cubicBezTo>
                    <a:pt x="21100" y="1131"/>
                    <a:pt x="21100" y="874"/>
                    <a:pt x="20095" y="591"/>
                  </a:cubicBezTo>
                  <a:cubicBezTo>
                    <a:pt x="19091" y="309"/>
                    <a:pt x="17081" y="0"/>
                    <a:pt x="14695" y="0"/>
                  </a:cubicBezTo>
                  <a:cubicBezTo>
                    <a:pt x="12309" y="0"/>
                    <a:pt x="9547" y="309"/>
                    <a:pt x="6658" y="1183"/>
                  </a:cubicBezTo>
                  <a:cubicBezTo>
                    <a:pt x="3770" y="2057"/>
                    <a:pt x="756" y="3497"/>
                    <a:pt x="128" y="5143"/>
                  </a:cubicBezTo>
                  <a:cubicBezTo>
                    <a:pt x="-500" y="6789"/>
                    <a:pt x="1258" y="8640"/>
                    <a:pt x="3770" y="10311"/>
                  </a:cubicBezTo>
                  <a:cubicBezTo>
                    <a:pt x="6281" y="11983"/>
                    <a:pt x="9547" y="13474"/>
                    <a:pt x="11807" y="14811"/>
                  </a:cubicBezTo>
                  <a:cubicBezTo>
                    <a:pt x="14067" y="16149"/>
                    <a:pt x="15323" y="17331"/>
                    <a:pt x="15323" y="18180"/>
                  </a:cubicBezTo>
                  <a:cubicBezTo>
                    <a:pt x="15323" y="19029"/>
                    <a:pt x="14067" y="19543"/>
                    <a:pt x="11933" y="19903"/>
                  </a:cubicBezTo>
                  <a:cubicBezTo>
                    <a:pt x="9798" y="20263"/>
                    <a:pt x="6784" y="20469"/>
                    <a:pt x="4649" y="20546"/>
                  </a:cubicBezTo>
                  <a:cubicBezTo>
                    <a:pt x="2514" y="20623"/>
                    <a:pt x="1258" y="20571"/>
                    <a:pt x="1133" y="20726"/>
                  </a:cubicBezTo>
                  <a:cubicBezTo>
                    <a:pt x="1007" y="20880"/>
                    <a:pt x="2012" y="21240"/>
                    <a:pt x="30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264949" y="6056235"/>
              <a:ext cx="229850" cy="13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92" fill="norm" stroke="1" extrusionOk="0">
                  <a:moveTo>
                    <a:pt x="11898" y="10475"/>
                  </a:moveTo>
                  <a:cubicBezTo>
                    <a:pt x="10916" y="7299"/>
                    <a:pt x="9934" y="4122"/>
                    <a:pt x="8952" y="2216"/>
                  </a:cubicBezTo>
                  <a:cubicBezTo>
                    <a:pt x="7970" y="310"/>
                    <a:pt x="6988" y="-325"/>
                    <a:pt x="6105" y="151"/>
                  </a:cubicBezTo>
                  <a:cubicBezTo>
                    <a:pt x="5221" y="628"/>
                    <a:pt x="4436" y="2216"/>
                    <a:pt x="3454" y="4916"/>
                  </a:cubicBezTo>
                  <a:cubicBezTo>
                    <a:pt x="2472" y="7616"/>
                    <a:pt x="1294" y="11428"/>
                    <a:pt x="607" y="14128"/>
                  </a:cubicBezTo>
                  <a:cubicBezTo>
                    <a:pt x="-81" y="16828"/>
                    <a:pt x="-277" y="18416"/>
                    <a:pt x="508" y="19528"/>
                  </a:cubicBezTo>
                  <a:cubicBezTo>
                    <a:pt x="1294" y="20640"/>
                    <a:pt x="3061" y="21275"/>
                    <a:pt x="4828" y="20640"/>
                  </a:cubicBezTo>
                  <a:cubicBezTo>
                    <a:pt x="6596" y="20004"/>
                    <a:pt x="8363" y="18099"/>
                    <a:pt x="9639" y="16669"/>
                  </a:cubicBezTo>
                  <a:cubicBezTo>
                    <a:pt x="10916" y="15240"/>
                    <a:pt x="11701" y="14287"/>
                    <a:pt x="12388" y="14446"/>
                  </a:cubicBezTo>
                  <a:cubicBezTo>
                    <a:pt x="13076" y="14604"/>
                    <a:pt x="13665" y="15875"/>
                    <a:pt x="15138" y="16987"/>
                  </a:cubicBezTo>
                  <a:cubicBezTo>
                    <a:pt x="16610" y="18099"/>
                    <a:pt x="18967" y="19051"/>
                    <a:pt x="21323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247148" y="4595687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58" y="4521"/>
                    <a:pt x="1516" y="9042"/>
                    <a:pt x="2084" y="12223"/>
                  </a:cubicBezTo>
                  <a:cubicBezTo>
                    <a:pt x="2653" y="15405"/>
                    <a:pt x="3032" y="17247"/>
                    <a:pt x="3411" y="17749"/>
                  </a:cubicBezTo>
                  <a:cubicBezTo>
                    <a:pt x="3789" y="18251"/>
                    <a:pt x="4168" y="17414"/>
                    <a:pt x="4926" y="16577"/>
                  </a:cubicBezTo>
                  <a:cubicBezTo>
                    <a:pt x="5684" y="15740"/>
                    <a:pt x="6821" y="14902"/>
                    <a:pt x="8337" y="14651"/>
                  </a:cubicBezTo>
                  <a:cubicBezTo>
                    <a:pt x="9853" y="14400"/>
                    <a:pt x="11747" y="14735"/>
                    <a:pt x="13642" y="15237"/>
                  </a:cubicBezTo>
                  <a:cubicBezTo>
                    <a:pt x="15537" y="15740"/>
                    <a:pt x="17432" y="16409"/>
                    <a:pt x="18947" y="17079"/>
                  </a:cubicBezTo>
                  <a:cubicBezTo>
                    <a:pt x="20463" y="17749"/>
                    <a:pt x="21600" y="18419"/>
                    <a:pt x="21600" y="19088"/>
                  </a:cubicBezTo>
                  <a:cubicBezTo>
                    <a:pt x="21600" y="19758"/>
                    <a:pt x="20463" y="20428"/>
                    <a:pt x="16674" y="20847"/>
                  </a:cubicBezTo>
                  <a:cubicBezTo>
                    <a:pt x="12884" y="21265"/>
                    <a:pt x="6442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894848" y="5078287"/>
              <a:ext cx="2884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6171" y="1685"/>
                    <a:pt x="12343" y="3370"/>
                    <a:pt x="16200" y="6511"/>
                  </a:cubicBezTo>
                  <a:cubicBezTo>
                    <a:pt x="20057" y="9651"/>
                    <a:pt x="21600" y="14247"/>
                    <a:pt x="20829" y="17004"/>
                  </a:cubicBezTo>
                  <a:cubicBezTo>
                    <a:pt x="20057" y="19762"/>
                    <a:pt x="16971" y="20681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748798" y="5419965"/>
              <a:ext cx="699993" cy="5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74" fill="norm" stroke="1" extrusionOk="0">
                  <a:moveTo>
                    <a:pt x="0" y="21274"/>
                  </a:moveTo>
                  <a:cubicBezTo>
                    <a:pt x="2147" y="21274"/>
                    <a:pt x="4294" y="21274"/>
                    <a:pt x="6506" y="19731"/>
                  </a:cubicBezTo>
                  <a:cubicBezTo>
                    <a:pt x="8718" y="18188"/>
                    <a:pt x="10995" y="15103"/>
                    <a:pt x="13272" y="12403"/>
                  </a:cubicBezTo>
                  <a:cubicBezTo>
                    <a:pt x="15549" y="9703"/>
                    <a:pt x="17827" y="7388"/>
                    <a:pt x="19290" y="5074"/>
                  </a:cubicBezTo>
                  <a:cubicBezTo>
                    <a:pt x="20754" y="2760"/>
                    <a:pt x="21405" y="445"/>
                    <a:pt x="21502" y="60"/>
                  </a:cubicBezTo>
                  <a:cubicBezTo>
                    <a:pt x="21600" y="-326"/>
                    <a:pt x="21145" y="1217"/>
                    <a:pt x="20689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844048" y="5634667"/>
              <a:ext cx="194835" cy="23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44" fill="norm" stroke="1" extrusionOk="0">
                  <a:moveTo>
                    <a:pt x="0" y="2581"/>
                  </a:moveTo>
                  <a:cubicBezTo>
                    <a:pt x="465" y="1403"/>
                    <a:pt x="929" y="225"/>
                    <a:pt x="1510" y="28"/>
                  </a:cubicBezTo>
                  <a:cubicBezTo>
                    <a:pt x="2090" y="-168"/>
                    <a:pt x="2787" y="617"/>
                    <a:pt x="3484" y="3759"/>
                  </a:cubicBezTo>
                  <a:cubicBezTo>
                    <a:pt x="4181" y="6901"/>
                    <a:pt x="4877" y="12399"/>
                    <a:pt x="5226" y="15639"/>
                  </a:cubicBezTo>
                  <a:cubicBezTo>
                    <a:pt x="5574" y="18879"/>
                    <a:pt x="5574" y="19861"/>
                    <a:pt x="5806" y="19861"/>
                  </a:cubicBezTo>
                  <a:cubicBezTo>
                    <a:pt x="6039" y="19861"/>
                    <a:pt x="6503" y="18879"/>
                    <a:pt x="7316" y="17210"/>
                  </a:cubicBezTo>
                  <a:cubicBezTo>
                    <a:pt x="8129" y="15541"/>
                    <a:pt x="9290" y="13185"/>
                    <a:pt x="10452" y="11908"/>
                  </a:cubicBezTo>
                  <a:cubicBezTo>
                    <a:pt x="11613" y="10632"/>
                    <a:pt x="12774" y="10436"/>
                    <a:pt x="13935" y="10436"/>
                  </a:cubicBezTo>
                  <a:cubicBezTo>
                    <a:pt x="15097" y="10436"/>
                    <a:pt x="16258" y="10632"/>
                    <a:pt x="17535" y="11712"/>
                  </a:cubicBezTo>
                  <a:cubicBezTo>
                    <a:pt x="18813" y="12792"/>
                    <a:pt x="20206" y="14756"/>
                    <a:pt x="20903" y="16228"/>
                  </a:cubicBezTo>
                  <a:cubicBezTo>
                    <a:pt x="21600" y="17701"/>
                    <a:pt x="21600" y="18683"/>
                    <a:pt x="20439" y="19567"/>
                  </a:cubicBezTo>
                  <a:cubicBezTo>
                    <a:pt x="19277" y="20450"/>
                    <a:pt x="16955" y="21236"/>
                    <a:pt x="15213" y="21334"/>
                  </a:cubicBezTo>
                  <a:cubicBezTo>
                    <a:pt x="13471" y="21432"/>
                    <a:pt x="12310" y="20843"/>
                    <a:pt x="11265" y="20254"/>
                  </a:cubicBezTo>
                  <a:cubicBezTo>
                    <a:pt x="10219" y="19665"/>
                    <a:pt x="9290" y="19076"/>
                    <a:pt x="9523" y="18683"/>
                  </a:cubicBezTo>
                  <a:cubicBezTo>
                    <a:pt x="9755" y="18290"/>
                    <a:pt x="11148" y="18094"/>
                    <a:pt x="12077" y="17897"/>
                  </a:cubicBezTo>
                  <a:cubicBezTo>
                    <a:pt x="13006" y="17701"/>
                    <a:pt x="13471" y="17505"/>
                    <a:pt x="13935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4155198" y="5719637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4379099" y="5641068"/>
              <a:ext cx="226950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41" fill="norm" stroke="1" extrusionOk="0">
                  <a:moveTo>
                    <a:pt x="9444" y="10237"/>
                  </a:moveTo>
                  <a:cubicBezTo>
                    <a:pt x="9444" y="8199"/>
                    <a:pt x="9444" y="6162"/>
                    <a:pt x="9144" y="4328"/>
                  </a:cubicBezTo>
                  <a:cubicBezTo>
                    <a:pt x="8844" y="2494"/>
                    <a:pt x="8244" y="864"/>
                    <a:pt x="7444" y="252"/>
                  </a:cubicBezTo>
                  <a:cubicBezTo>
                    <a:pt x="6644" y="-359"/>
                    <a:pt x="5644" y="49"/>
                    <a:pt x="4344" y="2494"/>
                  </a:cubicBezTo>
                  <a:cubicBezTo>
                    <a:pt x="3044" y="4939"/>
                    <a:pt x="1444" y="9422"/>
                    <a:pt x="644" y="12683"/>
                  </a:cubicBezTo>
                  <a:cubicBezTo>
                    <a:pt x="-156" y="15943"/>
                    <a:pt x="-156" y="17981"/>
                    <a:pt x="344" y="19203"/>
                  </a:cubicBezTo>
                  <a:cubicBezTo>
                    <a:pt x="844" y="20426"/>
                    <a:pt x="1844" y="20833"/>
                    <a:pt x="3144" y="19611"/>
                  </a:cubicBezTo>
                  <a:cubicBezTo>
                    <a:pt x="4444" y="18388"/>
                    <a:pt x="6044" y="15535"/>
                    <a:pt x="7544" y="13294"/>
                  </a:cubicBezTo>
                  <a:cubicBezTo>
                    <a:pt x="9044" y="11052"/>
                    <a:pt x="10444" y="9422"/>
                    <a:pt x="11444" y="9626"/>
                  </a:cubicBezTo>
                  <a:cubicBezTo>
                    <a:pt x="12444" y="9830"/>
                    <a:pt x="13044" y="11867"/>
                    <a:pt x="14144" y="14109"/>
                  </a:cubicBezTo>
                  <a:cubicBezTo>
                    <a:pt x="15244" y="16350"/>
                    <a:pt x="16844" y="18796"/>
                    <a:pt x="18144" y="20018"/>
                  </a:cubicBezTo>
                  <a:cubicBezTo>
                    <a:pt x="19444" y="21241"/>
                    <a:pt x="20444" y="21241"/>
                    <a:pt x="21444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4771148" y="54084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152148" y="5156604"/>
              <a:ext cx="304801" cy="22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646"/>
                  </a:moveTo>
                  <a:cubicBezTo>
                    <a:pt x="600" y="823"/>
                    <a:pt x="1200" y="0"/>
                    <a:pt x="2250" y="0"/>
                  </a:cubicBezTo>
                  <a:cubicBezTo>
                    <a:pt x="3300" y="0"/>
                    <a:pt x="4800" y="823"/>
                    <a:pt x="6000" y="3086"/>
                  </a:cubicBezTo>
                  <a:cubicBezTo>
                    <a:pt x="7200" y="5349"/>
                    <a:pt x="8100" y="9051"/>
                    <a:pt x="8100" y="12034"/>
                  </a:cubicBezTo>
                  <a:cubicBezTo>
                    <a:pt x="8100" y="15017"/>
                    <a:pt x="7200" y="17280"/>
                    <a:pt x="6225" y="18926"/>
                  </a:cubicBezTo>
                  <a:cubicBezTo>
                    <a:pt x="5250" y="20571"/>
                    <a:pt x="4200" y="21600"/>
                    <a:pt x="3600" y="21497"/>
                  </a:cubicBezTo>
                  <a:cubicBezTo>
                    <a:pt x="3000" y="21394"/>
                    <a:pt x="2850" y="20160"/>
                    <a:pt x="3750" y="17794"/>
                  </a:cubicBezTo>
                  <a:cubicBezTo>
                    <a:pt x="4650" y="15429"/>
                    <a:pt x="6600" y="11931"/>
                    <a:pt x="8250" y="9360"/>
                  </a:cubicBezTo>
                  <a:cubicBezTo>
                    <a:pt x="9900" y="6789"/>
                    <a:pt x="11250" y="5143"/>
                    <a:pt x="12225" y="3909"/>
                  </a:cubicBezTo>
                  <a:cubicBezTo>
                    <a:pt x="13200" y="2674"/>
                    <a:pt x="13800" y="1851"/>
                    <a:pt x="13875" y="2057"/>
                  </a:cubicBezTo>
                  <a:cubicBezTo>
                    <a:pt x="13950" y="2263"/>
                    <a:pt x="13500" y="3497"/>
                    <a:pt x="13125" y="5760"/>
                  </a:cubicBezTo>
                  <a:cubicBezTo>
                    <a:pt x="12750" y="8023"/>
                    <a:pt x="12450" y="11314"/>
                    <a:pt x="13200" y="14091"/>
                  </a:cubicBezTo>
                  <a:cubicBezTo>
                    <a:pt x="13950" y="16869"/>
                    <a:pt x="15750" y="19131"/>
                    <a:pt x="17325" y="20263"/>
                  </a:cubicBezTo>
                  <a:cubicBezTo>
                    <a:pt x="18900" y="21394"/>
                    <a:pt x="20250" y="213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5564898" y="533863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5884130" y="4980856"/>
              <a:ext cx="531670" cy="44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97" fill="norm" stroke="1" extrusionOk="0">
                  <a:moveTo>
                    <a:pt x="5330" y="14300"/>
                  </a:moveTo>
                  <a:cubicBezTo>
                    <a:pt x="5416" y="13786"/>
                    <a:pt x="5501" y="13271"/>
                    <a:pt x="5287" y="12860"/>
                  </a:cubicBezTo>
                  <a:cubicBezTo>
                    <a:pt x="5073" y="12448"/>
                    <a:pt x="4559" y="12140"/>
                    <a:pt x="3787" y="12243"/>
                  </a:cubicBezTo>
                  <a:cubicBezTo>
                    <a:pt x="3016" y="12346"/>
                    <a:pt x="1987" y="12860"/>
                    <a:pt x="1259" y="14094"/>
                  </a:cubicBezTo>
                  <a:cubicBezTo>
                    <a:pt x="530" y="15328"/>
                    <a:pt x="101" y="17283"/>
                    <a:pt x="16" y="18466"/>
                  </a:cubicBezTo>
                  <a:cubicBezTo>
                    <a:pt x="-70" y="19648"/>
                    <a:pt x="187" y="20060"/>
                    <a:pt x="1044" y="19906"/>
                  </a:cubicBezTo>
                  <a:cubicBezTo>
                    <a:pt x="1901" y="19751"/>
                    <a:pt x="3359" y="19031"/>
                    <a:pt x="4644" y="17231"/>
                  </a:cubicBezTo>
                  <a:cubicBezTo>
                    <a:pt x="5930" y="15431"/>
                    <a:pt x="7044" y="12551"/>
                    <a:pt x="7644" y="9877"/>
                  </a:cubicBezTo>
                  <a:cubicBezTo>
                    <a:pt x="8244" y="7203"/>
                    <a:pt x="8330" y="4734"/>
                    <a:pt x="8373" y="3191"/>
                  </a:cubicBezTo>
                  <a:cubicBezTo>
                    <a:pt x="8416" y="1648"/>
                    <a:pt x="8416" y="1031"/>
                    <a:pt x="8244" y="568"/>
                  </a:cubicBezTo>
                  <a:cubicBezTo>
                    <a:pt x="8073" y="106"/>
                    <a:pt x="7730" y="-203"/>
                    <a:pt x="7430" y="157"/>
                  </a:cubicBezTo>
                  <a:cubicBezTo>
                    <a:pt x="7130" y="517"/>
                    <a:pt x="6873" y="1546"/>
                    <a:pt x="6744" y="4066"/>
                  </a:cubicBezTo>
                  <a:cubicBezTo>
                    <a:pt x="6616" y="6586"/>
                    <a:pt x="6616" y="10597"/>
                    <a:pt x="6744" y="13477"/>
                  </a:cubicBezTo>
                  <a:cubicBezTo>
                    <a:pt x="6873" y="16357"/>
                    <a:pt x="7130" y="18106"/>
                    <a:pt x="7387" y="19237"/>
                  </a:cubicBezTo>
                  <a:cubicBezTo>
                    <a:pt x="7644" y="20368"/>
                    <a:pt x="7901" y="20883"/>
                    <a:pt x="8159" y="20831"/>
                  </a:cubicBezTo>
                  <a:cubicBezTo>
                    <a:pt x="8416" y="20780"/>
                    <a:pt x="8673" y="20163"/>
                    <a:pt x="9016" y="18671"/>
                  </a:cubicBezTo>
                  <a:cubicBezTo>
                    <a:pt x="9359" y="17180"/>
                    <a:pt x="9787" y="14814"/>
                    <a:pt x="10044" y="13374"/>
                  </a:cubicBezTo>
                  <a:cubicBezTo>
                    <a:pt x="10301" y="11934"/>
                    <a:pt x="10387" y="11420"/>
                    <a:pt x="10644" y="11111"/>
                  </a:cubicBezTo>
                  <a:cubicBezTo>
                    <a:pt x="10901" y="10803"/>
                    <a:pt x="11330" y="10700"/>
                    <a:pt x="11716" y="10854"/>
                  </a:cubicBezTo>
                  <a:cubicBezTo>
                    <a:pt x="12101" y="11008"/>
                    <a:pt x="12444" y="11420"/>
                    <a:pt x="12787" y="12346"/>
                  </a:cubicBezTo>
                  <a:cubicBezTo>
                    <a:pt x="13130" y="13271"/>
                    <a:pt x="13473" y="14711"/>
                    <a:pt x="13516" y="15946"/>
                  </a:cubicBezTo>
                  <a:cubicBezTo>
                    <a:pt x="13559" y="17180"/>
                    <a:pt x="13301" y="18208"/>
                    <a:pt x="12916" y="18877"/>
                  </a:cubicBezTo>
                  <a:cubicBezTo>
                    <a:pt x="12530" y="19546"/>
                    <a:pt x="12016" y="19854"/>
                    <a:pt x="11716" y="19700"/>
                  </a:cubicBezTo>
                  <a:cubicBezTo>
                    <a:pt x="11416" y="19546"/>
                    <a:pt x="11330" y="18928"/>
                    <a:pt x="11801" y="17848"/>
                  </a:cubicBezTo>
                  <a:cubicBezTo>
                    <a:pt x="12273" y="16768"/>
                    <a:pt x="13301" y="15226"/>
                    <a:pt x="14287" y="14094"/>
                  </a:cubicBezTo>
                  <a:cubicBezTo>
                    <a:pt x="15273" y="12963"/>
                    <a:pt x="16216" y="12243"/>
                    <a:pt x="16901" y="11728"/>
                  </a:cubicBezTo>
                  <a:cubicBezTo>
                    <a:pt x="17587" y="11214"/>
                    <a:pt x="18016" y="10906"/>
                    <a:pt x="18059" y="11008"/>
                  </a:cubicBezTo>
                  <a:cubicBezTo>
                    <a:pt x="18101" y="11111"/>
                    <a:pt x="17759" y="11626"/>
                    <a:pt x="17330" y="12808"/>
                  </a:cubicBezTo>
                  <a:cubicBezTo>
                    <a:pt x="16901" y="13991"/>
                    <a:pt x="16387" y="15843"/>
                    <a:pt x="16259" y="17334"/>
                  </a:cubicBezTo>
                  <a:cubicBezTo>
                    <a:pt x="16130" y="18826"/>
                    <a:pt x="16387" y="19957"/>
                    <a:pt x="17330" y="20574"/>
                  </a:cubicBezTo>
                  <a:cubicBezTo>
                    <a:pt x="18273" y="21191"/>
                    <a:pt x="19901" y="21294"/>
                    <a:pt x="2153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555035" y="4778534"/>
              <a:ext cx="1258880" cy="126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9" fill="norm" stroke="1" extrusionOk="0">
                  <a:moveTo>
                    <a:pt x="8196" y="1316"/>
                  </a:moveTo>
                  <a:cubicBezTo>
                    <a:pt x="7979" y="884"/>
                    <a:pt x="7762" y="453"/>
                    <a:pt x="7472" y="220"/>
                  </a:cubicBezTo>
                  <a:cubicBezTo>
                    <a:pt x="7183" y="-14"/>
                    <a:pt x="6821" y="-50"/>
                    <a:pt x="6315" y="58"/>
                  </a:cubicBezTo>
                  <a:cubicBezTo>
                    <a:pt x="5808" y="166"/>
                    <a:pt x="5157" y="417"/>
                    <a:pt x="4542" y="795"/>
                  </a:cubicBezTo>
                  <a:cubicBezTo>
                    <a:pt x="3927" y="1172"/>
                    <a:pt x="3348" y="1675"/>
                    <a:pt x="2823" y="2376"/>
                  </a:cubicBezTo>
                  <a:cubicBezTo>
                    <a:pt x="2299" y="3077"/>
                    <a:pt x="1828" y="3975"/>
                    <a:pt x="1430" y="4910"/>
                  </a:cubicBezTo>
                  <a:cubicBezTo>
                    <a:pt x="1032" y="5844"/>
                    <a:pt x="707" y="6815"/>
                    <a:pt x="453" y="7821"/>
                  </a:cubicBezTo>
                  <a:cubicBezTo>
                    <a:pt x="200" y="8827"/>
                    <a:pt x="19" y="9869"/>
                    <a:pt x="1" y="10894"/>
                  </a:cubicBezTo>
                  <a:cubicBezTo>
                    <a:pt x="-17" y="11918"/>
                    <a:pt x="128" y="12924"/>
                    <a:pt x="399" y="13823"/>
                  </a:cubicBezTo>
                  <a:cubicBezTo>
                    <a:pt x="670" y="14721"/>
                    <a:pt x="1068" y="15512"/>
                    <a:pt x="1394" y="16159"/>
                  </a:cubicBezTo>
                  <a:cubicBezTo>
                    <a:pt x="1720" y="16806"/>
                    <a:pt x="1973" y="17309"/>
                    <a:pt x="2317" y="17740"/>
                  </a:cubicBezTo>
                  <a:cubicBezTo>
                    <a:pt x="2660" y="18172"/>
                    <a:pt x="3095" y="18531"/>
                    <a:pt x="3746" y="18980"/>
                  </a:cubicBezTo>
                  <a:cubicBezTo>
                    <a:pt x="4397" y="19430"/>
                    <a:pt x="5265" y="19969"/>
                    <a:pt x="6170" y="20400"/>
                  </a:cubicBezTo>
                  <a:cubicBezTo>
                    <a:pt x="7074" y="20831"/>
                    <a:pt x="8015" y="21155"/>
                    <a:pt x="9028" y="21334"/>
                  </a:cubicBezTo>
                  <a:cubicBezTo>
                    <a:pt x="10041" y="21514"/>
                    <a:pt x="11127" y="21550"/>
                    <a:pt x="12212" y="21496"/>
                  </a:cubicBezTo>
                  <a:cubicBezTo>
                    <a:pt x="13298" y="21442"/>
                    <a:pt x="14383" y="21298"/>
                    <a:pt x="15432" y="20975"/>
                  </a:cubicBezTo>
                  <a:cubicBezTo>
                    <a:pt x="16481" y="20651"/>
                    <a:pt x="17495" y="20148"/>
                    <a:pt x="18363" y="19573"/>
                  </a:cubicBezTo>
                  <a:cubicBezTo>
                    <a:pt x="19231" y="18998"/>
                    <a:pt x="19955" y="18351"/>
                    <a:pt x="20479" y="17507"/>
                  </a:cubicBezTo>
                  <a:cubicBezTo>
                    <a:pt x="21004" y="16662"/>
                    <a:pt x="21330" y="15620"/>
                    <a:pt x="21456" y="14596"/>
                  </a:cubicBezTo>
                  <a:cubicBezTo>
                    <a:pt x="21583" y="13571"/>
                    <a:pt x="21511" y="12565"/>
                    <a:pt x="21275" y="11649"/>
                  </a:cubicBezTo>
                  <a:cubicBezTo>
                    <a:pt x="21040" y="10732"/>
                    <a:pt x="20642" y="9905"/>
                    <a:pt x="20027" y="9025"/>
                  </a:cubicBezTo>
                  <a:cubicBezTo>
                    <a:pt x="19412" y="8144"/>
                    <a:pt x="18580" y="7210"/>
                    <a:pt x="17639" y="6455"/>
                  </a:cubicBezTo>
                  <a:cubicBezTo>
                    <a:pt x="16699" y="5700"/>
                    <a:pt x="15649" y="5125"/>
                    <a:pt x="14546" y="4532"/>
                  </a:cubicBezTo>
                  <a:cubicBezTo>
                    <a:pt x="13442" y="3939"/>
                    <a:pt x="12285" y="3328"/>
                    <a:pt x="11344" y="2897"/>
                  </a:cubicBezTo>
                  <a:cubicBezTo>
                    <a:pt x="10403" y="2466"/>
                    <a:pt x="9679" y="2214"/>
                    <a:pt x="9082" y="2250"/>
                  </a:cubicBezTo>
                  <a:cubicBezTo>
                    <a:pt x="8486" y="2286"/>
                    <a:pt x="8015" y="2610"/>
                    <a:pt x="7545" y="2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918225" y="5717382"/>
              <a:ext cx="1332225" cy="1180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6" fill="norm" stroke="1" extrusionOk="0">
                  <a:moveTo>
                    <a:pt x="21579" y="5953"/>
                  </a:moveTo>
                  <a:cubicBezTo>
                    <a:pt x="21510" y="7035"/>
                    <a:pt x="21442" y="8117"/>
                    <a:pt x="21305" y="9276"/>
                  </a:cubicBezTo>
                  <a:cubicBezTo>
                    <a:pt x="21168" y="10436"/>
                    <a:pt x="20962" y="11672"/>
                    <a:pt x="20585" y="12909"/>
                  </a:cubicBezTo>
                  <a:cubicBezTo>
                    <a:pt x="20208" y="14145"/>
                    <a:pt x="19659" y="15382"/>
                    <a:pt x="19025" y="16425"/>
                  </a:cubicBezTo>
                  <a:cubicBezTo>
                    <a:pt x="18390" y="17468"/>
                    <a:pt x="17670" y="18318"/>
                    <a:pt x="16882" y="19052"/>
                  </a:cubicBezTo>
                  <a:cubicBezTo>
                    <a:pt x="16093" y="19787"/>
                    <a:pt x="15236" y="20405"/>
                    <a:pt x="14208" y="20849"/>
                  </a:cubicBezTo>
                  <a:cubicBezTo>
                    <a:pt x="13179" y="21294"/>
                    <a:pt x="11979" y="21564"/>
                    <a:pt x="10848" y="21545"/>
                  </a:cubicBezTo>
                  <a:cubicBezTo>
                    <a:pt x="9716" y="21525"/>
                    <a:pt x="8653" y="21216"/>
                    <a:pt x="7590" y="20695"/>
                  </a:cubicBezTo>
                  <a:cubicBezTo>
                    <a:pt x="6528" y="20173"/>
                    <a:pt x="5465" y="19439"/>
                    <a:pt x="4693" y="18608"/>
                  </a:cubicBezTo>
                  <a:cubicBezTo>
                    <a:pt x="3922" y="17777"/>
                    <a:pt x="3442" y="16850"/>
                    <a:pt x="3030" y="15710"/>
                  </a:cubicBezTo>
                  <a:cubicBezTo>
                    <a:pt x="2619" y="14570"/>
                    <a:pt x="2276" y="13218"/>
                    <a:pt x="2105" y="11904"/>
                  </a:cubicBezTo>
                  <a:cubicBezTo>
                    <a:pt x="1933" y="10590"/>
                    <a:pt x="1933" y="9315"/>
                    <a:pt x="1968" y="8021"/>
                  </a:cubicBezTo>
                  <a:cubicBezTo>
                    <a:pt x="2002" y="6726"/>
                    <a:pt x="2070" y="5412"/>
                    <a:pt x="2019" y="4292"/>
                  </a:cubicBezTo>
                  <a:cubicBezTo>
                    <a:pt x="1968" y="3171"/>
                    <a:pt x="1796" y="2244"/>
                    <a:pt x="1728" y="1683"/>
                  </a:cubicBezTo>
                  <a:cubicBezTo>
                    <a:pt x="1659" y="1123"/>
                    <a:pt x="1693" y="930"/>
                    <a:pt x="1710" y="930"/>
                  </a:cubicBezTo>
                  <a:cubicBezTo>
                    <a:pt x="1728" y="930"/>
                    <a:pt x="1728" y="1123"/>
                    <a:pt x="1573" y="1626"/>
                  </a:cubicBezTo>
                  <a:cubicBezTo>
                    <a:pt x="1419" y="2128"/>
                    <a:pt x="1110" y="2939"/>
                    <a:pt x="870" y="3519"/>
                  </a:cubicBezTo>
                  <a:cubicBezTo>
                    <a:pt x="630" y="4099"/>
                    <a:pt x="459" y="4446"/>
                    <a:pt x="322" y="4697"/>
                  </a:cubicBezTo>
                  <a:cubicBezTo>
                    <a:pt x="185" y="4949"/>
                    <a:pt x="82" y="5103"/>
                    <a:pt x="30" y="5065"/>
                  </a:cubicBezTo>
                  <a:cubicBezTo>
                    <a:pt x="-21" y="5026"/>
                    <a:pt x="-21" y="4794"/>
                    <a:pt x="133" y="4195"/>
                  </a:cubicBezTo>
                  <a:cubicBezTo>
                    <a:pt x="288" y="3596"/>
                    <a:pt x="596" y="2630"/>
                    <a:pt x="853" y="1935"/>
                  </a:cubicBezTo>
                  <a:cubicBezTo>
                    <a:pt x="1110" y="1239"/>
                    <a:pt x="1316" y="814"/>
                    <a:pt x="1470" y="524"/>
                  </a:cubicBezTo>
                  <a:cubicBezTo>
                    <a:pt x="1625" y="234"/>
                    <a:pt x="1728" y="80"/>
                    <a:pt x="1882" y="22"/>
                  </a:cubicBezTo>
                  <a:cubicBezTo>
                    <a:pt x="2036" y="-36"/>
                    <a:pt x="2242" y="3"/>
                    <a:pt x="2842" y="370"/>
                  </a:cubicBezTo>
                  <a:cubicBezTo>
                    <a:pt x="3442" y="737"/>
                    <a:pt x="4436" y="1432"/>
                    <a:pt x="5430" y="2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076198" y="5319587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044448" y="546563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891329" y="5033837"/>
              <a:ext cx="2942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80"/>
                    <a:pt x="2735" y="9360"/>
                    <a:pt x="575" y="12960"/>
                  </a:cubicBezTo>
                  <a:cubicBezTo>
                    <a:pt x="-1585" y="16560"/>
                    <a:pt x="2735" y="190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626329" y="5400918"/>
              <a:ext cx="688120" cy="3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0691" fill="norm" stroke="1" extrusionOk="0">
                  <a:moveTo>
                    <a:pt x="868" y="14297"/>
                  </a:moveTo>
                  <a:cubicBezTo>
                    <a:pt x="404" y="16571"/>
                    <a:pt x="-60" y="18844"/>
                    <a:pt x="6" y="19981"/>
                  </a:cubicBezTo>
                  <a:cubicBezTo>
                    <a:pt x="73" y="21118"/>
                    <a:pt x="669" y="21118"/>
                    <a:pt x="2127" y="18276"/>
                  </a:cubicBezTo>
                  <a:cubicBezTo>
                    <a:pt x="3584" y="15434"/>
                    <a:pt x="5903" y="9750"/>
                    <a:pt x="8355" y="5771"/>
                  </a:cubicBezTo>
                  <a:cubicBezTo>
                    <a:pt x="10806" y="1792"/>
                    <a:pt x="13390" y="-482"/>
                    <a:pt x="15610" y="86"/>
                  </a:cubicBezTo>
                  <a:cubicBezTo>
                    <a:pt x="17830" y="655"/>
                    <a:pt x="19685" y="4065"/>
                    <a:pt x="21540" y="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7730248" y="5592637"/>
              <a:ext cx="174002" cy="30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3" fill="norm" stroke="1" extrusionOk="0">
                  <a:moveTo>
                    <a:pt x="1561" y="0"/>
                  </a:moveTo>
                  <a:cubicBezTo>
                    <a:pt x="781" y="2400"/>
                    <a:pt x="0" y="4800"/>
                    <a:pt x="0" y="7425"/>
                  </a:cubicBezTo>
                  <a:cubicBezTo>
                    <a:pt x="0" y="10050"/>
                    <a:pt x="781" y="12900"/>
                    <a:pt x="1171" y="14775"/>
                  </a:cubicBezTo>
                  <a:cubicBezTo>
                    <a:pt x="1561" y="16650"/>
                    <a:pt x="1561" y="17550"/>
                    <a:pt x="2212" y="17775"/>
                  </a:cubicBezTo>
                  <a:cubicBezTo>
                    <a:pt x="2863" y="18000"/>
                    <a:pt x="4164" y="17550"/>
                    <a:pt x="5205" y="16500"/>
                  </a:cubicBezTo>
                  <a:cubicBezTo>
                    <a:pt x="6246" y="15450"/>
                    <a:pt x="7027" y="13800"/>
                    <a:pt x="7807" y="12675"/>
                  </a:cubicBezTo>
                  <a:cubicBezTo>
                    <a:pt x="8588" y="11550"/>
                    <a:pt x="9369" y="10950"/>
                    <a:pt x="10410" y="10500"/>
                  </a:cubicBezTo>
                  <a:cubicBezTo>
                    <a:pt x="11451" y="10050"/>
                    <a:pt x="12752" y="9750"/>
                    <a:pt x="14053" y="9750"/>
                  </a:cubicBezTo>
                  <a:cubicBezTo>
                    <a:pt x="15354" y="9750"/>
                    <a:pt x="16655" y="10050"/>
                    <a:pt x="17827" y="10500"/>
                  </a:cubicBezTo>
                  <a:cubicBezTo>
                    <a:pt x="18998" y="10950"/>
                    <a:pt x="20039" y="11550"/>
                    <a:pt x="20689" y="12225"/>
                  </a:cubicBezTo>
                  <a:cubicBezTo>
                    <a:pt x="21340" y="12900"/>
                    <a:pt x="21600" y="13650"/>
                    <a:pt x="21210" y="14925"/>
                  </a:cubicBezTo>
                  <a:cubicBezTo>
                    <a:pt x="20819" y="16200"/>
                    <a:pt x="19778" y="18000"/>
                    <a:pt x="18087" y="19200"/>
                  </a:cubicBezTo>
                  <a:cubicBezTo>
                    <a:pt x="16395" y="20400"/>
                    <a:pt x="14053" y="21000"/>
                    <a:pt x="12231" y="21300"/>
                  </a:cubicBezTo>
                  <a:cubicBezTo>
                    <a:pt x="10410" y="21600"/>
                    <a:pt x="9108" y="21600"/>
                    <a:pt x="7547" y="21075"/>
                  </a:cubicBezTo>
                  <a:cubicBezTo>
                    <a:pt x="5986" y="20550"/>
                    <a:pt x="4164" y="19500"/>
                    <a:pt x="4294" y="18300"/>
                  </a:cubicBezTo>
                  <a:cubicBezTo>
                    <a:pt x="4424" y="17100"/>
                    <a:pt x="6506" y="15750"/>
                    <a:pt x="858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7990598" y="5783137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189055" y="5724265"/>
              <a:ext cx="207945" cy="13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06" fill="norm" stroke="1" extrusionOk="0">
                  <a:moveTo>
                    <a:pt x="10204" y="5255"/>
                  </a:moveTo>
                  <a:cubicBezTo>
                    <a:pt x="8908" y="2929"/>
                    <a:pt x="7612" y="603"/>
                    <a:pt x="5992" y="104"/>
                  </a:cubicBezTo>
                  <a:cubicBezTo>
                    <a:pt x="4372" y="-394"/>
                    <a:pt x="2428" y="935"/>
                    <a:pt x="1240" y="3261"/>
                  </a:cubicBezTo>
                  <a:cubicBezTo>
                    <a:pt x="52" y="5588"/>
                    <a:pt x="-380" y="8911"/>
                    <a:pt x="376" y="11569"/>
                  </a:cubicBezTo>
                  <a:cubicBezTo>
                    <a:pt x="1132" y="14228"/>
                    <a:pt x="3076" y="16221"/>
                    <a:pt x="4696" y="16886"/>
                  </a:cubicBezTo>
                  <a:cubicBezTo>
                    <a:pt x="6316" y="17551"/>
                    <a:pt x="7612" y="16886"/>
                    <a:pt x="8908" y="15557"/>
                  </a:cubicBezTo>
                  <a:cubicBezTo>
                    <a:pt x="10204" y="14228"/>
                    <a:pt x="11500" y="12234"/>
                    <a:pt x="12472" y="12234"/>
                  </a:cubicBezTo>
                  <a:cubicBezTo>
                    <a:pt x="13444" y="12234"/>
                    <a:pt x="14092" y="14228"/>
                    <a:pt x="15496" y="16055"/>
                  </a:cubicBezTo>
                  <a:cubicBezTo>
                    <a:pt x="16900" y="17883"/>
                    <a:pt x="19060" y="19544"/>
                    <a:pt x="2122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943825" y="5056803"/>
              <a:ext cx="117299" cy="60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459" fill="norm" stroke="1" extrusionOk="0">
                  <a:moveTo>
                    <a:pt x="19644" y="1900"/>
                  </a:moveTo>
                  <a:cubicBezTo>
                    <a:pt x="17447" y="1295"/>
                    <a:pt x="15250" y="691"/>
                    <a:pt x="13054" y="351"/>
                  </a:cubicBezTo>
                  <a:cubicBezTo>
                    <a:pt x="10857" y="12"/>
                    <a:pt x="8661" y="-64"/>
                    <a:pt x="6830" y="49"/>
                  </a:cubicBezTo>
                  <a:cubicBezTo>
                    <a:pt x="5000" y="163"/>
                    <a:pt x="3535" y="465"/>
                    <a:pt x="2071" y="1598"/>
                  </a:cubicBezTo>
                  <a:cubicBezTo>
                    <a:pt x="606" y="2730"/>
                    <a:pt x="-858" y="4694"/>
                    <a:pt x="606" y="6922"/>
                  </a:cubicBezTo>
                  <a:cubicBezTo>
                    <a:pt x="2071" y="9150"/>
                    <a:pt x="6464" y="11642"/>
                    <a:pt x="10308" y="13757"/>
                  </a:cubicBezTo>
                  <a:cubicBezTo>
                    <a:pt x="14152" y="15872"/>
                    <a:pt x="17447" y="17609"/>
                    <a:pt x="19095" y="18666"/>
                  </a:cubicBezTo>
                  <a:cubicBezTo>
                    <a:pt x="20742" y="19723"/>
                    <a:pt x="20742" y="20101"/>
                    <a:pt x="18728" y="20479"/>
                  </a:cubicBezTo>
                  <a:cubicBezTo>
                    <a:pt x="16715" y="20856"/>
                    <a:pt x="12688" y="21234"/>
                    <a:pt x="9759" y="21385"/>
                  </a:cubicBezTo>
                  <a:cubicBezTo>
                    <a:pt x="6830" y="21536"/>
                    <a:pt x="5000" y="21460"/>
                    <a:pt x="4084" y="21121"/>
                  </a:cubicBezTo>
                  <a:cubicBezTo>
                    <a:pt x="3169" y="20781"/>
                    <a:pt x="3169" y="20177"/>
                    <a:pt x="3169" y="19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209132" y="5264768"/>
              <a:ext cx="229267" cy="24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196" fill="norm" stroke="1" extrusionOk="0">
                  <a:moveTo>
                    <a:pt x="62" y="889"/>
                  </a:moveTo>
                  <a:cubicBezTo>
                    <a:pt x="847" y="345"/>
                    <a:pt x="1633" y="-200"/>
                    <a:pt x="2909" y="72"/>
                  </a:cubicBezTo>
                  <a:cubicBezTo>
                    <a:pt x="4185" y="345"/>
                    <a:pt x="5953" y="1434"/>
                    <a:pt x="7229" y="3612"/>
                  </a:cubicBezTo>
                  <a:cubicBezTo>
                    <a:pt x="8505" y="5790"/>
                    <a:pt x="9291" y="9057"/>
                    <a:pt x="8604" y="12143"/>
                  </a:cubicBezTo>
                  <a:cubicBezTo>
                    <a:pt x="7916" y="15229"/>
                    <a:pt x="5756" y="18133"/>
                    <a:pt x="4087" y="19676"/>
                  </a:cubicBezTo>
                  <a:cubicBezTo>
                    <a:pt x="2418" y="21218"/>
                    <a:pt x="1240" y="21400"/>
                    <a:pt x="553" y="21037"/>
                  </a:cubicBezTo>
                  <a:cubicBezTo>
                    <a:pt x="-135" y="20674"/>
                    <a:pt x="-331" y="19766"/>
                    <a:pt x="847" y="17679"/>
                  </a:cubicBezTo>
                  <a:cubicBezTo>
                    <a:pt x="2025" y="15592"/>
                    <a:pt x="4578" y="12324"/>
                    <a:pt x="7229" y="9602"/>
                  </a:cubicBezTo>
                  <a:cubicBezTo>
                    <a:pt x="9880" y="6879"/>
                    <a:pt x="12629" y="4701"/>
                    <a:pt x="14593" y="3249"/>
                  </a:cubicBezTo>
                  <a:cubicBezTo>
                    <a:pt x="16556" y="1797"/>
                    <a:pt x="17734" y="1071"/>
                    <a:pt x="17931" y="1343"/>
                  </a:cubicBezTo>
                  <a:cubicBezTo>
                    <a:pt x="18127" y="1615"/>
                    <a:pt x="17342" y="2886"/>
                    <a:pt x="16164" y="5155"/>
                  </a:cubicBezTo>
                  <a:cubicBezTo>
                    <a:pt x="14985" y="7424"/>
                    <a:pt x="13414" y="10691"/>
                    <a:pt x="13120" y="13413"/>
                  </a:cubicBezTo>
                  <a:cubicBezTo>
                    <a:pt x="12825" y="16136"/>
                    <a:pt x="13807" y="18314"/>
                    <a:pt x="15378" y="19494"/>
                  </a:cubicBezTo>
                  <a:cubicBezTo>
                    <a:pt x="16949" y="20674"/>
                    <a:pt x="19109" y="20855"/>
                    <a:pt x="21269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590798" y="545928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763957" y="5086377"/>
              <a:ext cx="385642" cy="412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4" fill="norm" stroke="1" extrusionOk="0">
                  <a:moveTo>
                    <a:pt x="6633" y="17344"/>
                  </a:moveTo>
                  <a:cubicBezTo>
                    <a:pt x="6279" y="16357"/>
                    <a:pt x="5925" y="15370"/>
                    <a:pt x="5039" y="15041"/>
                  </a:cubicBezTo>
                  <a:cubicBezTo>
                    <a:pt x="4154" y="14712"/>
                    <a:pt x="2738" y="15041"/>
                    <a:pt x="1735" y="15973"/>
                  </a:cubicBezTo>
                  <a:cubicBezTo>
                    <a:pt x="731" y="16905"/>
                    <a:pt x="141" y="18440"/>
                    <a:pt x="23" y="19482"/>
                  </a:cubicBezTo>
                  <a:cubicBezTo>
                    <a:pt x="-95" y="20523"/>
                    <a:pt x="259" y="21071"/>
                    <a:pt x="790" y="21291"/>
                  </a:cubicBezTo>
                  <a:cubicBezTo>
                    <a:pt x="1321" y="21510"/>
                    <a:pt x="2030" y="21400"/>
                    <a:pt x="3269" y="20359"/>
                  </a:cubicBezTo>
                  <a:cubicBezTo>
                    <a:pt x="4508" y="19317"/>
                    <a:pt x="6279" y="17344"/>
                    <a:pt x="7636" y="14328"/>
                  </a:cubicBezTo>
                  <a:cubicBezTo>
                    <a:pt x="8994" y="11313"/>
                    <a:pt x="9938" y="7256"/>
                    <a:pt x="10410" y="4899"/>
                  </a:cubicBezTo>
                  <a:cubicBezTo>
                    <a:pt x="10882" y="2541"/>
                    <a:pt x="10882" y="1884"/>
                    <a:pt x="10764" y="1281"/>
                  </a:cubicBezTo>
                  <a:cubicBezTo>
                    <a:pt x="10646" y="678"/>
                    <a:pt x="10410" y="129"/>
                    <a:pt x="10056" y="20"/>
                  </a:cubicBezTo>
                  <a:cubicBezTo>
                    <a:pt x="9702" y="-90"/>
                    <a:pt x="9230" y="239"/>
                    <a:pt x="8639" y="1609"/>
                  </a:cubicBezTo>
                  <a:cubicBezTo>
                    <a:pt x="8049" y="2980"/>
                    <a:pt x="7341" y="5392"/>
                    <a:pt x="6869" y="8243"/>
                  </a:cubicBezTo>
                  <a:cubicBezTo>
                    <a:pt x="6397" y="11094"/>
                    <a:pt x="6161" y="14383"/>
                    <a:pt x="6043" y="16302"/>
                  </a:cubicBezTo>
                  <a:cubicBezTo>
                    <a:pt x="5925" y="18221"/>
                    <a:pt x="5925" y="18769"/>
                    <a:pt x="6161" y="18824"/>
                  </a:cubicBezTo>
                  <a:cubicBezTo>
                    <a:pt x="6397" y="18879"/>
                    <a:pt x="6869" y="18440"/>
                    <a:pt x="7636" y="17289"/>
                  </a:cubicBezTo>
                  <a:cubicBezTo>
                    <a:pt x="8403" y="16137"/>
                    <a:pt x="9466" y="14273"/>
                    <a:pt x="10233" y="13177"/>
                  </a:cubicBezTo>
                  <a:cubicBezTo>
                    <a:pt x="11000" y="12081"/>
                    <a:pt x="11472" y="11752"/>
                    <a:pt x="11944" y="11752"/>
                  </a:cubicBezTo>
                  <a:cubicBezTo>
                    <a:pt x="12416" y="11752"/>
                    <a:pt x="12889" y="12081"/>
                    <a:pt x="13125" y="13232"/>
                  </a:cubicBezTo>
                  <a:cubicBezTo>
                    <a:pt x="13361" y="14383"/>
                    <a:pt x="13361" y="16357"/>
                    <a:pt x="13243" y="17618"/>
                  </a:cubicBezTo>
                  <a:cubicBezTo>
                    <a:pt x="13125" y="18879"/>
                    <a:pt x="12889" y="19427"/>
                    <a:pt x="12594" y="19920"/>
                  </a:cubicBezTo>
                  <a:cubicBezTo>
                    <a:pt x="12298" y="20414"/>
                    <a:pt x="11944" y="20852"/>
                    <a:pt x="11767" y="20797"/>
                  </a:cubicBezTo>
                  <a:cubicBezTo>
                    <a:pt x="11590" y="20742"/>
                    <a:pt x="11590" y="20194"/>
                    <a:pt x="12357" y="18769"/>
                  </a:cubicBezTo>
                  <a:cubicBezTo>
                    <a:pt x="13125" y="17344"/>
                    <a:pt x="14659" y="15041"/>
                    <a:pt x="15839" y="13561"/>
                  </a:cubicBezTo>
                  <a:cubicBezTo>
                    <a:pt x="17020" y="12081"/>
                    <a:pt x="17846" y="11423"/>
                    <a:pt x="18141" y="11368"/>
                  </a:cubicBezTo>
                  <a:cubicBezTo>
                    <a:pt x="18436" y="11313"/>
                    <a:pt x="18200" y="11861"/>
                    <a:pt x="17846" y="12684"/>
                  </a:cubicBezTo>
                  <a:cubicBezTo>
                    <a:pt x="17492" y="13506"/>
                    <a:pt x="17020" y="14602"/>
                    <a:pt x="17610" y="15863"/>
                  </a:cubicBezTo>
                  <a:cubicBezTo>
                    <a:pt x="18200" y="17124"/>
                    <a:pt x="19853" y="18550"/>
                    <a:pt x="21505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938564" y="5820179"/>
              <a:ext cx="201385" cy="10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89" fill="norm" stroke="1" extrusionOk="0">
                  <a:moveTo>
                    <a:pt x="12632" y="6317"/>
                  </a:moveTo>
                  <a:cubicBezTo>
                    <a:pt x="12182" y="4280"/>
                    <a:pt x="11732" y="2242"/>
                    <a:pt x="10720" y="1019"/>
                  </a:cubicBezTo>
                  <a:cubicBezTo>
                    <a:pt x="9707" y="-203"/>
                    <a:pt x="8132" y="-611"/>
                    <a:pt x="6220" y="1427"/>
                  </a:cubicBezTo>
                  <a:cubicBezTo>
                    <a:pt x="4307" y="3464"/>
                    <a:pt x="2057" y="7947"/>
                    <a:pt x="932" y="11208"/>
                  </a:cubicBezTo>
                  <a:cubicBezTo>
                    <a:pt x="-193" y="14468"/>
                    <a:pt x="-193" y="16506"/>
                    <a:pt x="370" y="17729"/>
                  </a:cubicBezTo>
                  <a:cubicBezTo>
                    <a:pt x="932" y="18951"/>
                    <a:pt x="2057" y="19359"/>
                    <a:pt x="3745" y="18747"/>
                  </a:cubicBezTo>
                  <a:cubicBezTo>
                    <a:pt x="5432" y="18136"/>
                    <a:pt x="7682" y="16506"/>
                    <a:pt x="9370" y="15080"/>
                  </a:cubicBezTo>
                  <a:cubicBezTo>
                    <a:pt x="11057" y="13653"/>
                    <a:pt x="12182" y="12431"/>
                    <a:pt x="14095" y="13449"/>
                  </a:cubicBezTo>
                  <a:cubicBezTo>
                    <a:pt x="16007" y="14468"/>
                    <a:pt x="18707" y="17729"/>
                    <a:pt x="21407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873248" y="4773487"/>
              <a:ext cx="121869" cy="25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8" fill="norm" stroke="1" extrusionOk="0">
                  <a:moveTo>
                    <a:pt x="5586" y="0"/>
                  </a:moveTo>
                  <a:cubicBezTo>
                    <a:pt x="4841" y="4320"/>
                    <a:pt x="4097" y="8640"/>
                    <a:pt x="3724" y="11340"/>
                  </a:cubicBezTo>
                  <a:cubicBezTo>
                    <a:pt x="3352" y="14040"/>
                    <a:pt x="3352" y="15120"/>
                    <a:pt x="3166" y="16110"/>
                  </a:cubicBezTo>
                  <a:cubicBezTo>
                    <a:pt x="2979" y="17100"/>
                    <a:pt x="2607" y="18000"/>
                    <a:pt x="2793" y="17910"/>
                  </a:cubicBezTo>
                  <a:cubicBezTo>
                    <a:pt x="2979" y="17820"/>
                    <a:pt x="3724" y="16740"/>
                    <a:pt x="4655" y="15660"/>
                  </a:cubicBezTo>
                  <a:cubicBezTo>
                    <a:pt x="5586" y="14580"/>
                    <a:pt x="6703" y="13500"/>
                    <a:pt x="8379" y="12690"/>
                  </a:cubicBezTo>
                  <a:cubicBezTo>
                    <a:pt x="10055" y="11880"/>
                    <a:pt x="12290" y="11340"/>
                    <a:pt x="14152" y="11520"/>
                  </a:cubicBezTo>
                  <a:cubicBezTo>
                    <a:pt x="16014" y="11700"/>
                    <a:pt x="17503" y="12600"/>
                    <a:pt x="18807" y="13950"/>
                  </a:cubicBezTo>
                  <a:cubicBezTo>
                    <a:pt x="20110" y="15300"/>
                    <a:pt x="21228" y="17100"/>
                    <a:pt x="21414" y="18450"/>
                  </a:cubicBezTo>
                  <a:cubicBezTo>
                    <a:pt x="21600" y="19800"/>
                    <a:pt x="20855" y="20700"/>
                    <a:pt x="19179" y="21150"/>
                  </a:cubicBezTo>
                  <a:cubicBezTo>
                    <a:pt x="17503" y="21600"/>
                    <a:pt x="14897" y="21600"/>
                    <a:pt x="11545" y="20970"/>
                  </a:cubicBezTo>
                  <a:cubicBezTo>
                    <a:pt x="8193" y="20340"/>
                    <a:pt x="4097" y="19080"/>
                    <a:pt x="0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3418598" y="7348594"/>
              <a:ext cx="146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57" y="11918"/>
                    <a:pt x="7513" y="3818"/>
                    <a:pt x="11113" y="1118"/>
                  </a:cubicBezTo>
                  <a:cubicBezTo>
                    <a:pt x="14713" y="-1582"/>
                    <a:pt x="181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3431298" y="747223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317305" y="7015037"/>
              <a:ext cx="1569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10"/>
                    <a:pt x="-1582" y="10219"/>
                    <a:pt x="1118" y="13819"/>
                  </a:cubicBezTo>
                  <a:cubicBezTo>
                    <a:pt x="3818" y="17419"/>
                    <a:pt x="11918" y="1951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36148" y="7351587"/>
              <a:ext cx="444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16800"/>
                    <a:pt x="6377" y="12000"/>
                    <a:pt x="9977" y="8400"/>
                  </a:cubicBezTo>
                  <a:cubicBezTo>
                    <a:pt x="13577" y="4800"/>
                    <a:pt x="175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190305" y="7478587"/>
              <a:ext cx="120175" cy="26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38" fill="norm" stroke="1" extrusionOk="0">
                  <a:moveTo>
                    <a:pt x="527" y="0"/>
                  </a:moveTo>
                  <a:cubicBezTo>
                    <a:pt x="899" y="3974"/>
                    <a:pt x="1272" y="7949"/>
                    <a:pt x="1458" y="10973"/>
                  </a:cubicBezTo>
                  <a:cubicBezTo>
                    <a:pt x="1644" y="13997"/>
                    <a:pt x="1644" y="16070"/>
                    <a:pt x="1458" y="17539"/>
                  </a:cubicBezTo>
                  <a:cubicBezTo>
                    <a:pt x="1272" y="19008"/>
                    <a:pt x="899" y="19872"/>
                    <a:pt x="527" y="19699"/>
                  </a:cubicBezTo>
                  <a:cubicBezTo>
                    <a:pt x="154" y="19526"/>
                    <a:pt x="-218" y="18317"/>
                    <a:pt x="154" y="17194"/>
                  </a:cubicBezTo>
                  <a:cubicBezTo>
                    <a:pt x="527" y="16070"/>
                    <a:pt x="1644" y="15034"/>
                    <a:pt x="2948" y="13997"/>
                  </a:cubicBezTo>
                  <a:cubicBezTo>
                    <a:pt x="4251" y="12960"/>
                    <a:pt x="5741" y="11923"/>
                    <a:pt x="7416" y="11491"/>
                  </a:cubicBezTo>
                  <a:cubicBezTo>
                    <a:pt x="9092" y="11059"/>
                    <a:pt x="10954" y="11232"/>
                    <a:pt x="13189" y="12010"/>
                  </a:cubicBezTo>
                  <a:cubicBezTo>
                    <a:pt x="15423" y="12787"/>
                    <a:pt x="18030" y="14170"/>
                    <a:pt x="19520" y="15466"/>
                  </a:cubicBezTo>
                  <a:cubicBezTo>
                    <a:pt x="21010" y="16762"/>
                    <a:pt x="21382" y="17971"/>
                    <a:pt x="21010" y="18922"/>
                  </a:cubicBezTo>
                  <a:cubicBezTo>
                    <a:pt x="20637" y="19872"/>
                    <a:pt x="19520" y="20563"/>
                    <a:pt x="17472" y="20995"/>
                  </a:cubicBezTo>
                  <a:cubicBezTo>
                    <a:pt x="15423" y="21427"/>
                    <a:pt x="12444" y="21600"/>
                    <a:pt x="10396" y="21254"/>
                  </a:cubicBezTo>
                  <a:cubicBezTo>
                    <a:pt x="8348" y="20909"/>
                    <a:pt x="7230" y="20045"/>
                    <a:pt x="6113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421898" y="7662737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600981" y="7605587"/>
              <a:ext cx="16381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1463" y="0"/>
                  </a:moveTo>
                  <a:cubicBezTo>
                    <a:pt x="8694" y="0"/>
                    <a:pt x="5924" y="0"/>
                    <a:pt x="3986" y="720"/>
                  </a:cubicBezTo>
                  <a:cubicBezTo>
                    <a:pt x="2047" y="1440"/>
                    <a:pt x="940" y="2880"/>
                    <a:pt x="386" y="5520"/>
                  </a:cubicBezTo>
                  <a:cubicBezTo>
                    <a:pt x="-168" y="8160"/>
                    <a:pt x="-168" y="12000"/>
                    <a:pt x="663" y="14160"/>
                  </a:cubicBezTo>
                  <a:cubicBezTo>
                    <a:pt x="1494" y="16320"/>
                    <a:pt x="3155" y="16800"/>
                    <a:pt x="4540" y="16320"/>
                  </a:cubicBezTo>
                  <a:cubicBezTo>
                    <a:pt x="5924" y="15840"/>
                    <a:pt x="7032" y="14400"/>
                    <a:pt x="8140" y="12960"/>
                  </a:cubicBezTo>
                  <a:cubicBezTo>
                    <a:pt x="9247" y="11520"/>
                    <a:pt x="10355" y="10080"/>
                    <a:pt x="11186" y="10560"/>
                  </a:cubicBezTo>
                  <a:cubicBezTo>
                    <a:pt x="12017" y="11040"/>
                    <a:pt x="12570" y="13440"/>
                    <a:pt x="13401" y="15600"/>
                  </a:cubicBezTo>
                  <a:cubicBezTo>
                    <a:pt x="14232" y="17760"/>
                    <a:pt x="15340" y="19680"/>
                    <a:pt x="16724" y="20640"/>
                  </a:cubicBezTo>
                  <a:cubicBezTo>
                    <a:pt x="18109" y="21600"/>
                    <a:pt x="19770" y="21600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533148" y="7086904"/>
              <a:ext cx="190501" cy="19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3836"/>
                  </a:moveTo>
                  <a:cubicBezTo>
                    <a:pt x="480" y="2486"/>
                    <a:pt x="960" y="1136"/>
                    <a:pt x="1920" y="461"/>
                  </a:cubicBezTo>
                  <a:cubicBezTo>
                    <a:pt x="2880" y="-214"/>
                    <a:pt x="4320" y="-214"/>
                    <a:pt x="5640" y="911"/>
                  </a:cubicBezTo>
                  <a:cubicBezTo>
                    <a:pt x="6960" y="2036"/>
                    <a:pt x="8160" y="4286"/>
                    <a:pt x="7920" y="7661"/>
                  </a:cubicBezTo>
                  <a:cubicBezTo>
                    <a:pt x="7680" y="11036"/>
                    <a:pt x="6000" y="15536"/>
                    <a:pt x="4680" y="18123"/>
                  </a:cubicBezTo>
                  <a:cubicBezTo>
                    <a:pt x="3360" y="20711"/>
                    <a:pt x="2400" y="21386"/>
                    <a:pt x="2040" y="20936"/>
                  </a:cubicBezTo>
                  <a:cubicBezTo>
                    <a:pt x="1680" y="20486"/>
                    <a:pt x="1920" y="18911"/>
                    <a:pt x="3720" y="16324"/>
                  </a:cubicBezTo>
                  <a:cubicBezTo>
                    <a:pt x="5520" y="13736"/>
                    <a:pt x="8880" y="10136"/>
                    <a:pt x="11040" y="7886"/>
                  </a:cubicBezTo>
                  <a:cubicBezTo>
                    <a:pt x="13200" y="5636"/>
                    <a:pt x="14160" y="4736"/>
                    <a:pt x="14760" y="4848"/>
                  </a:cubicBezTo>
                  <a:cubicBezTo>
                    <a:pt x="15360" y="4961"/>
                    <a:pt x="15600" y="6086"/>
                    <a:pt x="15480" y="7211"/>
                  </a:cubicBezTo>
                  <a:cubicBezTo>
                    <a:pt x="15360" y="8336"/>
                    <a:pt x="14880" y="9461"/>
                    <a:pt x="15120" y="11036"/>
                  </a:cubicBezTo>
                  <a:cubicBezTo>
                    <a:pt x="15360" y="12611"/>
                    <a:pt x="16320" y="14636"/>
                    <a:pt x="17520" y="15536"/>
                  </a:cubicBezTo>
                  <a:cubicBezTo>
                    <a:pt x="18720" y="16436"/>
                    <a:pt x="20160" y="16211"/>
                    <a:pt x="21600" y="15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761748" y="6896718"/>
              <a:ext cx="120651" cy="13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604"/>
                  </a:moveTo>
                  <a:cubicBezTo>
                    <a:pt x="1895" y="622"/>
                    <a:pt x="3789" y="-360"/>
                    <a:pt x="6632" y="131"/>
                  </a:cubicBezTo>
                  <a:cubicBezTo>
                    <a:pt x="9474" y="622"/>
                    <a:pt x="13263" y="2585"/>
                    <a:pt x="14589" y="5040"/>
                  </a:cubicBezTo>
                  <a:cubicBezTo>
                    <a:pt x="15916" y="7495"/>
                    <a:pt x="14779" y="10440"/>
                    <a:pt x="13263" y="12567"/>
                  </a:cubicBezTo>
                  <a:cubicBezTo>
                    <a:pt x="11747" y="14695"/>
                    <a:pt x="9853" y="16004"/>
                    <a:pt x="8147" y="17149"/>
                  </a:cubicBezTo>
                  <a:cubicBezTo>
                    <a:pt x="6442" y="18295"/>
                    <a:pt x="4926" y="19276"/>
                    <a:pt x="5116" y="19767"/>
                  </a:cubicBezTo>
                  <a:cubicBezTo>
                    <a:pt x="5305" y="20258"/>
                    <a:pt x="7200" y="20258"/>
                    <a:pt x="10232" y="20422"/>
                  </a:cubicBezTo>
                  <a:cubicBezTo>
                    <a:pt x="13263" y="20585"/>
                    <a:pt x="17432" y="20913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488698" y="7338887"/>
              <a:ext cx="463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48" y="16800"/>
                    <a:pt x="7496" y="12000"/>
                    <a:pt x="11096" y="8400"/>
                  </a:cubicBezTo>
                  <a:cubicBezTo>
                    <a:pt x="14696" y="4800"/>
                    <a:pt x="1814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596648" y="7468004"/>
              <a:ext cx="209551" cy="10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3388"/>
                  </a:moveTo>
                  <a:cubicBezTo>
                    <a:pt x="655" y="1694"/>
                    <a:pt x="1309" y="0"/>
                    <a:pt x="3055" y="0"/>
                  </a:cubicBezTo>
                  <a:cubicBezTo>
                    <a:pt x="4800" y="0"/>
                    <a:pt x="7636" y="1694"/>
                    <a:pt x="8945" y="3812"/>
                  </a:cubicBezTo>
                  <a:cubicBezTo>
                    <a:pt x="10255" y="5929"/>
                    <a:pt x="10036" y="8471"/>
                    <a:pt x="9491" y="10376"/>
                  </a:cubicBezTo>
                  <a:cubicBezTo>
                    <a:pt x="8945" y="12282"/>
                    <a:pt x="8073" y="13553"/>
                    <a:pt x="7200" y="15035"/>
                  </a:cubicBezTo>
                  <a:cubicBezTo>
                    <a:pt x="6327" y="16518"/>
                    <a:pt x="5455" y="18212"/>
                    <a:pt x="5673" y="19482"/>
                  </a:cubicBezTo>
                  <a:cubicBezTo>
                    <a:pt x="5891" y="20753"/>
                    <a:pt x="7200" y="21600"/>
                    <a:pt x="10036" y="20965"/>
                  </a:cubicBezTo>
                  <a:cubicBezTo>
                    <a:pt x="12873" y="20329"/>
                    <a:pt x="17236" y="18212"/>
                    <a:pt x="21600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6186635" y="6837237"/>
              <a:ext cx="13834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5" h="21600" fill="norm" stroke="1" extrusionOk="0">
                  <a:moveTo>
                    <a:pt x="8818" y="0"/>
                  </a:moveTo>
                  <a:cubicBezTo>
                    <a:pt x="3418" y="1768"/>
                    <a:pt x="-1982" y="3537"/>
                    <a:pt x="718" y="5400"/>
                  </a:cubicBezTo>
                  <a:cubicBezTo>
                    <a:pt x="3418" y="7263"/>
                    <a:pt x="14218" y="9221"/>
                    <a:pt x="16918" y="11400"/>
                  </a:cubicBezTo>
                  <a:cubicBezTo>
                    <a:pt x="19618" y="13579"/>
                    <a:pt x="14218" y="15979"/>
                    <a:pt x="10168" y="17716"/>
                  </a:cubicBezTo>
                  <a:cubicBezTo>
                    <a:pt x="6118" y="19453"/>
                    <a:pt x="3418" y="20526"/>
                    <a:pt x="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6286596" y="7535785"/>
              <a:ext cx="154603" cy="10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75" fill="norm" stroke="1" extrusionOk="0">
                  <a:moveTo>
                    <a:pt x="9936" y="11206"/>
                  </a:moveTo>
                  <a:cubicBezTo>
                    <a:pt x="9936" y="9129"/>
                    <a:pt x="9936" y="7052"/>
                    <a:pt x="9644" y="4975"/>
                  </a:cubicBezTo>
                  <a:cubicBezTo>
                    <a:pt x="9352" y="2898"/>
                    <a:pt x="8769" y="821"/>
                    <a:pt x="7747" y="198"/>
                  </a:cubicBezTo>
                  <a:cubicBezTo>
                    <a:pt x="6725" y="-425"/>
                    <a:pt x="5266" y="406"/>
                    <a:pt x="3806" y="2898"/>
                  </a:cubicBezTo>
                  <a:cubicBezTo>
                    <a:pt x="2347" y="5390"/>
                    <a:pt x="888" y="9544"/>
                    <a:pt x="304" y="12660"/>
                  </a:cubicBezTo>
                  <a:cubicBezTo>
                    <a:pt x="-280" y="15775"/>
                    <a:pt x="12" y="17852"/>
                    <a:pt x="888" y="18890"/>
                  </a:cubicBezTo>
                  <a:cubicBezTo>
                    <a:pt x="1763" y="19929"/>
                    <a:pt x="3223" y="19929"/>
                    <a:pt x="5266" y="18683"/>
                  </a:cubicBezTo>
                  <a:cubicBezTo>
                    <a:pt x="7309" y="17437"/>
                    <a:pt x="9936" y="14944"/>
                    <a:pt x="11979" y="13283"/>
                  </a:cubicBezTo>
                  <a:cubicBezTo>
                    <a:pt x="14023" y="11621"/>
                    <a:pt x="15482" y="10790"/>
                    <a:pt x="16504" y="11413"/>
                  </a:cubicBezTo>
                  <a:cubicBezTo>
                    <a:pt x="17525" y="12037"/>
                    <a:pt x="18109" y="14113"/>
                    <a:pt x="18839" y="15983"/>
                  </a:cubicBezTo>
                  <a:cubicBezTo>
                    <a:pt x="19569" y="17852"/>
                    <a:pt x="20444" y="19513"/>
                    <a:pt x="21320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276098" y="6551487"/>
              <a:ext cx="125160" cy="2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34" fill="norm" stroke="1" extrusionOk="0">
                  <a:moveTo>
                    <a:pt x="6480" y="0"/>
                  </a:moveTo>
                  <a:cubicBezTo>
                    <a:pt x="6840" y="4932"/>
                    <a:pt x="7200" y="9865"/>
                    <a:pt x="7200" y="12756"/>
                  </a:cubicBezTo>
                  <a:cubicBezTo>
                    <a:pt x="7200" y="15647"/>
                    <a:pt x="6840" y="16498"/>
                    <a:pt x="6660" y="17348"/>
                  </a:cubicBezTo>
                  <a:cubicBezTo>
                    <a:pt x="6480" y="18198"/>
                    <a:pt x="6480" y="19049"/>
                    <a:pt x="6300" y="19049"/>
                  </a:cubicBezTo>
                  <a:cubicBezTo>
                    <a:pt x="6120" y="19049"/>
                    <a:pt x="5760" y="18198"/>
                    <a:pt x="5940" y="17348"/>
                  </a:cubicBezTo>
                  <a:cubicBezTo>
                    <a:pt x="6120" y="16498"/>
                    <a:pt x="6840" y="15647"/>
                    <a:pt x="7920" y="14967"/>
                  </a:cubicBezTo>
                  <a:cubicBezTo>
                    <a:pt x="9000" y="14287"/>
                    <a:pt x="10440" y="13776"/>
                    <a:pt x="12060" y="13606"/>
                  </a:cubicBezTo>
                  <a:cubicBezTo>
                    <a:pt x="13680" y="13436"/>
                    <a:pt x="15480" y="13606"/>
                    <a:pt x="17100" y="14117"/>
                  </a:cubicBezTo>
                  <a:cubicBezTo>
                    <a:pt x="18720" y="14627"/>
                    <a:pt x="20160" y="15477"/>
                    <a:pt x="20880" y="16413"/>
                  </a:cubicBezTo>
                  <a:cubicBezTo>
                    <a:pt x="21600" y="17348"/>
                    <a:pt x="21600" y="18369"/>
                    <a:pt x="18900" y="19304"/>
                  </a:cubicBezTo>
                  <a:cubicBezTo>
                    <a:pt x="16200" y="20239"/>
                    <a:pt x="10800" y="21090"/>
                    <a:pt x="7200" y="21345"/>
                  </a:cubicBezTo>
                  <a:cubicBezTo>
                    <a:pt x="3600" y="21600"/>
                    <a:pt x="1800" y="21260"/>
                    <a:pt x="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7094074" y="7228675"/>
              <a:ext cx="191676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972" fill="norm" stroke="1" extrusionOk="0">
                  <a:moveTo>
                    <a:pt x="1539" y="20972"/>
                  </a:moveTo>
                  <a:cubicBezTo>
                    <a:pt x="1070" y="17597"/>
                    <a:pt x="600" y="14222"/>
                    <a:pt x="248" y="10510"/>
                  </a:cubicBezTo>
                  <a:cubicBezTo>
                    <a:pt x="-104" y="6797"/>
                    <a:pt x="-339" y="2747"/>
                    <a:pt x="1422" y="1059"/>
                  </a:cubicBezTo>
                  <a:cubicBezTo>
                    <a:pt x="3183" y="-628"/>
                    <a:pt x="6939" y="47"/>
                    <a:pt x="10578" y="722"/>
                  </a:cubicBezTo>
                  <a:cubicBezTo>
                    <a:pt x="14218" y="1397"/>
                    <a:pt x="17739" y="2072"/>
                    <a:pt x="21261" y="2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7095248" y="7364287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7996948" y="6919787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09"/>
                    <a:pt x="9600" y="10017"/>
                    <a:pt x="13200" y="13617"/>
                  </a:cubicBezTo>
                  <a:cubicBezTo>
                    <a:pt x="16800" y="17217"/>
                    <a:pt x="1920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806448" y="7294437"/>
              <a:ext cx="438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5" y="14400"/>
                    <a:pt x="7930" y="7200"/>
                    <a:pt x="11530" y="3600"/>
                  </a:cubicBezTo>
                  <a:cubicBezTo>
                    <a:pt x="15130" y="0"/>
                    <a:pt x="183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7838198" y="7453187"/>
              <a:ext cx="155846" cy="24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29" fill="norm" stroke="1" extrusionOk="0">
                  <a:moveTo>
                    <a:pt x="1751" y="0"/>
                  </a:moveTo>
                  <a:cubicBezTo>
                    <a:pt x="1168" y="4926"/>
                    <a:pt x="584" y="9853"/>
                    <a:pt x="292" y="12884"/>
                  </a:cubicBezTo>
                  <a:cubicBezTo>
                    <a:pt x="0" y="15916"/>
                    <a:pt x="0" y="17053"/>
                    <a:pt x="0" y="18095"/>
                  </a:cubicBezTo>
                  <a:cubicBezTo>
                    <a:pt x="0" y="19137"/>
                    <a:pt x="0" y="20084"/>
                    <a:pt x="438" y="20084"/>
                  </a:cubicBezTo>
                  <a:cubicBezTo>
                    <a:pt x="876" y="20084"/>
                    <a:pt x="1751" y="19137"/>
                    <a:pt x="2919" y="17811"/>
                  </a:cubicBezTo>
                  <a:cubicBezTo>
                    <a:pt x="4086" y="16484"/>
                    <a:pt x="5546" y="14779"/>
                    <a:pt x="7005" y="13642"/>
                  </a:cubicBezTo>
                  <a:cubicBezTo>
                    <a:pt x="8465" y="12505"/>
                    <a:pt x="9924" y="11937"/>
                    <a:pt x="11822" y="11653"/>
                  </a:cubicBezTo>
                  <a:cubicBezTo>
                    <a:pt x="13719" y="11368"/>
                    <a:pt x="16054" y="11368"/>
                    <a:pt x="17659" y="11747"/>
                  </a:cubicBezTo>
                  <a:cubicBezTo>
                    <a:pt x="19265" y="12126"/>
                    <a:pt x="20141" y="12884"/>
                    <a:pt x="20724" y="13832"/>
                  </a:cubicBezTo>
                  <a:cubicBezTo>
                    <a:pt x="21308" y="14779"/>
                    <a:pt x="21600" y="15916"/>
                    <a:pt x="21454" y="16958"/>
                  </a:cubicBezTo>
                  <a:cubicBezTo>
                    <a:pt x="21308" y="18000"/>
                    <a:pt x="20724" y="18947"/>
                    <a:pt x="18535" y="19705"/>
                  </a:cubicBezTo>
                  <a:cubicBezTo>
                    <a:pt x="16346" y="20463"/>
                    <a:pt x="12551" y="21032"/>
                    <a:pt x="9924" y="21316"/>
                  </a:cubicBezTo>
                  <a:cubicBezTo>
                    <a:pt x="7297" y="21600"/>
                    <a:pt x="5838" y="21600"/>
                    <a:pt x="4524" y="21316"/>
                  </a:cubicBezTo>
                  <a:cubicBezTo>
                    <a:pt x="3211" y="21032"/>
                    <a:pt x="2043" y="20463"/>
                    <a:pt x="2481" y="19895"/>
                  </a:cubicBezTo>
                  <a:cubicBezTo>
                    <a:pt x="2919" y="19326"/>
                    <a:pt x="4962" y="18758"/>
                    <a:pt x="7005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8092198" y="764368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8236267" y="7571793"/>
              <a:ext cx="224232" cy="11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1" fill="norm" stroke="1" extrusionOk="0">
                  <a:moveTo>
                    <a:pt x="11090" y="5001"/>
                  </a:moveTo>
                  <a:cubicBezTo>
                    <a:pt x="9273" y="3072"/>
                    <a:pt x="7456" y="1144"/>
                    <a:pt x="6043" y="372"/>
                  </a:cubicBezTo>
                  <a:cubicBezTo>
                    <a:pt x="4630" y="-399"/>
                    <a:pt x="3621" y="-13"/>
                    <a:pt x="2611" y="1915"/>
                  </a:cubicBezTo>
                  <a:cubicBezTo>
                    <a:pt x="1602" y="3844"/>
                    <a:pt x="592" y="7315"/>
                    <a:pt x="189" y="10208"/>
                  </a:cubicBezTo>
                  <a:cubicBezTo>
                    <a:pt x="-215" y="13101"/>
                    <a:pt x="-13" y="15415"/>
                    <a:pt x="1198" y="16572"/>
                  </a:cubicBezTo>
                  <a:cubicBezTo>
                    <a:pt x="2409" y="17730"/>
                    <a:pt x="4630" y="17730"/>
                    <a:pt x="6548" y="16572"/>
                  </a:cubicBezTo>
                  <a:cubicBezTo>
                    <a:pt x="8465" y="15415"/>
                    <a:pt x="10080" y="13101"/>
                    <a:pt x="12503" y="13680"/>
                  </a:cubicBezTo>
                  <a:cubicBezTo>
                    <a:pt x="14925" y="14258"/>
                    <a:pt x="18155" y="17730"/>
                    <a:pt x="21385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5329986" y="6715370"/>
              <a:ext cx="715262" cy="108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4" fill="norm" stroke="1" extrusionOk="0">
                  <a:moveTo>
                    <a:pt x="17914" y="1033"/>
                  </a:moveTo>
                  <a:cubicBezTo>
                    <a:pt x="17406" y="738"/>
                    <a:pt x="16897" y="444"/>
                    <a:pt x="16262" y="255"/>
                  </a:cubicBezTo>
                  <a:cubicBezTo>
                    <a:pt x="15627" y="66"/>
                    <a:pt x="14864" y="-18"/>
                    <a:pt x="13975" y="3"/>
                  </a:cubicBezTo>
                  <a:cubicBezTo>
                    <a:pt x="13086" y="24"/>
                    <a:pt x="12069" y="150"/>
                    <a:pt x="10862" y="465"/>
                  </a:cubicBezTo>
                  <a:cubicBezTo>
                    <a:pt x="9655" y="780"/>
                    <a:pt x="8257" y="1285"/>
                    <a:pt x="6987" y="1894"/>
                  </a:cubicBezTo>
                  <a:cubicBezTo>
                    <a:pt x="5716" y="2503"/>
                    <a:pt x="4573" y="3218"/>
                    <a:pt x="3556" y="4100"/>
                  </a:cubicBezTo>
                  <a:cubicBezTo>
                    <a:pt x="2540" y="4983"/>
                    <a:pt x="1650" y="6033"/>
                    <a:pt x="1047" y="7168"/>
                  </a:cubicBezTo>
                  <a:cubicBezTo>
                    <a:pt x="443" y="8303"/>
                    <a:pt x="126" y="9521"/>
                    <a:pt x="30" y="10824"/>
                  </a:cubicBezTo>
                  <a:cubicBezTo>
                    <a:pt x="-65" y="12127"/>
                    <a:pt x="62" y="13514"/>
                    <a:pt x="411" y="14774"/>
                  </a:cubicBezTo>
                  <a:cubicBezTo>
                    <a:pt x="761" y="16035"/>
                    <a:pt x="1333" y="17170"/>
                    <a:pt x="1873" y="18052"/>
                  </a:cubicBezTo>
                  <a:cubicBezTo>
                    <a:pt x="2413" y="18935"/>
                    <a:pt x="2921" y="19565"/>
                    <a:pt x="3651" y="20069"/>
                  </a:cubicBezTo>
                  <a:cubicBezTo>
                    <a:pt x="4382" y="20573"/>
                    <a:pt x="5335" y="20952"/>
                    <a:pt x="6796" y="21204"/>
                  </a:cubicBezTo>
                  <a:cubicBezTo>
                    <a:pt x="8257" y="21456"/>
                    <a:pt x="10227" y="21582"/>
                    <a:pt x="12006" y="21477"/>
                  </a:cubicBezTo>
                  <a:cubicBezTo>
                    <a:pt x="13784" y="21372"/>
                    <a:pt x="15373" y="21036"/>
                    <a:pt x="16516" y="20405"/>
                  </a:cubicBezTo>
                  <a:cubicBezTo>
                    <a:pt x="17660" y="19775"/>
                    <a:pt x="18359" y="18850"/>
                    <a:pt x="18930" y="17821"/>
                  </a:cubicBezTo>
                  <a:cubicBezTo>
                    <a:pt x="19502" y="16791"/>
                    <a:pt x="19947" y="15657"/>
                    <a:pt x="20360" y="14417"/>
                  </a:cubicBezTo>
                  <a:cubicBezTo>
                    <a:pt x="20773" y="13177"/>
                    <a:pt x="21154" y="11833"/>
                    <a:pt x="21344" y="10467"/>
                  </a:cubicBezTo>
                  <a:cubicBezTo>
                    <a:pt x="21535" y="9101"/>
                    <a:pt x="21535" y="7714"/>
                    <a:pt x="21122" y="6286"/>
                  </a:cubicBezTo>
                  <a:cubicBezTo>
                    <a:pt x="20709" y="4857"/>
                    <a:pt x="19883" y="3386"/>
                    <a:pt x="19311" y="2398"/>
                  </a:cubicBezTo>
                  <a:cubicBezTo>
                    <a:pt x="18740" y="1411"/>
                    <a:pt x="18422" y="907"/>
                    <a:pt x="18104" y="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9133327" y="6917342"/>
              <a:ext cx="146322" cy="3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22" fill="norm" stroke="1" extrusionOk="0">
                  <a:moveTo>
                    <a:pt x="5594" y="1045"/>
                  </a:moveTo>
                  <a:cubicBezTo>
                    <a:pt x="4668" y="461"/>
                    <a:pt x="3742" y="-123"/>
                    <a:pt x="3125" y="23"/>
                  </a:cubicBezTo>
                  <a:cubicBezTo>
                    <a:pt x="2508" y="169"/>
                    <a:pt x="2200" y="1045"/>
                    <a:pt x="2045" y="4036"/>
                  </a:cubicBezTo>
                  <a:cubicBezTo>
                    <a:pt x="1891" y="7028"/>
                    <a:pt x="1891" y="12136"/>
                    <a:pt x="1891" y="15128"/>
                  </a:cubicBezTo>
                  <a:cubicBezTo>
                    <a:pt x="1891" y="18120"/>
                    <a:pt x="1891" y="18996"/>
                    <a:pt x="1582" y="19799"/>
                  </a:cubicBezTo>
                  <a:cubicBezTo>
                    <a:pt x="1274" y="20601"/>
                    <a:pt x="657" y="21331"/>
                    <a:pt x="348" y="21185"/>
                  </a:cubicBezTo>
                  <a:cubicBezTo>
                    <a:pt x="40" y="21039"/>
                    <a:pt x="40" y="20018"/>
                    <a:pt x="657" y="18631"/>
                  </a:cubicBezTo>
                  <a:cubicBezTo>
                    <a:pt x="1274" y="17245"/>
                    <a:pt x="2508" y="15493"/>
                    <a:pt x="3588" y="14326"/>
                  </a:cubicBezTo>
                  <a:cubicBezTo>
                    <a:pt x="4668" y="13158"/>
                    <a:pt x="5594" y="12574"/>
                    <a:pt x="7445" y="12209"/>
                  </a:cubicBezTo>
                  <a:cubicBezTo>
                    <a:pt x="9297" y="11845"/>
                    <a:pt x="12074" y="11699"/>
                    <a:pt x="14234" y="11918"/>
                  </a:cubicBezTo>
                  <a:cubicBezTo>
                    <a:pt x="16394" y="12136"/>
                    <a:pt x="17937" y="12720"/>
                    <a:pt x="19171" y="13961"/>
                  </a:cubicBezTo>
                  <a:cubicBezTo>
                    <a:pt x="20405" y="15201"/>
                    <a:pt x="21331" y="17099"/>
                    <a:pt x="21331" y="18339"/>
                  </a:cubicBezTo>
                  <a:cubicBezTo>
                    <a:pt x="21331" y="19580"/>
                    <a:pt x="20405" y="20163"/>
                    <a:pt x="18091" y="20601"/>
                  </a:cubicBezTo>
                  <a:cubicBezTo>
                    <a:pt x="15777" y="21039"/>
                    <a:pt x="12074" y="21331"/>
                    <a:pt x="9297" y="21404"/>
                  </a:cubicBezTo>
                  <a:cubicBezTo>
                    <a:pt x="6520" y="21477"/>
                    <a:pt x="4668" y="21331"/>
                    <a:pt x="2971" y="20893"/>
                  </a:cubicBezTo>
                  <a:cubicBezTo>
                    <a:pt x="1274" y="20455"/>
                    <a:pt x="-269" y="19726"/>
                    <a:pt x="40" y="18996"/>
                  </a:cubicBezTo>
                  <a:cubicBezTo>
                    <a:pt x="348" y="18266"/>
                    <a:pt x="2508" y="17536"/>
                    <a:pt x="4668" y="1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9305048" y="6763380"/>
              <a:ext cx="146051" cy="1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5115"/>
                  </a:moveTo>
                  <a:cubicBezTo>
                    <a:pt x="313" y="3829"/>
                    <a:pt x="626" y="2544"/>
                    <a:pt x="1565" y="1515"/>
                  </a:cubicBezTo>
                  <a:cubicBezTo>
                    <a:pt x="2504" y="486"/>
                    <a:pt x="4070" y="-285"/>
                    <a:pt x="6104" y="101"/>
                  </a:cubicBezTo>
                  <a:cubicBezTo>
                    <a:pt x="8139" y="486"/>
                    <a:pt x="10643" y="2029"/>
                    <a:pt x="10957" y="4858"/>
                  </a:cubicBezTo>
                  <a:cubicBezTo>
                    <a:pt x="11270" y="7686"/>
                    <a:pt x="9391" y="11801"/>
                    <a:pt x="7200" y="14629"/>
                  </a:cubicBezTo>
                  <a:cubicBezTo>
                    <a:pt x="5009" y="17458"/>
                    <a:pt x="2504" y="19001"/>
                    <a:pt x="2191" y="19772"/>
                  </a:cubicBezTo>
                  <a:cubicBezTo>
                    <a:pt x="1878" y="20544"/>
                    <a:pt x="3757" y="20544"/>
                    <a:pt x="7357" y="20672"/>
                  </a:cubicBezTo>
                  <a:cubicBezTo>
                    <a:pt x="10957" y="20801"/>
                    <a:pt x="16278" y="21058"/>
                    <a:pt x="2160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9012948" y="7367644"/>
              <a:ext cx="3556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43" y="11918"/>
                    <a:pt x="8486" y="3818"/>
                    <a:pt x="12086" y="1118"/>
                  </a:cubicBezTo>
                  <a:cubicBezTo>
                    <a:pt x="15686" y="-1582"/>
                    <a:pt x="186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9121895" y="7497587"/>
              <a:ext cx="170454" cy="16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81" fill="norm" stroke="1" extrusionOk="0">
                  <a:moveTo>
                    <a:pt x="674" y="827"/>
                  </a:moveTo>
                  <a:cubicBezTo>
                    <a:pt x="4674" y="280"/>
                    <a:pt x="8674" y="-267"/>
                    <a:pt x="11341" y="143"/>
                  </a:cubicBezTo>
                  <a:cubicBezTo>
                    <a:pt x="14007" y="553"/>
                    <a:pt x="15341" y="1920"/>
                    <a:pt x="14541" y="4655"/>
                  </a:cubicBezTo>
                  <a:cubicBezTo>
                    <a:pt x="13741" y="7389"/>
                    <a:pt x="10807" y="11490"/>
                    <a:pt x="8541" y="13951"/>
                  </a:cubicBezTo>
                  <a:cubicBezTo>
                    <a:pt x="6274" y="16411"/>
                    <a:pt x="4674" y="17232"/>
                    <a:pt x="3074" y="18189"/>
                  </a:cubicBezTo>
                  <a:cubicBezTo>
                    <a:pt x="1474" y="19146"/>
                    <a:pt x="-126" y="20239"/>
                    <a:pt x="7" y="20786"/>
                  </a:cubicBezTo>
                  <a:cubicBezTo>
                    <a:pt x="141" y="21333"/>
                    <a:pt x="2007" y="21333"/>
                    <a:pt x="5874" y="20649"/>
                  </a:cubicBezTo>
                  <a:cubicBezTo>
                    <a:pt x="9741" y="19966"/>
                    <a:pt x="15607" y="18599"/>
                    <a:pt x="21474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9546348" y="7319837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963762" y="7090901"/>
              <a:ext cx="236637" cy="15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063" fill="norm" stroke="1" extrusionOk="0">
                  <a:moveTo>
                    <a:pt x="13915" y="8804"/>
                  </a:moveTo>
                  <a:cubicBezTo>
                    <a:pt x="13151" y="5885"/>
                    <a:pt x="12386" y="2966"/>
                    <a:pt x="11048" y="1360"/>
                  </a:cubicBezTo>
                  <a:cubicBezTo>
                    <a:pt x="9710" y="-245"/>
                    <a:pt x="7798" y="-537"/>
                    <a:pt x="5887" y="1068"/>
                  </a:cubicBezTo>
                  <a:cubicBezTo>
                    <a:pt x="3975" y="2674"/>
                    <a:pt x="2064" y="6177"/>
                    <a:pt x="1012" y="8658"/>
                  </a:cubicBezTo>
                  <a:cubicBezTo>
                    <a:pt x="-39" y="11139"/>
                    <a:pt x="-230" y="12598"/>
                    <a:pt x="248" y="14495"/>
                  </a:cubicBezTo>
                  <a:cubicBezTo>
                    <a:pt x="726" y="16393"/>
                    <a:pt x="1873" y="18728"/>
                    <a:pt x="3784" y="19020"/>
                  </a:cubicBezTo>
                  <a:cubicBezTo>
                    <a:pt x="5696" y="19312"/>
                    <a:pt x="8372" y="17560"/>
                    <a:pt x="9997" y="15955"/>
                  </a:cubicBezTo>
                  <a:cubicBezTo>
                    <a:pt x="11621" y="14349"/>
                    <a:pt x="12195" y="12890"/>
                    <a:pt x="12864" y="12598"/>
                  </a:cubicBezTo>
                  <a:cubicBezTo>
                    <a:pt x="13533" y="12306"/>
                    <a:pt x="14297" y="13182"/>
                    <a:pt x="15731" y="14787"/>
                  </a:cubicBezTo>
                  <a:cubicBezTo>
                    <a:pt x="17165" y="16393"/>
                    <a:pt x="19267" y="18728"/>
                    <a:pt x="21370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10181348" y="6866077"/>
              <a:ext cx="152401" cy="17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261"/>
                  </a:moveTo>
                  <a:cubicBezTo>
                    <a:pt x="0" y="2960"/>
                    <a:pt x="0" y="1659"/>
                    <a:pt x="750" y="878"/>
                  </a:cubicBezTo>
                  <a:cubicBezTo>
                    <a:pt x="1500" y="97"/>
                    <a:pt x="3000" y="-163"/>
                    <a:pt x="4500" y="97"/>
                  </a:cubicBezTo>
                  <a:cubicBezTo>
                    <a:pt x="6000" y="357"/>
                    <a:pt x="7500" y="1138"/>
                    <a:pt x="8100" y="3610"/>
                  </a:cubicBezTo>
                  <a:cubicBezTo>
                    <a:pt x="8700" y="6083"/>
                    <a:pt x="8400" y="10247"/>
                    <a:pt x="7650" y="12719"/>
                  </a:cubicBezTo>
                  <a:cubicBezTo>
                    <a:pt x="6900" y="15191"/>
                    <a:pt x="5700" y="15972"/>
                    <a:pt x="4500" y="16883"/>
                  </a:cubicBezTo>
                  <a:cubicBezTo>
                    <a:pt x="3300" y="17794"/>
                    <a:pt x="2100" y="18835"/>
                    <a:pt x="2400" y="19355"/>
                  </a:cubicBezTo>
                  <a:cubicBezTo>
                    <a:pt x="2700" y="19876"/>
                    <a:pt x="4500" y="19876"/>
                    <a:pt x="7950" y="20136"/>
                  </a:cubicBezTo>
                  <a:cubicBezTo>
                    <a:pt x="11400" y="20396"/>
                    <a:pt x="16500" y="2091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908298" y="7392581"/>
              <a:ext cx="3238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06" y="11375"/>
                    <a:pt x="11012" y="2735"/>
                    <a:pt x="14612" y="575"/>
                  </a:cubicBezTo>
                  <a:cubicBezTo>
                    <a:pt x="18212" y="-1585"/>
                    <a:pt x="1990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978148" y="7543146"/>
              <a:ext cx="285751" cy="125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4140"/>
                  </a:moveTo>
                  <a:cubicBezTo>
                    <a:pt x="480" y="2700"/>
                    <a:pt x="960" y="1260"/>
                    <a:pt x="2080" y="540"/>
                  </a:cubicBezTo>
                  <a:cubicBezTo>
                    <a:pt x="3200" y="-180"/>
                    <a:pt x="4960" y="-180"/>
                    <a:pt x="6320" y="540"/>
                  </a:cubicBezTo>
                  <a:cubicBezTo>
                    <a:pt x="7680" y="1260"/>
                    <a:pt x="8640" y="2700"/>
                    <a:pt x="8800" y="5040"/>
                  </a:cubicBezTo>
                  <a:cubicBezTo>
                    <a:pt x="8960" y="7380"/>
                    <a:pt x="8320" y="10620"/>
                    <a:pt x="7680" y="12780"/>
                  </a:cubicBezTo>
                  <a:cubicBezTo>
                    <a:pt x="7040" y="14940"/>
                    <a:pt x="6400" y="16020"/>
                    <a:pt x="5600" y="17280"/>
                  </a:cubicBezTo>
                  <a:cubicBezTo>
                    <a:pt x="4800" y="18540"/>
                    <a:pt x="3840" y="19980"/>
                    <a:pt x="3760" y="20700"/>
                  </a:cubicBezTo>
                  <a:cubicBezTo>
                    <a:pt x="3680" y="21420"/>
                    <a:pt x="4480" y="21420"/>
                    <a:pt x="7040" y="20880"/>
                  </a:cubicBezTo>
                  <a:cubicBezTo>
                    <a:pt x="9600" y="20340"/>
                    <a:pt x="13920" y="19260"/>
                    <a:pt x="16640" y="18360"/>
                  </a:cubicBezTo>
                  <a:cubicBezTo>
                    <a:pt x="19360" y="17460"/>
                    <a:pt x="20480" y="16740"/>
                    <a:pt x="21600" y="16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10384548" y="6913437"/>
              <a:ext cx="242255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8308" y="0"/>
                  </a:moveTo>
                  <a:cubicBezTo>
                    <a:pt x="10708" y="1064"/>
                    <a:pt x="13108" y="2129"/>
                    <a:pt x="15415" y="3569"/>
                  </a:cubicBezTo>
                  <a:cubicBezTo>
                    <a:pt x="17723" y="5009"/>
                    <a:pt x="19938" y="6824"/>
                    <a:pt x="20769" y="8671"/>
                  </a:cubicBezTo>
                  <a:cubicBezTo>
                    <a:pt x="21600" y="10518"/>
                    <a:pt x="21046" y="12397"/>
                    <a:pt x="18554" y="14306"/>
                  </a:cubicBezTo>
                  <a:cubicBezTo>
                    <a:pt x="16062" y="16216"/>
                    <a:pt x="11631" y="18157"/>
                    <a:pt x="8215" y="19377"/>
                  </a:cubicBezTo>
                  <a:cubicBezTo>
                    <a:pt x="4800" y="20598"/>
                    <a:pt x="2400" y="210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783711" y="6916494"/>
              <a:ext cx="229238" cy="70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06" fill="norm" stroke="1" extrusionOk="0">
                  <a:moveTo>
                    <a:pt x="21075" y="2047"/>
                  </a:moveTo>
                  <a:cubicBezTo>
                    <a:pt x="21075" y="1722"/>
                    <a:pt x="21075" y="1398"/>
                    <a:pt x="20783" y="1009"/>
                  </a:cubicBezTo>
                  <a:cubicBezTo>
                    <a:pt x="20491" y="620"/>
                    <a:pt x="19907" y="165"/>
                    <a:pt x="19129" y="36"/>
                  </a:cubicBezTo>
                  <a:cubicBezTo>
                    <a:pt x="18351" y="-94"/>
                    <a:pt x="17378" y="101"/>
                    <a:pt x="15529" y="1041"/>
                  </a:cubicBezTo>
                  <a:cubicBezTo>
                    <a:pt x="13680" y="1982"/>
                    <a:pt x="10956" y="3668"/>
                    <a:pt x="8329" y="5549"/>
                  </a:cubicBezTo>
                  <a:cubicBezTo>
                    <a:pt x="5702" y="7430"/>
                    <a:pt x="3172" y="9506"/>
                    <a:pt x="1616" y="11452"/>
                  </a:cubicBezTo>
                  <a:cubicBezTo>
                    <a:pt x="59" y="13398"/>
                    <a:pt x="-525" y="15214"/>
                    <a:pt x="545" y="16868"/>
                  </a:cubicBezTo>
                  <a:cubicBezTo>
                    <a:pt x="1616" y="18522"/>
                    <a:pt x="4340" y="20014"/>
                    <a:pt x="7064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765548" y="7300787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784598" y="7440487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1159248" y="7030437"/>
              <a:ext cx="222251" cy="20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9874" y="9736"/>
                  </a:moveTo>
                  <a:cubicBezTo>
                    <a:pt x="10697" y="8846"/>
                    <a:pt x="11520" y="7955"/>
                    <a:pt x="11931" y="6396"/>
                  </a:cubicBezTo>
                  <a:cubicBezTo>
                    <a:pt x="12343" y="4837"/>
                    <a:pt x="12343" y="2611"/>
                    <a:pt x="11623" y="1274"/>
                  </a:cubicBezTo>
                  <a:cubicBezTo>
                    <a:pt x="10903" y="-62"/>
                    <a:pt x="9463" y="-507"/>
                    <a:pt x="7611" y="718"/>
                  </a:cubicBezTo>
                  <a:cubicBezTo>
                    <a:pt x="5760" y="1942"/>
                    <a:pt x="3497" y="4837"/>
                    <a:pt x="2057" y="8178"/>
                  </a:cubicBezTo>
                  <a:cubicBezTo>
                    <a:pt x="617" y="11518"/>
                    <a:pt x="0" y="15303"/>
                    <a:pt x="0" y="17641"/>
                  </a:cubicBezTo>
                  <a:cubicBezTo>
                    <a:pt x="0" y="19980"/>
                    <a:pt x="617" y="20870"/>
                    <a:pt x="2571" y="20648"/>
                  </a:cubicBezTo>
                  <a:cubicBezTo>
                    <a:pt x="4526" y="20425"/>
                    <a:pt x="7817" y="19089"/>
                    <a:pt x="10183" y="16751"/>
                  </a:cubicBezTo>
                  <a:cubicBezTo>
                    <a:pt x="12549" y="14413"/>
                    <a:pt x="13989" y="11072"/>
                    <a:pt x="14709" y="8623"/>
                  </a:cubicBezTo>
                  <a:cubicBezTo>
                    <a:pt x="15429" y="6173"/>
                    <a:pt x="15429" y="4615"/>
                    <a:pt x="15326" y="4392"/>
                  </a:cubicBezTo>
                  <a:cubicBezTo>
                    <a:pt x="15223" y="4169"/>
                    <a:pt x="15017" y="5283"/>
                    <a:pt x="14914" y="7175"/>
                  </a:cubicBezTo>
                  <a:cubicBezTo>
                    <a:pt x="14811" y="9068"/>
                    <a:pt x="14811" y="11740"/>
                    <a:pt x="15943" y="14190"/>
                  </a:cubicBezTo>
                  <a:cubicBezTo>
                    <a:pt x="17074" y="16639"/>
                    <a:pt x="19337" y="18866"/>
                    <a:pt x="21600" y="21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1444998" y="7142037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1527548" y="7072187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60"/>
                    <a:pt x="5760" y="9120"/>
                    <a:pt x="9360" y="12720"/>
                  </a:cubicBezTo>
                  <a:cubicBezTo>
                    <a:pt x="12960" y="16320"/>
                    <a:pt x="1728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1756148" y="6907087"/>
              <a:ext cx="125912" cy="34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43" fill="norm" stroke="1" extrusionOk="0">
                  <a:moveTo>
                    <a:pt x="0" y="0"/>
                  </a:moveTo>
                  <a:cubicBezTo>
                    <a:pt x="720" y="3867"/>
                    <a:pt x="1440" y="7733"/>
                    <a:pt x="1800" y="10667"/>
                  </a:cubicBezTo>
                  <a:cubicBezTo>
                    <a:pt x="2160" y="13600"/>
                    <a:pt x="2160" y="15600"/>
                    <a:pt x="1980" y="16933"/>
                  </a:cubicBezTo>
                  <a:cubicBezTo>
                    <a:pt x="1800" y="18267"/>
                    <a:pt x="1440" y="18933"/>
                    <a:pt x="1260" y="18933"/>
                  </a:cubicBezTo>
                  <a:cubicBezTo>
                    <a:pt x="1080" y="18933"/>
                    <a:pt x="1080" y="18267"/>
                    <a:pt x="1980" y="17267"/>
                  </a:cubicBezTo>
                  <a:cubicBezTo>
                    <a:pt x="2880" y="16267"/>
                    <a:pt x="4680" y="14933"/>
                    <a:pt x="6300" y="14067"/>
                  </a:cubicBezTo>
                  <a:cubicBezTo>
                    <a:pt x="7920" y="13200"/>
                    <a:pt x="9360" y="12800"/>
                    <a:pt x="10800" y="12800"/>
                  </a:cubicBezTo>
                  <a:cubicBezTo>
                    <a:pt x="12240" y="12800"/>
                    <a:pt x="13680" y="13200"/>
                    <a:pt x="15480" y="14067"/>
                  </a:cubicBezTo>
                  <a:cubicBezTo>
                    <a:pt x="17280" y="14933"/>
                    <a:pt x="19440" y="16267"/>
                    <a:pt x="20520" y="17333"/>
                  </a:cubicBezTo>
                  <a:cubicBezTo>
                    <a:pt x="21600" y="18400"/>
                    <a:pt x="21600" y="19200"/>
                    <a:pt x="21060" y="19867"/>
                  </a:cubicBezTo>
                  <a:cubicBezTo>
                    <a:pt x="20520" y="20533"/>
                    <a:pt x="19440" y="21067"/>
                    <a:pt x="17820" y="21333"/>
                  </a:cubicBezTo>
                  <a:cubicBezTo>
                    <a:pt x="16200" y="21600"/>
                    <a:pt x="14040" y="21600"/>
                    <a:pt x="12060" y="21400"/>
                  </a:cubicBezTo>
                  <a:cubicBezTo>
                    <a:pt x="10080" y="21200"/>
                    <a:pt x="8280" y="20800"/>
                    <a:pt x="6480" y="20333"/>
                  </a:cubicBezTo>
                  <a:cubicBezTo>
                    <a:pt x="4680" y="19867"/>
                    <a:pt x="2880" y="19333"/>
                    <a:pt x="2520" y="19200"/>
                  </a:cubicBezTo>
                  <a:cubicBezTo>
                    <a:pt x="2160" y="19067"/>
                    <a:pt x="3240" y="19333"/>
                    <a:pt x="432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1248148" y="7364287"/>
              <a:ext cx="679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7" y="18000"/>
                    <a:pt x="5114" y="14400"/>
                    <a:pt x="7705" y="12000"/>
                  </a:cubicBezTo>
                  <a:cubicBezTo>
                    <a:pt x="10295" y="9600"/>
                    <a:pt x="12920" y="8400"/>
                    <a:pt x="15241" y="6600"/>
                  </a:cubicBezTo>
                  <a:cubicBezTo>
                    <a:pt x="17563" y="4800"/>
                    <a:pt x="1958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1432298" y="7502664"/>
              <a:ext cx="336551" cy="16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3409"/>
                  </a:moveTo>
                  <a:cubicBezTo>
                    <a:pt x="408" y="2329"/>
                    <a:pt x="815" y="1249"/>
                    <a:pt x="1970" y="574"/>
                  </a:cubicBezTo>
                  <a:cubicBezTo>
                    <a:pt x="3125" y="-101"/>
                    <a:pt x="5026" y="-371"/>
                    <a:pt x="6385" y="844"/>
                  </a:cubicBezTo>
                  <a:cubicBezTo>
                    <a:pt x="7743" y="2059"/>
                    <a:pt x="8558" y="4759"/>
                    <a:pt x="8219" y="7999"/>
                  </a:cubicBezTo>
                  <a:cubicBezTo>
                    <a:pt x="7879" y="11239"/>
                    <a:pt x="6385" y="15019"/>
                    <a:pt x="5298" y="17314"/>
                  </a:cubicBezTo>
                  <a:cubicBezTo>
                    <a:pt x="4211" y="19609"/>
                    <a:pt x="3532" y="20419"/>
                    <a:pt x="3872" y="20824"/>
                  </a:cubicBezTo>
                  <a:cubicBezTo>
                    <a:pt x="4211" y="21229"/>
                    <a:pt x="5570" y="21229"/>
                    <a:pt x="8694" y="20824"/>
                  </a:cubicBezTo>
                  <a:cubicBezTo>
                    <a:pt x="11819" y="20419"/>
                    <a:pt x="16709" y="19609"/>
                    <a:pt x="21600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183398" y="3155032"/>
              <a:ext cx="171451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6457"/>
                  </a:moveTo>
                  <a:cubicBezTo>
                    <a:pt x="533" y="4892"/>
                    <a:pt x="1067" y="3326"/>
                    <a:pt x="2000" y="2231"/>
                  </a:cubicBezTo>
                  <a:cubicBezTo>
                    <a:pt x="2933" y="1135"/>
                    <a:pt x="4267" y="509"/>
                    <a:pt x="5600" y="196"/>
                  </a:cubicBezTo>
                  <a:cubicBezTo>
                    <a:pt x="6933" y="-117"/>
                    <a:pt x="8267" y="-117"/>
                    <a:pt x="9067" y="666"/>
                  </a:cubicBezTo>
                  <a:cubicBezTo>
                    <a:pt x="9867" y="1448"/>
                    <a:pt x="10133" y="3013"/>
                    <a:pt x="10133" y="4579"/>
                  </a:cubicBezTo>
                  <a:cubicBezTo>
                    <a:pt x="10133" y="6144"/>
                    <a:pt x="9867" y="7709"/>
                    <a:pt x="8667" y="9431"/>
                  </a:cubicBezTo>
                  <a:cubicBezTo>
                    <a:pt x="7467" y="11153"/>
                    <a:pt x="5333" y="13031"/>
                    <a:pt x="4000" y="14753"/>
                  </a:cubicBezTo>
                  <a:cubicBezTo>
                    <a:pt x="2667" y="16474"/>
                    <a:pt x="2133" y="18040"/>
                    <a:pt x="2400" y="19292"/>
                  </a:cubicBezTo>
                  <a:cubicBezTo>
                    <a:pt x="2667" y="20544"/>
                    <a:pt x="3733" y="21483"/>
                    <a:pt x="6400" y="21326"/>
                  </a:cubicBezTo>
                  <a:cubicBezTo>
                    <a:pt x="9067" y="21170"/>
                    <a:pt x="13333" y="19918"/>
                    <a:pt x="16133" y="19292"/>
                  </a:cubicBezTo>
                  <a:cubicBezTo>
                    <a:pt x="18933" y="18666"/>
                    <a:pt x="20267" y="18666"/>
                    <a:pt x="21600" y="186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469398" y="3178476"/>
              <a:ext cx="146051" cy="15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2713"/>
                  </a:moveTo>
                  <a:cubicBezTo>
                    <a:pt x="1252" y="1861"/>
                    <a:pt x="2504" y="1008"/>
                    <a:pt x="3913" y="440"/>
                  </a:cubicBezTo>
                  <a:cubicBezTo>
                    <a:pt x="5322" y="-129"/>
                    <a:pt x="6887" y="-413"/>
                    <a:pt x="8452" y="1292"/>
                  </a:cubicBezTo>
                  <a:cubicBezTo>
                    <a:pt x="10017" y="2998"/>
                    <a:pt x="11583" y="6692"/>
                    <a:pt x="10957" y="9534"/>
                  </a:cubicBezTo>
                  <a:cubicBezTo>
                    <a:pt x="10330" y="12376"/>
                    <a:pt x="7513" y="14366"/>
                    <a:pt x="5635" y="15929"/>
                  </a:cubicBezTo>
                  <a:cubicBezTo>
                    <a:pt x="3757" y="17492"/>
                    <a:pt x="2817" y="18629"/>
                    <a:pt x="3130" y="19482"/>
                  </a:cubicBezTo>
                  <a:cubicBezTo>
                    <a:pt x="3443" y="20334"/>
                    <a:pt x="5009" y="20903"/>
                    <a:pt x="7357" y="21045"/>
                  </a:cubicBezTo>
                  <a:cubicBezTo>
                    <a:pt x="9704" y="21187"/>
                    <a:pt x="12835" y="20903"/>
                    <a:pt x="15339" y="20334"/>
                  </a:cubicBezTo>
                  <a:cubicBezTo>
                    <a:pt x="17843" y="19766"/>
                    <a:pt x="19722" y="18913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755648" y="3277218"/>
              <a:ext cx="209551" cy="154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1430"/>
                  </a:moveTo>
                  <a:cubicBezTo>
                    <a:pt x="873" y="555"/>
                    <a:pt x="1745" y="-321"/>
                    <a:pt x="3491" y="117"/>
                  </a:cubicBezTo>
                  <a:cubicBezTo>
                    <a:pt x="5236" y="555"/>
                    <a:pt x="7855" y="2306"/>
                    <a:pt x="8400" y="5079"/>
                  </a:cubicBezTo>
                  <a:cubicBezTo>
                    <a:pt x="8945" y="7852"/>
                    <a:pt x="7418" y="11647"/>
                    <a:pt x="6109" y="14420"/>
                  </a:cubicBezTo>
                  <a:cubicBezTo>
                    <a:pt x="4800" y="17193"/>
                    <a:pt x="3709" y="18944"/>
                    <a:pt x="3709" y="19965"/>
                  </a:cubicBezTo>
                  <a:cubicBezTo>
                    <a:pt x="3709" y="20987"/>
                    <a:pt x="4800" y="21279"/>
                    <a:pt x="7964" y="21279"/>
                  </a:cubicBezTo>
                  <a:cubicBezTo>
                    <a:pt x="11127" y="21279"/>
                    <a:pt x="16364" y="20987"/>
                    <a:pt x="21600" y="206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412498" y="4863710"/>
              <a:ext cx="260351" cy="21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074"/>
                  </a:moveTo>
                  <a:cubicBezTo>
                    <a:pt x="2459" y="2005"/>
                    <a:pt x="4917" y="935"/>
                    <a:pt x="6761" y="401"/>
                  </a:cubicBezTo>
                  <a:cubicBezTo>
                    <a:pt x="8605" y="-134"/>
                    <a:pt x="9834" y="-134"/>
                    <a:pt x="10537" y="401"/>
                  </a:cubicBezTo>
                  <a:cubicBezTo>
                    <a:pt x="11239" y="935"/>
                    <a:pt x="11415" y="2005"/>
                    <a:pt x="10537" y="4678"/>
                  </a:cubicBezTo>
                  <a:cubicBezTo>
                    <a:pt x="9659" y="7351"/>
                    <a:pt x="7727" y="11628"/>
                    <a:pt x="6410" y="14302"/>
                  </a:cubicBezTo>
                  <a:cubicBezTo>
                    <a:pt x="5093" y="16975"/>
                    <a:pt x="4390" y="18044"/>
                    <a:pt x="3776" y="19007"/>
                  </a:cubicBezTo>
                  <a:cubicBezTo>
                    <a:pt x="3161" y="19969"/>
                    <a:pt x="2634" y="20824"/>
                    <a:pt x="3161" y="21145"/>
                  </a:cubicBezTo>
                  <a:cubicBezTo>
                    <a:pt x="3688" y="21466"/>
                    <a:pt x="5268" y="21252"/>
                    <a:pt x="8517" y="20504"/>
                  </a:cubicBezTo>
                  <a:cubicBezTo>
                    <a:pt x="11766" y="19755"/>
                    <a:pt x="16683" y="18472"/>
                    <a:pt x="21600" y="171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459162" y="5063100"/>
              <a:ext cx="157037" cy="12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82" fill="norm" stroke="1" extrusionOk="0">
                  <a:moveTo>
                    <a:pt x="631" y="3545"/>
                  </a:moveTo>
                  <a:cubicBezTo>
                    <a:pt x="1495" y="2152"/>
                    <a:pt x="2359" y="758"/>
                    <a:pt x="3511" y="236"/>
                  </a:cubicBezTo>
                  <a:cubicBezTo>
                    <a:pt x="4663" y="-287"/>
                    <a:pt x="6103" y="61"/>
                    <a:pt x="6967" y="1281"/>
                  </a:cubicBezTo>
                  <a:cubicBezTo>
                    <a:pt x="7831" y="2500"/>
                    <a:pt x="8119" y="4590"/>
                    <a:pt x="7111" y="7203"/>
                  </a:cubicBezTo>
                  <a:cubicBezTo>
                    <a:pt x="6103" y="9816"/>
                    <a:pt x="3799" y="12952"/>
                    <a:pt x="2215" y="15390"/>
                  </a:cubicBezTo>
                  <a:cubicBezTo>
                    <a:pt x="631" y="17829"/>
                    <a:pt x="-233" y="19571"/>
                    <a:pt x="55" y="20442"/>
                  </a:cubicBezTo>
                  <a:cubicBezTo>
                    <a:pt x="343" y="21313"/>
                    <a:pt x="1783" y="21313"/>
                    <a:pt x="5527" y="20965"/>
                  </a:cubicBezTo>
                  <a:cubicBezTo>
                    <a:pt x="9271" y="20616"/>
                    <a:pt x="15319" y="19919"/>
                    <a:pt x="21367" y="19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5" name="Drawing"/>
          <p:cNvGrpSpPr/>
          <p:nvPr/>
        </p:nvGrpSpPr>
        <p:grpSpPr>
          <a:xfrm>
            <a:off x="1847850" y="1284440"/>
            <a:ext cx="10756901" cy="7129310"/>
            <a:chOff x="0" y="0"/>
            <a:chExt cx="10756900" cy="7129309"/>
          </a:xfrm>
        </p:grpSpPr>
        <p:sp>
          <p:nvSpPr>
            <p:cNvPr id="754" name="Line"/>
            <p:cNvSpPr/>
            <p:nvPr/>
          </p:nvSpPr>
          <p:spPr>
            <a:xfrm>
              <a:off x="177230" y="387058"/>
              <a:ext cx="159320" cy="55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44" fill="norm" stroke="1" extrusionOk="0">
                  <a:moveTo>
                    <a:pt x="21392" y="4362"/>
                  </a:moveTo>
                  <a:cubicBezTo>
                    <a:pt x="21392" y="3953"/>
                    <a:pt x="21392" y="3544"/>
                    <a:pt x="19545" y="2808"/>
                  </a:cubicBezTo>
                  <a:cubicBezTo>
                    <a:pt x="17697" y="2071"/>
                    <a:pt x="14003" y="1008"/>
                    <a:pt x="11445" y="476"/>
                  </a:cubicBezTo>
                  <a:cubicBezTo>
                    <a:pt x="8887" y="-56"/>
                    <a:pt x="7466" y="-56"/>
                    <a:pt x="6187" y="67"/>
                  </a:cubicBezTo>
                  <a:cubicBezTo>
                    <a:pt x="4908" y="189"/>
                    <a:pt x="3771" y="435"/>
                    <a:pt x="2634" y="1539"/>
                  </a:cubicBezTo>
                  <a:cubicBezTo>
                    <a:pt x="1497" y="2644"/>
                    <a:pt x="360" y="4608"/>
                    <a:pt x="76" y="6776"/>
                  </a:cubicBezTo>
                  <a:cubicBezTo>
                    <a:pt x="-208" y="8944"/>
                    <a:pt x="360" y="11317"/>
                    <a:pt x="787" y="13567"/>
                  </a:cubicBezTo>
                  <a:cubicBezTo>
                    <a:pt x="1213" y="15817"/>
                    <a:pt x="1497" y="17944"/>
                    <a:pt x="2066" y="19253"/>
                  </a:cubicBezTo>
                  <a:cubicBezTo>
                    <a:pt x="2634" y="20562"/>
                    <a:pt x="3487" y="21053"/>
                    <a:pt x="433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4462" y="703109"/>
              <a:ext cx="21303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985" y="21600"/>
                  </a:moveTo>
                  <a:cubicBezTo>
                    <a:pt x="349" y="19385"/>
                    <a:pt x="-286" y="17169"/>
                    <a:pt x="138" y="15785"/>
                  </a:cubicBezTo>
                  <a:cubicBezTo>
                    <a:pt x="561" y="14400"/>
                    <a:pt x="2043" y="13846"/>
                    <a:pt x="5749" y="11354"/>
                  </a:cubicBezTo>
                  <a:cubicBezTo>
                    <a:pt x="9455" y="8862"/>
                    <a:pt x="15385" y="4431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21665" y="441237"/>
              <a:ext cx="175236" cy="471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7" fill="norm" stroke="1" extrusionOk="0">
                  <a:moveTo>
                    <a:pt x="21288" y="1516"/>
                  </a:moveTo>
                  <a:cubicBezTo>
                    <a:pt x="20002" y="1034"/>
                    <a:pt x="18717" y="552"/>
                    <a:pt x="17431" y="263"/>
                  </a:cubicBezTo>
                  <a:cubicBezTo>
                    <a:pt x="16145" y="-27"/>
                    <a:pt x="14859" y="-123"/>
                    <a:pt x="12931" y="214"/>
                  </a:cubicBezTo>
                  <a:cubicBezTo>
                    <a:pt x="11002" y="552"/>
                    <a:pt x="8431" y="1323"/>
                    <a:pt x="6117" y="3107"/>
                  </a:cubicBezTo>
                  <a:cubicBezTo>
                    <a:pt x="3802" y="4891"/>
                    <a:pt x="1745" y="7688"/>
                    <a:pt x="717" y="10484"/>
                  </a:cubicBezTo>
                  <a:cubicBezTo>
                    <a:pt x="-312" y="13281"/>
                    <a:pt x="-312" y="16077"/>
                    <a:pt x="1231" y="17909"/>
                  </a:cubicBezTo>
                  <a:cubicBezTo>
                    <a:pt x="2774" y="19741"/>
                    <a:pt x="5859" y="20609"/>
                    <a:pt x="894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556537" y="642697"/>
              <a:ext cx="243564" cy="24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95" fill="norm" stroke="1" extrusionOk="0">
                  <a:moveTo>
                    <a:pt x="199" y="1946"/>
                  </a:moveTo>
                  <a:cubicBezTo>
                    <a:pt x="13" y="1023"/>
                    <a:pt x="-173" y="100"/>
                    <a:pt x="293" y="7"/>
                  </a:cubicBezTo>
                  <a:cubicBezTo>
                    <a:pt x="758" y="-85"/>
                    <a:pt x="1875" y="653"/>
                    <a:pt x="3086" y="2777"/>
                  </a:cubicBezTo>
                  <a:cubicBezTo>
                    <a:pt x="4296" y="4900"/>
                    <a:pt x="5599" y="8407"/>
                    <a:pt x="6158" y="11269"/>
                  </a:cubicBezTo>
                  <a:cubicBezTo>
                    <a:pt x="6717" y="14130"/>
                    <a:pt x="6530" y="16346"/>
                    <a:pt x="6158" y="17823"/>
                  </a:cubicBezTo>
                  <a:cubicBezTo>
                    <a:pt x="5786" y="19300"/>
                    <a:pt x="5227" y="20038"/>
                    <a:pt x="4482" y="20592"/>
                  </a:cubicBezTo>
                  <a:cubicBezTo>
                    <a:pt x="3737" y="21146"/>
                    <a:pt x="2806" y="21515"/>
                    <a:pt x="2341" y="21146"/>
                  </a:cubicBezTo>
                  <a:cubicBezTo>
                    <a:pt x="1875" y="20777"/>
                    <a:pt x="1875" y="19669"/>
                    <a:pt x="2993" y="16900"/>
                  </a:cubicBezTo>
                  <a:cubicBezTo>
                    <a:pt x="4110" y="14130"/>
                    <a:pt x="6344" y="9700"/>
                    <a:pt x="7834" y="7115"/>
                  </a:cubicBezTo>
                  <a:cubicBezTo>
                    <a:pt x="9324" y="4530"/>
                    <a:pt x="10068" y="3792"/>
                    <a:pt x="10441" y="3884"/>
                  </a:cubicBezTo>
                  <a:cubicBezTo>
                    <a:pt x="10813" y="3977"/>
                    <a:pt x="10813" y="4900"/>
                    <a:pt x="10627" y="6561"/>
                  </a:cubicBezTo>
                  <a:cubicBezTo>
                    <a:pt x="10441" y="8223"/>
                    <a:pt x="10068" y="10623"/>
                    <a:pt x="10441" y="12561"/>
                  </a:cubicBezTo>
                  <a:cubicBezTo>
                    <a:pt x="10813" y="14500"/>
                    <a:pt x="11930" y="15977"/>
                    <a:pt x="13886" y="16253"/>
                  </a:cubicBezTo>
                  <a:cubicBezTo>
                    <a:pt x="15841" y="16530"/>
                    <a:pt x="18634" y="15607"/>
                    <a:pt x="21427" y="14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876300" y="550709"/>
              <a:ext cx="5836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0" y="0"/>
                  </a:moveTo>
                  <a:cubicBezTo>
                    <a:pt x="6703" y="2441"/>
                    <a:pt x="13407" y="4881"/>
                    <a:pt x="17131" y="7688"/>
                  </a:cubicBezTo>
                  <a:cubicBezTo>
                    <a:pt x="20855" y="10495"/>
                    <a:pt x="21600" y="13668"/>
                    <a:pt x="18993" y="16047"/>
                  </a:cubicBezTo>
                  <a:cubicBezTo>
                    <a:pt x="16386" y="18427"/>
                    <a:pt x="10428" y="20014"/>
                    <a:pt x="4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123950" y="741209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149350" y="842809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795363" y="204955"/>
              <a:ext cx="262037" cy="13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11" fill="norm" stroke="1" extrusionOk="0">
                  <a:moveTo>
                    <a:pt x="21392" y="943"/>
                  </a:moveTo>
                  <a:cubicBezTo>
                    <a:pt x="20010" y="644"/>
                    <a:pt x="18627" y="344"/>
                    <a:pt x="17072" y="178"/>
                  </a:cubicBezTo>
                  <a:cubicBezTo>
                    <a:pt x="15517" y="11"/>
                    <a:pt x="13789" y="-22"/>
                    <a:pt x="12579" y="11"/>
                  </a:cubicBezTo>
                  <a:cubicBezTo>
                    <a:pt x="11370" y="45"/>
                    <a:pt x="10678" y="144"/>
                    <a:pt x="9642" y="577"/>
                  </a:cubicBezTo>
                  <a:cubicBezTo>
                    <a:pt x="8605" y="1010"/>
                    <a:pt x="7222" y="1775"/>
                    <a:pt x="6704" y="2557"/>
                  </a:cubicBezTo>
                  <a:cubicBezTo>
                    <a:pt x="6186" y="3339"/>
                    <a:pt x="6531" y="4138"/>
                    <a:pt x="6963" y="5054"/>
                  </a:cubicBezTo>
                  <a:cubicBezTo>
                    <a:pt x="7395" y="5969"/>
                    <a:pt x="7914" y="7000"/>
                    <a:pt x="8000" y="7766"/>
                  </a:cubicBezTo>
                  <a:cubicBezTo>
                    <a:pt x="8086" y="8531"/>
                    <a:pt x="7741" y="9031"/>
                    <a:pt x="7136" y="9314"/>
                  </a:cubicBezTo>
                  <a:cubicBezTo>
                    <a:pt x="6531" y="9596"/>
                    <a:pt x="5667" y="9663"/>
                    <a:pt x="5581" y="9630"/>
                  </a:cubicBezTo>
                  <a:cubicBezTo>
                    <a:pt x="5494" y="9596"/>
                    <a:pt x="6186" y="9463"/>
                    <a:pt x="6963" y="9397"/>
                  </a:cubicBezTo>
                  <a:cubicBezTo>
                    <a:pt x="7741" y="9330"/>
                    <a:pt x="8605" y="9330"/>
                    <a:pt x="9469" y="9364"/>
                  </a:cubicBezTo>
                  <a:cubicBezTo>
                    <a:pt x="10333" y="9397"/>
                    <a:pt x="11197" y="9463"/>
                    <a:pt x="11802" y="9680"/>
                  </a:cubicBezTo>
                  <a:cubicBezTo>
                    <a:pt x="12406" y="9896"/>
                    <a:pt x="12752" y="10262"/>
                    <a:pt x="12234" y="10944"/>
                  </a:cubicBezTo>
                  <a:cubicBezTo>
                    <a:pt x="11715" y="11627"/>
                    <a:pt x="10333" y="12625"/>
                    <a:pt x="8605" y="13574"/>
                  </a:cubicBezTo>
                  <a:cubicBezTo>
                    <a:pt x="6877" y="14522"/>
                    <a:pt x="4803" y="15421"/>
                    <a:pt x="3248" y="16453"/>
                  </a:cubicBezTo>
                  <a:cubicBezTo>
                    <a:pt x="1693" y="17484"/>
                    <a:pt x="656" y="18649"/>
                    <a:pt x="224" y="19481"/>
                  </a:cubicBezTo>
                  <a:cubicBezTo>
                    <a:pt x="-208" y="20313"/>
                    <a:pt x="-35" y="20813"/>
                    <a:pt x="915" y="21129"/>
                  </a:cubicBezTo>
                  <a:cubicBezTo>
                    <a:pt x="1866" y="21445"/>
                    <a:pt x="3594" y="21578"/>
                    <a:pt x="6531" y="21478"/>
                  </a:cubicBezTo>
                  <a:cubicBezTo>
                    <a:pt x="9469" y="21378"/>
                    <a:pt x="13616" y="21045"/>
                    <a:pt x="17763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2530694" y="51870"/>
              <a:ext cx="194349" cy="25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0808" fill="norm" stroke="1" extrusionOk="0">
                  <a:moveTo>
                    <a:pt x="14855" y="3400"/>
                  </a:moveTo>
                  <a:cubicBezTo>
                    <a:pt x="14193" y="2190"/>
                    <a:pt x="13532" y="981"/>
                    <a:pt x="12650" y="376"/>
                  </a:cubicBezTo>
                  <a:cubicBezTo>
                    <a:pt x="11769" y="-229"/>
                    <a:pt x="10667" y="-229"/>
                    <a:pt x="8353" y="1326"/>
                  </a:cubicBezTo>
                  <a:cubicBezTo>
                    <a:pt x="6038" y="2881"/>
                    <a:pt x="2512" y="5992"/>
                    <a:pt x="969" y="9361"/>
                  </a:cubicBezTo>
                  <a:cubicBezTo>
                    <a:pt x="-574" y="12731"/>
                    <a:pt x="-133" y="16360"/>
                    <a:pt x="1299" y="18520"/>
                  </a:cubicBezTo>
                  <a:cubicBezTo>
                    <a:pt x="2732" y="20680"/>
                    <a:pt x="5157" y="21371"/>
                    <a:pt x="8683" y="20334"/>
                  </a:cubicBezTo>
                  <a:cubicBezTo>
                    <a:pt x="12210" y="19297"/>
                    <a:pt x="16838" y="16533"/>
                    <a:pt x="18932" y="13509"/>
                  </a:cubicBezTo>
                  <a:cubicBezTo>
                    <a:pt x="21026" y="10485"/>
                    <a:pt x="20585" y="7201"/>
                    <a:pt x="17720" y="5214"/>
                  </a:cubicBezTo>
                  <a:cubicBezTo>
                    <a:pt x="14855" y="3227"/>
                    <a:pt x="9565" y="2536"/>
                    <a:pt x="4275" y="1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943349" y="152786"/>
              <a:ext cx="273051" cy="23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652"/>
                  </a:moveTo>
                  <a:cubicBezTo>
                    <a:pt x="167" y="1705"/>
                    <a:pt x="335" y="757"/>
                    <a:pt x="1172" y="284"/>
                  </a:cubicBezTo>
                  <a:cubicBezTo>
                    <a:pt x="2009" y="-190"/>
                    <a:pt x="3516" y="-190"/>
                    <a:pt x="5107" y="1231"/>
                  </a:cubicBezTo>
                  <a:cubicBezTo>
                    <a:pt x="6698" y="2652"/>
                    <a:pt x="8372" y="5494"/>
                    <a:pt x="8623" y="8715"/>
                  </a:cubicBezTo>
                  <a:cubicBezTo>
                    <a:pt x="8874" y="11936"/>
                    <a:pt x="7702" y="15536"/>
                    <a:pt x="6698" y="17715"/>
                  </a:cubicBezTo>
                  <a:cubicBezTo>
                    <a:pt x="5693" y="19894"/>
                    <a:pt x="4856" y="20652"/>
                    <a:pt x="4019" y="21031"/>
                  </a:cubicBezTo>
                  <a:cubicBezTo>
                    <a:pt x="3181" y="21410"/>
                    <a:pt x="2344" y="21410"/>
                    <a:pt x="1926" y="20936"/>
                  </a:cubicBezTo>
                  <a:cubicBezTo>
                    <a:pt x="1507" y="20463"/>
                    <a:pt x="1507" y="19515"/>
                    <a:pt x="2679" y="17242"/>
                  </a:cubicBezTo>
                  <a:cubicBezTo>
                    <a:pt x="3851" y="14968"/>
                    <a:pt x="6195" y="11368"/>
                    <a:pt x="7702" y="9189"/>
                  </a:cubicBezTo>
                  <a:cubicBezTo>
                    <a:pt x="9209" y="7010"/>
                    <a:pt x="9879" y="6252"/>
                    <a:pt x="11219" y="5115"/>
                  </a:cubicBezTo>
                  <a:cubicBezTo>
                    <a:pt x="12558" y="3978"/>
                    <a:pt x="14567" y="2463"/>
                    <a:pt x="15237" y="2178"/>
                  </a:cubicBezTo>
                  <a:cubicBezTo>
                    <a:pt x="15907" y="1894"/>
                    <a:pt x="15237" y="2842"/>
                    <a:pt x="14567" y="4357"/>
                  </a:cubicBezTo>
                  <a:cubicBezTo>
                    <a:pt x="13898" y="5873"/>
                    <a:pt x="13228" y="7957"/>
                    <a:pt x="12893" y="9473"/>
                  </a:cubicBezTo>
                  <a:cubicBezTo>
                    <a:pt x="12558" y="10989"/>
                    <a:pt x="12558" y="11936"/>
                    <a:pt x="14065" y="12789"/>
                  </a:cubicBezTo>
                  <a:cubicBezTo>
                    <a:pt x="15572" y="13642"/>
                    <a:pt x="18586" y="14399"/>
                    <a:pt x="21600" y="15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453704" y="150659"/>
              <a:ext cx="14369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6869" y="2234"/>
                    <a:pt x="12487" y="4469"/>
                    <a:pt x="9200" y="6579"/>
                  </a:cubicBezTo>
                  <a:cubicBezTo>
                    <a:pt x="5913" y="8690"/>
                    <a:pt x="3722" y="10676"/>
                    <a:pt x="2156" y="12290"/>
                  </a:cubicBezTo>
                  <a:cubicBezTo>
                    <a:pt x="591" y="13903"/>
                    <a:pt x="-348" y="15145"/>
                    <a:pt x="122" y="15890"/>
                  </a:cubicBezTo>
                  <a:cubicBezTo>
                    <a:pt x="591" y="16634"/>
                    <a:pt x="2469" y="16883"/>
                    <a:pt x="5443" y="17752"/>
                  </a:cubicBezTo>
                  <a:cubicBezTo>
                    <a:pt x="8417" y="18621"/>
                    <a:pt x="12487" y="20110"/>
                    <a:pt x="16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425950" y="385609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774224" y="182008"/>
              <a:ext cx="229577" cy="17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29" fill="norm" stroke="1" extrusionOk="0">
                  <a:moveTo>
                    <a:pt x="11873" y="6295"/>
                  </a:moveTo>
                  <a:cubicBezTo>
                    <a:pt x="11480" y="4213"/>
                    <a:pt x="11087" y="2131"/>
                    <a:pt x="9811" y="960"/>
                  </a:cubicBezTo>
                  <a:cubicBezTo>
                    <a:pt x="8534" y="-211"/>
                    <a:pt x="6374" y="-471"/>
                    <a:pt x="4509" y="1090"/>
                  </a:cubicBezTo>
                  <a:cubicBezTo>
                    <a:pt x="2643" y="2652"/>
                    <a:pt x="1073" y="6035"/>
                    <a:pt x="385" y="9028"/>
                  </a:cubicBezTo>
                  <a:cubicBezTo>
                    <a:pt x="-302" y="12021"/>
                    <a:pt x="-106" y="14623"/>
                    <a:pt x="1269" y="16315"/>
                  </a:cubicBezTo>
                  <a:cubicBezTo>
                    <a:pt x="2643" y="18006"/>
                    <a:pt x="5196" y="18787"/>
                    <a:pt x="7258" y="18006"/>
                  </a:cubicBezTo>
                  <a:cubicBezTo>
                    <a:pt x="9320" y="17225"/>
                    <a:pt x="10891" y="14883"/>
                    <a:pt x="11873" y="13062"/>
                  </a:cubicBezTo>
                  <a:cubicBezTo>
                    <a:pt x="12854" y="11240"/>
                    <a:pt x="13247" y="9939"/>
                    <a:pt x="13443" y="9939"/>
                  </a:cubicBezTo>
                  <a:cubicBezTo>
                    <a:pt x="13640" y="9939"/>
                    <a:pt x="13640" y="11240"/>
                    <a:pt x="14916" y="13322"/>
                  </a:cubicBezTo>
                  <a:cubicBezTo>
                    <a:pt x="16193" y="15404"/>
                    <a:pt x="18745" y="18266"/>
                    <a:pt x="21298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333750" y="23955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352800" y="15700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435349" y="-1"/>
              <a:ext cx="63501" cy="37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4941"/>
                  </a:moveTo>
                  <a:cubicBezTo>
                    <a:pt x="21600" y="3741"/>
                    <a:pt x="21600" y="2541"/>
                    <a:pt x="21240" y="1641"/>
                  </a:cubicBezTo>
                  <a:cubicBezTo>
                    <a:pt x="20880" y="741"/>
                    <a:pt x="20160" y="141"/>
                    <a:pt x="18360" y="21"/>
                  </a:cubicBezTo>
                  <a:cubicBezTo>
                    <a:pt x="16560" y="-99"/>
                    <a:pt x="13680" y="261"/>
                    <a:pt x="10440" y="1761"/>
                  </a:cubicBezTo>
                  <a:cubicBezTo>
                    <a:pt x="7200" y="3261"/>
                    <a:pt x="3600" y="5901"/>
                    <a:pt x="1800" y="9081"/>
                  </a:cubicBezTo>
                  <a:cubicBezTo>
                    <a:pt x="0" y="12261"/>
                    <a:pt x="0" y="15981"/>
                    <a:pt x="0" y="18141"/>
                  </a:cubicBezTo>
                  <a:cubicBezTo>
                    <a:pt x="0" y="20301"/>
                    <a:pt x="0" y="20901"/>
                    <a:pt x="0" y="21201"/>
                  </a:cubicBezTo>
                  <a:cubicBezTo>
                    <a:pt x="0" y="21501"/>
                    <a:pt x="0" y="2150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378200" y="26495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4400"/>
                    <a:pt x="6545" y="7200"/>
                    <a:pt x="10145" y="3600"/>
                  </a:cubicBezTo>
                  <a:cubicBezTo>
                    <a:pt x="13745" y="0"/>
                    <a:pt x="176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410797" y="1392629"/>
              <a:ext cx="186354" cy="25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51" fill="norm" stroke="1" extrusionOk="0">
                  <a:moveTo>
                    <a:pt x="16270" y="2852"/>
                  </a:moveTo>
                  <a:cubicBezTo>
                    <a:pt x="15300" y="2325"/>
                    <a:pt x="14329" y="1798"/>
                    <a:pt x="13237" y="1535"/>
                  </a:cubicBezTo>
                  <a:cubicBezTo>
                    <a:pt x="12145" y="1271"/>
                    <a:pt x="10931" y="1271"/>
                    <a:pt x="9232" y="2325"/>
                  </a:cubicBezTo>
                  <a:cubicBezTo>
                    <a:pt x="7533" y="3379"/>
                    <a:pt x="5349" y="5486"/>
                    <a:pt x="3650" y="8120"/>
                  </a:cubicBezTo>
                  <a:cubicBezTo>
                    <a:pt x="1951" y="10754"/>
                    <a:pt x="738" y="13915"/>
                    <a:pt x="252" y="16023"/>
                  </a:cubicBezTo>
                  <a:cubicBezTo>
                    <a:pt x="-233" y="18130"/>
                    <a:pt x="10" y="19184"/>
                    <a:pt x="738" y="19974"/>
                  </a:cubicBezTo>
                  <a:cubicBezTo>
                    <a:pt x="1466" y="20764"/>
                    <a:pt x="2679" y="21291"/>
                    <a:pt x="5713" y="20940"/>
                  </a:cubicBezTo>
                  <a:cubicBezTo>
                    <a:pt x="8747" y="20589"/>
                    <a:pt x="13601" y="19359"/>
                    <a:pt x="16756" y="16374"/>
                  </a:cubicBezTo>
                  <a:cubicBezTo>
                    <a:pt x="19911" y="13389"/>
                    <a:pt x="21367" y="8647"/>
                    <a:pt x="21367" y="5486"/>
                  </a:cubicBezTo>
                  <a:cubicBezTo>
                    <a:pt x="21367" y="2325"/>
                    <a:pt x="19911" y="745"/>
                    <a:pt x="17241" y="218"/>
                  </a:cubicBezTo>
                  <a:cubicBezTo>
                    <a:pt x="14571" y="-309"/>
                    <a:pt x="10688" y="218"/>
                    <a:pt x="6805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327399" y="1490509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359150" y="1382559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411232" y="1267545"/>
              <a:ext cx="113018" cy="3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09" fill="norm" stroke="1" extrusionOk="0">
                  <a:moveTo>
                    <a:pt x="21358" y="1418"/>
                  </a:moveTo>
                  <a:cubicBezTo>
                    <a:pt x="20158" y="958"/>
                    <a:pt x="18958" y="498"/>
                    <a:pt x="16558" y="211"/>
                  </a:cubicBezTo>
                  <a:cubicBezTo>
                    <a:pt x="14158" y="-76"/>
                    <a:pt x="10558" y="-191"/>
                    <a:pt x="7558" y="671"/>
                  </a:cubicBezTo>
                  <a:cubicBezTo>
                    <a:pt x="4558" y="1532"/>
                    <a:pt x="2158" y="3371"/>
                    <a:pt x="958" y="6128"/>
                  </a:cubicBezTo>
                  <a:cubicBezTo>
                    <a:pt x="-242" y="8886"/>
                    <a:pt x="-242" y="12562"/>
                    <a:pt x="558" y="15262"/>
                  </a:cubicBezTo>
                  <a:cubicBezTo>
                    <a:pt x="1358" y="17962"/>
                    <a:pt x="2958" y="19686"/>
                    <a:pt x="455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3378200" y="1490509"/>
              <a:ext cx="184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1862" y="12600"/>
                  </a:cubicBezTo>
                  <a:cubicBezTo>
                    <a:pt x="3724" y="9600"/>
                    <a:pt x="7448" y="6600"/>
                    <a:pt x="11048" y="4500"/>
                  </a:cubicBezTo>
                  <a:cubicBezTo>
                    <a:pt x="14648" y="2400"/>
                    <a:pt x="1812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070350" y="1446059"/>
              <a:ext cx="234950" cy="18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2724" y="736"/>
                    <a:pt x="5449" y="1473"/>
                    <a:pt x="7200" y="3682"/>
                  </a:cubicBezTo>
                  <a:cubicBezTo>
                    <a:pt x="8951" y="5891"/>
                    <a:pt x="9730" y="9573"/>
                    <a:pt x="9632" y="12395"/>
                  </a:cubicBezTo>
                  <a:cubicBezTo>
                    <a:pt x="9535" y="15218"/>
                    <a:pt x="8562" y="17182"/>
                    <a:pt x="7297" y="18777"/>
                  </a:cubicBezTo>
                  <a:cubicBezTo>
                    <a:pt x="6032" y="20373"/>
                    <a:pt x="4476" y="21600"/>
                    <a:pt x="3795" y="21477"/>
                  </a:cubicBezTo>
                  <a:cubicBezTo>
                    <a:pt x="3114" y="21355"/>
                    <a:pt x="3308" y="19882"/>
                    <a:pt x="5059" y="16568"/>
                  </a:cubicBezTo>
                  <a:cubicBezTo>
                    <a:pt x="6811" y="13255"/>
                    <a:pt x="10119" y="8100"/>
                    <a:pt x="12162" y="5032"/>
                  </a:cubicBezTo>
                  <a:cubicBezTo>
                    <a:pt x="14205" y="1964"/>
                    <a:pt x="14984" y="982"/>
                    <a:pt x="14886" y="1595"/>
                  </a:cubicBezTo>
                  <a:cubicBezTo>
                    <a:pt x="14789" y="2209"/>
                    <a:pt x="13816" y="4418"/>
                    <a:pt x="13427" y="6995"/>
                  </a:cubicBezTo>
                  <a:cubicBezTo>
                    <a:pt x="13038" y="9573"/>
                    <a:pt x="13232" y="12518"/>
                    <a:pt x="14692" y="14605"/>
                  </a:cubicBezTo>
                  <a:cubicBezTo>
                    <a:pt x="16151" y="16691"/>
                    <a:pt x="18876" y="17918"/>
                    <a:pt x="21600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457700" y="1427009"/>
              <a:ext cx="19346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0" y="0"/>
                  </a:moveTo>
                  <a:cubicBezTo>
                    <a:pt x="4877" y="2090"/>
                    <a:pt x="9755" y="4181"/>
                    <a:pt x="13355" y="5806"/>
                  </a:cubicBezTo>
                  <a:cubicBezTo>
                    <a:pt x="16955" y="7432"/>
                    <a:pt x="19277" y="8594"/>
                    <a:pt x="20439" y="9755"/>
                  </a:cubicBezTo>
                  <a:cubicBezTo>
                    <a:pt x="21600" y="10916"/>
                    <a:pt x="21600" y="12077"/>
                    <a:pt x="19626" y="13355"/>
                  </a:cubicBezTo>
                  <a:cubicBezTo>
                    <a:pt x="17652" y="14632"/>
                    <a:pt x="13703" y="16026"/>
                    <a:pt x="10219" y="17187"/>
                  </a:cubicBezTo>
                  <a:cubicBezTo>
                    <a:pt x="6735" y="18348"/>
                    <a:pt x="3716" y="19277"/>
                    <a:pt x="2787" y="19858"/>
                  </a:cubicBezTo>
                  <a:cubicBezTo>
                    <a:pt x="1858" y="20439"/>
                    <a:pt x="3019" y="20671"/>
                    <a:pt x="4297" y="20903"/>
                  </a:cubicBezTo>
                  <a:cubicBezTo>
                    <a:pt x="5574" y="21135"/>
                    <a:pt x="6968" y="21368"/>
                    <a:pt x="8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552950" y="1623859"/>
              <a:ext cx="152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200"/>
                    <a:pt x="9000" y="8400"/>
                    <a:pt x="5400" y="12000"/>
                  </a:cubicBezTo>
                  <a:cubicBezTo>
                    <a:pt x="1800" y="15600"/>
                    <a:pt x="9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718049" y="1369859"/>
              <a:ext cx="181609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6386" y="0"/>
                  </a:moveTo>
                  <a:cubicBezTo>
                    <a:pt x="13655" y="3627"/>
                    <a:pt x="10924" y="7255"/>
                    <a:pt x="9310" y="10470"/>
                  </a:cubicBezTo>
                  <a:cubicBezTo>
                    <a:pt x="7697" y="13685"/>
                    <a:pt x="7200" y="16489"/>
                    <a:pt x="6952" y="18302"/>
                  </a:cubicBezTo>
                  <a:cubicBezTo>
                    <a:pt x="6703" y="20116"/>
                    <a:pt x="6703" y="20940"/>
                    <a:pt x="6828" y="20693"/>
                  </a:cubicBezTo>
                  <a:cubicBezTo>
                    <a:pt x="6952" y="20446"/>
                    <a:pt x="7200" y="19127"/>
                    <a:pt x="7697" y="17890"/>
                  </a:cubicBezTo>
                  <a:cubicBezTo>
                    <a:pt x="8193" y="16653"/>
                    <a:pt x="8938" y="15499"/>
                    <a:pt x="9683" y="14592"/>
                  </a:cubicBezTo>
                  <a:cubicBezTo>
                    <a:pt x="10428" y="13685"/>
                    <a:pt x="11172" y="13026"/>
                    <a:pt x="12290" y="12696"/>
                  </a:cubicBezTo>
                  <a:cubicBezTo>
                    <a:pt x="13407" y="12366"/>
                    <a:pt x="14897" y="12366"/>
                    <a:pt x="16510" y="13273"/>
                  </a:cubicBezTo>
                  <a:cubicBezTo>
                    <a:pt x="18124" y="14180"/>
                    <a:pt x="19862" y="15994"/>
                    <a:pt x="20731" y="17313"/>
                  </a:cubicBezTo>
                  <a:cubicBezTo>
                    <a:pt x="21600" y="18632"/>
                    <a:pt x="21600" y="19456"/>
                    <a:pt x="19862" y="20198"/>
                  </a:cubicBezTo>
                  <a:cubicBezTo>
                    <a:pt x="18124" y="20940"/>
                    <a:pt x="14648" y="21600"/>
                    <a:pt x="11048" y="21600"/>
                  </a:cubicBezTo>
                  <a:cubicBezTo>
                    <a:pt x="7448" y="21600"/>
                    <a:pt x="3724" y="20940"/>
                    <a:pt x="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552700" y="626909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444750" y="792009"/>
              <a:ext cx="400050" cy="4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1371" y="19440"/>
                  </a:moveTo>
                  <a:cubicBezTo>
                    <a:pt x="686" y="19440"/>
                    <a:pt x="0" y="19440"/>
                    <a:pt x="0" y="19980"/>
                  </a:cubicBezTo>
                  <a:cubicBezTo>
                    <a:pt x="0" y="20520"/>
                    <a:pt x="686" y="21600"/>
                    <a:pt x="2857" y="20520"/>
                  </a:cubicBezTo>
                  <a:cubicBezTo>
                    <a:pt x="5029" y="19440"/>
                    <a:pt x="8686" y="16200"/>
                    <a:pt x="12057" y="12420"/>
                  </a:cubicBezTo>
                  <a:cubicBezTo>
                    <a:pt x="15429" y="8640"/>
                    <a:pt x="1851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416381" y="919009"/>
              <a:ext cx="122045" cy="15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51" fill="norm" stroke="1" extrusionOk="0">
                  <a:moveTo>
                    <a:pt x="2710" y="0"/>
                  </a:moveTo>
                  <a:cubicBezTo>
                    <a:pt x="1612" y="1137"/>
                    <a:pt x="513" y="2274"/>
                    <a:pt x="147" y="5400"/>
                  </a:cubicBezTo>
                  <a:cubicBezTo>
                    <a:pt x="-219" y="8526"/>
                    <a:pt x="147" y="13642"/>
                    <a:pt x="696" y="16911"/>
                  </a:cubicBezTo>
                  <a:cubicBezTo>
                    <a:pt x="1245" y="20179"/>
                    <a:pt x="1978" y="21600"/>
                    <a:pt x="2893" y="21316"/>
                  </a:cubicBezTo>
                  <a:cubicBezTo>
                    <a:pt x="3808" y="21032"/>
                    <a:pt x="4906" y="19042"/>
                    <a:pt x="5822" y="17337"/>
                  </a:cubicBezTo>
                  <a:cubicBezTo>
                    <a:pt x="6737" y="15632"/>
                    <a:pt x="7469" y="14211"/>
                    <a:pt x="9483" y="13216"/>
                  </a:cubicBezTo>
                  <a:cubicBezTo>
                    <a:pt x="11496" y="12221"/>
                    <a:pt x="14791" y="11653"/>
                    <a:pt x="16988" y="11937"/>
                  </a:cubicBezTo>
                  <a:cubicBezTo>
                    <a:pt x="19184" y="12221"/>
                    <a:pt x="20283" y="13358"/>
                    <a:pt x="20832" y="14779"/>
                  </a:cubicBezTo>
                  <a:cubicBezTo>
                    <a:pt x="21381" y="16200"/>
                    <a:pt x="21381" y="17905"/>
                    <a:pt x="18269" y="18900"/>
                  </a:cubicBezTo>
                  <a:cubicBezTo>
                    <a:pt x="15157" y="19895"/>
                    <a:pt x="8934" y="20179"/>
                    <a:pt x="271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628900" y="988859"/>
              <a:ext cx="82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713100" y="965790"/>
              <a:ext cx="150750" cy="68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631" fill="norm" stroke="1" extrusionOk="0">
                  <a:moveTo>
                    <a:pt x="11466" y="3113"/>
                  </a:moveTo>
                  <a:cubicBezTo>
                    <a:pt x="9966" y="1207"/>
                    <a:pt x="8466" y="-699"/>
                    <a:pt x="6516" y="254"/>
                  </a:cubicBezTo>
                  <a:cubicBezTo>
                    <a:pt x="4566" y="1207"/>
                    <a:pt x="2166" y="5019"/>
                    <a:pt x="966" y="8513"/>
                  </a:cubicBezTo>
                  <a:cubicBezTo>
                    <a:pt x="-234" y="12007"/>
                    <a:pt x="-234" y="15183"/>
                    <a:pt x="516" y="17407"/>
                  </a:cubicBezTo>
                  <a:cubicBezTo>
                    <a:pt x="1266" y="19630"/>
                    <a:pt x="2766" y="20901"/>
                    <a:pt x="4266" y="20583"/>
                  </a:cubicBezTo>
                  <a:cubicBezTo>
                    <a:pt x="5766" y="20266"/>
                    <a:pt x="7266" y="18360"/>
                    <a:pt x="8766" y="16772"/>
                  </a:cubicBezTo>
                  <a:cubicBezTo>
                    <a:pt x="10266" y="15183"/>
                    <a:pt x="11766" y="13913"/>
                    <a:pt x="13866" y="14548"/>
                  </a:cubicBezTo>
                  <a:cubicBezTo>
                    <a:pt x="15966" y="15183"/>
                    <a:pt x="18666" y="17725"/>
                    <a:pt x="21366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154130" y="509633"/>
              <a:ext cx="815280" cy="732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05" fill="norm" stroke="1" extrusionOk="0">
                  <a:moveTo>
                    <a:pt x="16328" y="3614"/>
                  </a:moveTo>
                  <a:cubicBezTo>
                    <a:pt x="16272" y="3305"/>
                    <a:pt x="16216" y="2996"/>
                    <a:pt x="16189" y="2624"/>
                  </a:cubicBezTo>
                  <a:cubicBezTo>
                    <a:pt x="16161" y="2253"/>
                    <a:pt x="16161" y="1820"/>
                    <a:pt x="15827" y="1417"/>
                  </a:cubicBezTo>
                  <a:cubicBezTo>
                    <a:pt x="15493" y="1015"/>
                    <a:pt x="14825" y="644"/>
                    <a:pt x="13878" y="365"/>
                  </a:cubicBezTo>
                  <a:cubicBezTo>
                    <a:pt x="12932" y="87"/>
                    <a:pt x="11707" y="-99"/>
                    <a:pt x="10260" y="56"/>
                  </a:cubicBezTo>
                  <a:cubicBezTo>
                    <a:pt x="8812" y="210"/>
                    <a:pt x="7142" y="706"/>
                    <a:pt x="5862" y="1263"/>
                  </a:cubicBezTo>
                  <a:cubicBezTo>
                    <a:pt x="4581" y="1820"/>
                    <a:pt x="3691" y="2439"/>
                    <a:pt x="2800" y="3522"/>
                  </a:cubicBezTo>
                  <a:cubicBezTo>
                    <a:pt x="1909" y="4605"/>
                    <a:pt x="1018" y="6152"/>
                    <a:pt x="517" y="7761"/>
                  </a:cubicBezTo>
                  <a:cubicBezTo>
                    <a:pt x="16" y="9370"/>
                    <a:pt x="-95" y="11041"/>
                    <a:pt x="72" y="12527"/>
                  </a:cubicBezTo>
                  <a:cubicBezTo>
                    <a:pt x="239" y="14012"/>
                    <a:pt x="684" y="15312"/>
                    <a:pt x="1408" y="16550"/>
                  </a:cubicBezTo>
                  <a:cubicBezTo>
                    <a:pt x="2132" y="17788"/>
                    <a:pt x="3134" y="18963"/>
                    <a:pt x="4414" y="19830"/>
                  </a:cubicBezTo>
                  <a:cubicBezTo>
                    <a:pt x="5695" y="20696"/>
                    <a:pt x="7253" y="21253"/>
                    <a:pt x="9007" y="21377"/>
                  </a:cubicBezTo>
                  <a:cubicBezTo>
                    <a:pt x="10761" y="21501"/>
                    <a:pt x="12709" y="21192"/>
                    <a:pt x="14379" y="20635"/>
                  </a:cubicBezTo>
                  <a:cubicBezTo>
                    <a:pt x="16049" y="20078"/>
                    <a:pt x="17441" y="19273"/>
                    <a:pt x="18527" y="18221"/>
                  </a:cubicBezTo>
                  <a:cubicBezTo>
                    <a:pt x="19612" y="17169"/>
                    <a:pt x="20392" y="15869"/>
                    <a:pt x="20865" y="14260"/>
                  </a:cubicBezTo>
                  <a:cubicBezTo>
                    <a:pt x="21338" y="12651"/>
                    <a:pt x="21505" y="10732"/>
                    <a:pt x="21421" y="9216"/>
                  </a:cubicBezTo>
                  <a:cubicBezTo>
                    <a:pt x="21338" y="7699"/>
                    <a:pt x="21004" y="6585"/>
                    <a:pt x="20225" y="5626"/>
                  </a:cubicBezTo>
                  <a:cubicBezTo>
                    <a:pt x="19445" y="4667"/>
                    <a:pt x="18220" y="3862"/>
                    <a:pt x="17274" y="3305"/>
                  </a:cubicBezTo>
                  <a:cubicBezTo>
                    <a:pt x="16328" y="2748"/>
                    <a:pt x="15660" y="2439"/>
                    <a:pt x="14992" y="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568700" y="804709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594100" y="66500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647230" y="586983"/>
              <a:ext cx="86570" cy="344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50" fill="norm" stroke="1" extrusionOk="0">
                  <a:moveTo>
                    <a:pt x="21034" y="4855"/>
                  </a:moveTo>
                  <a:cubicBezTo>
                    <a:pt x="21034" y="4196"/>
                    <a:pt x="21034" y="3538"/>
                    <a:pt x="20005" y="2748"/>
                  </a:cubicBezTo>
                  <a:cubicBezTo>
                    <a:pt x="18977" y="1957"/>
                    <a:pt x="16920" y="1035"/>
                    <a:pt x="14605" y="509"/>
                  </a:cubicBezTo>
                  <a:cubicBezTo>
                    <a:pt x="12291" y="-18"/>
                    <a:pt x="9720" y="-150"/>
                    <a:pt x="7663" y="179"/>
                  </a:cubicBezTo>
                  <a:cubicBezTo>
                    <a:pt x="5605" y="509"/>
                    <a:pt x="4063" y="1299"/>
                    <a:pt x="2520" y="3670"/>
                  </a:cubicBezTo>
                  <a:cubicBezTo>
                    <a:pt x="977" y="6040"/>
                    <a:pt x="-566" y="9991"/>
                    <a:pt x="205" y="13218"/>
                  </a:cubicBezTo>
                  <a:cubicBezTo>
                    <a:pt x="977" y="16445"/>
                    <a:pt x="4063" y="18948"/>
                    <a:pt x="714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606800" y="811059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7100"/>
                    <a:pt x="1490" y="12600"/>
                    <a:pt x="5090" y="9000"/>
                  </a:cubicBezTo>
                  <a:cubicBezTo>
                    <a:pt x="8690" y="5400"/>
                    <a:pt x="1514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302036" y="807795"/>
              <a:ext cx="206464" cy="13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05" fill="norm" stroke="1" extrusionOk="0">
                  <a:moveTo>
                    <a:pt x="12242" y="7161"/>
                  </a:moveTo>
                  <a:cubicBezTo>
                    <a:pt x="11801" y="5573"/>
                    <a:pt x="11360" y="3984"/>
                    <a:pt x="10809" y="2555"/>
                  </a:cubicBezTo>
                  <a:cubicBezTo>
                    <a:pt x="10258" y="1126"/>
                    <a:pt x="9597" y="-145"/>
                    <a:pt x="8164" y="14"/>
                  </a:cubicBezTo>
                  <a:cubicBezTo>
                    <a:pt x="6732" y="173"/>
                    <a:pt x="4528" y="1761"/>
                    <a:pt x="2875" y="5255"/>
                  </a:cubicBezTo>
                  <a:cubicBezTo>
                    <a:pt x="1221" y="8749"/>
                    <a:pt x="119" y="14149"/>
                    <a:pt x="9" y="17326"/>
                  </a:cubicBezTo>
                  <a:cubicBezTo>
                    <a:pt x="-101" y="20502"/>
                    <a:pt x="781" y="21455"/>
                    <a:pt x="2213" y="20820"/>
                  </a:cubicBezTo>
                  <a:cubicBezTo>
                    <a:pt x="3646" y="20184"/>
                    <a:pt x="5630" y="17961"/>
                    <a:pt x="7062" y="15579"/>
                  </a:cubicBezTo>
                  <a:cubicBezTo>
                    <a:pt x="8495" y="13196"/>
                    <a:pt x="9377" y="10655"/>
                    <a:pt x="10148" y="8749"/>
                  </a:cubicBezTo>
                  <a:cubicBezTo>
                    <a:pt x="10919" y="6843"/>
                    <a:pt x="11581" y="5573"/>
                    <a:pt x="12132" y="5890"/>
                  </a:cubicBezTo>
                  <a:cubicBezTo>
                    <a:pt x="12683" y="6208"/>
                    <a:pt x="13123" y="8114"/>
                    <a:pt x="14115" y="10337"/>
                  </a:cubicBezTo>
                  <a:cubicBezTo>
                    <a:pt x="15107" y="12561"/>
                    <a:pt x="16650" y="15102"/>
                    <a:pt x="17972" y="16531"/>
                  </a:cubicBezTo>
                  <a:cubicBezTo>
                    <a:pt x="19295" y="17961"/>
                    <a:pt x="20397" y="18279"/>
                    <a:pt x="21499" y="18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697998" y="752104"/>
              <a:ext cx="159753" cy="147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51" fill="norm" stroke="1" extrusionOk="0">
                  <a:moveTo>
                    <a:pt x="21172" y="259"/>
                  </a:moveTo>
                  <a:cubicBezTo>
                    <a:pt x="19769" y="-45"/>
                    <a:pt x="18367" y="-349"/>
                    <a:pt x="15702" y="1020"/>
                  </a:cubicBezTo>
                  <a:cubicBezTo>
                    <a:pt x="13037" y="2389"/>
                    <a:pt x="9110" y="5431"/>
                    <a:pt x="6164" y="7713"/>
                  </a:cubicBezTo>
                  <a:cubicBezTo>
                    <a:pt x="3219" y="9995"/>
                    <a:pt x="1255" y="11516"/>
                    <a:pt x="414" y="13037"/>
                  </a:cubicBezTo>
                  <a:cubicBezTo>
                    <a:pt x="-428" y="14558"/>
                    <a:pt x="-147" y="16079"/>
                    <a:pt x="2798" y="17448"/>
                  </a:cubicBezTo>
                  <a:cubicBezTo>
                    <a:pt x="5743" y="18817"/>
                    <a:pt x="11354" y="20034"/>
                    <a:pt x="16964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984750" y="755797"/>
              <a:ext cx="176063" cy="17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48" fill="norm" stroke="1" extrusionOk="0">
                  <a:moveTo>
                    <a:pt x="0" y="2891"/>
                  </a:moveTo>
                  <a:cubicBezTo>
                    <a:pt x="1286" y="3151"/>
                    <a:pt x="2571" y="3411"/>
                    <a:pt x="3857" y="5623"/>
                  </a:cubicBezTo>
                  <a:cubicBezTo>
                    <a:pt x="5143" y="7835"/>
                    <a:pt x="6429" y="11999"/>
                    <a:pt x="6686" y="14602"/>
                  </a:cubicBezTo>
                  <a:cubicBezTo>
                    <a:pt x="6943" y="17204"/>
                    <a:pt x="6171" y="18245"/>
                    <a:pt x="5271" y="18375"/>
                  </a:cubicBezTo>
                  <a:cubicBezTo>
                    <a:pt x="4371" y="18505"/>
                    <a:pt x="3343" y="17725"/>
                    <a:pt x="3086" y="15903"/>
                  </a:cubicBezTo>
                  <a:cubicBezTo>
                    <a:pt x="2829" y="14081"/>
                    <a:pt x="3343" y="11219"/>
                    <a:pt x="5914" y="8356"/>
                  </a:cubicBezTo>
                  <a:cubicBezTo>
                    <a:pt x="8486" y="5493"/>
                    <a:pt x="13114" y="2631"/>
                    <a:pt x="16071" y="1199"/>
                  </a:cubicBezTo>
                  <a:cubicBezTo>
                    <a:pt x="19029" y="-232"/>
                    <a:pt x="20314" y="-232"/>
                    <a:pt x="20957" y="419"/>
                  </a:cubicBezTo>
                  <a:cubicBezTo>
                    <a:pt x="21600" y="1069"/>
                    <a:pt x="21600" y="2370"/>
                    <a:pt x="20443" y="4713"/>
                  </a:cubicBezTo>
                  <a:cubicBezTo>
                    <a:pt x="19286" y="7055"/>
                    <a:pt x="16971" y="10438"/>
                    <a:pt x="15686" y="12780"/>
                  </a:cubicBezTo>
                  <a:cubicBezTo>
                    <a:pt x="14400" y="15122"/>
                    <a:pt x="14143" y="16423"/>
                    <a:pt x="14143" y="17725"/>
                  </a:cubicBezTo>
                  <a:cubicBezTo>
                    <a:pt x="14143" y="19026"/>
                    <a:pt x="14400" y="20327"/>
                    <a:pt x="15557" y="20848"/>
                  </a:cubicBezTo>
                  <a:cubicBezTo>
                    <a:pt x="16714" y="21368"/>
                    <a:pt x="18771" y="21108"/>
                    <a:pt x="20829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5328597" y="792009"/>
              <a:ext cx="15780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7151" y="0"/>
                  </a:moveTo>
                  <a:cubicBezTo>
                    <a:pt x="11967" y="3240"/>
                    <a:pt x="6783" y="6480"/>
                    <a:pt x="3759" y="8820"/>
                  </a:cubicBezTo>
                  <a:cubicBezTo>
                    <a:pt x="735" y="11160"/>
                    <a:pt x="-129" y="12600"/>
                    <a:pt x="15" y="13860"/>
                  </a:cubicBezTo>
                  <a:cubicBezTo>
                    <a:pt x="159" y="15120"/>
                    <a:pt x="1311" y="16200"/>
                    <a:pt x="5055" y="17460"/>
                  </a:cubicBezTo>
                  <a:cubicBezTo>
                    <a:pt x="8799" y="18720"/>
                    <a:pt x="15135" y="2016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5619750" y="633259"/>
              <a:ext cx="161661" cy="309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82" fill="norm" stroke="1" extrusionOk="0">
                  <a:moveTo>
                    <a:pt x="10099" y="0"/>
                  </a:moveTo>
                  <a:cubicBezTo>
                    <a:pt x="9257" y="4261"/>
                    <a:pt x="8416" y="8522"/>
                    <a:pt x="7855" y="11020"/>
                  </a:cubicBezTo>
                  <a:cubicBezTo>
                    <a:pt x="7294" y="13518"/>
                    <a:pt x="7013" y="14253"/>
                    <a:pt x="6873" y="15061"/>
                  </a:cubicBezTo>
                  <a:cubicBezTo>
                    <a:pt x="6732" y="15869"/>
                    <a:pt x="6732" y="16751"/>
                    <a:pt x="7153" y="16898"/>
                  </a:cubicBezTo>
                  <a:cubicBezTo>
                    <a:pt x="7574" y="17045"/>
                    <a:pt x="8416" y="16457"/>
                    <a:pt x="10099" y="15869"/>
                  </a:cubicBezTo>
                  <a:cubicBezTo>
                    <a:pt x="11782" y="15282"/>
                    <a:pt x="14306" y="14694"/>
                    <a:pt x="16270" y="14547"/>
                  </a:cubicBezTo>
                  <a:cubicBezTo>
                    <a:pt x="18234" y="14400"/>
                    <a:pt x="19636" y="14694"/>
                    <a:pt x="20478" y="15502"/>
                  </a:cubicBezTo>
                  <a:cubicBezTo>
                    <a:pt x="21319" y="16310"/>
                    <a:pt x="21600" y="17633"/>
                    <a:pt x="21319" y="18588"/>
                  </a:cubicBezTo>
                  <a:cubicBezTo>
                    <a:pt x="21039" y="19543"/>
                    <a:pt x="20197" y="20131"/>
                    <a:pt x="18374" y="20645"/>
                  </a:cubicBezTo>
                  <a:cubicBezTo>
                    <a:pt x="16551" y="21159"/>
                    <a:pt x="13745" y="21600"/>
                    <a:pt x="10519" y="21453"/>
                  </a:cubicBezTo>
                  <a:cubicBezTo>
                    <a:pt x="7294" y="21306"/>
                    <a:pt x="3647" y="20571"/>
                    <a:pt x="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775629" y="2487459"/>
              <a:ext cx="122596" cy="3382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589" fill="norm" stroke="1" extrusionOk="0">
                  <a:moveTo>
                    <a:pt x="12492" y="0"/>
                  </a:moveTo>
                  <a:cubicBezTo>
                    <a:pt x="12858" y="351"/>
                    <a:pt x="13224" y="702"/>
                    <a:pt x="13956" y="1094"/>
                  </a:cubicBezTo>
                  <a:cubicBezTo>
                    <a:pt x="14688" y="1486"/>
                    <a:pt x="15786" y="1918"/>
                    <a:pt x="16885" y="2350"/>
                  </a:cubicBezTo>
                  <a:cubicBezTo>
                    <a:pt x="17983" y="2783"/>
                    <a:pt x="19081" y="3215"/>
                    <a:pt x="19814" y="3681"/>
                  </a:cubicBezTo>
                  <a:cubicBezTo>
                    <a:pt x="20546" y="4147"/>
                    <a:pt x="20912" y="4647"/>
                    <a:pt x="21095" y="5167"/>
                  </a:cubicBezTo>
                  <a:cubicBezTo>
                    <a:pt x="21278" y="5687"/>
                    <a:pt x="21278" y="6227"/>
                    <a:pt x="20729" y="6734"/>
                  </a:cubicBezTo>
                  <a:cubicBezTo>
                    <a:pt x="20180" y="7241"/>
                    <a:pt x="19081" y="7713"/>
                    <a:pt x="17800" y="8159"/>
                  </a:cubicBezTo>
                  <a:cubicBezTo>
                    <a:pt x="16519" y="8605"/>
                    <a:pt x="15054" y="9024"/>
                    <a:pt x="13773" y="9449"/>
                  </a:cubicBezTo>
                  <a:cubicBezTo>
                    <a:pt x="12492" y="9875"/>
                    <a:pt x="11393" y="10307"/>
                    <a:pt x="10112" y="10739"/>
                  </a:cubicBezTo>
                  <a:cubicBezTo>
                    <a:pt x="8831" y="11171"/>
                    <a:pt x="7366" y="11604"/>
                    <a:pt x="6268" y="12083"/>
                  </a:cubicBezTo>
                  <a:cubicBezTo>
                    <a:pt x="5170" y="12563"/>
                    <a:pt x="4437" y="13090"/>
                    <a:pt x="3888" y="13630"/>
                  </a:cubicBezTo>
                  <a:cubicBezTo>
                    <a:pt x="3339" y="14170"/>
                    <a:pt x="2973" y="14724"/>
                    <a:pt x="2424" y="15217"/>
                  </a:cubicBezTo>
                  <a:cubicBezTo>
                    <a:pt x="1875" y="15710"/>
                    <a:pt x="1142" y="16143"/>
                    <a:pt x="593" y="16609"/>
                  </a:cubicBezTo>
                  <a:cubicBezTo>
                    <a:pt x="44" y="17075"/>
                    <a:pt x="-322" y="17574"/>
                    <a:pt x="410" y="18047"/>
                  </a:cubicBezTo>
                  <a:cubicBezTo>
                    <a:pt x="1142" y="18520"/>
                    <a:pt x="2973" y="18966"/>
                    <a:pt x="4986" y="19331"/>
                  </a:cubicBezTo>
                  <a:cubicBezTo>
                    <a:pt x="7000" y="19695"/>
                    <a:pt x="9197" y="19979"/>
                    <a:pt x="10112" y="20269"/>
                  </a:cubicBezTo>
                  <a:cubicBezTo>
                    <a:pt x="11027" y="20560"/>
                    <a:pt x="10661" y="20857"/>
                    <a:pt x="10112" y="21053"/>
                  </a:cubicBezTo>
                  <a:cubicBezTo>
                    <a:pt x="9563" y="21249"/>
                    <a:pt x="8831" y="21343"/>
                    <a:pt x="8464" y="21424"/>
                  </a:cubicBezTo>
                  <a:cubicBezTo>
                    <a:pt x="8098" y="21505"/>
                    <a:pt x="8098" y="21573"/>
                    <a:pt x="8281" y="21586"/>
                  </a:cubicBezTo>
                  <a:cubicBezTo>
                    <a:pt x="8464" y="21600"/>
                    <a:pt x="8831" y="21559"/>
                    <a:pt x="919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625600" y="5510059"/>
              <a:ext cx="54234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76" y="20960"/>
                    <a:pt x="152" y="20320"/>
                    <a:pt x="345" y="19520"/>
                  </a:cubicBezTo>
                  <a:cubicBezTo>
                    <a:pt x="539" y="18720"/>
                    <a:pt x="851" y="17760"/>
                    <a:pt x="1163" y="17040"/>
                  </a:cubicBezTo>
                  <a:cubicBezTo>
                    <a:pt x="1474" y="16320"/>
                    <a:pt x="1786" y="15840"/>
                    <a:pt x="2089" y="15520"/>
                  </a:cubicBezTo>
                  <a:cubicBezTo>
                    <a:pt x="2393" y="15200"/>
                    <a:pt x="2687" y="15040"/>
                    <a:pt x="2982" y="14800"/>
                  </a:cubicBezTo>
                  <a:cubicBezTo>
                    <a:pt x="3277" y="14560"/>
                    <a:pt x="3572" y="14240"/>
                    <a:pt x="3896" y="13920"/>
                  </a:cubicBezTo>
                  <a:cubicBezTo>
                    <a:pt x="4221" y="13600"/>
                    <a:pt x="4574" y="13280"/>
                    <a:pt x="4895" y="12960"/>
                  </a:cubicBezTo>
                  <a:cubicBezTo>
                    <a:pt x="5215" y="12640"/>
                    <a:pt x="5501" y="12320"/>
                    <a:pt x="5804" y="12080"/>
                  </a:cubicBezTo>
                  <a:cubicBezTo>
                    <a:pt x="6108" y="11840"/>
                    <a:pt x="6428" y="11680"/>
                    <a:pt x="6735" y="11440"/>
                  </a:cubicBezTo>
                  <a:cubicBezTo>
                    <a:pt x="7043" y="11200"/>
                    <a:pt x="7338" y="10880"/>
                    <a:pt x="7658" y="10640"/>
                  </a:cubicBezTo>
                  <a:cubicBezTo>
                    <a:pt x="7978" y="10400"/>
                    <a:pt x="8323" y="10240"/>
                    <a:pt x="8664" y="10080"/>
                  </a:cubicBezTo>
                  <a:cubicBezTo>
                    <a:pt x="9006" y="9920"/>
                    <a:pt x="9343" y="9760"/>
                    <a:pt x="9692" y="9600"/>
                  </a:cubicBezTo>
                  <a:cubicBezTo>
                    <a:pt x="10042" y="9440"/>
                    <a:pt x="10404" y="9280"/>
                    <a:pt x="10712" y="9120"/>
                  </a:cubicBezTo>
                  <a:cubicBezTo>
                    <a:pt x="11019" y="8960"/>
                    <a:pt x="11272" y="8800"/>
                    <a:pt x="11529" y="8640"/>
                  </a:cubicBezTo>
                  <a:cubicBezTo>
                    <a:pt x="11786" y="8480"/>
                    <a:pt x="12047" y="8320"/>
                    <a:pt x="12300" y="8240"/>
                  </a:cubicBezTo>
                  <a:cubicBezTo>
                    <a:pt x="12552" y="8160"/>
                    <a:pt x="12797" y="8160"/>
                    <a:pt x="13049" y="8080"/>
                  </a:cubicBezTo>
                  <a:cubicBezTo>
                    <a:pt x="13302" y="8000"/>
                    <a:pt x="13563" y="7840"/>
                    <a:pt x="13875" y="7680"/>
                  </a:cubicBezTo>
                  <a:cubicBezTo>
                    <a:pt x="14187" y="7520"/>
                    <a:pt x="14549" y="7360"/>
                    <a:pt x="14907" y="7200"/>
                  </a:cubicBezTo>
                  <a:cubicBezTo>
                    <a:pt x="15265" y="7040"/>
                    <a:pt x="15619" y="6880"/>
                    <a:pt x="15973" y="6720"/>
                  </a:cubicBezTo>
                  <a:cubicBezTo>
                    <a:pt x="16326" y="6560"/>
                    <a:pt x="16680" y="6400"/>
                    <a:pt x="17009" y="6240"/>
                  </a:cubicBezTo>
                  <a:cubicBezTo>
                    <a:pt x="17337" y="6080"/>
                    <a:pt x="17641" y="5920"/>
                    <a:pt x="17935" y="5760"/>
                  </a:cubicBezTo>
                  <a:cubicBezTo>
                    <a:pt x="18230" y="5600"/>
                    <a:pt x="18517" y="5440"/>
                    <a:pt x="18824" y="5280"/>
                  </a:cubicBezTo>
                  <a:cubicBezTo>
                    <a:pt x="19132" y="5120"/>
                    <a:pt x="19460" y="4960"/>
                    <a:pt x="19789" y="4720"/>
                  </a:cubicBezTo>
                  <a:cubicBezTo>
                    <a:pt x="20117" y="4480"/>
                    <a:pt x="20446" y="4160"/>
                    <a:pt x="20715" y="4000"/>
                  </a:cubicBezTo>
                  <a:cubicBezTo>
                    <a:pt x="20985" y="3840"/>
                    <a:pt x="21196" y="3840"/>
                    <a:pt x="21339" y="3840"/>
                  </a:cubicBezTo>
                  <a:cubicBezTo>
                    <a:pt x="21482" y="3840"/>
                    <a:pt x="21558" y="3840"/>
                    <a:pt x="21579" y="3600"/>
                  </a:cubicBezTo>
                  <a:cubicBezTo>
                    <a:pt x="21600" y="3360"/>
                    <a:pt x="21566" y="2880"/>
                    <a:pt x="21533" y="2240"/>
                  </a:cubicBezTo>
                  <a:cubicBezTo>
                    <a:pt x="21499" y="1600"/>
                    <a:pt x="21465" y="800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949265" y="5433859"/>
              <a:ext cx="12289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7158" y="0"/>
                  </a:moveTo>
                  <a:cubicBezTo>
                    <a:pt x="10038" y="1172"/>
                    <a:pt x="12918" y="2344"/>
                    <a:pt x="15258" y="3349"/>
                  </a:cubicBezTo>
                  <a:cubicBezTo>
                    <a:pt x="17598" y="4353"/>
                    <a:pt x="19398" y="5191"/>
                    <a:pt x="20298" y="6028"/>
                  </a:cubicBezTo>
                  <a:cubicBezTo>
                    <a:pt x="21198" y="6865"/>
                    <a:pt x="21198" y="7702"/>
                    <a:pt x="19578" y="9209"/>
                  </a:cubicBezTo>
                  <a:cubicBezTo>
                    <a:pt x="17958" y="10716"/>
                    <a:pt x="14718" y="12893"/>
                    <a:pt x="11478" y="14567"/>
                  </a:cubicBezTo>
                  <a:cubicBezTo>
                    <a:pt x="8238" y="16242"/>
                    <a:pt x="4998" y="17414"/>
                    <a:pt x="2838" y="18419"/>
                  </a:cubicBezTo>
                  <a:cubicBezTo>
                    <a:pt x="678" y="19423"/>
                    <a:pt x="-402" y="20260"/>
                    <a:pt x="138" y="20763"/>
                  </a:cubicBezTo>
                  <a:cubicBezTo>
                    <a:pt x="678" y="21265"/>
                    <a:pt x="2838" y="21433"/>
                    <a:pt x="49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734826" y="2465416"/>
              <a:ext cx="265424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15" fill="norm" stroke="1" extrusionOk="0">
                  <a:moveTo>
                    <a:pt x="4526" y="4035"/>
                  </a:moveTo>
                  <a:cubicBezTo>
                    <a:pt x="2983" y="9075"/>
                    <a:pt x="1440" y="14115"/>
                    <a:pt x="668" y="17175"/>
                  </a:cubicBezTo>
                  <a:cubicBezTo>
                    <a:pt x="-103" y="20235"/>
                    <a:pt x="-103" y="21315"/>
                    <a:pt x="154" y="21315"/>
                  </a:cubicBezTo>
                  <a:cubicBezTo>
                    <a:pt x="411" y="21315"/>
                    <a:pt x="926" y="20235"/>
                    <a:pt x="2126" y="17085"/>
                  </a:cubicBezTo>
                  <a:cubicBezTo>
                    <a:pt x="3326" y="13935"/>
                    <a:pt x="5211" y="8715"/>
                    <a:pt x="6326" y="5655"/>
                  </a:cubicBezTo>
                  <a:cubicBezTo>
                    <a:pt x="7440" y="2595"/>
                    <a:pt x="7783" y="1695"/>
                    <a:pt x="8297" y="975"/>
                  </a:cubicBezTo>
                  <a:cubicBezTo>
                    <a:pt x="8811" y="255"/>
                    <a:pt x="9497" y="-285"/>
                    <a:pt x="10440" y="165"/>
                  </a:cubicBezTo>
                  <a:cubicBezTo>
                    <a:pt x="11383" y="615"/>
                    <a:pt x="12583" y="2055"/>
                    <a:pt x="14468" y="4665"/>
                  </a:cubicBezTo>
                  <a:cubicBezTo>
                    <a:pt x="16354" y="7275"/>
                    <a:pt x="18926" y="11055"/>
                    <a:pt x="21497" y="14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759615" y="5959104"/>
              <a:ext cx="246622" cy="274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902" fill="norm" stroke="1" extrusionOk="0">
                  <a:moveTo>
                    <a:pt x="13332" y="4006"/>
                  </a:moveTo>
                  <a:cubicBezTo>
                    <a:pt x="13511" y="3200"/>
                    <a:pt x="13689" y="2394"/>
                    <a:pt x="13422" y="1749"/>
                  </a:cubicBezTo>
                  <a:cubicBezTo>
                    <a:pt x="13154" y="1105"/>
                    <a:pt x="12440" y="621"/>
                    <a:pt x="11012" y="621"/>
                  </a:cubicBezTo>
                  <a:cubicBezTo>
                    <a:pt x="9584" y="621"/>
                    <a:pt x="7442" y="1105"/>
                    <a:pt x="5210" y="2636"/>
                  </a:cubicBezTo>
                  <a:cubicBezTo>
                    <a:pt x="2979" y="4167"/>
                    <a:pt x="658" y="6746"/>
                    <a:pt x="123" y="9890"/>
                  </a:cubicBezTo>
                  <a:cubicBezTo>
                    <a:pt x="-413" y="13033"/>
                    <a:pt x="837" y="16740"/>
                    <a:pt x="3336" y="18836"/>
                  </a:cubicBezTo>
                  <a:cubicBezTo>
                    <a:pt x="5835" y="20931"/>
                    <a:pt x="9584" y="21415"/>
                    <a:pt x="12797" y="20367"/>
                  </a:cubicBezTo>
                  <a:cubicBezTo>
                    <a:pt x="16010" y="19319"/>
                    <a:pt x="18688" y="16740"/>
                    <a:pt x="19937" y="13839"/>
                  </a:cubicBezTo>
                  <a:cubicBezTo>
                    <a:pt x="21187" y="10937"/>
                    <a:pt x="21008" y="7714"/>
                    <a:pt x="19848" y="5296"/>
                  </a:cubicBezTo>
                  <a:cubicBezTo>
                    <a:pt x="18688" y="2878"/>
                    <a:pt x="16546" y="1266"/>
                    <a:pt x="15028" y="540"/>
                  </a:cubicBezTo>
                  <a:cubicBezTo>
                    <a:pt x="13511" y="-185"/>
                    <a:pt x="12618" y="-24"/>
                    <a:pt x="11726" y="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562350" y="5605309"/>
              <a:ext cx="38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2400" y="4114"/>
                    <a:pt x="1200" y="8229"/>
                    <a:pt x="600" y="10929"/>
                  </a:cubicBezTo>
                  <a:cubicBezTo>
                    <a:pt x="0" y="13629"/>
                    <a:pt x="0" y="14914"/>
                    <a:pt x="0" y="14914"/>
                  </a:cubicBezTo>
                  <a:cubicBezTo>
                    <a:pt x="0" y="14914"/>
                    <a:pt x="0" y="13629"/>
                    <a:pt x="0" y="11571"/>
                  </a:cubicBezTo>
                  <a:cubicBezTo>
                    <a:pt x="0" y="9514"/>
                    <a:pt x="0" y="6686"/>
                    <a:pt x="600" y="4629"/>
                  </a:cubicBezTo>
                  <a:cubicBezTo>
                    <a:pt x="1200" y="2571"/>
                    <a:pt x="2400" y="1286"/>
                    <a:pt x="3000" y="1800"/>
                  </a:cubicBezTo>
                  <a:cubicBezTo>
                    <a:pt x="3600" y="2314"/>
                    <a:pt x="3600" y="4629"/>
                    <a:pt x="6600" y="8229"/>
                  </a:cubicBezTo>
                  <a:cubicBezTo>
                    <a:pt x="9600" y="11829"/>
                    <a:pt x="15600" y="16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565837" y="5998069"/>
              <a:ext cx="244163" cy="156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27" fill="norm" stroke="1" extrusionOk="0">
                  <a:moveTo>
                    <a:pt x="9665" y="17179"/>
                  </a:moveTo>
                  <a:cubicBezTo>
                    <a:pt x="9850" y="13200"/>
                    <a:pt x="10034" y="9221"/>
                    <a:pt x="9481" y="6237"/>
                  </a:cubicBezTo>
                  <a:cubicBezTo>
                    <a:pt x="8927" y="3253"/>
                    <a:pt x="7634" y="1263"/>
                    <a:pt x="6527" y="411"/>
                  </a:cubicBezTo>
                  <a:cubicBezTo>
                    <a:pt x="5419" y="-442"/>
                    <a:pt x="4496" y="-158"/>
                    <a:pt x="3296" y="3111"/>
                  </a:cubicBezTo>
                  <a:cubicBezTo>
                    <a:pt x="2096" y="6379"/>
                    <a:pt x="619" y="12632"/>
                    <a:pt x="158" y="16326"/>
                  </a:cubicBezTo>
                  <a:cubicBezTo>
                    <a:pt x="-304" y="20021"/>
                    <a:pt x="250" y="21158"/>
                    <a:pt x="1819" y="21016"/>
                  </a:cubicBezTo>
                  <a:cubicBezTo>
                    <a:pt x="3388" y="20874"/>
                    <a:pt x="5973" y="19453"/>
                    <a:pt x="7634" y="17890"/>
                  </a:cubicBezTo>
                  <a:cubicBezTo>
                    <a:pt x="9296" y="16326"/>
                    <a:pt x="10034" y="14621"/>
                    <a:pt x="10681" y="13200"/>
                  </a:cubicBezTo>
                  <a:cubicBezTo>
                    <a:pt x="11327" y="11779"/>
                    <a:pt x="11881" y="10642"/>
                    <a:pt x="12434" y="10784"/>
                  </a:cubicBezTo>
                  <a:cubicBezTo>
                    <a:pt x="12988" y="10926"/>
                    <a:pt x="13542" y="12347"/>
                    <a:pt x="15019" y="13626"/>
                  </a:cubicBezTo>
                  <a:cubicBezTo>
                    <a:pt x="16496" y="14905"/>
                    <a:pt x="18896" y="16042"/>
                    <a:pt x="21296" y="1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238750" y="5510059"/>
              <a:ext cx="444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63"/>
                    <a:pt x="12343" y="12126"/>
                    <a:pt x="15943" y="15726"/>
                  </a:cubicBezTo>
                  <a:cubicBezTo>
                    <a:pt x="19543" y="19326"/>
                    <a:pt x="20571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251450" y="5935509"/>
              <a:ext cx="146575" cy="21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21" fill="norm" stroke="1" extrusionOk="0">
                  <a:moveTo>
                    <a:pt x="0" y="0"/>
                  </a:moveTo>
                  <a:cubicBezTo>
                    <a:pt x="617" y="5192"/>
                    <a:pt x="1234" y="10385"/>
                    <a:pt x="1543" y="13500"/>
                  </a:cubicBezTo>
                  <a:cubicBezTo>
                    <a:pt x="1851" y="16615"/>
                    <a:pt x="1851" y="17654"/>
                    <a:pt x="2160" y="17654"/>
                  </a:cubicBezTo>
                  <a:cubicBezTo>
                    <a:pt x="2469" y="17654"/>
                    <a:pt x="3086" y="16615"/>
                    <a:pt x="3703" y="15473"/>
                  </a:cubicBezTo>
                  <a:cubicBezTo>
                    <a:pt x="4320" y="14331"/>
                    <a:pt x="4937" y="13085"/>
                    <a:pt x="6634" y="12046"/>
                  </a:cubicBezTo>
                  <a:cubicBezTo>
                    <a:pt x="8331" y="11008"/>
                    <a:pt x="11109" y="10177"/>
                    <a:pt x="13269" y="10073"/>
                  </a:cubicBezTo>
                  <a:cubicBezTo>
                    <a:pt x="15429" y="9969"/>
                    <a:pt x="16971" y="10592"/>
                    <a:pt x="18360" y="11942"/>
                  </a:cubicBezTo>
                  <a:cubicBezTo>
                    <a:pt x="19749" y="13292"/>
                    <a:pt x="20983" y="15369"/>
                    <a:pt x="21291" y="17031"/>
                  </a:cubicBezTo>
                  <a:cubicBezTo>
                    <a:pt x="21600" y="18692"/>
                    <a:pt x="20983" y="19938"/>
                    <a:pt x="19286" y="20665"/>
                  </a:cubicBezTo>
                  <a:cubicBezTo>
                    <a:pt x="17589" y="21392"/>
                    <a:pt x="14811" y="21600"/>
                    <a:pt x="11880" y="21496"/>
                  </a:cubicBezTo>
                  <a:cubicBezTo>
                    <a:pt x="8949" y="21392"/>
                    <a:pt x="5863" y="20977"/>
                    <a:pt x="2777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879849" y="6853990"/>
              <a:ext cx="222251" cy="21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154"/>
                  </a:moveTo>
                  <a:cubicBezTo>
                    <a:pt x="617" y="1299"/>
                    <a:pt x="1234" y="444"/>
                    <a:pt x="2674" y="123"/>
                  </a:cubicBezTo>
                  <a:cubicBezTo>
                    <a:pt x="4114" y="-198"/>
                    <a:pt x="6377" y="16"/>
                    <a:pt x="8229" y="1941"/>
                  </a:cubicBezTo>
                  <a:cubicBezTo>
                    <a:pt x="10080" y="3865"/>
                    <a:pt x="11520" y="7501"/>
                    <a:pt x="11417" y="10816"/>
                  </a:cubicBezTo>
                  <a:cubicBezTo>
                    <a:pt x="11314" y="14131"/>
                    <a:pt x="9669" y="17125"/>
                    <a:pt x="8229" y="18943"/>
                  </a:cubicBezTo>
                  <a:cubicBezTo>
                    <a:pt x="6789" y="20760"/>
                    <a:pt x="5554" y="21402"/>
                    <a:pt x="4937" y="21188"/>
                  </a:cubicBezTo>
                  <a:cubicBezTo>
                    <a:pt x="4320" y="20974"/>
                    <a:pt x="4320" y="19905"/>
                    <a:pt x="5760" y="17766"/>
                  </a:cubicBezTo>
                  <a:cubicBezTo>
                    <a:pt x="7200" y="15628"/>
                    <a:pt x="10080" y="12420"/>
                    <a:pt x="12549" y="9960"/>
                  </a:cubicBezTo>
                  <a:cubicBezTo>
                    <a:pt x="15017" y="7501"/>
                    <a:pt x="17074" y="5790"/>
                    <a:pt x="18617" y="4721"/>
                  </a:cubicBezTo>
                  <a:cubicBezTo>
                    <a:pt x="20160" y="3652"/>
                    <a:pt x="21189" y="3224"/>
                    <a:pt x="21394" y="3652"/>
                  </a:cubicBezTo>
                  <a:cubicBezTo>
                    <a:pt x="21600" y="4079"/>
                    <a:pt x="20983" y="5362"/>
                    <a:pt x="20057" y="7073"/>
                  </a:cubicBezTo>
                  <a:cubicBezTo>
                    <a:pt x="19131" y="8784"/>
                    <a:pt x="17897" y="10923"/>
                    <a:pt x="17383" y="12848"/>
                  </a:cubicBezTo>
                  <a:cubicBezTo>
                    <a:pt x="16869" y="14772"/>
                    <a:pt x="17074" y="16483"/>
                    <a:pt x="17897" y="17552"/>
                  </a:cubicBezTo>
                  <a:cubicBezTo>
                    <a:pt x="18720" y="18622"/>
                    <a:pt x="20160" y="19050"/>
                    <a:pt x="21600" y="1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457700" y="6989609"/>
              <a:ext cx="654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7" y="16800"/>
                    <a:pt x="4614" y="12000"/>
                    <a:pt x="7095" y="8400"/>
                  </a:cubicBezTo>
                  <a:cubicBezTo>
                    <a:pt x="9577" y="4800"/>
                    <a:pt x="12233" y="2400"/>
                    <a:pt x="14680" y="1200"/>
                  </a:cubicBezTo>
                  <a:cubicBezTo>
                    <a:pt x="17126" y="0"/>
                    <a:pt x="193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991100" y="6894359"/>
              <a:ext cx="23720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0" y="0"/>
                  </a:moveTo>
                  <a:cubicBezTo>
                    <a:pt x="4358" y="973"/>
                    <a:pt x="8716" y="1946"/>
                    <a:pt x="12316" y="3308"/>
                  </a:cubicBezTo>
                  <a:cubicBezTo>
                    <a:pt x="15916" y="4670"/>
                    <a:pt x="18758" y="6422"/>
                    <a:pt x="20179" y="7978"/>
                  </a:cubicBezTo>
                  <a:cubicBezTo>
                    <a:pt x="21600" y="9535"/>
                    <a:pt x="21600" y="10897"/>
                    <a:pt x="20084" y="13135"/>
                  </a:cubicBezTo>
                  <a:cubicBezTo>
                    <a:pt x="18568" y="15373"/>
                    <a:pt x="15537" y="18486"/>
                    <a:pt x="12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20628" y="5049866"/>
              <a:ext cx="503372" cy="14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42" fill="norm" stroke="1" extrusionOk="0">
                  <a:moveTo>
                    <a:pt x="3327" y="430"/>
                  </a:moveTo>
                  <a:cubicBezTo>
                    <a:pt x="2424" y="126"/>
                    <a:pt x="1520" y="-178"/>
                    <a:pt x="887" y="126"/>
                  </a:cubicBezTo>
                  <a:cubicBezTo>
                    <a:pt x="255" y="430"/>
                    <a:pt x="-107" y="1343"/>
                    <a:pt x="29" y="3929"/>
                  </a:cubicBezTo>
                  <a:cubicBezTo>
                    <a:pt x="164" y="6515"/>
                    <a:pt x="797" y="10774"/>
                    <a:pt x="2469" y="14121"/>
                  </a:cubicBezTo>
                  <a:cubicBezTo>
                    <a:pt x="4141" y="17467"/>
                    <a:pt x="6852" y="19901"/>
                    <a:pt x="9699" y="20661"/>
                  </a:cubicBezTo>
                  <a:cubicBezTo>
                    <a:pt x="12546" y="21422"/>
                    <a:pt x="15528" y="20509"/>
                    <a:pt x="17516" y="19445"/>
                  </a:cubicBezTo>
                  <a:cubicBezTo>
                    <a:pt x="19505" y="18380"/>
                    <a:pt x="20499" y="17163"/>
                    <a:pt x="21493" y="15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371600" y="5097309"/>
              <a:ext cx="127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104408" y="4830609"/>
              <a:ext cx="406893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32" fill="norm" stroke="1" extrusionOk="0">
                  <a:moveTo>
                    <a:pt x="1033" y="0"/>
                  </a:moveTo>
                  <a:cubicBezTo>
                    <a:pt x="586" y="1464"/>
                    <a:pt x="138" y="2929"/>
                    <a:pt x="26" y="4576"/>
                  </a:cubicBezTo>
                  <a:cubicBezTo>
                    <a:pt x="-86" y="6224"/>
                    <a:pt x="138" y="8054"/>
                    <a:pt x="1201" y="10434"/>
                  </a:cubicBezTo>
                  <a:cubicBezTo>
                    <a:pt x="2264" y="12814"/>
                    <a:pt x="4167" y="15742"/>
                    <a:pt x="7021" y="17939"/>
                  </a:cubicBezTo>
                  <a:cubicBezTo>
                    <a:pt x="9875" y="20136"/>
                    <a:pt x="13680" y="21600"/>
                    <a:pt x="16254" y="21417"/>
                  </a:cubicBezTo>
                  <a:cubicBezTo>
                    <a:pt x="18828" y="21234"/>
                    <a:pt x="20171" y="19403"/>
                    <a:pt x="21514" y="17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282737" y="4640109"/>
              <a:ext cx="17776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3045" y="21600"/>
                  </a:moveTo>
                  <a:cubicBezTo>
                    <a:pt x="1774" y="21164"/>
                    <a:pt x="503" y="20727"/>
                    <a:pt x="122" y="19636"/>
                  </a:cubicBezTo>
                  <a:cubicBezTo>
                    <a:pt x="-259" y="18545"/>
                    <a:pt x="249" y="16800"/>
                    <a:pt x="1647" y="15382"/>
                  </a:cubicBezTo>
                  <a:cubicBezTo>
                    <a:pt x="3045" y="13964"/>
                    <a:pt x="5332" y="12873"/>
                    <a:pt x="8127" y="12873"/>
                  </a:cubicBezTo>
                  <a:cubicBezTo>
                    <a:pt x="10922" y="12873"/>
                    <a:pt x="14226" y="13964"/>
                    <a:pt x="16259" y="14945"/>
                  </a:cubicBezTo>
                  <a:cubicBezTo>
                    <a:pt x="18292" y="15927"/>
                    <a:pt x="19054" y="16800"/>
                    <a:pt x="18673" y="17236"/>
                  </a:cubicBezTo>
                  <a:cubicBezTo>
                    <a:pt x="18292" y="17673"/>
                    <a:pt x="16767" y="17673"/>
                    <a:pt x="13972" y="16036"/>
                  </a:cubicBezTo>
                  <a:cubicBezTo>
                    <a:pt x="11176" y="14400"/>
                    <a:pt x="7110" y="11127"/>
                    <a:pt x="4696" y="8945"/>
                  </a:cubicBezTo>
                  <a:cubicBezTo>
                    <a:pt x="2282" y="6764"/>
                    <a:pt x="1520" y="5673"/>
                    <a:pt x="1901" y="5127"/>
                  </a:cubicBezTo>
                  <a:cubicBezTo>
                    <a:pt x="2282" y="4582"/>
                    <a:pt x="3807" y="4582"/>
                    <a:pt x="5967" y="4800"/>
                  </a:cubicBezTo>
                  <a:cubicBezTo>
                    <a:pt x="8127" y="5018"/>
                    <a:pt x="10922" y="5455"/>
                    <a:pt x="13463" y="5345"/>
                  </a:cubicBezTo>
                  <a:cubicBezTo>
                    <a:pt x="16005" y="5236"/>
                    <a:pt x="18292" y="4582"/>
                    <a:pt x="19562" y="3600"/>
                  </a:cubicBezTo>
                  <a:cubicBezTo>
                    <a:pt x="20833" y="2618"/>
                    <a:pt x="21087" y="1309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155700" y="4429454"/>
              <a:ext cx="368300" cy="7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9862"/>
                  </a:moveTo>
                  <a:cubicBezTo>
                    <a:pt x="3724" y="4779"/>
                    <a:pt x="7448" y="-303"/>
                    <a:pt x="10800" y="15"/>
                  </a:cubicBezTo>
                  <a:cubicBezTo>
                    <a:pt x="14152" y="332"/>
                    <a:pt x="17131" y="6050"/>
                    <a:pt x="18869" y="10497"/>
                  </a:cubicBezTo>
                  <a:cubicBezTo>
                    <a:pt x="20607" y="14944"/>
                    <a:pt x="21103" y="18121"/>
                    <a:pt x="21600" y="21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346199" y="3814609"/>
              <a:ext cx="50801" cy="48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68"/>
                  </a:moveTo>
                  <a:cubicBezTo>
                    <a:pt x="18900" y="20934"/>
                    <a:pt x="16200" y="21600"/>
                    <a:pt x="14850" y="21600"/>
                  </a:cubicBezTo>
                  <a:cubicBezTo>
                    <a:pt x="13500" y="21600"/>
                    <a:pt x="13500" y="20934"/>
                    <a:pt x="12600" y="19126"/>
                  </a:cubicBezTo>
                  <a:cubicBezTo>
                    <a:pt x="11700" y="17318"/>
                    <a:pt x="9900" y="14368"/>
                    <a:pt x="7650" y="10990"/>
                  </a:cubicBezTo>
                  <a:cubicBezTo>
                    <a:pt x="5400" y="7612"/>
                    <a:pt x="2700" y="380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264658" y="3769895"/>
              <a:ext cx="214892" cy="11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463" fill="norm" stroke="1" extrusionOk="0">
                  <a:moveTo>
                    <a:pt x="1805" y="17923"/>
                  </a:moveTo>
                  <a:cubicBezTo>
                    <a:pt x="1170" y="19412"/>
                    <a:pt x="534" y="20902"/>
                    <a:pt x="217" y="20343"/>
                  </a:cubicBezTo>
                  <a:cubicBezTo>
                    <a:pt x="-101" y="19785"/>
                    <a:pt x="-101" y="17178"/>
                    <a:pt x="428" y="13454"/>
                  </a:cubicBezTo>
                  <a:cubicBezTo>
                    <a:pt x="958" y="9730"/>
                    <a:pt x="2017" y="4888"/>
                    <a:pt x="3605" y="2281"/>
                  </a:cubicBezTo>
                  <a:cubicBezTo>
                    <a:pt x="5193" y="-326"/>
                    <a:pt x="7311" y="-698"/>
                    <a:pt x="10381" y="1164"/>
                  </a:cubicBezTo>
                  <a:cubicBezTo>
                    <a:pt x="13452" y="3026"/>
                    <a:pt x="17475" y="7123"/>
                    <a:pt x="21499" y="112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860550" y="5666439"/>
              <a:ext cx="1670050" cy="9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6" fill="norm" stroke="1" extrusionOk="0">
                  <a:moveTo>
                    <a:pt x="0" y="21196"/>
                  </a:moveTo>
                  <a:cubicBezTo>
                    <a:pt x="493" y="19358"/>
                    <a:pt x="986" y="17519"/>
                    <a:pt x="1697" y="16141"/>
                  </a:cubicBezTo>
                  <a:cubicBezTo>
                    <a:pt x="2409" y="14762"/>
                    <a:pt x="3340" y="13843"/>
                    <a:pt x="4189" y="13153"/>
                  </a:cubicBezTo>
                  <a:cubicBezTo>
                    <a:pt x="5037" y="12464"/>
                    <a:pt x="5804" y="12005"/>
                    <a:pt x="6611" y="11545"/>
                  </a:cubicBezTo>
                  <a:cubicBezTo>
                    <a:pt x="7419" y="11085"/>
                    <a:pt x="8268" y="10626"/>
                    <a:pt x="9089" y="9936"/>
                  </a:cubicBezTo>
                  <a:cubicBezTo>
                    <a:pt x="9910" y="9247"/>
                    <a:pt x="10704" y="8328"/>
                    <a:pt x="11498" y="7179"/>
                  </a:cubicBezTo>
                  <a:cubicBezTo>
                    <a:pt x="12292" y="6030"/>
                    <a:pt x="13086" y="4651"/>
                    <a:pt x="14058" y="3962"/>
                  </a:cubicBezTo>
                  <a:cubicBezTo>
                    <a:pt x="15030" y="3273"/>
                    <a:pt x="16179" y="3273"/>
                    <a:pt x="17151" y="2813"/>
                  </a:cubicBezTo>
                  <a:cubicBezTo>
                    <a:pt x="18123" y="2353"/>
                    <a:pt x="18917" y="1434"/>
                    <a:pt x="19478" y="745"/>
                  </a:cubicBezTo>
                  <a:cubicBezTo>
                    <a:pt x="20040" y="56"/>
                    <a:pt x="20368" y="-404"/>
                    <a:pt x="20683" y="515"/>
                  </a:cubicBezTo>
                  <a:cubicBezTo>
                    <a:pt x="20998" y="1434"/>
                    <a:pt x="21299" y="3732"/>
                    <a:pt x="21600" y="6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835150" y="5656109"/>
              <a:ext cx="1822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7" y="20250"/>
                    <a:pt x="953" y="18900"/>
                    <a:pt x="1580" y="17775"/>
                  </a:cubicBezTo>
                  <a:cubicBezTo>
                    <a:pt x="2208" y="16650"/>
                    <a:pt x="2985" y="15750"/>
                    <a:pt x="3826" y="14625"/>
                  </a:cubicBezTo>
                  <a:cubicBezTo>
                    <a:pt x="4666" y="13500"/>
                    <a:pt x="5569" y="12150"/>
                    <a:pt x="6472" y="10800"/>
                  </a:cubicBezTo>
                  <a:cubicBezTo>
                    <a:pt x="7376" y="9450"/>
                    <a:pt x="8279" y="8100"/>
                    <a:pt x="9207" y="6975"/>
                  </a:cubicBezTo>
                  <a:cubicBezTo>
                    <a:pt x="10135" y="5850"/>
                    <a:pt x="11089" y="4950"/>
                    <a:pt x="11941" y="4950"/>
                  </a:cubicBezTo>
                  <a:cubicBezTo>
                    <a:pt x="12794" y="4950"/>
                    <a:pt x="13547" y="5850"/>
                    <a:pt x="14275" y="6300"/>
                  </a:cubicBezTo>
                  <a:cubicBezTo>
                    <a:pt x="15002" y="6750"/>
                    <a:pt x="15705" y="6750"/>
                    <a:pt x="16432" y="6075"/>
                  </a:cubicBezTo>
                  <a:cubicBezTo>
                    <a:pt x="17160" y="5400"/>
                    <a:pt x="17912" y="4050"/>
                    <a:pt x="18552" y="2925"/>
                  </a:cubicBezTo>
                  <a:cubicBezTo>
                    <a:pt x="19192" y="1800"/>
                    <a:pt x="19718" y="900"/>
                    <a:pt x="20208" y="450"/>
                  </a:cubicBezTo>
                  <a:cubicBezTo>
                    <a:pt x="20697" y="0"/>
                    <a:pt x="211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5248420" y="5570824"/>
              <a:ext cx="1603230" cy="6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22" fill="norm" stroke="1" extrusionOk="0">
                  <a:moveTo>
                    <a:pt x="126" y="21122"/>
                  </a:moveTo>
                  <a:cubicBezTo>
                    <a:pt x="40" y="18422"/>
                    <a:pt x="-45" y="15722"/>
                    <a:pt x="26" y="14372"/>
                  </a:cubicBezTo>
                  <a:cubicBezTo>
                    <a:pt x="97" y="13022"/>
                    <a:pt x="325" y="13022"/>
                    <a:pt x="851" y="12685"/>
                  </a:cubicBezTo>
                  <a:cubicBezTo>
                    <a:pt x="1378" y="12347"/>
                    <a:pt x="2203" y="11672"/>
                    <a:pt x="3085" y="10997"/>
                  </a:cubicBezTo>
                  <a:cubicBezTo>
                    <a:pt x="3968" y="10322"/>
                    <a:pt x="4907" y="9647"/>
                    <a:pt x="5931" y="9647"/>
                  </a:cubicBezTo>
                  <a:cubicBezTo>
                    <a:pt x="6956" y="9647"/>
                    <a:pt x="8066" y="10322"/>
                    <a:pt x="9005" y="9985"/>
                  </a:cubicBezTo>
                  <a:cubicBezTo>
                    <a:pt x="9944" y="9647"/>
                    <a:pt x="10712" y="8297"/>
                    <a:pt x="11595" y="6272"/>
                  </a:cubicBezTo>
                  <a:cubicBezTo>
                    <a:pt x="12477" y="4247"/>
                    <a:pt x="13473" y="1547"/>
                    <a:pt x="14483" y="534"/>
                  </a:cubicBezTo>
                  <a:cubicBezTo>
                    <a:pt x="15493" y="-478"/>
                    <a:pt x="16518" y="197"/>
                    <a:pt x="17542" y="534"/>
                  </a:cubicBezTo>
                  <a:cubicBezTo>
                    <a:pt x="18567" y="872"/>
                    <a:pt x="19591" y="872"/>
                    <a:pt x="20260" y="1209"/>
                  </a:cubicBezTo>
                  <a:cubicBezTo>
                    <a:pt x="20929" y="1547"/>
                    <a:pt x="21242" y="2222"/>
                    <a:pt x="21555" y="2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230283" y="5618009"/>
              <a:ext cx="171661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5" y="21600"/>
                  </a:moveTo>
                  <a:cubicBezTo>
                    <a:pt x="1065" y="20700"/>
                    <a:pt x="666" y="19800"/>
                    <a:pt x="400" y="18450"/>
                  </a:cubicBezTo>
                  <a:cubicBezTo>
                    <a:pt x="133" y="17100"/>
                    <a:pt x="0" y="15300"/>
                    <a:pt x="0" y="14400"/>
                  </a:cubicBezTo>
                  <a:cubicBezTo>
                    <a:pt x="0" y="13500"/>
                    <a:pt x="133" y="13500"/>
                    <a:pt x="772" y="13500"/>
                  </a:cubicBezTo>
                  <a:cubicBezTo>
                    <a:pt x="1412" y="13500"/>
                    <a:pt x="2557" y="13500"/>
                    <a:pt x="3622" y="12600"/>
                  </a:cubicBezTo>
                  <a:cubicBezTo>
                    <a:pt x="4688" y="11700"/>
                    <a:pt x="5673" y="9900"/>
                    <a:pt x="6618" y="8100"/>
                  </a:cubicBezTo>
                  <a:cubicBezTo>
                    <a:pt x="7564" y="6300"/>
                    <a:pt x="8470" y="4500"/>
                    <a:pt x="9388" y="3150"/>
                  </a:cubicBezTo>
                  <a:cubicBezTo>
                    <a:pt x="10307" y="1800"/>
                    <a:pt x="11239" y="900"/>
                    <a:pt x="12252" y="450"/>
                  </a:cubicBezTo>
                  <a:cubicBezTo>
                    <a:pt x="13264" y="0"/>
                    <a:pt x="14356" y="0"/>
                    <a:pt x="15408" y="0"/>
                  </a:cubicBezTo>
                  <a:cubicBezTo>
                    <a:pt x="16460" y="0"/>
                    <a:pt x="17472" y="0"/>
                    <a:pt x="18497" y="900"/>
                  </a:cubicBezTo>
                  <a:cubicBezTo>
                    <a:pt x="19523" y="1800"/>
                    <a:pt x="20561" y="36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553371" y="4849659"/>
              <a:ext cx="53429" cy="85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6016" y="0"/>
                  </a:moveTo>
                  <a:cubicBezTo>
                    <a:pt x="4355" y="1330"/>
                    <a:pt x="2693" y="2660"/>
                    <a:pt x="1447" y="4123"/>
                  </a:cubicBezTo>
                  <a:cubicBezTo>
                    <a:pt x="201" y="5586"/>
                    <a:pt x="-630" y="7182"/>
                    <a:pt x="616" y="8832"/>
                  </a:cubicBezTo>
                  <a:cubicBezTo>
                    <a:pt x="1862" y="10481"/>
                    <a:pt x="5185" y="12183"/>
                    <a:pt x="8508" y="13779"/>
                  </a:cubicBezTo>
                  <a:cubicBezTo>
                    <a:pt x="11832" y="15375"/>
                    <a:pt x="15155" y="16865"/>
                    <a:pt x="16816" y="18009"/>
                  </a:cubicBezTo>
                  <a:cubicBezTo>
                    <a:pt x="18478" y="19153"/>
                    <a:pt x="18478" y="19951"/>
                    <a:pt x="18062" y="20563"/>
                  </a:cubicBezTo>
                  <a:cubicBezTo>
                    <a:pt x="17647" y="21174"/>
                    <a:pt x="16816" y="21600"/>
                    <a:pt x="17232" y="21600"/>
                  </a:cubicBezTo>
                  <a:cubicBezTo>
                    <a:pt x="17647" y="21600"/>
                    <a:pt x="19308" y="21174"/>
                    <a:pt x="20970" y="207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473450" y="4852559"/>
              <a:ext cx="1885950" cy="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7175"/>
                  </a:moveTo>
                  <a:cubicBezTo>
                    <a:pt x="824" y="5825"/>
                    <a:pt x="1648" y="4475"/>
                    <a:pt x="2461" y="4138"/>
                  </a:cubicBezTo>
                  <a:cubicBezTo>
                    <a:pt x="3273" y="3800"/>
                    <a:pt x="4073" y="4475"/>
                    <a:pt x="4945" y="4138"/>
                  </a:cubicBezTo>
                  <a:cubicBezTo>
                    <a:pt x="5818" y="3800"/>
                    <a:pt x="6764" y="2450"/>
                    <a:pt x="7624" y="1437"/>
                  </a:cubicBezTo>
                  <a:cubicBezTo>
                    <a:pt x="8485" y="425"/>
                    <a:pt x="9261" y="-250"/>
                    <a:pt x="9964" y="87"/>
                  </a:cubicBezTo>
                  <a:cubicBezTo>
                    <a:pt x="10667" y="425"/>
                    <a:pt x="11297" y="1775"/>
                    <a:pt x="11891" y="3800"/>
                  </a:cubicBezTo>
                  <a:cubicBezTo>
                    <a:pt x="12485" y="5825"/>
                    <a:pt x="13042" y="8525"/>
                    <a:pt x="13794" y="9875"/>
                  </a:cubicBezTo>
                  <a:cubicBezTo>
                    <a:pt x="14545" y="11225"/>
                    <a:pt x="15491" y="11225"/>
                    <a:pt x="16303" y="11562"/>
                  </a:cubicBezTo>
                  <a:cubicBezTo>
                    <a:pt x="17115" y="11900"/>
                    <a:pt x="17794" y="12575"/>
                    <a:pt x="18436" y="13250"/>
                  </a:cubicBezTo>
                  <a:cubicBezTo>
                    <a:pt x="19079" y="13925"/>
                    <a:pt x="19685" y="14600"/>
                    <a:pt x="20206" y="15950"/>
                  </a:cubicBezTo>
                  <a:cubicBezTo>
                    <a:pt x="20727" y="17300"/>
                    <a:pt x="21164" y="19325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197193" y="4887759"/>
              <a:ext cx="66957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21352" y="0"/>
                  </a:moveTo>
                  <a:cubicBezTo>
                    <a:pt x="18652" y="1614"/>
                    <a:pt x="15952" y="3228"/>
                    <a:pt x="13927" y="4748"/>
                  </a:cubicBezTo>
                  <a:cubicBezTo>
                    <a:pt x="11902" y="6269"/>
                    <a:pt x="10552" y="7697"/>
                    <a:pt x="9202" y="9031"/>
                  </a:cubicBezTo>
                  <a:cubicBezTo>
                    <a:pt x="7852" y="10366"/>
                    <a:pt x="6502" y="11607"/>
                    <a:pt x="5490" y="12879"/>
                  </a:cubicBezTo>
                  <a:cubicBezTo>
                    <a:pt x="4477" y="14152"/>
                    <a:pt x="3802" y="15455"/>
                    <a:pt x="2790" y="16790"/>
                  </a:cubicBezTo>
                  <a:cubicBezTo>
                    <a:pt x="1777" y="18124"/>
                    <a:pt x="427" y="19490"/>
                    <a:pt x="89" y="20297"/>
                  </a:cubicBezTo>
                  <a:cubicBezTo>
                    <a:pt x="-248" y="21103"/>
                    <a:pt x="427" y="21352"/>
                    <a:pt x="11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570433" y="4875059"/>
              <a:ext cx="201467" cy="33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01" fill="norm" stroke="1" extrusionOk="0">
                  <a:moveTo>
                    <a:pt x="21416" y="0"/>
                  </a:moveTo>
                  <a:cubicBezTo>
                    <a:pt x="18716" y="3220"/>
                    <a:pt x="16016" y="6440"/>
                    <a:pt x="12641" y="9794"/>
                  </a:cubicBezTo>
                  <a:cubicBezTo>
                    <a:pt x="9266" y="13148"/>
                    <a:pt x="5216" y="16636"/>
                    <a:pt x="2854" y="18648"/>
                  </a:cubicBezTo>
                  <a:cubicBezTo>
                    <a:pt x="491" y="20661"/>
                    <a:pt x="-184" y="21198"/>
                    <a:pt x="41" y="21399"/>
                  </a:cubicBezTo>
                  <a:cubicBezTo>
                    <a:pt x="266" y="21600"/>
                    <a:pt x="1391" y="21466"/>
                    <a:pt x="2516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743506" y="4919509"/>
              <a:ext cx="28874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20562" y="738"/>
                    <a:pt x="19616" y="1477"/>
                    <a:pt x="17882" y="3092"/>
                  </a:cubicBezTo>
                  <a:cubicBezTo>
                    <a:pt x="16147" y="4708"/>
                    <a:pt x="13625" y="7200"/>
                    <a:pt x="10866" y="9969"/>
                  </a:cubicBezTo>
                  <a:cubicBezTo>
                    <a:pt x="8107" y="12738"/>
                    <a:pt x="5111" y="15785"/>
                    <a:pt x="3455" y="17538"/>
                  </a:cubicBezTo>
                  <a:cubicBezTo>
                    <a:pt x="1800" y="19292"/>
                    <a:pt x="1485" y="19754"/>
                    <a:pt x="1090" y="20169"/>
                  </a:cubicBezTo>
                  <a:cubicBezTo>
                    <a:pt x="696" y="20585"/>
                    <a:pt x="223" y="20954"/>
                    <a:pt x="66" y="21185"/>
                  </a:cubicBezTo>
                  <a:cubicBezTo>
                    <a:pt x="-92" y="21415"/>
                    <a:pt x="66" y="21508"/>
                    <a:pt x="2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3917949" y="4925859"/>
              <a:ext cx="37465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47" y="2260"/>
                    <a:pt x="17695" y="4521"/>
                    <a:pt x="15620" y="6823"/>
                  </a:cubicBezTo>
                  <a:cubicBezTo>
                    <a:pt x="13546" y="9126"/>
                    <a:pt x="11349" y="11470"/>
                    <a:pt x="8908" y="13730"/>
                  </a:cubicBezTo>
                  <a:cubicBezTo>
                    <a:pt x="6468" y="15991"/>
                    <a:pt x="3783" y="18167"/>
                    <a:pt x="2258" y="19465"/>
                  </a:cubicBezTo>
                  <a:cubicBezTo>
                    <a:pt x="732" y="20763"/>
                    <a:pt x="366" y="211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343400" y="4925859"/>
              <a:ext cx="387350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6" y="1485"/>
                    <a:pt x="18531" y="2969"/>
                    <a:pt x="16584" y="4713"/>
                  </a:cubicBezTo>
                  <a:cubicBezTo>
                    <a:pt x="14636" y="6458"/>
                    <a:pt x="12275" y="8462"/>
                    <a:pt x="10092" y="10355"/>
                  </a:cubicBezTo>
                  <a:cubicBezTo>
                    <a:pt x="7908" y="12247"/>
                    <a:pt x="5902" y="14029"/>
                    <a:pt x="4249" y="15885"/>
                  </a:cubicBezTo>
                  <a:cubicBezTo>
                    <a:pt x="2597" y="17740"/>
                    <a:pt x="1298" y="196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559300" y="4989359"/>
              <a:ext cx="36830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90" y="1286"/>
                    <a:pt x="17379" y="2571"/>
                    <a:pt x="14834" y="4671"/>
                  </a:cubicBezTo>
                  <a:cubicBezTo>
                    <a:pt x="12290" y="6771"/>
                    <a:pt x="9310" y="9686"/>
                    <a:pt x="6828" y="12471"/>
                  </a:cubicBezTo>
                  <a:cubicBezTo>
                    <a:pt x="4345" y="15257"/>
                    <a:pt x="2359" y="17914"/>
                    <a:pt x="1303" y="19414"/>
                  </a:cubicBezTo>
                  <a:cubicBezTo>
                    <a:pt x="248" y="20914"/>
                    <a:pt x="124" y="21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895850" y="5211609"/>
              <a:ext cx="2159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3024"/>
                    <a:pt x="15671" y="6048"/>
                    <a:pt x="12071" y="9648"/>
                  </a:cubicBezTo>
                  <a:cubicBezTo>
                    <a:pt x="8471" y="13248"/>
                    <a:pt x="4235" y="17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4450" y="4894109"/>
              <a:ext cx="465667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56" y="2979"/>
                    <a:pt x="4713" y="5959"/>
                    <a:pt x="7707" y="8938"/>
                  </a:cubicBezTo>
                  <a:cubicBezTo>
                    <a:pt x="10702" y="11917"/>
                    <a:pt x="14335" y="14897"/>
                    <a:pt x="16593" y="16759"/>
                  </a:cubicBezTo>
                  <a:cubicBezTo>
                    <a:pt x="18851" y="18621"/>
                    <a:pt x="19735" y="19366"/>
                    <a:pt x="20422" y="20110"/>
                  </a:cubicBezTo>
                  <a:cubicBezTo>
                    <a:pt x="21109" y="20855"/>
                    <a:pt x="21600" y="21600"/>
                    <a:pt x="21600" y="21600"/>
                  </a:cubicBezTo>
                  <a:cubicBezTo>
                    <a:pt x="21600" y="21600"/>
                    <a:pt x="21109" y="20855"/>
                    <a:pt x="20618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0" y="4589309"/>
              <a:ext cx="1143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000" y="20894"/>
                    <a:pt x="14400" y="20188"/>
                    <a:pt x="10800" y="18141"/>
                  </a:cubicBezTo>
                  <a:cubicBezTo>
                    <a:pt x="7200" y="16094"/>
                    <a:pt x="3600" y="12706"/>
                    <a:pt x="1800" y="9459"/>
                  </a:cubicBezTo>
                  <a:cubicBezTo>
                    <a:pt x="0" y="6212"/>
                    <a:pt x="0" y="310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54000" y="4684559"/>
              <a:ext cx="508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300" y="20123"/>
                    <a:pt x="9000" y="18646"/>
                    <a:pt x="5400" y="15046"/>
                  </a:cubicBezTo>
                  <a:cubicBezTo>
                    <a:pt x="1800" y="11446"/>
                    <a:pt x="900" y="572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244" y="4284509"/>
              <a:ext cx="513107" cy="22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54" fill="norm" stroke="1" extrusionOk="0">
                  <a:moveTo>
                    <a:pt x="213" y="0"/>
                  </a:moveTo>
                  <a:cubicBezTo>
                    <a:pt x="36" y="1189"/>
                    <a:pt x="-141" y="2378"/>
                    <a:pt x="169" y="3963"/>
                  </a:cubicBezTo>
                  <a:cubicBezTo>
                    <a:pt x="479" y="5549"/>
                    <a:pt x="1275" y="7530"/>
                    <a:pt x="2913" y="10206"/>
                  </a:cubicBezTo>
                  <a:cubicBezTo>
                    <a:pt x="4551" y="12881"/>
                    <a:pt x="7029" y="16250"/>
                    <a:pt x="9508" y="18429"/>
                  </a:cubicBezTo>
                  <a:cubicBezTo>
                    <a:pt x="11987" y="20609"/>
                    <a:pt x="14466" y="21600"/>
                    <a:pt x="16457" y="21303"/>
                  </a:cubicBezTo>
                  <a:cubicBezTo>
                    <a:pt x="18449" y="21006"/>
                    <a:pt x="19954" y="19420"/>
                    <a:pt x="21459" y="178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92516" y="4068609"/>
              <a:ext cx="26468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923" y="21600"/>
                  </a:moveTo>
                  <a:cubicBezTo>
                    <a:pt x="1894" y="21420"/>
                    <a:pt x="866" y="21240"/>
                    <a:pt x="351" y="20700"/>
                  </a:cubicBezTo>
                  <a:cubicBezTo>
                    <a:pt x="-163" y="20160"/>
                    <a:pt x="-163" y="19260"/>
                    <a:pt x="694" y="17910"/>
                  </a:cubicBezTo>
                  <a:cubicBezTo>
                    <a:pt x="1551" y="16560"/>
                    <a:pt x="3266" y="14760"/>
                    <a:pt x="5923" y="14220"/>
                  </a:cubicBezTo>
                  <a:cubicBezTo>
                    <a:pt x="8580" y="13680"/>
                    <a:pt x="12180" y="14400"/>
                    <a:pt x="14494" y="15300"/>
                  </a:cubicBezTo>
                  <a:cubicBezTo>
                    <a:pt x="16808" y="16200"/>
                    <a:pt x="17837" y="17280"/>
                    <a:pt x="18437" y="18270"/>
                  </a:cubicBezTo>
                  <a:cubicBezTo>
                    <a:pt x="19037" y="19260"/>
                    <a:pt x="19208" y="20160"/>
                    <a:pt x="18780" y="20520"/>
                  </a:cubicBezTo>
                  <a:cubicBezTo>
                    <a:pt x="18351" y="20880"/>
                    <a:pt x="17323" y="20700"/>
                    <a:pt x="15008" y="18630"/>
                  </a:cubicBezTo>
                  <a:cubicBezTo>
                    <a:pt x="12694" y="16560"/>
                    <a:pt x="9094" y="12600"/>
                    <a:pt x="6866" y="9900"/>
                  </a:cubicBezTo>
                  <a:cubicBezTo>
                    <a:pt x="4637" y="7200"/>
                    <a:pt x="3780" y="5760"/>
                    <a:pt x="3180" y="4500"/>
                  </a:cubicBezTo>
                  <a:cubicBezTo>
                    <a:pt x="2580" y="3240"/>
                    <a:pt x="2237" y="2160"/>
                    <a:pt x="2494" y="1710"/>
                  </a:cubicBezTo>
                  <a:cubicBezTo>
                    <a:pt x="2751" y="1260"/>
                    <a:pt x="3608" y="1440"/>
                    <a:pt x="5751" y="2340"/>
                  </a:cubicBezTo>
                  <a:cubicBezTo>
                    <a:pt x="7894" y="3240"/>
                    <a:pt x="11323" y="4860"/>
                    <a:pt x="13723" y="5670"/>
                  </a:cubicBezTo>
                  <a:cubicBezTo>
                    <a:pt x="16123" y="6480"/>
                    <a:pt x="17494" y="6480"/>
                    <a:pt x="18608" y="5400"/>
                  </a:cubicBezTo>
                  <a:cubicBezTo>
                    <a:pt x="19723" y="4320"/>
                    <a:pt x="20580" y="2160"/>
                    <a:pt x="2143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95250" y="3865127"/>
              <a:ext cx="374650" cy="7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9" fill="norm" stroke="1" extrusionOk="0">
                  <a:moveTo>
                    <a:pt x="0" y="15423"/>
                  </a:moveTo>
                  <a:cubicBezTo>
                    <a:pt x="1464" y="10307"/>
                    <a:pt x="2929" y="5192"/>
                    <a:pt x="5247" y="2350"/>
                  </a:cubicBezTo>
                  <a:cubicBezTo>
                    <a:pt x="7566" y="-493"/>
                    <a:pt x="10739" y="-1061"/>
                    <a:pt x="13607" y="2350"/>
                  </a:cubicBezTo>
                  <a:cubicBezTo>
                    <a:pt x="16475" y="5760"/>
                    <a:pt x="19037" y="13150"/>
                    <a:pt x="21600" y="205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18946" y="3039909"/>
              <a:ext cx="36655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21600"/>
                  </a:moveTo>
                  <a:cubicBezTo>
                    <a:pt x="11180" y="19728"/>
                    <a:pt x="5180" y="17856"/>
                    <a:pt x="2180" y="15372"/>
                  </a:cubicBezTo>
                  <a:cubicBezTo>
                    <a:pt x="-820" y="12888"/>
                    <a:pt x="-820" y="9792"/>
                    <a:pt x="2780" y="7128"/>
                  </a:cubicBezTo>
                  <a:cubicBezTo>
                    <a:pt x="6380" y="4464"/>
                    <a:pt x="13580" y="2232"/>
                    <a:pt x="2078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218452" y="3001123"/>
              <a:ext cx="270498" cy="18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515" fill="norm" stroke="1" extrusionOk="0">
                  <a:moveTo>
                    <a:pt x="2812" y="18798"/>
                  </a:moveTo>
                  <a:cubicBezTo>
                    <a:pt x="1807" y="19758"/>
                    <a:pt x="803" y="20718"/>
                    <a:pt x="300" y="20478"/>
                  </a:cubicBezTo>
                  <a:cubicBezTo>
                    <a:pt x="-202" y="20238"/>
                    <a:pt x="-202" y="18798"/>
                    <a:pt x="1305" y="15198"/>
                  </a:cubicBezTo>
                  <a:cubicBezTo>
                    <a:pt x="2812" y="11598"/>
                    <a:pt x="5826" y="5838"/>
                    <a:pt x="8254" y="2718"/>
                  </a:cubicBezTo>
                  <a:cubicBezTo>
                    <a:pt x="10682" y="-402"/>
                    <a:pt x="12524" y="-882"/>
                    <a:pt x="14365" y="1518"/>
                  </a:cubicBezTo>
                  <a:cubicBezTo>
                    <a:pt x="16207" y="3918"/>
                    <a:pt x="18049" y="9198"/>
                    <a:pt x="19221" y="12438"/>
                  </a:cubicBezTo>
                  <a:cubicBezTo>
                    <a:pt x="20393" y="15678"/>
                    <a:pt x="20896" y="16878"/>
                    <a:pt x="21398" y="180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7772400" y="728509"/>
              <a:ext cx="3175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500"/>
                    <a:pt x="11520" y="7000"/>
                    <a:pt x="15120" y="10600"/>
                  </a:cubicBezTo>
                  <a:cubicBezTo>
                    <a:pt x="18720" y="14200"/>
                    <a:pt x="20160" y="17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7785100" y="671359"/>
              <a:ext cx="2794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5" y="19008"/>
                    <a:pt x="2291" y="16416"/>
                    <a:pt x="4991" y="13104"/>
                  </a:cubicBezTo>
                  <a:cubicBezTo>
                    <a:pt x="7691" y="9792"/>
                    <a:pt x="11945" y="5760"/>
                    <a:pt x="14973" y="3456"/>
                  </a:cubicBezTo>
                  <a:cubicBezTo>
                    <a:pt x="18000" y="1152"/>
                    <a:pt x="1980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7829550" y="855509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5943"/>
                    <a:pt x="6300" y="10286"/>
                    <a:pt x="9900" y="6686"/>
                  </a:cubicBezTo>
                  <a:cubicBezTo>
                    <a:pt x="13500" y="3086"/>
                    <a:pt x="1755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7918450" y="1108233"/>
              <a:ext cx="139700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0"/>
                  </a:moveTo>
                  <a:cubicBezTo>
                    <a:pt x="1636" y="-139"/>
                    <a:pt x="3273" y="-487"/>
                    <a:pt x="6873" y="2997"/>
                  </a:cubicBezTo>
                  <a:cubicBezTo>
                    <a:pt x="10473" y="6481"/>
                    <a:pt x="16036" y="13797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962900" y="1122209"/>
              <a:ext cx="952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2"/>
                    <a:pt x="16800" y="465"/>
                    <a:pt x="13200" y="4065"/>
                  </a:cubicBezTo>
                  <a:cubicBezTo>
                    <a:pt x="9600" y="7665"/>
                    <a:pt x="4800" y="146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264755" y="682852"/>
              <a:ext cx="117246" cy="41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53" fill="norm" stroke="1" extrusionOk="0">
                  <a:moveTo>
                    <a:pt x="20990" y="724"/>
                  </a:moveTo>
                  <a:cubicBezTo>
                    <a:pt x="19474" y="394"/>
                    <a:pt x="17958" y="63"/>
                    <a:pt x="16253" y="8"/>
                  </a:cubicBezTo>
                  <a:cubicBezTo>
                    <a:pt x="14548" y="-47"/>
                    <a:pt x="12653" y="173"/>
                    <a:pt x="10190" y="1275"/>
                  </a:cubicBezTo>
                  <a:cubicBezTo>
                    <a:pt x="7727" y="2377"/>
                    <a:pt x="4695" y="4361"/>
                    <a:pt x="2611" y="7006"/>
                  </a:cubicBezTo>
                  <a:cubicBezTo>
                    <a:pt x="527" y="9651"/>
                    <a:pt x="-610" y="12957"/>
                    <a:pt x="337" y="15437"/>
                  </a:cubicBezTo>
                  <a:cubicBezTo>
                    <a:pt x="1285" y="17916"/>
                    <a:pt x="4316" y="19569"/>
                    <a:pt x="7348" y="20451"/>
                  </a:cubicBezTo>
                  <a:cubicBezTo>
                    <a:pt x="10379" y="21333"/>
                    <a:pt x="13411" y="21443"/>
                    <a:pt x="16443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414391" y="747559"/>
              <a:ext cx="221609" cy="28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9" fill="norm" stroke="1" extrusionOk="0">
                  <a:moveTo>
                    <a:pt x="16601" y="0"/>
                  </a:moveTo>
                  <a:cubicBezTo>
                    <a:pt x="15367" y="4513"/>
                    <a:pt x="14132" y="9027"/>
                    <a:pt x="12795" y="12251"/>
                  </a:cubicBezTo>
                  <a:cubicBezTo>
                    <a:pt x="11458" y="15475"/>
                    <a:pt x="10018" y="17409"/>
                    <a:pt x="8887" y="18699"/>
                  </a:cubicBezTo>
                  <a:cubicBezTo>
                    <a:pt x="7755" y="19988"/>
                    <a:pt x="6932" y="20633"/>
                    <a:pt x="5801" y="21036"/>
                  </a:cubicBezTo>
                  <a:cubicBezTo>
                    <a:pt x="4669" y="21439"/>
                    <a:pt x="3229" y="21600"/>
                    <a:pt x="2201" y="21278"/>
                  </a:cubicBezTo>
                  <a:cubicBezTo>
                    <a:pt x="1172" y="20955"/>
                    <a:pt x="555" y="20149"/>
                    <a:pt x="247" y="19182"/>
                  </a:cubicBezTo>
                  <a:cubicBezTo>
                    <a:pt x="-62" y="18215"/>
                    <a:pt x="-62" y="17087"/>
                    <a:pt x="144" y="16119"/>
                  </a:cubicBezTo>
                  <a:cubicBezTo>
                    <a:pt x="349" y="15152"/>
                    <a:pt x="761" y="14346"/>
                    <a:pt x="1481" y="13943"/>
                  </a:cubicBezTo>
                  <a:cubicBezTo>
                    <a:pt x="2201" y="13540"/>
                    <a:pt x="3229" y="13540"/>
                    <a:pt x="5492" y="14024"/>
                  </a:cubicBezTo>
                  <a:cubicBezTo>
                    <a:pt x="7755" y="14507"/>
                    <a:pt x="11252" y="15475"/>
                    <a:pt x="14132" y="16603"/>
                  </a:cubicBezTo>
                  <a:cubicBezTo>
                    <a:pt x="17012" y="17731"/>
                    <a:pt x="19275" y="19021"/>
                    <a:pt x="21538" y="20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674099" y="683568"/>
              <a:ext cx="106783" cy="3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08" fill="norm" stroke="1" extrusionOk="0">
                  <a:moveTo>
                    <a:pt x="0" y="1101"/>
                  </a:moveTo>
                  <a:cubicBezTo>
                    <a:pt x="1662" y="624"/>
                    <a:pt x="3323" y="147"/>
                    <a:pt x="5400" y="27"/>
                  </a:cubicBezTo>
                  <a:cubicBezTo>
                    <a:pt x="7477" y="-92"/>
                    <a:pt x="9969" y="147"/>
                    <a:pt x="13085" y="1280"/>
                  </a:cubicBezTo>
                  <a:cubicBezTo>
                    <a:pt x="16200" y="2414"/>
                    <a:pt x="19938" y="4443"/>
                    <a:pt x="20769" y="7426"/>
                  </a:cubicBezTo>
                  <a:cubicBezTo>
                    <a:pt x="21600" y="10410"/>
                    <a:pt x="19523" y="14348"/>
                    <a:pt x="17031" y="16854"/>
                  </a:cubicBezTo>
                  <a:cubicBezTo>
                    <a:pt x="14538" y="19360"/>
                    <a:pt x="11631" y="20434"/>
                    <a:pt x="8723" y="215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909050" y="83010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8921750" y="906309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486"/>
                    <a:pt x="4608" y="13371"/>
                    <a:pt x="8208" y="9771"/>
                  </a:cubicBezTo>
                  <a:cubicBezTo>
                    <a:pt x="11808" y="6171"/>
                    <a:pt x="1670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325829" y="454940"/>
              <a:ext cx="177705" cy="71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15" fill="norm" stroke="1" extrusionOk="0">
                  <a:moveTo>
                    <a:pt x="13838" y="2118"/>
                  </a:moveTo>
                  <a:cubicBezTo>
                    <a:pt x="12833" y="1481"/>
                    <a:pt x="11829" y="844"/>
                    <a:pt x="10699" y="462"/>
                  </a:cubicBezTo>
                  <a:cubicBezTo>
                    <a:pt x="9568" y="79"/>
                    <a:pt x="8313" y="-48"/>
                    <a:pt x="7057" y="16"/>
                  </a:cubicBezTo>
                  <a:cubicBezTo>
                    <a:pt x="5801" y="79"/>
                    <a:pt x="4545" y="334"/>
                    <a:pt x="3038" y="1386"/>
                  </a:cubicBezTo>
                  <a:cubicBezTo>
                    <a:pt x="1531" y="2437"/>
                    <a:pt x="-227" y="4285"/>
                    <a:pt x="24" y="6037"/>
                  </a:cubicBezTo>
                  <a:cubicBezTo>
                    <a:pt x="275" y="7789"/>
                    <a:pt x="2536" y="9446"/>
                    <a:pt x="6178" y="11102"/>
                  </a:cubicBezTo>
                  <a:cubicBezTo>
                    <a:pt x="9820" y="12759"/>
                    <a:pt x="14843" y="14416"/>
                    <a:pt x="17731" y="15754"/>
                  </a:cubicBezTo>
                  <a:cubicBezTo>
                    <a:pt x="20620" y="17092"/>
                    <a:pt x="21373" y="18111"/>
                    <a:pt x="20996" y="18940"/>
                  </a:cubicBezTo>
                  <a:cubicBezTo>
                    <a:pt x="20620" y="19768"/>
                    <a:pt x="19113" y="20405"/>
                    <a:pt x="17857" y="20819"/>
                  </a:cubicBezTo>
                  <a:cubicBezTo>
                    <a:pt x="16601" y="21233"/>
                    <a:pt x="15596" y="21425"/>
                    <a:pt x="14089" y="21488"/>
                  </a:cubicBezTo>
                  <a:cubicBezTo>
                    <a:pt x="12582" y="21552"/>
                    <a:pt x="10573" y="21488"/>
                    <a:pt x="10322" y="21456"/>
                  </a:cubicBezTo>
                  <a:cubicBezTo>
                    <a:pt x="10071" y="21425"/>
                    <a:pt x="11578" y="21425"/>
                    <a:pt x="13085" y="214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302750" y="1395259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505376" y="1269255"/>
              <a:ext cx="185786" cy="15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0769" fill="norm" stroke="1" extrusionOk="0">
                  <a:moveTo>
                    <a:pt x="11333" y="701"/>
                  </a:moveTo>
                  <a:cubicBezTo>
                    <a:pt x="10864" y="4855"/>
                    <a:pt x="10394" y="9008"/>
                    <a:pt x="9337" y="12331"/>
                  </a:cubicBezTo>
                  <a:cubicBezTo>
                    <a:pt x="8281" y="15655"/>
                    <a:pt x="6637" y="18147"/>
                    <a:pt x="5229" y="19531"/>
                  </a:cubicBezTo>
                  <a:cubicBezTo>
                    <a:pt x="3820" y="20916"/>
                    <a:pt x="2646" y="21193"/>
                    <a:pt x="1590" y="20085"/>
                  </a:cubicBezTo>
                  <a:cubicBezTo>
                    <a:pt x="533" y="18978"/>
                    <a:pt x="-406" y="16485"/>
                    <a:pt x="181" y="14408"/>
                  </a:cubicBezTo>
                  <a:cubicBezTo>
                    <a:pt x="768" y="12331"/>
                    <a:pt x="2881" y="10670"/>
                    <a:pt x="5229" y="10393"/>
                  </a:cubicBezTo>
                  <a:cubicBezTo>
                    <a:pt x="7577" y="10116"/>
                    <a:pt x="10159" y="11224"/>
                    <a:pt x="12037" y="12331"/>
                  </a:cubicBezTo>
                  <a:cubicBezTo>
                    <a:pt x="13916" y="13439"/>
                    <a:pt x="15090" y="14547"/>
                    <a:pt x="16264" y="15101"/>
                  </a:cubicBezTo>
                  <a:cubicBezTo>
                    <a:pt x="17437" y="15655"/>
                    <a:pt x="18611" y="15655"/>
                    <a:pt x="19551" y="13993"/>
                  </a:cubicBezTo>
                  <a:cubicBezTo>
                    <a:pt x="20490" y="12331"/>
                    <a:pt x="21194" y="9008"/>
                    <a:pt x="19903" y="6239"/>
                  </a:cubicBezTo>
                  <a:cubicBezTo>
                    <a:pt x="18611" y="3470"/>
                    <a:pt x="15324" y="1255"/>
                    <a:pt x="13094" y="424"/>
                  </a:cubicBezTo>
                  <a:cubicBezTo>
                    <a:pt x="10864" y="-407"/>
                    <a:pt x="9690" y="147"/>
                    <a:pt x="8516" y="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9116012" y="118909"/>
              <a:ext cx="24388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7545" y="0"/>
                  </a:moveTo>
                  <a:cubicBezTo>
                    <a:pt x="15869" y="4431"/>
                    <a:pt x="14193" y="8862"/>
                    <a:pt x="12610" y="12000"/>
                  </a:cubicBezTo>
                  <a:cubicBezTo>
                    <a:pt x="11027" y="15138"/>
                    <a:pt x="9538" y="16985"/>
                    <a:pt x="8327" y="18000"/>
                  </a:cubicBezTo>
                  <a:cubicBezTo>
                    <a:pt x="7117" y="19015"/>
                    <a:pt x="6186" y="19200"/>
                    <a:pt x="5162" y="19292"/>
                  </a:cubicBezTo>
                  <a:cubicBezTo>
                    <a:pt x="4138" y="19385"/>
                    <a:pt x="3021" y="19385"/>
                    <a:pt x="2183" y="19015"/>
                  </a:cubicBezTo>
                  <a:cubicBezTo>
                    <a:pt x="1345" y="18646"/>
                    <a:pt x="786" y="17908"/>
                    <a:pt x="414" y="16892"/>
                  </a:cubicBezTo>
                  <a:cubicBezTo>
                    <a:pt x="41" y="15877"/>
                    <a:pt x="-145" y="14585"/>
                    <a:pt x="134" y="13662"/>
                  </a:cubicBezTo>
                  <a:cubicBezTo>
                    <a:pt x="414" y="12738"/>
                    <a:pt x="1158" y="12185"/>
                    <a:pt x="2462" y="12000"/>
                  </a:cubicBezTo>
                  <a:cubicBezTo>
                    <a:pt x="3765" y="11815"/>
                    <a:pt x="5627" y="12000"/>
                    <a:pt x="8607" y="13292"/>
                  </a:cubicBezTo>
                  <a:cubicBezTo>
                    <a:pt x="11586" y="14585"/>
                    <a:pt x="15683" y="16985"/>
                    <a:pt x="18010" y="18554"/>
                  </a:cubicBezTo>
                  <a:cubicBezTo>
                    <a:pt x="20338" y="20123"/>
                    <a:pt x="20896" y="20862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9551343" y="511154"/>
              <a:ext cx="119708" cy="43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6" fill="norm" stroke="1" extrusionOk="0">
                  <a:moveTo>
                    <a:pt x="21431" y="2876"/>
                  </a:moveTo>
                  <a:cubicBezTo>
                    <a:pt x="18778" y="1941"/>
                    <a:pt x="16126" y="1006"/>
                    <a:pt x="13094" y="487"/>
                  </a:cubicBezTo>
                  <a:cubicBezTo>
                    <a:pt x="10063" y="-32"/>
                    <a:pt x="6652" y="-136"/>
                    <a:pt x="4189" y="176"/>
                  </a:cubicBezTo>
                  <a:cubicBezTo>
                    <a:pt x="1726" y="487"/>
                    <a:pt x="210" y="1214"/>
                    <a:pt x="20" y="3239"/>
                  </a:cubicBezTo>
                  <a:cubicBezTo>
                    <a:pt x="-169" y="5264"/>
                    <a:pt x="968" y="8587"/>
                    <a:pt x="2863" y="11599"/>
                  </a:cubicBezTo>
                  <a:cubicBezTo>
                    <a:pt x="4757" y="14610"/>
                    <a:pt x="7410" y="17310"/>
                    <a:pt x="8547" y="18972"/>
                  </a:cubicBezTo>
                  <a:cubicBezTo>
                    <a:pt x="9684" y="20633"/>
                    <a:pt x="9305" y="21256"/>
                    <a:pt x="7978" y="21360"/>
                  </a:cubicBezTo>
                  <a:cubicBezTo>
                    <a:pt x="6652" y="21464"/>
                    <a:pt x="4378" y="21049"/>
                    <a:pt x="2105" y="20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519355" y="753909"/>
              <a:ext cx="22154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543" y="21600"/>
                  </a:moveTo>
                  <a:cubicBezTo>
                    <a:pt x="136" y="19080"/>
                    <a:pt x="-272" y="16560"/>
                    <a:pt x="237" y="14760"/>
                  </a:cubicBezTo>
                  <a:cubicBezTo>
                    <a:pt x="747" y="12960"/>
                    <a:pt x="2173" y="11880"/>
                    <a:pt x="5841" y="9540"/>
                  </a:cubicBezTo>
                  <a:cubicBezTo>
                    <a:pt x="9509" y="7200"/>
                    <a:pt x="15419" y="360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690595" y="565235"/>
              <a:ext cx="139205" cy="381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185" fill="norm" stroke="1" extrusionOk="0">
                  <a:moveTo>
                    <a:pt x="21202" y="1659"/>
                  </a:moveTo>
                  <a:cubicBezTo>
                    <a:pt x="20235" y="1190"/>
                    <a:pt x="19268" y="720"/>
                    <a:pt x="17817" y="368"/>
                  </a:cubicBezTo>
                  <a:cubicBezTo>
                    <a:pt x="16366" y="16"/>
                    <a:pt x="14432" y="-219"/>
                    <a:pt x="11853" y="309"/>
                  </a:cubicBezTo>
                  <a:cubicBezTo>
                    <a:pt x="9274" y="838"/>
                    <a:pt x="6050" y="2129"/>
                    <a:pt x="3632" y="4535"/>
                  </a:cubicBezTo>
                  <a:cubicBezTo>
                    <a:pt x="1214" y="6942"/>
                    <a:pt x="-398" y="10464"/>
                    <a:pt x="86" y="13340"/>
                  </a:cubicBezTo>
                  <a:cubicBezTo>
                    <a:pt x="569" y="16216"/>
                    <a:pt x="3148" y="18446"/>
                    <a:pt x="5083" y="19738"/>
                  </a:cubicBezTo>
                  <a:cubicBezTo>
                    <a:pt x="7017" y="21029"/>
                    <a:pt x="8306" y="21381"/>
                    <a:pt x="10080" y="21088"/>
                  </a:cubicBezTo>
                  <a:cubicBezTo>
                    <a:pt x="11853" y="20794"/>
                    <a:pt x="14109" y="19855"/>
                    <a:pt x="16366" y="189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798555" y="720808"/>
              <a:ext cx="202695" cy="137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887" fill="norm" stroke="1" extrusionOk="0">
                  <a:moveTo>
                    <a:pt x="621" y="13746"/>
                  </a:moveTo>
                  <a:cubicBezTo>
                    <a:pt x="396" y="11812"/>
                    <a:pt x="171" y="9877"/>
                    <a:pt x="59" y="7460"/>
                  </a:cubicBezTo>
                  <a:cubicBezTo>
                    <a:pt x="-54" y="5042"/>
                    <a:pt x="-54" y="2140"/>
                    <a:pt x="509" y="851"/>
                  </a:cubicBezTo>
                  <a:cubicBezTo>
                    <a:pt x="1071" y="-439"/>
                    <a:pt x="2196" y="-117"/>
                    <a:pt x="3096" y="851"/>
                  </a:cubicBezTo>
                  <a:cubicBezTo>
                    <a:pt x="3996" y="1818"/>
                    <a:pt x="4671" y="3430"/>
                    <a:pt x="5009" y="6492"/>
                  </a:cubicBezTo>
                  <a:cubicBezTo>
                    <a:pt x="5346" y="9555"/>
                    <a:pt x="5346" y="14068"/>
                    <a:pt x="5009" y="16970"/>
                  </a:cubicBezTo>
                  <a:cubicBezTo>
                    <a:pt x="4671" y="19871"/>
                    <a:pt x="3996" y="21161"/>
                    <a:pt x="3659" y="20839"/>
                  </a:cubicBezTo>
                  <a:cubicBezTo>
                    <a:pt x="3321" y="20516"/>
                    <a:pt x="3321" y="18582"/>
                    <a:pt x="3884" y="16003"/>
                  </a:cubicBezTo>
                  <a:cubicBezTo>
                    <a:pt x="4446" y="13424"/>
                    <a:pt x="5571" y="10200"/>
                    <a:pt x="6584" y="7782"/>
                  </a:cubicBezTo>
                  <a:cubicBezTo>
                    <a:pt x="7596" y="5364"/>
                    <a:pt x="8496" y="3752"/>
                    <a:pt x="9058" y="3752"/>
                  </a:cubicBezTo>
                  <a:cubicBezTo>
                    <a:pt x="9621" y="3752"/>
                    <a:pt x="9846" y="5364"/>
                    <a:pt x="9959" y="7137"/>
                  </a:cubicBezTo>
                  <a:cubicBezTo>
                    <a:pt x="10071" y="8910"/>
                    <a:pt x="10071" y="10845"/>
                    <a:pt x="11196" y="12940"/>
                  </a:cubicBezTo>
                  <a:cubicBezTo>
                    <a:pt x="12321" y="15036"/>
                    <a:pt x="14571" y="17292"/>
                    <a:pt x="16483" y="17937"/>
                  </a:cubicBezTo>
                  <a:cubicBezTo>
                    <a:pt x="18396" y="18582"/>
                    <a:pt x="19971" y="17615"/>
                    <a:pt x="21546" y="166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0064749" y="576109"/>
              <a:ext cx="6213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600" fill="norm" stroke="1" extrusionOk="0">
                  <a:moveTo>
                    <a:pt x="4181" y="0"/>
                  </a:moveTo>
                  <a:cubicBezTo>
                    <a:pt x="10452" y="3086"/>
                    <a:pt x="16723" y="6171"/>
                    <a:pt x="19161" y="9478"/>
                  </a:cubicBezTo>
                  <a:cubicBezTo>
                    <a:pt x="21600" y="12784"/>
                    <a:pt x="20206" y="16310"/>
                    <a:pt x="18116" y="18367"/>
                  </a:cubicBezTo>
                  <a:cubicBezTo>
                    <a:pt x="16026" y="20424"/>
                    <a:pt x="13239" y="21012"/>
                    <a:pt x="10103" y="21306"/>
                  </a:cubicBezTo>
                  <a:cubicBezTo>
                    <a:pt x="6968" y="21600"/>
                    <a:pt x="348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0229850" y="77295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311049" y="407106"/>
              <a:ext cx="445852" cy="451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38" fill="norm" stroke="1" extrusionOk="0">
                  <a:moveTo>
                    <a:pt x="4650" y="17064"/>
                  </a:moveTo>
                  <a:cubicBezTo>
                    <a:pt x="4853" y="16360"/>
                    <a:pt x="5057" y="15657"/>
                    <a:pt x="4904" y="15205"/>
                  </a:cubicBezTo>
                  <a:cubicBezTo>
                    <a:pt x="4752" y="14753"/>
                    <a:pt x="4242" y="14552"/>
                    <a:pt x="3682" y="14451"/>
                  </a:cubicBezTo>
                  <a:cubicBezTo>
                    <a:pt x="3121" y="14351"/>
                    <a:pt x="2510" y="14351"/>
                    <a:pt x="1848" y="15155"/>
                  </a:cubicBezTo>
                  <a:cubicBezTo>
                    <a:pt x="1186" y="15958"/>
                    <a:pt x="472" y="17566"/>
                    <a:pt x="167" y="18621"/>
                  </a:cubicBezTo>
                  <a:cubicBezTo>
                    <a:pt x="-139" y="19676"/>
                    <a:pt x="-37" y="20178"/>
                    <a:pt x="574" y="20580"/>
                  </a:cubicBezTo>
                  <a:cubicBezTo>
                    <a:pt x="1186" y="20982"/>
                    <a:pt x="2306" y="21283"/>
                    <a:pt x="3274" y="20931"/>
                  </a:cubicBezTo>
                  <a:cubicBezTo>
                    <a:pt x="4242" y="20580"/>
                    <a:pt x="5057" y="19575"/>
                    <a:pt x="5821" y="17315"/>
                  </a:cubicBezTo>
                  <a:cubicBezTo>
                    <a:pt x="6586" y="15054"/>
                    <a:pt x="7299" y="11538"/>
                    <a:pt x="7706" y="8675"/>
                  </a:cubicBezTo>
                  <a:cubicBezTo>
                    <a:pt x="8114" y="5811"/>
                    <a:pt x="8216" y="3601"/>
                    <a:pt x="8165" y="2195"/>
                  </a:cubicBezTo>
                  <a:cubicBezTo>
                    <a:pt x="8114" y="788"/>
                    <a:pt x="7910" y="185"/>
                    <a:pt x="7604" y="35"/>
                  </a:cubicBezTo>
                  <a:cubicBezTo>
                    <a:pt x="7299" y="-116"/>
                    <a:pt x="6891" y="185"/>
                    <a:pt x="6484" y="1743"/>
                  </a:cubicBezTo>
                  <a:cubicBezTo>
                    <a:pt x="6076" y="3300"/>
                    <a:pt x="5669" y="6113"/>
                    <a:pt x="5465" y="9227"/>
                  </a:cubicBezTo>
                  <a:cubicBezTo>
                    <a:pt x="5261" y="12342"/>
                    <a:pt x="5261" y="15757"/>
                    <a:pt x="5261" y="17717"/>
                  </a:cubicBezTo>
                  <a:cubicBezTo>
                    <a:pt x="5261" y="19676"/>
                    <a:pt x="5261" y="20178"/>
                    <a:pt x="5414" y="20630"/>
                  </a:cubicBezTo>
                  <a:cubicBezTo>
                    <a:pt x="5567" y="21082"/>
                    <a:pt x="5872" y="21484"/>
                    <a:pt x="6178" y="21434"/>
                  </a:cubicBezTo>
                  <a:cubicBezTo>
                    <a:pt x="6484" y="21384"/>
                    <a:pt x="6789" y="20881"/>
                    <a:pt x="7197" y="19877"/>
                  </a:cubicBezTo>
                  <a:cubicBezTo>
                    <a:pt x="7604" y="18872"/>
                    <a:pt x="8114" y="17365"/>
                    <a:pt x="8470" y="16360"/>
                  </a:cubicBezTo>
                  <a:cubicBezTo>
                    <a:pt x="8827" y="15356"/>
                    <a:pt x="9031" y="14853"/>
                    <a:pt x="9286" y="14351"/>
                  </a:cubicBezTo>
                  <a:cubicBezTo>
                    <a:pt x="9540" y="13849"/>
                    <a:pt x="9846" y="13346"/>
                    <a:pt x="10253" y="13145"/>
                  </a:cubicBezTo>
                  <a:cubicBezTo>
                    <a:pt x="10661" y="12944"/>
                    <a:pt x="11170" y="13045"/>
                    <a:pt x="11527" y="13447"/>
                  </a:cubicBezTo>
                  <a:cubicBezTo>
                    <a:pt x="11884" y="13849"/>
                    <a:pt x="12087" y="14552"/>
                    <a:pt x="12087" y="15757"/>
                  </a:cubicBezTo>
                  <a:cubicBezTo>
                    <a:pt x="12087" y="16963"/>
                    <a:pt x="11884" y="18671"/>
                    <a:pt x="11578" y="19726"/>
                  </a:cubicBezTo>
                  <a:cubicBezTo>
                    <a:pt x="11272" y="20781"/>
                    <a:pt x="10865" y="21183"/>
                    <a:pt x="10661" y="21082"/>
                  </a:cubicBezTo>
                  <a:cubicBezTo>
                    <a:pt x="10457" y="20982"/>
                    <a:pt x="10457" y="20379"/>
                    <a:pt x="11069" y="19123"/>
                  </a:cubicBezTo>
                  <a:cubicBezTo>
                    <a:pt x="11680" y="17867"/>
                    <a:pt x="12903" y="15958"/>
                    <a:pt x="13769" y="14803"/>
                  </a:cubicBezTo>
                  <a:cubicBezTo>
                    <a:pt x="14635" y="13648"/>
                    <a:pt x="15144" y="13246"/>
                    <a:pt x="15603" y="12844"/>
                  </a:cubicBezTo>
                  <a:cubicBezTo>
                    <a:pt x="16061" y="12442"/>
                    <a:pt x="16469" y="12040"/>
                    <a:pt x="16570" y="12141"/>
                  </a:cubicBezTo>
                  <a:cubicBezTo>
                    <a:pt x="16672" y="12241"/>
                    <a:pt x="16469" y="12844"/>
                    <a:pt x="16061" y="13798"/>
                  </a:cubicBezTo>
                  <a:cubicBezTo>
                    <a:pt x="15653" y="14753"/>
                    <a:pt x="15042" y="16059"/>
                    <a:pt x="14991" y="17164"/>
                  </a:cubicBezTo>
                  <a:cubicBezTo>
                    <a:pt x="14940" y="18269"/>
                    <a:pt x="15450" y="19173"/>
                    <a:pt x="16621" y="19676"/>
                  </a:cubicBezTo>
                  <a:cubicBezTo>
                    <a:pt x="17793" y="20178"/>
                    <a:pt x="19627" y="20278"/>
                    <a:pt x="21461" y="20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826250" y="2811309"/>
              <a:ext cx="31750" cy="59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4320" y="0"/>
                  </a:moveTo>
                  <a:cubicBezTo>
                    <a:pt x="2880" y="2854"/>
                    <a:pt x="1440" y="5709"/>
                    <a:pt x="720" y="8601"/>
                  </a:cubicBezTo>
                  <a:cubicBezTo>
                    <a:pt x="0" y="11494"/>
                    <a:pt x="0" y="14426"/>
                    <a:pt x="0" y="16470"/>
                  </a:cubicBezTo>
                  <a:cubicBezTo>
                    <a:pt x="0" y="18514"/>
                    <a:pt x="0" y="19671"/>
                    <a:pt x="1440" y="20443"/>
                  </a:cubicBezTo>
                  <a:cubicBezTo>
                    <a:pt x="2880" y="21214"/>
                    <a:pt x="5760" y="21600"/>
                    <a:pt x="9360" y="21561"/>
                  </a:cubicBezTo>
                  <a:cubicBezTo>
                    <a:pt x="12960" y="21523"/>
                    <a:pt x="17280" y="21060"/>
                    <a:pt x="21600" y="205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783043" y="2737226"/>
              <a:ext cx="322608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863" y="21600"/>
                  </a:moveTo>
                  <a:cubicBezTo>
                    <a:pt x="1600" y="21319"/>
                    <a:pt x="338" y="21039"/>
                    <a:pt x="58" y="20338"/>
                  </a:cubicBezTo>
                  <a:cubicBezTo>
                    <a:pt x="-223" y="19636"/>
                    <a:pt x="478" y="18514"/>
                    <a:pt x="3003" y="15429"/>
                  </a:cubicBezTo>
                  <a:cubicBezTo>
                    <a:pt x="5528" y="12343"/>
                    <a:pt x="9876" y="7294"/>
                    <a:pt x="12961" y="4208"/>
                  </a:cubicBezTo>
                  <a:cubicBezTo>
                    <a:pt x="16047" y="1122"/>
                    <a:pt x="17871" y="0"/>
                    <a:pt x="19063" y="0"/>
                  </a:cubicBezTo>
                  <a:cubicBezTo>
                    <a:pt x="20255" y="0"/>
                    <a:pt x="20816" y="1122"/>
                    <a:pt x="21377" y="22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800850" y="3078009"/>
              <a:ext cx="228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4914"/>
                    <a:pt x="9200" y="8229"/>
                    <a:pt x="12800" y="4629"/>
                  </a:cubicBezTo>
                  <a:cubicBezTo>
                    <a:pt x="16400" y="1029"/>
                    <a:pt x="1900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965950" y="3274859"/>
              <a:ext cx="1841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2400"/>
                    <a:pt x="7448" y="4800"/>
                    <a:pt x="11048" y="8400"/>
                  </a:cubicBezTo>
                  <a:cubicBezTo>
                    <a:pt x="14648" y="12000"/>
                    <a:pt x="18124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7016749" y="3290645"/>
              <a:ext cx="158751" cy="26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1303"/>
                  </a:moveTo>
                  <a:cubicBezTo>
                    <a:pt x="20736" y="612"/>
                    <a:pt x="19872" y="-79"/>
                    <a:pt x="18576" y="7"/>
                  </a:cubicBezTo>
                  <a:cubicBezTo>
                    <a:pt x="17280" y="94"/>
                    <a:pt x="15552" y="958"/>
                    <a:pt x="12672" y="3550"/>
                  </a:cubicBezTo>
                  <a:cubicBezTo>
                    <a:pt x="9792" y="6142"/>
                    <a:pt x="5760" y="10462"/>
                    <a:pt x="3456" y="13745"/>
                  </a:cubicBezTo>
                  <a:cubicBezTo>
                    <a:pt x="1152" y="17028"/>
                    <a:pt x="576" y="19275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260995" y="2919259"/>
              <a:ext cx="14945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21182" y="0"/>
                  </a:moveTo>
                  <a:cubicBezTo>
                    <a:pt x="17882" y="0"/>
                    <a:pt x="14582" y="0"/>
                    <a:pt x="11282" y="1320"/>
                  </a:cubicBezTo>
                  <a:cubicBezTo>
                    <a:pt x="7982" y="2640"/>
                    <a:pt x="4682" y="5280"/>
                    <a:pt x="2582" y="8400"/>
                  </a:cubicBezTo>
                  <a:cubicBezTo>
                    <a:pt x="482" y="11520"/>
                    <a:pt x="-418" y="15120"/>
                    <a:pt x="182" y="17400"/>
                  </a:cubicBezTo>
                  <a:cubicBezTo>
                    <a:pt x="782" y="19680"/>
                    <a:pt x="2882" y="20640"/>
                    <a:pt x="4682" y="21120"/>
                  </a:cubicBezTo>
                  <a:cubicBezTo>
                    <a:pt x="6482" y="21600"/>
                    <a:pt x="7982" y="21600"/>
                    <a:pt x="948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353300" y="3014509"/>
              <a:ext cx="215900" cy="23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0"/>
                  </a:moveTo>
                  <a:cubicBezTo>
                    <a:pt x="18635" y="3503"/>
                    <a:pt x="15671" y="7005"/>
                    <a:pt x="13024" y="10411"/>
                  </a:cubicBezTo>
                  <a:cubicBezTo>
                    <a:pt x="10376" y="13816"/>
                    <a:pt x="8047" y="17124"/>
                    <a:pt x="6459" y="19070"/>
                  </a:cubicBezTo>
                  <a:cubicBezTo>
                    <a:pt x="4871" y="21016"/>
                    <a:pt x="4024" y="21600"/>
                    <a:pt x="3071" y="21503"/>
                  </a:cubicBezTo>
                  <a:cubicBezTo>
                    <a:pt x="2118" y="21405"/>
                    <a:pt x="1059" y="20627"/>
                    <a:pt x="529" y="19459"/>
                  </a:cubicBezTo>
                  <a:cubicBezTo>
                    <a:pt x="0" y="18292"/>
                    <a:pt x="0" y="16735"/>
                    <a:pt x="0" y="15470"/>
                  </a:cubicBezTo>
                  <a:cubicBezTo>
                    <a:pt x="0" y="14205"/>
                    <a:pt x="0" y="13232"/>
                    <a:pt x="529" y="12551"/>
                  </a:cubicBezTo>
                  <a:cubicBezTo>
                    <a:pt x="1059" y="11870"/>
                    <a:pt x="2118" y="11481"/>
                    <a:pt x="4235" y="11870"/>
                  </a:cubicBezTo>
                  <a:cubicBezTo>
                    <a:pt x="6353" y="12259"/>
                    <a:pt x="9529" y="13427"/>
                    <a:pt x="12176" y="14789"/>
                  </a:cubicBezTo>
                  <a:cubicBezTo>
                    <a:pt x="14824" y="16151"/>
                    <a:pt x="16941" y="17708"/>
                    <a:pt x="19059" y="192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626350" y="2931959"/>
              <a:ext cx="86519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2571" y="113"/>
                    <a:pt x="5143" y="225"/>
                    <a:pt x="8743" y="1688"/>
                  </a:cubicBezTo>
                  <a:cubicBezTo>
                    <a:pt x="12343" y="3150"/>
                    <a:pt x="16971" y="5962"/>
                    <a:pt x="19286" y="8775"/>
                  </a:cubicBezTo>
                  <a:cubicBezTo>
                    <a:pt x="21600" y="11587"/>
                    <a:pt x="21600" y="14400"/>
                    <a:pt x="19286" y="16538"/>
                  </a:cubicBezTo>
                  <a:cubicBezTo>
                    <a:pt x="16971" y="18675"/>
                    <a:pt x="12343" y="20138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861300" y="3043266"/>
              <a:ext cx="1206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05" y="11918"/>
                    <a:pt x="10611" y="3818"/>
                    <a:pt x="14211" y="1118"/>
                  </a:cubicBezTo>
                  <a:cubicBezTo>
                    <a:pt x="17811" y="-1582"/>
                    <a:pt x="1970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848600" y="322405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286749" y="2521907"/>
              <a:ext cx="381001" cy="175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14400" y="511"/>
                  </a:moveTo>
                  <a:cubicBezTo>
                    <a:pt x="12840" y="278"/>
                    <a:pt x="11280" y="45"/>
                    <a:pt x="9600" y="6"/>
                  </a:cubicBezTo>
                  <a:cubicBezTo>
                    <a:pt x="7920" y="-33"/>
                    <a:pt x="6120" y="122"/>
                    <a:pt x="4380" y="459"/>
                  </a:cubicBezTo>
                  <a:cubicBezTo>
                    <a:pt x="2640" y="796"/>
                    <a:pt x="960" y="1314"/>
                    <a:pt x="540" y="1845"/>
                  </a:cubicBezTo>
                  <a:cubicBezTo>
                    <a:pt x="120" y="2376"/>
                    <a:pt x="960" y="2920"/>
                    <a:pt x="2280" y="3502"/>
                  </a:cubicBezTo>
                  <a:cubicBezTo>
                    <a:pt x="3600" y="4085"/>
                    <a:pt x="5400" y="4707"/>
                    <a:pt x="6300" y="5315"/>
                  </a:cubicBezTo>
                  <a:cubicBezTo>
                    <a:pt x="7200" y="5924"/>
                    <a:pt x="7200" y="6520"/>
                    <a:pt x="6240" y="7025"/>
                  </a:cubicBezTo>
                  <a:cubicBezTo>
                    <a:pt x="5280" y="7530"/>
                    <a:pt x="3360" y="7944"/>
                    <a:pt x="2040" y="8164"/>
                  </a:cubicBezTo>
                  <a:cubicBezTo>
                    <a:pt x="720" y="8384"/>
                    <a:pt x="0" y="8410"/>
                    <a:pt x="0" y="8423"/>
                  </a:cubicBezTo>
                  <a:cubicBezTo>
                    <a:pt x="0" y="8436"/>
                    <a:pt x="720" y="8436"/>
                    <a:pt x="1680" y="8501"/>
                  </a:cubicBezTo>
                  <a:cubicBezTo>
                    <a:pt x="2640" y="8566"/>
                    <a:pt x="3840" y="8695"/>
                    <a:pt x="4740" y="8954"/>
                  </a:cubicBezTo>
                  <a:cubicBezTo>
                    <a:pt x="5640" y="9213"/>
                    <a:pt x="6240" y="9602"/>
                    <a:pt x="6420" y="10145"/>
                  </a:cubicBezTo>
                  <a:cubicBezTo>
                    <a:pt x="6600" y="10689"/>
                    <a:pt x="6360" y="11389"/>
                    <a:pt x="5700" y="12243"/>
                  </a:cubicBezTo>
                  <a:cubicBezTo>
                    <a:pt x="5040" y="13098"/>
                    <a:pt x="3960" y="14108"/>
                    <a:pt x="3120" y="14989"/>
                  </a:cubicBezTo>
                  <a:cubicBezTo>
                    <a:pt x="2280" y="15869"/>
                    <a:pt x="1680" y="16620"/>
                    <a:pt x="1500" y="17436"/>
                  </a:cubicBezTo>
                  <a:cubicBezTo>
                    <a:pt x="1320" y="18252"/>
                    <a:pt x="1560" y="19132"/>
                    <a:pt x="2160" y="19806"/>
                  </a:cubicBezTo>
                  <a:cubicBezTo>
                    <a:pt x="2760" y="20479"/>
                    <a:pt x="3720" y="20945"/>
                    <a:pt x="5160" y="21217"/>
                  </a:cubicBezTo>
                  <a:cubicBezTo>
                    <a:pt x="6600" y="21489"/>
                    <a:pt x="8520" y="21567"/>
                    <a:pt x="11340" y="21489"/>
                  </a:cubicBezTo>
                  <a:cubicBezTo>
                    <a:pt x="14160" y="21412"/>
                    <a:pt x="17880" y="21179"/>
                    <a:pt x="21600" y="20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768643" y="2423959"/>
              <a:ext cx="19450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9717" y="3863"/>
                    <a:pt x="18091" y="7727"/>
                    <a:pt x="15653" y="10976"/>
                  </a:cubicBezTo>
                  <a:cubicBezTo>
                    <a:pt x="13214" y="14224"/>
                    <a:pt x="9962" y="16859"/>
                    <a:pt x="7756" y="18263"/>
                  </a:cubicBezTo>
                  <a:cubicBezTo>
                    <a:pt x="5549" y="19668"/>
                    <a:pt x="4388" y="19844"/>
                    <a:pt x="3111" y="19141"/>
                  </a:cubicBezTo>
                  <a:cubicBezTo>
                    <a:pt x="1833" y="18439"/>
                    <a:pt x="440" y="16859"/>
                    <a:pt x="91" y="15278"/>
                  </a:cubicBezTo>
                  <a:cubicBezTo>
                    <a:pt x="-257" y="13698"/>
                    <a:pt x="440" y="12117"/>
                    <a:pt x="1369" y="11151"/>
                  </a:cubicBezTo>
                  <a:cubicBezTo>
                    <a:pt x="2298" y="10185"/>
                    <a:pt x="3459" y="9834"/>
                    <a:pt x="5201" y="10098"/>
                  </a:cubicBezTo>
                  <a:cubicBezTo>
                    <a:pt x="6943" y="10361"/>
                    <a:pt x="9266" y="11239"/>
                    <a:pt x="12053" y="13259"/>
                  </a:cubicBezTo>
                  <a:cubicBezTo>
                    <a:pt x="14840" y="15278"/>
                    <a:pt x="18091" y="18439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156004" y="2468409"/>
              <a:ext cx="16909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6503" y="3252"/>
                    <a:pt x="11703" y="6503"/>
                    <a:pt x="8370" y="8594"/>
                  </a:cubicBezTo>
                  <a:cubicBezTo>
                    <a:pt x="5036" y="10684"/>
                    <a:pt x="3170" y="11613"/>
                    <a:pt x="1836" y="12542"/>
                  </a:cubicBezTo>
                  <a:cubicBezTo>
                    <a:pt x="503" y="13471"/>
                    <a:pt x="-297" y="14400"/>
                    <a:pt x="103" y="14981"/>
                  </a:cubicBezTo>
                  <a:cubicBezTo>
                    <a:pt x="503" y="15561"/>
                    <a:pt x="2103" y="15794"/>
                    <a:pt x="4903" y="16258"/>
                  </a:cubicBezTo>
                  <a:cubicBezTo>
                    <a:pt x="7703" y="16723"/>
                    <a:pt x="11703" y="17419"/>
                    <a:pt x="13970" y="18348"/>
                  </a:cubicBezTo>
                  <a:cubicBezTo>
                    <a:pt x="16236" y="19277"/>
                    <a:pt x="16770" y="20439"/>
                    <a:pt x="1730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140950" y="2722409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413517" y="2512438"/>
              <a:ext cx="260834" cy="17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80" fill="norm" stroke="1" extrusionOk="0">
                  <a:moveTo>
                    <a:pt x="12481" y="4680"/>
                  </a:moveTo>
                  <a:cubicBezTo>
                    <a:pt x="12136" y="3394"/>
                    <a:pt x="11790" y="2109"/>
                    <a:pt x="10840" y="1080"/>
                  </a:cubicBezTo>
                  <a:cubicBezTo>
                    <a:pt x="9889" y="51"/>
                    <a:pt x="8334" y="-720"/>
                    <a:pt x="6433" y="1080"/>
                  </a:cubicBezTo>
                  <a:cubicBezTo>
                    <a:pt x="4532" y="2880"/>
                    <a:pt x="2286" y="7251"/>
                    <a:pt x="1076" y="10080"/>
                  </a:cubicBezTo>
                  <a:cubicBezTo>
                    <a:pt x="-133" y="12909"/>
                    <a:pt x="-306" y="14194"/>
                    <a:pt x="472" y="15480"/>
                  </a:cubicBezTo>
                  <a:cubicBezTo>
                    <a:pt x="1249" y="16766"/>
                    <a:pt x="2977" y="18051"/>
                    <a:pt x="4964" y="17537"/>
                  </a:cubicBezTo>
                  <a:cubicBezTo>
                    <a:pt x="6952" y="17023"/>
                    <a:pt x="9198" y="14709"/>
                    <a:pt x="10667" y="13037"/>
                  </a:cubicBezTo>
                  <a:cubicBezTo>
                    <a:pt x="12136" y="11366"/>
                    <a:pt x="12827" y="10337"/>
                    <a:pt x="13086" y="10466"/>
                  </a:cubicBezTo>
                  <a:cubicBezTo>
                    <a:pt x="13345" y="10594"/>
                    <a:pt x="13172" y="11880"/>
                    <a:pt x="14468" y="13809"/>
                  </a:cubicBezTo>
                  <a:cubicBezTo>
                    <a:pt x="15764" y="15737"/>
                    <a:pt x="18529" y="18309"/>
                    <a:pt x="21294" y="20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8686532" y="2485248"/>
              <a:ext cx="190939" cy="282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45" fill="norm" stroke="1" extrusionOk="0">
                  <a:moveTo>
                    <a:pt x="13965" y="3003"/>
                  </a:moveTo>
                  <a:cubicBezTo>
                    <a:pt x="13732" y="2215"/>
                    <a:pt x="13500" y="1426"/>
                    <a:pt x="12920" y="796"/>
                  </a:cubicBezTo>
                  <a:cubicBezTo>
                    <a:pt x="12339" y="165"/>
                    <a:pt x="11410" y="-308"/>
                    <a:pt x="9552" y="244"/>
                  </a:cubicBezTo>
                  <a:cubicBezTo>
                    <a:pt x="7694" y="796"/>
                    <a:pt x="4907" y="2372"/>
                    <a:pt x="2932" y="5210"/>
                  </a:cubicBezTo>
                  <a:cubicBezTo>
                    <a:pt x="958" y="8048"/>
                    <a:pt x="-203" y="12147"/>
                    <a:pt x="29" y="14985"/>
                  </a:cubicBezTo>
                  <a:cubicBezTo>
                    <a:pt x="262" y="17823"/>
                    <a:pt x="1887" y="19400"/>
                    <a:pt x="4442" y="20267"/>
                  </a:cubicBezTo>
                  <a:cubicBezTo>
                    <a:pt x="6997" y="21134"/>
                    <a:pt x="10481" y="21292"/>
                    <a:pt x="13384" y="20661"/>
                  </a:cubicBezTo>
                  <a:cubicBezTo>
                    <a:pt x="16287" y="20031"/>
                    <a:pt x="18610" y="18612"/>
                    <a:pt x="19887" y="16247"/>
                  </a:cubicBezTo>
                  <a:cubicBezTo>
                    <a:pt x="21165" y="13882"/>
                    <a:pt x="21397" y="10571"/>
                    <a:pt x="20003" y="8206"/>
                  </a:cubicBezTo>
                  <a:cubicBezTo>
                    <a:pt x="18610" y="5841"/>
                    <a:pt x="15591" y="4422"/>
                    <a:pt x="13500" y="3791"/>
                  </a:cubicBezTo>
                  <a:cubicBezTo>
                    <a:pt x="11410" y="3161"/>
                    <a:pt x="10249" y="3318"/>
                    <a:pt x="9087" y="3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701286" y="4068609"/>
              <a:ext cx="21741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7595" y="0"/>
                  </a:moveTo>
                  <a:cubicBezTo>
                    <a:pt x="17802" y="1091"/>
                    <a:pt x="18010" y="2182"/>
                    <a:pt x="16556" y="4582"/>
                  </a:cubicBezTo>
                  <a:cubicBezTo>
                    <a:pt x="15102" y="6982"/>
                    <a:pt x="11987" y="10691"/>
                    <a:pt x="9598" y="12655"/>
                  </a:cubicBezTo>
                  <a:cubicBezTo>
                    <a:pt x="7210" y="14618"/>
                    <a:pt x="5548" y="14836"/>
                    <a:pt x="3991" y="14182"/>
                  </a:cubicBezTo>
                  <a:cubicBezTo>
                    <a:pt x="2433" y="13527"/>
                    <a:pt x="979" y="12000"/>
                    <a:pt x="356" y="10691"/>
                  </a:cubicBezTo>
                  <a:cubicBezTo>
                    <a:pt x="-267" y="9382"/>
                    <a:pt x="-59" y="8291"/>
                    <a:pt x="875" y="7527"/>
                  </a:cubicBezTo>
                  <a:cubicBezTo>
                    <a:pt x="1810" y="6764"/>
                    <a:pt x="3471" y="6327"/>
                    <a:pt x="7002" y="8727"/>
                  </a:cubicBezTo>
                  <a:cubicBezTo>
                    <a:pt x="10533" y="11127"/>
                    <a:pt x="15933" y="16364"/>
                    <a:pt x="2133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045699" y="4094009"/>
              <a:ext cx="21347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0" y="0"/>
                  </a:moveTo>
                  <a:cubicBezTo>
                    <a:pt x="6141" y="1800"/>
                    <a:pt x="12282" y="3600"/>
                    <a:pt x="15882" y="4725"/>
                  </a:cubicBezTo>
                  <a:cubicBezTo>
                    <a:pt x="19482" y="5850"/>
                    <a:pt x="20541" y="6300"/>
                    <a:pt x="21071" y="7088"/>
                  </a:cubicBezTo>
                  <a:cubicBezTo>
                    <a:pt x="21600" y="7875"/>
                    <a:pt x="21600" y="9000"/>
                    <a:pt x="19271" y="10912"/>
                  </a:cubicBezTo>
                  <a:cubicBezTo>
                    <a:pt x="16941" y="12825"/>
                    <a:pt x="12282" y="15525"/>
                    <a:pt x="9635" y="17438"/>
                  </a:cubicBezTo>
                  <a:cubicBezTo>
                    <a:pt x="6988" y="19350"/>
                    <a:pt x="6353" y="20475"/>
                    <a:pt x="57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0185399" y="4265459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800"/>
                    <a:pt x="9000" y="9600"/>
                    <a:pt x="5400" y="13200"/>
                  </a:cubicBezTo>
                  <a:cubicBezTo>
                    <a:pt x="1800" y="16800"/>
                    <a:pt x="9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483849" y="3973359"/>
              <a:ext cx="130436" cy="36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07" fill="norm" stroke="1" extrusionOk="0">
                  <a:moveTo>
                    <a:pt x="8361" y="0"/>
                  </a:moveTo>
                  <a:cubicBezTo>
                    <a:pt x="6619" y="1256"/>
                    <a:pt x="4877" y="2512"/>
                    <a:pt x="4006" y="5274"/>
                  </a:cubicBezTo>
                  <a:cubicBezTo>
                    <a:pt x="3135" y="8037"/>
                    <a:pt x="3135" y="12307"/>
                    <a:pt x="3135" y="14819"/>
                  </a:cubicBezTo>
                  <a:cubicBezTo>
                    <a:pt x="3135" y="17330"/>
                    <a:pt x="3135" y="18084"/>
                    <a:pt x="2961" y="18837"/>
                  </a:cubicBezTo>
                  <a:cubicBezTo>
                    <a:pt x="2787" y="19591"/>
                    <a:pt x="2439" y="20344"/>
                    <a:pt x="2265" y="20344"/>
                  </a:cubicBezTo>
                  <a:cubicBezTo>
                    <a:pt x="2090" y="20344"/>
                    <a:pt x="2090" y="19591"/>
                    <a:pt x="2961" y="18523"/>
                  </a:cubicBezTo>
                  <a:cubicBezTo>
                    <a:pt x="3832" y="17456"/>
                    <a:pt x="5574" y="16074"/>
                    <a:pt x="6968" y="15133"/>
                  </a:cubicBezTo>
                  <a:cubicBezTo>
                    <a:pt x="8361" y="14191"/>
                    <a:pt x="9406" y="13688"/>
                    <a:pt x="10800" y="13312"/>
                  </a:cubicBezTo>
                  <a:cubicBezTo>
                    <a:pt x="12194" y="12935"/>
                    <a:pt x="13935" y="12684"/>
                    <a:pt x="15677" y="12747"/>
                  </a:cubicBezTo>
                  <a:cubicBezTo>
                    <a:pt x="17419" y="12809"/>
                    <a:pt x="19161" y="13186"/>
                    <a:pt x="20206" y="13688"/>
                  </a:cubicBezTo>
                  <a:cubicBezTo>
                    <a:pt x="21252" y="14191"/>
                    <a:pt x="21600" y="14819"/>
                    <a:pt x="21426" y="15949"/>
                  </a:cubicBezTo>
                  <a:cubicBezTo>
                    <a:pt x="21252" y="17079"/>
                    <a:pt x="20555" y="18712"/>
                    <a:pt x="19510" y="19779"/>
                  </a:cubicBezTo>
                  <a:cubicBezTo>
                    <a:pt x="18465" y="20847"/>
                    <a:pt x="17071" y="21349"/>
                    <a:pt x="14110" y="21474"/>
                  </a:cubicBezTo>
                  <a:cubicBezTo>
                    <a:pt x="11148" y="21600"/>
                    <a:pt x="6619" y="21349"/>
                    <a:pt x="4006" y="20909"/>
                  </a:cubicBezTo>
                  <a:cubicBezTo>
                    <a:pt x="1394" y="20470"/>
                    <a:pt x="697" y="19842"/>
                    <a:pt x="0" y="192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9016999" y="4036859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83"/>
                    <a:pt x="10800" y="8966"/>
                    <a:pt x="14400" y="12566"/>
                  </a:cubicBezTo>
                  <a:cubicBezTo>
                    <a:pt x="18000" y="16166"/>
                    <a:pt x="19800" y="188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838235" y="5605673"/>
              <a:ext cx="1732582" cy="14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46" fill="norm" stroke="1" extrusionOk="0">
                  <a:moveTo>
                    <a:pt x="199" y="21546"/>
                  </a:moveTo>
                  <a:cubicBezTo>
                    <a:pt x="93" y="20607"/>
                    <a:pt x="-12" y="19668"/>
                    <a:pt x="1" y="19042"/>
                  </a:cubicBezTo>
                  <a:cubicBezTo>
                    <a:pt x="14" y="18416"/>
                    <a:pt x="146" y="18103"/>
                    <a:pt x="489" y="17633"/>
                  </a:cubicBezTo>
                  <a:cubicBezTo>
                    <a:pt x="832" y="17163"/>
                    <a:pt x="1386" y="16537"/>
                    <a:pt x="1940" y="15911"/>
                  </a:cubicBezTo>
                  <a:cubicBezTo>
                    <a:pt x="2493" y="15285"/>
                    <a:pt x="3047" y="14659"/>
                    <a:pt x="3667" y="13876"/>
                  </a:cubicBezTo>
                  <a:cubicBezTo>
                    <a:pt x="4287" y="13094"/>
                    <a:pt x="4973" y="12155"/>
                    <a:pt x="5803" y="11685"/>
                  </a:cubicBezTo>
                  <a:cubicBezTo>
                    <a:pt x="6634" y="11216"/>
                    <a:pt x="7610" y="11216"/>
                    <a:pt x="8414" y="11059"/>
                  </a:cubicBezTo>
                  <a:cubicBezTo>
                    <a:pt x="9219" y="10903"/>
                    <a:pt x="9852" y="10589"/>
                    <a:pt x="10445" y="10120"/>
                  </a:cubicBezTo>
                  <a:cubicBezTo>
                    <a:pt x="11039" y="9650"/>
                    <a:pt x="11592" y="9024"/>
                    <a:pt x="12278" y="8242"/>
                  </a:cubicBezTo>
                  <a:cubicBezTo>
                    <a:pt x="12964" y="7459"/>
                    <a:pt x="13781" y="6520"/>
                    <a:pt x="14573" y="5894"/>
                  </a:cubicBezTo>
                  <a:cubicBezTo>
                    <a:pt x="15364" y="5268"/>
                    <a:pt x="16129" y="4955"/>
                    <a:pt x="16841" y="4642"/>
                  </a:cubicBezTo>
                  <a:cubicBezTo>
                    <a:pt x="17553" y="4329"/>
                    <a:pt x="18212" y="4016"/>
                    <a:pt x="18806" y="3546"/>
                  </a:cubicBezTo>
                  <a:cubicBezTo>
                    <a:pt x="19399" y="3076"/>
                    <a:pt x="19926" y="2450"/>
                    <a:pt x="20335" y="1824"/>
                  </a:cubicBezTo>
                  <a:cubicBezTo>
                    <a:pt x="20744" y="1198"/>
                    <a:pt x="21034" y="572"/>
                    <a:pt x="21245" y="259"/>
                  </a:cubicBezTo>
                  <a:cubicBezTo>
                    <a:pt x="21456" y="-54"/>
                    <a:pt x="21588" y="-54"/>
                    <a:pt x="21588" y="103"/>
                  </a:cubicBezTo>
                  <a:cubicBezTo>
                    <a:pt x="21588" y="259"/>
                    <a:pt x="21456" y="572"/>
                    <a:pt x="21061" y="885"/>
                  </a:cubicBezTo>
                  <a:cubicBezTo>
                    <a:pt x="20665" y="1198"/>
                    <a:pt x="20006" y="1511"/>
                    <a:pt x="19254" y="1981"/>
                  </a:cubicBezTo>
                  <a:cubicBezTo>
                    <a:pt x="18502" y="2450"/>
                    <a:pt x="17658" y="3076"/>
                    <a:pt x="16801" y="4172"/>
                  </a:cubicBezTo>
                  <a:cubicBezTo>
                    <a:pt x="15944" y="5268"/>
                    <a:pt x="15074" y="6833"/>
                    <a:pt x="14230" y="8242"/>
                  </a:cubicBezTo>
                  <a:cubicBezTo>
                    <a:pt x="13386" y="9650"/>
                    <a:pt x="12568" y="10903"/>
                    <a:pt x="11724" y="11842"/>
                  </a:cubicBezTo>
                  <a:cubicBezTo>
                    <a:pt x="10880" y="12781"/>
                    <a:pt x="10010" y="13407"/>
                    <a:pt x="9126" y="13876"/>
                  </a:cubicBezTo>
                  <a:cubicBezTo>
                    <a:pt x="8243" y="14346"/>
                    <a:pt x="7346" y="14659"/>
                    <a:pt x="6542" y="14972"/>
                  </a:cubicBezTo>
                  <a:cubicBezTo>
                    <a:pt x="5737" y="15285"/>
                    <a:pt x="5025" y="15598"/>
                    <a:pt x="4247" y="15598"/>
                  </a:cubicBezTo>
                  <a:cubicBezTo>
                    <a:pt x="3469" y="15598"/>
                    <a:pt x="2625" y="15285"/>
                    <a:pt x="2072" y="15129"/>
                  </a:cubicBezTo>
                  <a:cubicBezTo>
                    <a:pt x="1518" y="14972"/>
                    <a:pt x="1254" y="14972"/>
                    <a:pt x="1003" y="14972"/>
                  </a:cubicBezTo>
                  <a:cubicBezTo>
                    <a:pt x="753" y="14972"/>
                    <a:pt x="515" y="14972"/>
                    <a:pt x="489" y="15598"/>
                  </a:cubicBezTo>
                  <a:cubicBezTo>
                    <a:pt x="463" y="16224"/>
                    <a:pt x="647" y="17476"/>
                    <a:pt x="832" y="187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340350" y="4310636"/>
              <a:ext cx="1555750" cy="6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1353"/>
                  </a:moveTo>
                  <a:cubicBezTo>
                    <a:pt x="970" y="19913"/>
                    <a:pt x="1940" y="18473"/>
                    <a:pt x="2895" y="17393"/>
                  </a:cubicBezTo>
                  <a:cubicBezTo>
                    <a:pt x="3850" y="16313"/>
                    <a:pt x="4790" y="15593"/>
                    <a:pt x="5731" y="14873"/>
                  </a:cubicBezTo>
                  <a:cubicBezTo>
                    <a:pt x="6671" y="14153"/>
                    <a:pt x="7611" y="13433"/>
                    <a:pt x="8581" y="13073"/>
                  </a:cubicBezTo>
                  <a:cubicBezTo>
                    <a:pt x="9551" y="12713"/>
                    <a:pt x="10550" y="12713"/>
                    <a:pt x="11358" y="12353"/>
                  </a:cubicBezTo>
                  <a:cubicBezTo>
                    <a:pt x="12167" y="11993"/>
                    <a:pt x="12784" y="11273"/>
                    <a:pt x="13445" y="9833"/>
                  </a:cubicBezTo>
                  <a:cubicBezTo>
                    <a:pt x="14106" y="8393"/>
                    <a:pt x="14811" y="6233"/>
                    <a:pt x="15752" y="4433"/>
                  </a:cubicBezTo>
                  <a:cubicBezTo>
                    <a:pt x="16692" y="2633"/>
                    <a:pt x="17868" y="1193"/>
                    <a:pt x="18676" y="473"/>
                  </a:cubicBezTo>
                  <a:cubicBezTo>
                    <a:pt x="19484" y="-247"/>
                    <a:pt x="19925" y="-247"/>
                    <a:pt x="20292" y="1193"/>
                  </a:cubicBezTo>
                  <a:cubicBezTo>
                    <a:pt x="20660" y="2633"/>
                    <a:pt x="20953" y="5513"/>
                    <a:pt x="21159" y="8393"/>
                  </a:cubicBezTo>
                  <a:cubicBezTo>
                    <a:pt x="21365" y="11273"/>
                    <a:pt x="21482" y="14153"/>
                    <a:pt x="21600" y="170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3556000" y="4376766"/>
              <a:ext cx="1822450" cy="123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1578"/>
                  </a:moveTo>
                  <a:cubicBezTo>
                    <a:pt x="351" y="21282"/>
                    <a:pt x="702" y="20986"/>
                    <a:pt x="1066" y="20690"/>
                  </a:cubicBezTo>
                  <a:cubicBezTo>
                    <a:pt x="1430" y="20394"/>
                    <a:pt x="1806" y="20099"/>
                    <a:pt x="2283" y="19636"/>
                  </a:cubicBezTo>
                  <a:cubicBezTo>
                    <a:pt x="2760" y="19174"/>
                    <a:pt x="3337" y="18545"/>
                    <a:pt x="3838" y="18027"/>
                  </a:cubicBezTo>
                  <a:cubicBezTo>
                    <a:pt x="4340" y="17510"/>
                    <a:pt x="4767" y="17103"/>
                    <a:pt x="5281" y="16585"/>
                  </a:cubicBezTo>
                  <a:cubicBezTo>
                    <a:pt x="5795" y="16067"/>
                    <a:pt x="6397" y="15438"/>
                    <a:pt x="6924" y="14920"/>
                  </a:cubicBezTo>
                  <a:cubicBezTo>
                    <a:pt x="7451" y="14403"/>
                    <a:pt x="7902" y="13996"/>
                    <a:pt x="8316" y="13589"/>
                  </a:cubicBezTo>
                  <a:cubicBezTo>
                    <a:pt x="8730" y="13182"/>
                    <a:pt x="9107" y="12775"/>
                    <a:pt x="9521" y="12350"/>
                  </a:cubicBezTo>
                  <a:cubicBezTo>
                    <a:pt x="9934" y="11925"/>
                    <a:pt x="10386" y="11481"/>
                    <a:pt x="10888" y="10963"/>
                  </a:cubicBezTo>
                  <a:cubicBezTo>
                    <a:pt x="11390" y="10445"/>
                    <a:pt x="11941" y="9853"/>
                    <a:pt x="12518" y="9206"/>
                  </a:cubicBezTo>
                  <a:cubicBezTo>
                    <a:pt x="13095" y="8559"/>
                    <a:pt x="13698" y="7856"/>
                    <a:pt x="14287" y="7209"/>
                  </a:cubicBezTo>
                  <a:cubicBezTo>
                    <a:pt x="14877" y="6562"/>
                    <a:pt x="15454" y="5970"/>
                    <a:pt x="15930" y="5526"/>
                  </a:cubicBezTo>
                  <a:cubicBezTo>
                    <a:pt x="16407" y="5082"/>
                    <a:pt x="16783" y="4786"/>
                    <a:pt x="17197" y="4379"/>
                  </a:cubicBezTo>
                  <a:cubicBezTo>
                    <a:pt x="17611" y="3973"/>
                    <a:pt x="18063" y="3455"/>
                    <a:pt x="18502" y="2955"/>
                  </a:cubicBezTo>
                  <a:cubicBezTo>
                    <a:pt x="18941" y="2456"/>
                    <a:pt x="19367" y="1975"/>
                    <a:pt x="19744" y="1587"/>
                  </a:cubicBezTo>
                  <a:cubicBezTo>
                    <a:pt x="20120" y="1199"/>
                    <a:pt x="20446" y="903"/>
                    <a:pt x="20672" y="699"/>
                  </a:cubicBezTo>
                  <a:cubicBezTo>
                    <a:pt x="20898" y="496"/>
                    <a:pt x="21023" y="385"/>
                    <a:pt x="21136" y="274"/>
                  </a:cubicBezTo>
                  <a:cubicBezTo>
                    <a:pt x="21249" y="163"/>
                    <a:pt x="21349" y="52"/>
                    <a:pt x="21424" y="15"/>
                  </a:cubicBezTo>
                  <a:cubicBezTo>
                    <a:pt x="21500" y="-22"/>
                    <a:pt x="21550" y="15"/>
                    <a:pt x="21600" y="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3594100" y="4373409"/>
              <a:ext cx="1822450" cy="12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" y="21257"/>
                    <a:pt x="702" y="20914"/>
                    <a:pt x="1179" y="20438"/>
                  </a:cubicBezTo>
                  <a:cubicBezTo>
                    <a:pt x="1656" y="19962"/>
                    <a:pt x="2258" y="19352"/>
                    <a:pt x="2835" y="18762"/>
                  </a:cubicBezTo>
                  <a:cubicBezTo>
                    <a:pt x="3412" y="18171"/>
                    <a:pt x="3964" y="17600"/>
                    <a:pt x="4466" y="17067"/>
                  </a:cubicBezTo>
                  <a:cubicBezTo>
                    <a:pt x="4967" y="16533"/>
                    <a:pt x="5419" y="16038"/>
                    <a:pt x="5996" y="15448"/>
                  </a:cubicBezTo>
                  <a:cubicBezTo>
                    <a:pt x="6573" y="14857"/>
                    <a:pt x="7275" y="14171"/>
                    <a:pt x="7940" y="13486"/>
                  </a:cubicBezTo>
                  <a:cubicBezTo>
                    <a:pt x="8605" y="12800"/>
                    <a:pt x="9232" y="12114"/>
                    <a:pt x="9897" y="11410"/>
                  </a:cubicBezTo>
                  <a:cubicBezTo>
                    <a:pt x="10562" y="10705"/>
                    <a:pt x="11264" y="9981"/>
                    <a:pt x="11941" y="9295"/>
                  </a:cubicBezTo>
                  <a:cubicBezTo>
                    <a:pt x="12619" y="8610"/>
                    <a:pt x="13271" y="7962"/>
                    <a:pt x="13923" y="7314"/>
                  </a:cubicBezTo>
                  <a:cubicBezTo>
                    <a:pt x="14576" y="6667"/>
                    <a:pt x="15228" y="6019"/>
                    <a:pt x="15830" y="5390"/>
                  </a:cubicBezTo>
                  <a:cubicBezTo>
                    <a:pt x="16432" y="4762"/>
                    <a:pt x="16984" y="4152"/>
                    <a:pt x="17511" y="3581"/>
                  </a:cubicBezTo>
                  <a:cubicBezTo>
                    <a:pt x="18038" y="3010"/>
                    <a:pt x="18539" y="2476"/>
                    <a:pt x="19003" y="2019"/>
                  </a:cubicBezTo>
                  <a:cubicBezTo>
                    <a:pt x="19468" y="1562"/>
                    <a:pt x="19894" y="1181"/>
                    <a:pt x="20321" y="857"/>
                  </a:cubicBezTo>
                  <a:cubicBezTo>
                    <a:pt x="20747" y="533"/>
                    <a:pt x="21174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501765" y="5549482"/>
              <a:ext cx="173937" cy="17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3" fill="norm" stroke="1" extrusionOk="0">
                  <a:moveTo>
                    <a:pt x="12133" y="15833"/>
                  </a:moveTo>
                  <a:cubicBezTo>
                    <a:pt x="12133" y="13166"/>
                    <a:pt x="12133" y="10500"/>
                    <a:pt x="12133" y="7966"/>
                  </a:cubicBezTo>
                  <a:cubicBezTo>
                    <a:pt x="12133" y="5433"/>
                    <a:pt x="12133" y="3033"/>
                    <a:pt x="11483" y="1966"/>
                  </a:cubicBezTo>
                  <a:cubicBezTo>
                    <a:pt x="10832" y="900"/>
                    <a:pt x="9531" y="1166"/>
                    <a:pt x="8490" y="1833"/>
                  </a:cubicBezTo>
                  <a:cubicBezTo>
                    <a:pt x="7449" y="2500"/>
                    <a:pt x="6668" y="3566"/>
                    <a:pt x="5888" y="4633"/>
                  </a:cubicBezTo>
                  <a:cubicBezTo>
                    <a:pt x="5107" y="5700"/>
                    <a:pt x="4326" y="6766"/>
                    <a:pt x="3806" y="7966"/>
                  </a:cubicBezTo>
                  <a:cubicBezTo>
                    <a:pt x="3285" y="9166"/>
                    <a:pt x="3025" y="10500"/>
                    <a:pt x="3545" y="11033"/>
                  </a:cubicBezTo>
                  <a:cubicBezTo>
                    <a:pt x="4066" y="11566"/>
                    <a:pt x="5367" y="11300"/>
                    <a:pt x="7059" y="9966"/>
                  </a:cubicBezTo>
                  <a:cubicBezTo>
                    <a:pt x="8750" y="8633"/>
                    <a:pt x="10832" y="6233"/>
                    <a:pt x="11873" y="4366"/>
                  </a:cubicBezTo>
                  <a:cubicBezTo>
                    <a:pt x="12914" y="2500"/>
                    <a:pt x="12914" y="1166"/>
                    <a:pt x="12263" y="500"/>
                  </a:cubicBezTo>
                  <a:cubicBezTo>
                    <a:pt x="11613" y="-167"/>
                    <a:pt x="10312" y="-167"/>
                    <a:pt x="8360" y="500"/>
                  </a:cubicBezTo>
                  <a:cubicBezTo>
                    <a:pt x="6408" y="1166"/>
                    <a:pt x="3806" y="2500"/>
                    <a:pt x="2244" y="3833"/>
                  </a:cubicBezTo>
                  <a:cubicBezTo>
                    <a:pt x="683" y="5166"/>
                    <a:pt x="162" y="6500"/>
                    <a:pt x="32" y="7833"/>
                  </a:cubicBezTo>
                  <a:cubicBezTo>
                    <a:pt x="-98" y="9166"/>
                    <a:pt x="162" y="10500"/>
                    <a:pt x="943" y="11166"/>
                  </a:cubicBezTo>
                  <a:cubicBezTo>
                    <a:pt x="1724" y="11833"/>
                    <a:pt x="3025" y="11833"/>
                    <a:pt x="4326" y="11833"/>
                  </a:cubicBezTo>
                  <a:cubicBezTo>
                    <a:pt x="5627" y="11833"/>
                    <a:pt x="6929" y="11833"/>
                    <a:pt x="8100" y="11433"/>
                  </a:cubicBezTo>
                  <a:cubicBezTo>
                    <a:pt x="9271" y="11033"/>
                    <a:pt x="10312" y="10233"/>
                    <a:pt x="11092" y="9166"/>
                  </a:cubicBezTo>
                  <a:cubicBezTo>
                    <a:pt x="11873" y="8100"/>
                    <a:pt x="12394" y="6766"/>
                    <a:pt x="12003" y="5966"/>
                  </a:cubicBezTo>
                  <a:cubicBezTo>
                    <a:pt x="11613" y="5166"/>
                    <a:pt x="10312" y="4900"/>
                    <a:pt x="9010" y="5166"/>
                  </a:cubicBezTo>
                  <a:cubicBezTo>
                    <a:pt x="7709" y="5433"/>
                    <a:pt x="6408" y="6233"/>
                    <a:pt x="5367" y="7166"/>
                  </a:cubicBezTo>
                  <a:cubicBezTo>
                    <a:pt x="4326" y="8100"/>
                    <a:pt x="3545" y="9166"/>
                    <a:pt x="3936" y="10766"/>
                  </a:cubicBezTo>
                  <a:cubicBezTo>
                    <a:pt x="4326" y="12366"/>
                    <a:pt x="5888" y="14500"/>
                    <a:pt x="7839" y="15166"/>
                  </a:cubicBezTo>
                  <a:cubicBezTo>
                    <a:pt x="9791" y="15833"/>
                    <a:pt x="12133" y="15033"/>
                    <a:pt x="13825" y="12900"/>
                  </a:cubicBezTo>
                  <a:cubicBezTo>
                    <a:pt x="15516" y="10766"/>
                    <a:pt x="16557" y="7300"/>
                    <a:pt x="16688" y="5033"/>
                  </a:cubicBezTo>
                  <a:cubicBezTo>
                    <a:pt x="16818" y="2766"/>
                    <a:pt x="16037" y="1700"/>
                    <a:pt x="13565" y="1833"/>
                  </a:cubicBezTo>
                  <a:cubicBezTo>
                    <a:pt x="11092" y="1966"/>
                    <a:pt x="6929" y="3300"/>
                    <a:pt x="4326" y="4633"/>
                  </a:cubicBezTo>
                  <a:cubicBezTo>
                    <a:pt x="1724" y="5966"/>
                    <a:pt x="683" y="7300"/>
                    <a:pt x="422" y="8633"/>
                  </a:cubicBezTo>
                  <a:cubicBezTo>
                    <a:pt x="162" y="9966"/>
                    <a:pt x="683" y="11300"/>
                    <a:pt x="3025" y="11833"/>
                  </a:cubicBezTo>
                  <a:cubicBezTo>
                    <a:pt x="5367" y="12366"/>
                    <a:pt x="9531" y="12100"/>
                    <a:pt x="12003" y="11433"/>
                  </a:cubicBezTo>
                  <a:cubicBezTo>
                    <a:pt x="14475" y="10766"/>
                    <a:pt x="15256" y="9700"/>
                    <a:pt x="15516" y="7966"/>
                  </a:cubicBezTo>
                  <a:cubicBezTo>
                    <a:pt x="15777" y="6233"/>
                    <a:pt x="15516" y="3833"/>
                    <a:pt x="14736" y="2633"/>
                  </a:cubicBezTo>
                  <a:cubicBezTo>
                    <a:pt x="13955" y="1433"/>
                    <a:pt x="12654" y="1433"/>
                    <a:pt x="10572" y="2633"/>
                  </a:cubicBezTo>
                  <a:cubicBezTo>
                    <a:pt x="8490" y="3833"/>
                    <a:pt x="5627" y="6233"/>
                    <a:pt x="4066" y="8233"/>
                  </a:cubicBezTo>
                  <a:cubicBezTo>
                    <a:pt x="2504" y="10233"/>
                    <a:pt x="2244" y="11833"/>
                    <a:pt x="3155" y="13166"/>
                  </a:cubicBezTo>
                  <a:cubicBezTo>
                    <a:pt x="4066" y="14500"/>
                    <a:pt x="6148" y="15566"/>
                    <a:pt x="7839" y="15966"/>
                  </a:cubicBezTo>
                  <a:cubicBezTo>
                    <a:pt x="9531" y="16366"/>
                    <a:pt x="10832" y="16100"/>
                    <a:pt x="12133" y="15566"/>
                  </a:cubicBezTo>
                  <a:cubicBezTo>
                    <a:pt x="13435" y="15033"/>
                    <a:pt x="14736" y="14233"/>
                    <a:pt x="14996" y="13300"/>
                  </a:cubicBezTo>
                  <a:cubicBezTo>
                    <a:pt x="15256" y="12366"/>
                    <a:pt x="14475" y="11300"/>
                    <a:pt x="13174" y="10900"/>
                  </a:cubicBezTo>
                  <a:cubicBezTo>
                    <a:pt x="11873" y="10500"/>
                    <a:pt x="10051" y="10766"/>
                    <a:pt x="8620" y="11300"/>
                  </a:cubicBezTo>
                  <a:cubicBezTo>
                    <a:pt x="7189" y="11833"/>
                    <a:pt x="6148" y="12633"/>
                    <a:pt x="5107" y="13566"/>
                  </a:cubicBezTo>
                  <a:cubicBezTo>
                    <a:pt x="4066" y="14500"/>
                    <a:pt x="3025" y="15566"/>
                    <a:pt x="3155" y="16100"/>
                  </a:cubicBezTo>
                  <a:cubicBezTo>
                    <a:pt x="3285" y="16633"/>
                    <a:pt x="4586" y="16633"/>
                    <a:pt x="7449" y="16500"/>
                  </a:cubicBezTo>
                  <a:cubicBezTo>
                    <a:pt x="10312" y="16366"/>
                    <a:pt x="14736" y="16100"/>
                    <a:pt x="17468" y="15433"/>
                  </a:cubicBezTo>
                  <a:cubicBezTo>
                    <a:pt x="20201" y="14766"/>
                    <a:pt x="21242" y="13700"/>
                    <a:pt x="21372" y="11966"/>
                  </a:cubicBezTo>
                  <a:cubicBezTo>
                    <a:pt x="21502" y="10233"/>
                    <a:pt x="20721" y="7833"/>
                    <a:pt x="17859" y="7033"/>
                  </a:cubicBezTo>
                  <a:cubicBezTo>
                    <a:pt x="14996" y="6233"/>
                    <a:pt x="10051" y="7033"/>
                    <a:pt x="7059" y="7966"/>
                  </a:cubicBezTo>
                  <a:cubicBezTo>
                    <a:pt x="4066" y="8900"/>
                    <a:pt x="3025" y="9966"/>
                    <a:pt x="3545" y="12233"/>
                  </a:cubicBezTo>
                  <a:cubicBezTo>
                    <a:pt x="4066" y="14500"/>
                    <a:pt x="6148" y="17966"/>
                    <a:pt x="8230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301913" y="4333958"/>
              <a:ext cx="116414" cy="11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774" fill="norm" stroke="1" extrusionOk="0">
                  <a:moveTo>
                    <a:pt x="12348" y="6032"/>
                  </a:moveTo>
                  <a:cubicBezTo>
                    <a:pt x="10486" y="5646"/>
                    <a:pt x="8624" y="5261"/>
                    <a:pt x="7135" y="5839"/>
                  </a:cubicBezTo>
                  <a:cubicBezTo>
                    <a:pt x="5645" y="6418"/>
                    <a:pt x="4528" y="7961"/>
                    <a:pt x="3597" y="9696"/>
                  </a:cubicBezTo>
                  <a:cubicBezTo>
                    <a:pt x="2666" y="11432"/>
                    <a:pt x="1921" y="13361"/>
                    <a:pt x="1362" y="15289"/>
                  </a:cubicBezTo>
                  <a:cubicBezTo>
                    <a:pt x="804" y="17218"/>
                    <a:pt x="431" y="19146"/>
                    <a:pt x="1548" y="20111"/>
                  </a:cubicBezTo>
                  <a:cubicBezTo>
                    <a:pt x="2666" y="21075"/>
                    <a:pt x="5273" y="21075"/>
                    <a:pt x="8066" y="19532"/>
                  </a:cubicBezTo>
                  <a:cubicBezTo>
                    <a:pt x="10859" y="17989"/>
                    <a:pt x="13838" y="14904"/>
                    <a:pt x="15514" y="12396"/>
                  </a:cubicBezTo>
                  <a:cubicBezTo>
                    <a:pt x="17190" y="9889"/>
                    <a:pt x="17562" y="7961"/>
                    <a:pt x="17748" y="6032"/>
                  </a:cubicBezTo>
                  <a:cubicBezTo>
                    <a:pt x="17935" y="4104"/>
                    <a:pt x="17935" y="2175"/>
                    <a:pt x="17004" y="1018"/>
                  </a:cubicBezTo>
                  <a:cubicBezTo>
                    <a:pt x="16073" y="-139"/>
                    <a:pt x="14211" y="-525"/>
                    <a:pt x="11045" y="1018"/>
                  </a:cubicBezTo>
                  <a:cubicBezTo>
                    <a:pt x="7880" y="2561"/>
                    <a:pt x="3411" y="6032"/>
                    <a:pt x="1362" y="8732"/>
                  </a:cubicBezTo>
                  <a:cubicBezTo>
                    <a:pt x="-686" y="11432"/>
                    <a:pt x="-314" y="13361"/>
                    <a:pt x="1735" y="14904"/>
                  </a:cubicBezTo>
                  <a:cubicBezTo>
                    <a:pt x="3783" y="16446"/>
                    <a:pt x="7507" y="17604"/>
                    <a:pt x="10859" y="17218"/>
                  </a:cubicBezTo>
                  <a:cubicBezTo>
                    <a:pt x="14211" y="16832"/>
                    <a:pt x="17190" y="14904"/>
                    <a:pt x="18866" y="12975"/>
                  </a:cubicBezTo>
                  <a:cubicBezTo>
                    <a:pt x="20542" y="11046"/>
                    <a:pt x="20914" y="9118"/>
                    <a:pt x="19983" y="8154"/>
                  </a:cubicBezTo>
                  <a:cubicBezTo>
                    <a:pt x="19052" y="7189"/>
                    <a:pt x="16817" y="7189"/>
                    <a:pt x="14769" y="7768"/>
                  </a:cubicBezTo>
                  <a:cubicBezTo>
                    <a:pt x="12721" y="8346"/>
                    <a:pt x="10859" y="9504"/>
                    <a:pt x="9183" y="10854"/>
                  </a:cubicBezTo>
                  <a:cubicBezTo>
                    <a:pt x="7507" y="12204"/>
                    <a:pt x="6017" y="13746"/>
                    <a:pt x="6204" y="14132"/>
                  </a:cubicBezTo>
                  <a:cubicBezTo>
                    <a:pt x="6390" y="14518"/>
                    <a:pt x="8252" y="13746"/>
                    <a:pt x="10114" y="12589"/>
                  </a:cubicBezTo>
                  <a:cubicBezTo>
                    <a:pt x="11976" y="11432"/>
                    <a:pt x="13838" y="9889"/>
                    <a:pt x="15328" y="7961"/>
                  </a:cubicBezTo>
                  <a:cubicBezTo>
                    <a:pt x="16817" y="6032"/>
                    <a:pt x="17935" y="3718"/>
                    <a:pt x="17562" y="3139"/>
                  </a:cubicBezTo>
                  <a:cubicBezTo>
                    <a:pt x="17190" y="2561"/>
                    <a:pt x="15328" y="3718"/>
                    <a:pt x="13652" y="4875"/>
                  </a:cubicBezTo>
                  <a:cubicBezTo>
                    <a:pt x="11976" y="6032"/>
                    <a:pt x="10486" y="7189"/>
                    <a:pt x="9928" y="8732"/>
                  </a:cubicBezTo>
                  <a:cubicBezTo>
                    <a:pt x="9369" y="10275"/>
                    <a:pt x="9742" y="12204"/>
                    <a:pt x="10114" y="14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401172" y="3903509"/>
              <a:ext cx="217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72"/>
                    <a:pt x="4448" y="7945"/>
                    <a:pt x="1502" y="11545"/>
                  </a:cubicBezTo>
                  <a:cubicBezTo>
                    <a:pt x="-1443" y="15145"/>
                    <a:pt x="521" y="1837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3619500" y="4417859"/>
              <a:ext cx="1714500" cy="1212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20884"/>
                    <a:pt x="1440" y="20168"/>
                    <a:pt x="2080" y="19546"/>
                  </a:cubicBezTo>
                  <a:cubicBezTo>
                    <a:pt x="2720" y="18924"/>
                    <a:pt x="3280" y="18396"/>
                    <a:pt x="3907" y="17812"/>
                  </a:cubicBezTo>
                  <a:cubicBezTo>
                    <a:pt x="4533" y="17227"/>
                    <a:pt x="5227" y="16586"/>
                    <a:pt x="5907" y="15946"/>
                  </a:cubicBezTo>
                  <a:cubicBezTo>
                    <a:pt x="6587" y="15305"/>
                    <a:pt x="7253" y="14664"/>
                    <a:pt x="7827" y="14061"/>
                  </a:cubicBezTo>
                  <a:cubicBezTo>
                    <a:pt x="8400" y="13458"/>
                    <a:pt x="8880" y="12892"/>
                    <a:pt x="9400" y="12251"/>
                  </a:cubicBezTo>
                  <a:cubicBezTo>
                    <a:pt x="9920" y="11610"/>
                    <a:pt x="10480" y="10894"/>
                    <a:pt x="11067" y="10216"/>
                  </a:cubicBezTo>
                  <a:cubicBezTo>
                    <a:pt x="11653" y="9537"/>
                    <a:pt x="12267" y="8896"/>
                    <a:pt x="12867" y="8312"/>
                  </a:cubicBezTo>
                  <a:cubicBezTo>
                    <a:pt x="13467" y="7728"/>
                    <a:pt x="14053" y="7200"/>
                    <a:pt x="14680" y="6559"/>
                  </a:cubicBezTo>
                  <a:cubicBezTo>
                    <a:pt x="15307" y="5918"/>
                    <a:pt x="15973" y="5164"/>
                    <a:pt x="16613" y="4486"/>
                  </a:cubicBezTo>
                  <a:cubicBezTo>
                    <a:pt x="17253" y="3807"/>
                    <a:pt x="17867" y="3204"/>
                    <a:pt x="18467" y="2639"/>
                  </a:cubicBezTo>
                  <a:cubicBezTo>
                    <a:pt x="19067" y="2073"/>
                    <a:pt x="19653" y="1546"/>
                    <a:pt x="20147" y="1150"/>
                  </a:cubicBezTo>
                  <a:cubicBezTo>
                    <a:pt x="20640" y="754"/>
                    <a:pt x="21040" y="490"/>
                    <a:pt x="21267" y="320"/>
                  </a:cubicBezTo>
                  <a:cubicBezTo>
                    <a:pt x="21493" y="151"/>
                    <a:pt x="21547" y="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Drawing"/>
          <p:cNvGrpSpPr/>
          <p:nvPr/>
        </p:nvGrpSpPr>
        <p:grpSpPr>
          <a:xfrm>
            <a:off x="603955" y="1484685"/>
            <a:ext cx="7631996" cy="8072065"/>
            <a:chOff x="0" y="0"/>
            <a:chExt cx="7631994" cy="8072065"/>
          </a:xfrm>
        </p:grpSpPr>
        <p:sp>
          <p:nvSpPr>
            <p:cNvPr id="887" name="Line"/>
            <p:cNvSpPr/>
            <p:nvPr/>
          </p:nvSpPr>
          <p:spPr>
            <a:xfrm>
              <a:off x="24694" y="364886"/>
              <a:ext cx="184151" cy="35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6103"/>
                  </a:moveTo>
                  <a:cubicBezTo>
                    <a:pt x="745" y="6621"/>
                    <a:pt x="1490" y="7138"/>
                    <a:pt x="2607" y="7203"/>
                  </a:cubicBezTo>
                  <a:cubicBezTo>
                    <a:pt x="3724" y="7267"/>
                    <a:pt x="5214" y="6879"/>
                    <a:pt x="7324" y="6103"/>
                  </a:cubicBezTo>
                  <a:cubicBezTo>
                    <a:pt x="9434" y="5327"/>
                    <a:pt x="12166" y="4163"/>
                    <a:pt x="13903" y="3323"/>
                  </a:cubicBezTo>
                  <a:cubicBezTo>
                    <a:pt x="15641" y="2482"/>
                    <a:pt x="16386" y="1964"/>
                    <a:pt x="16634" y="1382"/>
                  </a:cubicBezTo>
                  <a:cubicBezTo>
                    <a:pt x="16883" y="800"/>
                    <a:pt x="16634" y="154"/>
                    <a:pt x="16014" y="24"/>
                  </a:cubicBezTo>
                  <a:cubicBezTo>
                    <a:pt x="15393" y="-105"/>
                    <a:pt x="14400" y="283"/>
                    <a:pt x="12662" y="1253"/>
                  </a:cubicBezTo>
                  <a:cubicBezTo>
                    <a:pt x="10924" y="2223"/>
                    <a:pt x="8441" y="3775"/>
                    <a:pt x="7076" y="4939"/>
                  </a:cubicBezTo>
                  <a:cubicBezTo>
                    <a:pt x="5710" y="6103"/>
                    <a:pt x="5462" y="6879"/>
                    <a:pt x="6455" y="7332"/>
                  </a:cubicBezTo>
                  <a:cubicBezTo>
                    <a:pt x="7448" y="7785"/>
                    <a:pt x="9683" y="7914"/>
                    <a:pt x="11421" y="8044"/>
                  </a:cubicBezTo>
                  <a:cubicBezTo>
                    <a:pt x="13159" y="8173"/>
                    <a:pt x="14400" y="8302"/>
                    <a:pt x="14772" y="8690"/>
                  </a:cubicBezTo>
                  <a:cubicBezTo>
                    <a:pt x="15145" y="9078"/>
                    <a:pt x="14648" y="9725"/>
                    <a:pt x="12662" y="11277"/>
                  </a:cubicBezTo>
                  <a:cubicBezTo>
                    <a:pt x="10676" y="12829"/>
                    <a:pt x="7200" y="15287"/>
                    <a:pt x="5338" y="16903"/>
                  </a:cubicBezTo>
                  <a:cubicBezTo>
                    <a:pt x="3476" y="18520"/>
                    <a:pt x="3228" y="19296"/>
                    <a:pt x="3228" y="20008"/>
                  </a:cubicBezTo>
                  <a:cubicBezTo>
                    <a:pt x="3228" y="20719"/>
                    <a:pt x="3476" y="21366"/>
                    <a:pt x="6579" y="21430"/>
                  </a:cubicBezTo>
                  <a:cubicBezTo>
                    <a:pt x="9683" y="21495"/>
                    <a:pt x="15641" y="20978"/>
                    <a:pt x="21600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15900" y="538848"/>
              <a:ext cx="234245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50" fill="norm" stroke="1" extrusionOk="0">
                  <a:moveTo>
                    <a:pt x="514" y="7200"/>
                  </a:moveTo>
                  <a:cubicBezTo>
                    <a:pt x="129" y="5236"/>
                    <a:pt x="-257" y="3273"/>
                    <a:pt x="225" y="2127"/>
                  </a:cubicBezTo>
                  <a:cubicBezTo>
                    <a:pt x="707" y="982"/>
                    <a:pt x="2057" y="655"/>
                    <a:pt x="3214" y="982"/>
                  </a:cubicBezTo>
                  <a:cubicBezTo>
                    <a:pt x="4372" y="1309"/>
                    <a:pt x="5336" y="2291"/>
                    <a:pt x="5722" y="5400"/>
                  </a:cubicBezTo>
                  <a:cubicBezTo>
                    <a:pt x="6107" y="8509"/>
                    <a:pt x="5914" y="13745"/>
                    <a:pt x="5529" y="17018"/>
                  </a:cubicBezTo>
                  <a:cubicBezTo>
                    <a:pt x="5143" y="20291"/>
                    <a:pt x="4564" y="21600"/>
                    <a:pt x="4468" y="21436"/>
                  </a:cubicBezTo>
                  <a:cubicBezTo>
                    <a:pt x="4372" y="21273"/>
                    <a:pt x="4757" y="19636"/>
                    <a:pt x="5722" y="16364"/>
                  </a:cubicBezTo>
                  <a:cubicBezTo>
                    <a:pt x="6686" y="13091"/>
                    <a:pt x="8229" y="8182"/>
                    <a:pt x="9386" y="4909"/>
                  </a:cubicBezTo>
                  <a:cubicBezTo>
                    <a:pt x="10543" y="1636"/>
                    <a:pt x="11314" y="0"/>
                    <a:pt x="11700" y="0"/>
                  </a:cubicBezTo>
                  <a:cubicBezTo>
                    <a:pt x="12086" y="0"/>
                    <a:pt x="12086" y="1636"/>
                    <a:pt x="12086" y="3273"/>
                  </a:cubicBezTo>
                  <a:cubicBezTo>
                    <a:pt x="12086" y="4909"/>
                    <a:pt x="12086" y="6545"/>
                    <a:pt x="12086" y="8182"/>
                  </a:cubicBezTo>
                  <a:cubicBezTo>
                    <a:pt x="12086" y="9818"/>
                    <a:pt x="12086" y="11455"/>
                    <a:pt x="13629" y="12436"/>
                  </a:cubicBezTo>
                  <a:cubicBezTo>
                    <a:pt x="15172" y="13418"/>
                    <a:pt x="18257" y="13745"/>
                    <a:pt x="21343" y="14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494594" y="308883"/>
              <a:ext cx="317501" cy="24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6288"/>
                  </a:moveTo>
                  <a:cubicBezTo>
                    <a:pt x="0" y="5381"/>
                    <a:pt x="0" y="4473"/>
                    <a:pt x="504" y="3384"/>
                  </a:cubicBezTo>
                  <a:cubicBezTo>
                    <a:pt x="1008" y="2295"/>
                    <a:pt x="2016" y="1025"/>
                    <a:pt x="2952" y="389"/>
                  </a:cubicBezTo>
                  <a:cubicBezTo>
                    <a:pt x="3888" y="-246"/>
                    <a:pt x="4752" y="-246"/>
                    <a:pt x="5472" y="1478"/>
                  </a:cubicBezTo>
                  <a:cubicBezTo>
                    <a:pt x="6192" y="3203"/>
                    <a:pt x="6768" y="6651"/>
                    <a:pt x="6768" y="9828"/>
                  </a:cubicBezTo>
                  <a:cubicBezTo>
                    <a:pt x="6768" y="13004"/>
                    <a:pt x="6192" y="15909"/>
                    <a:pt x="5904" y="17815"/>
                  </a:cubicBezTo>
                  <a:cubicBezTo>
                    <a:pt x="5616" y="19720"/>
                    <a:pt x="5616" y="20628"/>
                    <a:pt x="6048" y="20991"/>
                  </a:cubicBezTo>
                  <a:cubicBezTo>
                    <a:pt x="6480" y="21354"/>
                    <a:pt x="7344" y="21172"/>
                    <a:pt x="10008" y="20265"/>
                  </a:cubicBezTo>
                  <a:cubicBezTo>
                    <a:pt x="12672" y="19357"/>
                    <a:pt x="17136" y="17724"/>
                    <a:pt x="21600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32644" y="750515"/>
              <a:ext cx="508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14"/>
                    <a:pt x="0" y="19029"/>
                    <a:pt x="1080" y="16843"/>
                  </a:cubicBezTo>
                  <a:cubicBezTo>
                    <a:pt x="2160" y="14657"/>
                    <a:pt x="4320" y="11571"/>
                    <a:pt x="6840" y="8871"/>
                  </a:cubicBezTo>
                  <a:cubicBezTo>
                    <a:pt x="9360" y="6171"/>
                    <a:pt x="12240" y="3857"/>
                    <a:pt x="14760" y="2443"/>
                  </a:cubicBezTo>
                  <a:cubicBezTo>
                    <a:pt x="17280" y="1029"/>
                    <a:pt x="1944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86372" y="693365"/>
              <a:ext cx="330473" cy="18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20" fill="norm" stroke="1" extrusionOk="0">
                  <a:moveTo>
                    <a:pt x="1256" y="20618"/>
                  </a:moveTo>
                  <a:cubicBezTo>
                    <a:pt x="568" y="21109"/>
                    <a:pt x="-120" y="21600"/>
                    <a:pt x="18" y="21355"/>
                  </a:cubicBezTo>
                  <a:cubicBezTo>
                    <a:pt x="155" y="21109"/>
                    <a:pt x="1118" y="20127"/>
                    <a:pt x="3870" y="17305"/>
                  </a:cubicBezTo>
                  <a:cubicBezTo>
                    <a:pt x="6621" y="14482"/>
                    <a:pt x="11162" y="9818"/>
                    <a:pt x="14395" y="6627"/>
                  </a:cubicBezTo>
                  <a:cubicBezTo>
                    <a:pt x="17628" y="3436"/>
                    <a:pt x="19554" y="1718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58144" y="36316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77194" y="57906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955094" y="128215"/>
              <a:ext cx="292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2174"/>
                    <a:pt x="4696" y="4347"/>
                    <a:pt x="7748" y="7200"/>
                  </a:cubicBezTo>
                  <a:cubicBezTo>
                    <a:pt x="10800" y="10053"/>
                    <a:pt x="14557" y="13585"/>
                    <a:pt x="16983" y="16098"/>
                  </a:cubicBezTo>
                  <a:cubicBezTo>
                    <a:pt x="19409" y="18611"/>
                    <a:pt x="20504" y="201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969772" y="109165"/>
              <a:ext cx="271073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9451" y="847"/>
                    <a:pt x="17624" y="1694"/>
                    <a:pt x="15048" y="3812"/>
                  </a:cubicBezTo>
                  <a:cubicBezTo>
                    <a:pt x="12473" y="5929"/>
                    <a:pt x="9150" y="9318"/>
                    <a:pt x="6408" y="12176"/>
                  </a:cubicBezTo>
                  <a:cubicBezTo>
                    <a:pt x="3667" y="15035"/>
                    <a:pt x="1507" y="17365"/>
                    <a:pt x="593" y="18847"/>
                  </a:cubicBezTo>
                  <a:cubicBezTo>
                    <a:pt x="-321" y="20329"/>
                    <a:pt x="11" y="20965"/>
                    <a:pt x="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347211" y="286965"/>
              <a:ext cx="30271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774" y="21600"/>
                  </a:moveTo>
                  <a:cubicBezTo>
                    <a:pt x="2034" y="20753"/>
                    <a:pt x="1294" y="19906"/>
                    <a:pt x="703" y="17576"/>
                  </a:cubicBezTo>
                  <a:cubicBezTo>
                    <a:pt x="111" y="15247"/>
                    <a:pt x="-333" y="11435"/>
                    <a:pt x="333" y="8471"/>
                  </a:cubicBezTo>
                  <a:cubicBezTo>
                    <a:pt x="999" y="5506"/>
                    <a:pt x="2774" y="3388"/>
                    <a:pt x="4253" y="3812"/>
                  </a:cubicBezTo>
                  <a:cubicBezTo>
                    <a:pt x="5733" y="4235"/>
                    <a:pt x="6916" y="7200"/>
                    <a:pt x="7878" y="9741"/>
                  </a:cubicBezTo>
                  <a:cubicBezTo>
                    <a:pt x="8840" y="12282"/>
                    <a:pt x="9579" y="14400"/>
                    <a:pt x="10763" y="15247"/>
                  </a:cubicBezTo>
                  <a:cubicBezTo>
                    <a:pt x="11946" y="16094"/>
                    <a:pt x="13574" y="15671"/>
                    <a:pt x="15127" y="13553"/>
                  </a:cubicBezTo>
                  <a:cubicBezTo>
                    <a:pt x="16681" y="11435"/>
                    <a:pt x="18160" y="7624"/>
                    <a:pt x="19196" y="5082"/>
                  </a:cubicBezTo>
                  <a:cubicBezTo>
                    <a:pt x="20231" y="2541"/>
                    <a:pt x="20823" y="1271"/>
                    <a:pt x="21045" y="635"/>
                  </a:cubicBezTo>
                  <a:cubicBezTo>
                    <a:pt x="21267" y="0"/>
                    <a:pt x="21119" y="0"/>
                    <a:pt x="209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930829" y="-1"/>
              <a:ext cx="230766" cy="45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9" fill="norm" stroke="1" extrusionOk="0">
                  <a:moveTo>
                    <a:pt x="21408" y="664"/>
                  </a:moveTo>
                  <a:cubicBezTo>
                    <a:pt x="20623" y="361"/>
                    <a:pt x="19837" y="58"/>
                    <a:pt x="17284" y="7"/>
                  </a:cubicBezTo>
                  <a:cubicBezTo>
                    <a:pt x="14732" y="-43"/>
                    <a:pt x="10412" y="159"/>
                    <a:pt x="7564" y="714"/>
                  </a:cubicBezTo>
                  <a:cubicBezTo>
                    <a:pt x="4717" y="1269"/>
                    <a:pt x="3343" y="2178"/>
                    <a:pt x="2557" y="4297"/>
                  </a:cubicBezTo>
                  <a:cubicBezTo>
                    <a:pt x="1772" y="6417"/>
                    <a:pt x="1575" y="9748"/>
                    <a:pt x="1281" y="12473"/>
                  </a:cubicBezTo>
                  <a:cubicBezTo>
                    <a:pt x="986" y="15198"/>
                    <a:pt x="593" y="17318"/>
                    <a:pt x="299" y="18731"/>
                  </a:cubicBezTo>
                  <a:cubicBezTo>
                    <a:pt x="4" y="20144"/>
                    <a:pt x="-192" y="20850"/>
                    <a:pt x="299" y="21204"/>
                  </a:cubicBezTo>
                  <a:cubicBezTo>
                    <a:pt x="790" y="21557"/>
                    <a:pt x="1968" y="21557"/>
                    <a:pt x="5012" y="21204"/>
                  </a:cubicBezTo>
                  <a:cubicBezTo>
                    <a:pt x="8055" y="20850"/>
                    <a:pt x="12964" y="20144"/>
                    <a:pt x="17873" y="19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952044" y="248865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100"/>
                    <a:pt x="655" y="12600"/>
                    <a:pt x="2618" y="9450"/>
                  </a:cubicBezTo>
                  <a:cubicBezTo>
                    <a:pt x="4582" y="6300"/>
                    <a:pt x="8182" y="4500"/>
                    <a:pt x="11618" y="3150"/>
                  </a:cubicBezTo>
                  <a:cubicBezTo>
                    <a:pt x="15055" y="1800"/>
                    <a:pt x="1832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129844" y="242515"/>
              <a:ext cx="1905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618"/>
                    <a:pt x="7680" y="5236"/>
                    <a:pt x="11280" y="8836"/>
                  </a:cubicBezTo>
                  <a:cubicBezTo>
                    <a:pt x="14880" y="12436"/>
                    <a:pt x="1824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231444" y="274265"/>
              <a:ext cx="698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600"/>
                    <a:pt x="9818" y="7200"/>
                    <a:pt x="6218" y="10800"/>
                  </a:cubicBezTo>
                  <a:cubicBezTo>
                    <a:pt x="2618" y="14400"/>
                    <a:pt x="130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90194" y="218703"/>
              <a:ext cx="124534" cy="45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77" fill="norm" stroke="1" extrusionOk="0">
                  <a:moveTo>
                    <a:pt x="4249" y="5374"/>
                  </a:moveTo>
                  <a:cubicBezTo>
                    <a:pt x="2833" y="8503"/>
                    <a:pt x="1416" y="11632"/>
                    <a:pt x="708" y="14105"/>
                  </a:cubicBezTo>
                  <a:cubicBezTo>
                    <a:pt x="0" y="16578"/>
                    <a:pt x="0" y="18395"/>
                    <a:pt x="0" y="19606"/>
                  </a:cubicBezTo>
                  <a:cubicBezTo>
                    <a:pt x="0" y="20817"/>
                    <a:pt x="0" y="21423"/>
                    <a:pt x="177" y="21474"/>
                  </a:cubicBezTo>
                  <a:cubicBezTo>
                    <a:pt x="354" y="21524"/>
                    <a:pt x="708" y="21019"/>
                    <a:pt x="1239" y="19102"/>
                  </a:cubicBezTo>
                  <a:cubicBezTo>
                    <a:pt x="1770" y="17184"/>
                    <a:pt x="2479" y="13853"/>
                    <a:pt x="3364" y="10623"/>
                  </a:cubicBezTo>
                  <a:cubicBezTo>
                    <a:pt x="4249" y="7393"/>
                    <a:pt x="5311" y="4264"/>
                    <a:pt x="6374" y="2498"/>
                  </a:cubicBezTo>
                  <a:cubicBezTo>
                    <a:pt x="7436" y="731"/>
                    <a:pt x="8498" y="328"/>
                    <a:pt x="9915" y="126"/>
                  </a:cubicBezTo>
                  <a:cubicBezTo>
                    <a:pt x="11331" y="-76"/>
                    <a:pt x="13102" y="-76"/>
                    <a:pt x="14872" y="429"/>
                  </a:cubicBezTo>
                  <a:cubicBezTo>
                    <a:pt x="16643" y="933"/>
                    <a:pt x="18413" y="1943"/>
                    <a:pt x="19652" y="3356"/>
                  </a:cubicBezTo>
                  <a:cubicBezTo>
                    <a:pt x="20892" y="4769"/>
                    <a:pt x="21600" y="6586"/>
                    <a:pt x="19475" y="7898"/>
                  </a:cubicBezTo>
                  <a:cubicBezTo>
                    <a:pt x="17351" y="9210"/>
                    <a:pt x="12393" y="10017"/>
                    <a:pt x="7436" y="1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695991" y="24809"/>
              <a:ext cx="106954" cy="41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74" fill="norm" stroke="1" extrusionOk="0">
                  <a:moveTo>
                    <a:pt x="21401" y="93"/>
                  </a:moveTo>
                  <a:cubicBezTo>
                    <a:pt x="19283" y="-16"/>
                    <a:pt x="17166" y="-126"/>
                    <a:pt x="14625" y="367"/>
                  </a:cubicBezTo>
                  <a:cubicBezTo>
                    <a:pt x="12083" y="861"/>
                    <a:pt x="9119" y="1957"/>
                    <a:pt x="6154" y="4424"/>
                  </a:cubicBezTo>
                  <a:cubicBezTo>
                    <a:pt x="3189" y="6891"/>
                    <a:pt x="225" y="10729"/>
                    <a:pt x="13" y="13689"/>
                  </a:cubicBezTo>
                  <a:cubicBezTo>
                    <a:pt x="-199" y="16650"/>
                    <a:pt x="2342" y="18733"/>
                    <a:pt x="5307" y="19884"/>
                  </a:cubicBezTo>
                  <a:cubicBezTo>
                    <a:pt x="8272" y="21035"/>
                    <a:pt x="11660" y="21255"/>
                    <a:pt x="15048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899202" y="102345"/>
              <a:ext cx="183143" cy="34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99" fill="norm" stroke="1" extrusionOk="0">
                  <a:moveTo>
                    <a:pt x="11054" y="3152"/>
                  </a:moveTo>
                  <a:cubicBezTo>
                    <a:pt x="8572" y="3282"/>
                    <a:pt x="6089" y="3412"/>
                    <a:pt x="4227" y="3412"/>
                  </a:cubicBezTo>
                  <a:cubicBezTo>
                    <a:pt x="2365" y="3412"/>
                    <a:pt x="1123" y="3282"/>
                    <a:pt x="503" y="2892"/>
                  </a:cubicBezTo>
                  <a:cubicBezTo>
                    <a:pt x="-118" y="2501"/>
                    <a:pt x="-118" y="1851"/>
                    <a:pt x="254" y="1265"/>
                  </a:cubicBezTo>
                  <a:cubicBezTo>
                    <a:pt x="627" y="680"/>
                    <a:pt x="1372" y="159"/>
                    <a:pt x="2985" y="29"/>
                  </a:cubicBezTo>
                  <a:cubicBezTo>
                    <a:pt x="4599" y="-101"/>
                    <a:pt x="7082" y="159"/>
                    <a:pt x="9813" y="1851"/>
                  </a:cubicBezTo>
                  <a:cubicBezTo>
                    <a:pt x="12544" y="3542"/>
                    <a:pt x="15523" y="6665"/>
                    <a:pt x="17510" y="9853"/>
                  </a:cubicBezTo>
                  <a:cubicBezTo>
                    <a:pt x="19496" y="13041"/>
                    <a:pt x="20489" y="16294"/>
                    <a:pt x="20985" y="18246"/>
                  </a:cubicBezTo>
                  <a:cubicBezTo>
                    <a:pt x="21482" y="20198"/>
                    <a:pt x="21482" y="20848"/>
                    <a:pt x="2148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951324" y="305964"/>
              <a:ext cx="86571" cy="15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11" fill="norm" stroke="1" extrusionOk="0">
                  <a:moveTo>
                    <a:pt x="21034" y="895"/>
                  </a:moveTo>
                  <a:cubicBezTo>
                    <a:pt x="18463" y="303"/>
                    <a:pt x="15891" y="-289"/>
                    <a:pt x="13577" y="155"/>
                  </a:cubicBezTo>
                  <a:cubicBezTo>
                    <a:pt x="11263" y="599"/>
                    <a:pt x="9205" y="2078"/>
                    <a:pt x="6634" y="5185"/>
                  </a:cubicBezTo>
                  <a:cubicBezTo>
                    <a:pt x="4063" y="8292"/>
                    <a:pt x="977" y="13026"/>
                    <a:pt x="205" y="15985"/>
                  </a:cubicBezTo>
                  <a:cubicBezTo>
                    <a:pt x="-566" y="18944"/>
                    <a:pt x="977" y="20127"/>
                    <a:pt x="252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152194" y="96465"/>
              <a:ext cx="4656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0" y="0"/>
                  </a:moveTo>
                  <a:cubicBezTo>
                    <a:pt x="6574" y="1671"/>
                    <a:pt x="13148" y="3343"/>
                    <a:pt x="16904" y="5979"/>
                  </a:cubicBezTo>
                  <a:cubicBezTo>
                    <a:pt x="20661" y="8614"/>
                    <a:pt x="21600" y="12214"/>
                    <a:pt x="19722" y="14979"/>
                  </a:cubicBezTo>
                  <a:cubicBezTo>
                    <a:pt x="17843" y="17743"/>
                    <a:pt x="13148" y="19671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088103" y="674740"/>
              <a:ext cx="755884" cy="6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74" fill="norm" stroke="1" extrusionOk="0">
                  <a:moveTo>
                    <a:pt x="2083" y="19295"/>
                  </a:moveTo>
                  <a:cubicBezTo>
                    <a:pt x="1783" y="19295"/>
                    <a:pt x="1483" y="19295"/>
                    <a:pt x="1063" y="19655"/>
                  </a:cubicBezTo>
                  <a:cubicBezTo>
                    <a:pt x="643" y="20015"/>
                    <a:pt x="103" y="20735"/>
                    <a:pt x="13" y="21095"/>
                  </a:cubicBezTo>
                  <a:cubicBezTo>
                    <a:pt x="-77" y="21455"/>
                    <a:pt x="283" y="21455"/>
                    <a:pt x="1393" y="19295"/>
                  </a:cubicBezTo>
                  <a:cubicBezTo>
                    <a:pt x="2503" y="17135"/>
                    <a:pt x="4363" y="12815"/>
                    <a:pt x="6373" y="9575"/>
                  </a:cubicBezTo>
                  <a:cubicBezTo>
                    <a:pt x="8383" y="6335"/>
                    <a:pt x="10543" y="4175"/>
                    <a:pt x="12733" y="2735"/>
                  </a:cubicBezTo>
                  <a:cubicBezTo>
                    <a:pt x="14923" y="1295"/>
                    <a:pt x="17143" y="575"/>
                    <a:pt x="18493" y="215"/>
                  </a:cubicBezTo>
                  <a:cubicBezTo>
                    <a:pt x="19843" y="-145"/>
                    <a:pt x="20323" y="-145"/>
                    <a:pt x="20743" y="935"/>
                  </a:cubicBezTo>
                  <a:cubicBezTo>
                    <a:pt x="21163" y="2015"/>
                    <a:pt x="21523" y="4175"/>
                    <a:pt x="21403" y="6335"/>
                  </a:cubicBezTo>
                  <a:cubicBezTo>
                    <a:pt x="21283" y="8495"/>
                    <a:pt x="20683" y="10655"/>
                    <a:pt x="20083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3237794" y="769565"/>
              <a:ext cx="660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9" y="19200"/>
                    <a:pt x="3738" y="16800"/>
                    <a:pt x="5850" y="14000"/>
                  </a:cubicBezTo>
                  <a:cubicBezTo>
                    <a:pt x="7962" y="11200"/>
                    <a:pt x="10315" y="8000"/>
                    <a:pt x="12600" y="5200"/>
                  </a:cubicBezTo>
                  <a:cubicBezTo>
                    <a:pt x="14885" y="2400"/>
                    <a:pt x="17100" y="0"/>
                    <a:pt x="18588" y="0"/>
                  </a:cubicBezTo>
                  <a:cubicBezTo>
                    <a:pt x="20077" y="0"/>
                    <a:pt x="20838" y="2400"/>
                    <a:pt x="21600" y="4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2481013" y="1406462"/>
              <a:ext cx="122920" cy="41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395" fill="norm" stroke="1" extrusionOk="0">
                  <a:moveTo>
                    <a:pt x="4512" y="9947"/>
                  </a:moveTo>
                  <a:cubicBezTo>
                    <a:pt x="5232" y="12107"/>
                    <a:pt x="5952" y="14267"/>
                    <a:pt x="6492" y="15995"/>
                  </a:cubicBezTo>
                  <a:cubicBezTo>
                    <a:pt x="7032" y="17723"/>
                    <a:pt x="7392" y="19019"/>
                    <a:pt x="7572" y="19937"/>
                  </a:cubicBezTo>
                  <a:cubicBezTo>
                    <a:pt x="7752" y="20855"/>
                    <a:pt x="7752" y="21395"/>
                    <a:pt x="7392" y="21395"/>
                  </a:cubicBezTo>
                  <a:cubicBezTo>
                    <a:pt x="7032" y="21395"/>
                    <a:pt x="6312" y="20855"/>
                    <a:pt x="5052" y="18965"/>
                  </a:cubicBezTo>
                  <a:cubicBezTo>
                    <a:pt x="3792" y="17075"/>
                    <a:pt x="1992" y="13835"/>
                    <a:pt x="1272" y="10595"/>
                  </a:cubicBezTo>
                  <a:cubicBezTo>
                    <a:pt x="552" y="7355"/>
                    <a:pt x="912" y="4115"/>
                    <a:pt x="3252" y="2225"/>
                  </a:cubicBezTo>
                  <a:cubicBezTo>
                    <a:pt x="5592" y="335"/>
                    <a:pt x="9912" y="-205"/>
                    <a:pt x="13332" y="65"/>
                  </a:cubicBezTo>
                  <a:cubicBezTo>
                    <a:pt x="16752" y="335"/>
                    <a:pt x="19272" y="1415"/>
                    <a:pt x="20352" y="2495"/>
                  </a:cubicBezTo>
                  <a:cubicBezTo>
                    <a:pt x="21432" y="3575"/>
                    <a:pt x="21072" y="4655"/>
                    <a:pt x="18012" y="5681"/>
                  </a:cubicBezTo>
                  <a:cubicBezTo>
                    <a:pt x="14952" y="6707"/>
                    <a:pt x="9192" y="7679"/>
                    <a:pt x="5412" y="8165"/>
                  </a:cubicBezTo>
                  <a:cubicBezTo>
                    <a:pt x="1632" y="8651"/>
                    <a:pt x="-168" y="8651"/>
                    <a:pt x="12" y="8435"/>
                  </a:cubicBezTo>
                  <a:cubicBezTo>
                    <a:pt x="192" y="8219"/>
                    <a:pt x="2352" y="7787"/>
                    <a:pt x="4512" y="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2694613" y="1435168"/>
              <a:ext cx="90626" cy="16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0920" fill="norm" stroke="1" extrusionOk="0">
                  <a:moveTo>
                    <a:pt x="16996" y="4094"/>
                  </a:moveTo>
                  <a:cubicBezTo>
                    <a:pt x="14541" y="3567"/>
                    <a:pt x="12087" y="3040"/>
                    <a:pt x="9387" y="2645"/>
                  </a:cubicBezTo>
                  <a:cubicBezTo>
                    <a:pt x="6687" y="2250"/>
                    <a:pt x="3741" y="1987"/>
                    <a:pt x="2023" y="2514"/>
                  </a:cubicBezTo>
                  <a:cubicBezTo>
                    <a:pt x="305" y="3040"/>
                    <a:pt x="-186" y="4357"/>
                    <a:pt x="59" y="6992"/>
                  </a:cubicBezTo>
                  <a:cubicBezTo>
                    <a:pt x="305" y="9626"/>
                    <a:pt x="1287" y="13577"/>
                    <a:pt x="2514" y="16211"/>
                  </a:cubicBezTo>
                  <a:cubicBezTo>
                    <a:pt x="3741" y="18845"/>
                    <a:pt x="5214" y="20162"/>
                    <a:pt x="7423" y="20689"/>
                  </a:cubicBezTo>
                  <a:cubicBezTo>
                    <a:pt x="9632" y="21216"/>
                    <a:pt x="12578" y="20953"/>
                    <a:pt x="15278" y="18714"/>
                  </a:cubicBezTo>
                  <a:cubicBezTo>
                    <a:pt x="17978" y="16475"/>
                    <a:pt x="20432" y="12260"/>
                    <a:pt x="20923" y="8836"/>
                  </a:cubicBezTo>
                  <a:cubicBezTo>
                    <a:pt x="21414" y="5411"/>
                    <a:pt x="19941" y="2777"/>
                    <a:pt x="17978" y="1328"/>
                  </a:cubicBezTo>
                  <a:cubicBezTo>
                    <a:pt x="16014" y="-121"/>
                    <a:pt x="13559" y="-384"/>
                    <a:pt x="11841" y="538"/>
                  </a:cubicBezTo>
                  <a:cubicBezTo>
                    <a:pt x="10123" y="1460"/>
                    <a:pt x="9141" y="3567"/>
                    <a:pt x="8159" y="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2868272" y="1424897"/>
              <a:ext cx="87213" cy="35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23" fill="norm" stroke="1" extrusionOk="0">
                  <a:moveTo>
                    <a:pt x="297" y="2938"/>
                  </a:moveTo>
                  <a:cubicBezTo>
                    <a:pt x="812" y="6454"/>
                    <a:pt x="1326" y="9971"/>
                    <a:pt x="2097" y="12608"/>
                  </a:cubicBezTo>
                  <a:cubicBezTo>
                    <a:pt x="2869" y="15245"/>
                    <a:pt x="3897" y="17003"/>
                    <a:pt x="4669" y="18447"/>
                  </a:cubicBezTo>
                  <a:cubicBezTo>
                    <a:pt x="5440" y="19891"/>
                    <a:pt x="5954" y="21022"/>
                    <a:pt x="5697" y="21273"/>
                  </a:cubicBezTo>
                  <a:cubicBezTo>
                    <a:pt x="5440" y="21524"/>
                    <a:pt x="4412" y="20896"/>
                    <a:pt x="3126" y="18133"/>
                  </a:cubicBezTo>
                  <a:cubicBezTo>
                    <a:pt x="1840" y="15371"/>
                    <a:pt x="297" y="10473"/>
                    <a:pt x="40" y="7333"/>
                  </a:cubicBezTo>
                  <a:cubicBezTo>
                    <a:pt x="-217" y="4194"/>
                    <a:pt x="812" y="2812"/>
                    <a:pt x="2097" y="1871"/>
                  </a:cubicBezTo>
                  <a:cubicBezTo>
                    <a:pt x="3383" y="929"/>
                    <a:pt x="4926" y="426"/>
                    <a:pt x="6983" y="175"/>
                  </a:cubicBezTo>
                  <a:cubicBezTo>
                    <a:pt x="9040" y="-76"/>
                    <a:pt x="11612" y="-76"/>
                    <a:pt x="13926" y="301"/>
                  </a:cubicBezTo>
                  <a:cubicBezTo>
                    <a:pt x="16240" y="677"/>
                    <a:pt x="18297" y="1431"/>
                    <a:pt x="19583" y="2310"/>
                  </a:cubicBezTo>
                  <a:cubicBezTo>
                    <a:pt x="20869" y="3189"/>
                    <a:pt x="21383" y="4194"/>
                    <a:pt x="21126" y="5010"/>
                  </a:cubicBezTo>
                  <a:cubicBezTo>
                    <a:pt x="20869" y="5826"/>
                    <a:pt x="19840" y="6454"/>
                    <a:pt x="18040" y="6957"/>
                  </a:cubicBezTo>
                  <a:cubicBezTo>
                    <a:pt x="16240" y="7459"/>
                    <a:pt x="13669" y="7836"/>
                    <a:pt x="10326" y="7961"/>
                  </a:cubicBezTo>
                  <a:cubicBezTo>
                    <a:pt x="6983" y="8087"/>
                    <a:pt x="2869" y="7961"/>
                    <a:pt x="1583" y="7584"/>
                  </a:cubicBezTo>
                  <a:cubicBezTo>
                    <a:pt x="297" y="7208"/>
                    <a:pt x="1840" y="6580"/>
                    <a:pt x="3383" y="5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997437" y="1449015"/>
              <a:ext cx="157808" cy="1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09" fill="norm" stroke="1" extrusionOk="0">
                  <a:moveTo>
                    <a:pt x="2464" y="0"/>
                  </a:moveTo>
                  <a:cubicBezTo>
                    <a:pt x="1312" y="4629"/>
                    <a:pt x="160" y="9257"/>
                    <a:pt x="16" y="12729"/>
                  </a:cubicBezTo>
                  <a:cubicBezTo>
                    <a:pt x="-128" y="16200"/>
                    <a:pt x="736" y="18514"/>
                    <a:pt x="2032" y="19864"/>
                  </a:cubicBezTo>
                  <a:cubicBezTo>
                    <a:pt x="3328" y="21214"/>
                    <a:pt x="5056" y="21600"/>
                    <a:pt x="6784" y="18900"/>
                  </a:cubicBezTo>
                  <a:cubicBezTo>
                    <a:pt x="8512" y="16200"/>
                    <a:pt x="10240" y="10414"/>
                    <a:pt x="11248" y="6557"/>
                  </a:cubicBezTo>
                  <a:cubicBezTo>
                    <a:pt x="12256" y="2700"/>
                    <a:pt x="12544" y="771"/>
                    <a:pt x="12688" y="771"/>
                  </a:cubicBezTo>
                  <a:cubicBezTo>
                    <a:pt x="12832" y="771"/>
                    <a:pt x="12832" y="2700"/>
                    <a:pt x="12976" y="4629"/>
                  </a:cubicBezTo>
                  <a:cubicBezTo>
                    <a:pt x="13120" y="6557"/>
                    <a:pt x="13408" y="8486"/>
                    <a:pt x="14128" y="10414"/>
                  </a:cubicBezTo>
                  <a:cubicBezTo>
                    <a:pt x="14848" y="12343"/>
                    <a:pt x="16000" y="14271"/>
                    <a:pt x="17296" y="14850"/>
                  </a:cubicBezTo>
                  <a:cubicBezTo>
                    <a:pt x="18592" y="15429"/>
                    <a:pt x="20032" y="14657"/>
                    <a:pt x="21472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191227" y="1226765"/>
              <a:ext cx="2116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2685"/>
                    <a:pt x="0" y="5369"/>
                    <a:pt x="0" y="8664"/>
                  </a:cubicBezTo>
                  <a:cubicBezTo>
                    <a:pt x="0" y="11959"/>
                    <a:pt x="4320" y="15864"/>
                    <a:pt x="8640" y="18122"/>
                  </a:cubicBezTo>
                  <a:cubicBezTo>
                    <a:pt x="12960" y="20380"/>
                    <a:pt x="17280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232890" y="1438202"/>
              <a:ext cx="125555" cy="12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20" fill="norm" stroke="1" extrusionOk="0">
                  <a:moveTo>
                    <a:pt x="12714" y="5079"/>
                  </a:moveTo>
                  <a:cubicBezTo>
                    <a:pt x="12354" y="3279"/>
                    <a:pt x="11994" y="1479"/>
                    <a:pt x="10914" y="579"/>
                  </a:cubicBezTo>
                  <a:cubicBezTo>
                    <a:pt x="9834" y="-321"/>
                    <a:pt x="8034" y="-321"/>
                    <a:pt x="6054" y="1659"/>
                  </a:cubicBezTo>
                  <a:cubicBezTo>
                    <a:pt x="4074" y="3639"/>
                    <a:pt x="1914" y="7599"/>
                    <a:pt x="834" y="11199"/>
                  </a:cubicBezTo>
                  <a:cubicBezTo>
                    <a:pt x="-246" y="14799"/>
                    <a:pt x="-246" y="18039"/>
                    <a:pt x="654" y="19659"/>
                  </a:cubicBezTo>
                  <a:cubicBezTo>
                    <a:pt x="1554" y="21279"/>
                    <a:pt x="3354" y="21279"/>
                    <a:pt x="4794" y="20559"/>
                  </a:cubicBezTo>
                  <a:cubicBezTo>
                    <a:pt x="6234" y="19839"/>
                    <a:pt x="7314" y="18399"/>
                    <a:pt x="8754" y="16779"/>
                  </a:cubicBezTo>
                  <a:cubicBezTo>
                    <a:pt x="10194" y="15159"/>
                    <a:pt x="11994" y="13359"/>
                    <a:pt x="14154" y="13179"/>
                  </a:cubicBezTo>
                  <a:cubicBezTo>
                    <a:pt x="16314" y="12999"/>
                    <a:pt x="18834" y="14439"/>
                    <a:pt x="21354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368700" y="1302965"/>
              <a:ext cx="104045" cy="267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21" fill="norm" stroke="1" extrusionOk="0">
                  <a:moveTo>
                    <a:pt x="499" y="12756"/>
                  </a:moveTo>
                  <a:cubicBezTo>
                    <a:pt x="67" y="11906"/>
                    <a:pt x="-365" y="11055"/>
                    <a:pt x="499" y="10715"/>
                  </a:cubicBezTo>
                  <a:cubicBezTo>
                    <a:pt x="1363" y="10375"/>
                    <a:pt x="3523" y="10545"/>
                    <a:pt x="6115" y="11225"/>
                  </a:cubicBezTo>
                  <a:cubicBezTo>
                    <a:pt x="8707" y="11906"/>
                    <a:pt x="11731" y="13096"/>
                    <a:pt x="13459" y="14542"/>
                  </a:cubicBezTo>
                  <a:cubicBezTo>
                    <a:pt x="15187" y="15987"/>
                    <a:pt x="15619" y="17688"/>
                    <a:pt x="15187" y="19049"/>
                  </a:cubicBezTo>
                  <a:cubicBezTo>
                    <a:pt x="14755" y="20409"/>
                    <a:pt x="13459" y="21430"/>
                    <a:pt x="12595" y="21515"/>
                  </a:cubicBezTo>
                  <a:cubicBezTo>
                    <a:pt x="11731" y="21600"/>
                    <a:pt x="11299" y="20750"/>
                    <a:pt x="11731" y="18028"/>
                  </a:cubicBezTo>
                  <a:cubicBezTo>
                    <a:pt x="12163" y="15307"/>
                    <a:pt x="13459" y="10715"/>
                    <a:pt x="15187" y="7398"/>
                  </a:cubicBezTo>
                  <a:cubicBezTo>
                    <a:pt x="16915" y="4082"/>
                    <a:pt x="19075" y="2041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517194" y="1245815"/>
              <a:ext cx="168061" cy="52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498" fill="norm" stroke="1" extrusionOk="0">
                  <a:moveTo>
                    <a:pt x="0" y="0"/>
                  </a:moveTo>
                  <a:cubicBezTo>
                    <a:pt x="0" y="3061"/>
                    <a:pt x="0" y="6121"/>
                    <a:pt x="0" y="7870"/>
                  </a:cubicBezTo>
                  <a:cubicBezTo>
                    <a:pt x="0" y="9619"/>
                    <a:pt x="0" y="10057"/>
                    <a:pt x="0" y="10494"/>
                  </a:cubicBezTo>
                  <a:cubicBezTo>
                    <a:pt x="0" y="10931"/>
                    <a:pt x="0" y="11368"/>
                    <a:pt x="533" y="11456"/>
                  </a:cubicBezTo>
                  <a:cubicBezTo>
                    <a:pt x="1067" y="11543"/>
                    <a:pt x="2133" y="11281"/>
                    <a:pt x="2933" y="10756"/>
                  </a:cubicBezTo>
                  <a:cubicBezTo>
                    <a:pt x="3733" y="10232"/>
                    <a:pt x="4267" y="9445"/>
                    <a:pt x="4800" y="9313"/>
                  </a:cubicBezTo>
                  <a:cubicBezTo>
                    <a:pt x="5333" y="9182"/>
                    <a:pt x="5867" y="9707"/>
                    <a:pt x="6800" y="10057"/>
                  </a:cubicBezTo>
                  <a:cubicBezTo>
                    <a:pt x="7733" y="10406"/>
                    <a:pt x="9067" y="10581"/>
                    <a:pt x="10267" y="10450"/>
                  </a:cubicBezTo>
                  <a:cubicBezTo>
                    <a:pt x="11467" y="10319"/>
                    <a:pt x="12533" y="9882"/>
                    <a:pt x="13200" y="9882"/>
                  </a:cubicBezTo>
                  <a:cubicBezTo>
                    <a:pt x="13867" y="9882"/>
                    <a:pt x="14133" y="10319"/>
                    <a:pt x="15200" y="11500"/>
                  </a:cubicBezTo>
                  <a:cubicBezTo>
                    <a:pt x="16267" y="12680"/>
                    <a:pt x="18133" y="14604"/>
                    <a:pt x="19467" y="16178"/>
                  </a:cubicBezTo>
                  <a:cubicBezTo>
                    <a:pt x="20800" y="17752"/>
                    <a:pt x="21600" y="18977"/>
                    <a:pt x="20933" y="19851"/>
                  </a:cubicBezTo>
                  <a:cubicBezTo>
                    <a:pt x="20267" y="20726"/>
                    <a:pt x="18133" y="21250"/>
                    <a:pt x="15467" y="21425"/>
                  </a:cubicBezTo>
                  <a:cubicBezTo>
                    <a:pt x="12800" y="21600"/>
                    <a:pt x="9600" y="21425"/>
                    <a:pt x="640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012494" y="1436315"/>
              <a:ext cx="177801" cy="16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0"/>
                  </a:moveTo>
                  <a:cubicBezTo>
                    <a:pt x="0" y="4590"/>
                    <a:pt x="0" y="9180"/>
                    <a:pt x="514" y="12690"/>
                  </a:cubicBezTo>
                  <a:cubicBezTo>
                    <a:pt x="1029" y="16200"/>
                    <a:pt x="2057" y="18630"/>
                    <a:pt x="3214" y="19980"/>
                  </a:cubicBezTo>
                  <a:cubicBezTo>
                    <a:pt x="4371" y="21330"/>
                    <a:pt x="5657" y="21600"/>
                    <a:pt x="7200" y="19035"/>
                  </a:cubicBezTo>
                  <a:cubicBezTo>
                    <a:pt x="8743" y="16470"/>
                    <a:pt x="10543" y="11070"/>
                    <a:pt x="11571" y="7695"/>
                  </a:cubicBezTo>
                  <a:cubicBezTo>
                    <a:pt x="12600" y="4320"/>
                    <a:pt x="12857" y="2970"/>
                    <a:pt x="12986" y="3105"/>
                  </a:cubicBezTo>
                  <a:cubicBezTo>
                    <a:pt x="13114" y="3240"/>
                    <a:pt x="13114" y="4860"/>
                    <a:pt x="13371" y="6885"/>
                  </a:cubicBezTo>
                  <a:cubicBezTo>
                    <a:pt x="13629" y="8910"/>
                    <a:pt x="14143" y="11340"/>
                    <a:pt x="15557" y="13095"/>
                  </a:cubicBezTo>
                  <a:cubicBezTo>
                    <a:pt x="16971" y="14850"/>
                    <a:pt x="19286" y="15930"/>
                    <a:pt x="21600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234199" y="1415062"/>
              <a:ext cx="72856" cy="17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1135" fill="norm" stroke="1" extrusionOk="0">
                  <a:moveTo>
                    <a:pt x="16354" y="3275"/>
                  </a:moveTo>
                  <a:cubicBezTo>
                    <a:pt x="14554" y="2019"/>
                    <a:pt x="12754" y="764"/>
                    <a:pt x="10354" y="261"/>
                  </a:cubicBezTo>
                  <a:cubicBezTo>
                    <a:pt x="7954" y="-241"/>
                    <a:pt x="4954" y="10"/>
                    <a:pt x="2854" y="764"/>
                  </a:cubicBezTo>
                  <a:cubicBezTo>
                    <a:pt x="754" y="1517"/>
                    <a:pt x="-446" y="2773"/>
                    <a:pt x="154" y="4531"/>
                  </a:cubicBezTo>
                  <a:cubicBezTo>
                    <a:pt x="754" y="6289"/>
                    <a:pt x="3154" y="8550"/>
                    <a:pt x="5854" y="10057"/>
                  </a:cubicBezTo>
                  <a:cubicBezTo>
                    <a:pt x="8554" y="11564"/>
                    <a:pt x="11554" y="12317"/>
                    <a:pt x="14254" y="13447"/>
                  </a:cubicBezTo>
                  <a:cubicBezTo>
                    <a:pt x="16954" y="14578"/>
                    <a:pt x="19354" y="16085"/>
                    <a:pt x="20254" y="17466"/>
                  </a:cubicBezTo>
                  <a:cubicBezTo>
                    <a:pt x="21154" y="18847"/>
                    <a:pt x="20554" y="20103"/>
                    <a:pt x="18154" y="20731"/>
                  </a:cubicBezTo>
                  <a:cubicBezTo>
                    <a:pt x="15754" y="21359"/>
                    <a:pt x="11554" y="21359"/>
                    <a:pt x="8854" y="19978"/>
                  </a:cubicBezTo>
                  <a:cubicBezTo>
                    <a:pt x="6154" y="18596"/>
                    <a:pt x="4954" y="15833"/>
                    <a:pt x="3754" y="1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323644" y="1217994"/>
              <a:ext cx="283634" cy="34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6154"/>
                  </a:moveTo>
                  <a:cubicBezTo>
                    <a:pt x="1773" y="16024"/>
                    <a:pt x="3546" y="15894"/>
                    <a:pt x="4836" y="15569"/>
                  </a:cubicBezTo>
                  <a:cubicBezTo>
                    <a:pt x="6125" y="15243"/>
                    <a:pt x="6931" y="14723"/>
                    <a:pt x="7415" y="14072"/>
                  </a:cubicBezTo>
                  <a:cubicBezTo>
                    <a:pt x="7899" y="13422"/>
                    <a:pt x="8060" y="12641"/>
                    <a:pt x="7737" y="12250"/>
                  </a:cubicBezTo>
                  <a:cubicBezTo>
                    <a:pt x="7415" y="11860"/>
                    <a:pt x="6609" y="11860"/>
                    <a:pt x="5642" y="12446"/>
                  </a:cubicBezTo>
                  <a:cubicBezTo>
                    <a:pt x="4675" y="13031"/>
                    <a:pt x="3546" y="14202"/>
                    <a:pt x="2901" y="15308"/>
                  </a:cubicBezTo>
                  <a:cubicBezTo>
                    <a:pt x="2257" y="16414"/>
                    <a:pt x="2096" y="17455"/>
                    <a:pt x="3224" y="18301"/>
                  </a:cubicBezTo>
                  <a:cubicBezTo>
                    <a:pt x="4352" y="19147"/>
                    <a:pt x="6770" y="19797"/>
                    <a:pt x="9107" y="19407"/>
                  </a:cubicBezTo>
                  <a:cubicBezTo>
                    <a:pt x="11445" y="19017"/>
                    <a:pt x="13701" y="17585"/>
                    <a:pt x="15072" y="16609"/>
                  </a:cubicBezTo>
                  <a:cubicBezTo>
                    <a:pt x="16442" y="15634"/>
                    <a:pt x="16925" y="15113"/>
                    <a:pt x="17248" y="14528"/>
                  </a:cubicBezTo>
                  <a:cubicBezTo>
                    <a:pt x="17570" y="13942"/>
                    <a:pt x="17731" y="13291"/>
                    <a:pt x="17328" y="13096"/>
                  </a:cubicBezTo>
                  <a:cubicBezTo>
                    <a:pt x="16925" y="12901"/>
                    <a:pt x="15958" y="13161"/>
                    <a:pt x="14910" y="13812"/>
                  </a:cubicBezTo>
                  <a:cubicBezTo>
                    <a:pt x="13863" y="14462"/>
                    <a:pt x="12734" y="15503"/>
                    <a:pt x="12009" y="16414"/>
                  </a:cubicBezTo>
                  <a:cubicBezTo>
                    <a:pt x="11284" y="17325"/>
                    <a:pt x="10961" y="18106"/>
                    <a:pt x="10961" y="18887"/>
                  </a:cubicBezTo>
                  <a:cubicBezTo>
                    <a:pt x="10961" y="19667"/>
                    <a:pt x="11284" y="20448"/>
                    <a:pt x="11848" y="20903"/>
                  </a:cubicBezTo>
                  <a:cubicBezTo>
                    <a:pt x="12412" y="21359"/>
                    <a:pt x="13218" y="21489"/>
                    <a:pt x="14346" y="20969"/>
                  </a:cubicBezTo>
                  <a:cubicBezTo>
                    <a:pt x="15475" y="20448"/>
                    <a:pt x="16925" y="19277"/>
                    <a:pt x="18134" y="16675"/>
                  </a:cubicBezTo>
                  <a:cubicBezTo>
                    <a:pt x="19343" y="14072"/>
                    <a:pt x="20310" y="10038"/>
                    <a:pt x="20875" y="7306"/>
                  </a:cubicBezTo>
                  <a:cubicBezTo>
                    <a:pt x="21439" y="4573"/>
                    <a:pt x="21600" y="3142"/>
                    <a:pt x="21600" y="2036"/>
                  </a:cubicBezTo>
                  <a:cubicBezTo>
                    <a:pt x="21600" y="930"/>
                    <a:pt x="21439" y="149"/>
                    <a:pt x="20955" y="19"/>
                  </a:cubicBezTo>
                  <a:cubicBezTo>
                    <a:pt x="20472" y="-111"/>
                    <a:pt x="19666" y="409"/>
                    <a:pt x="18940" y="2491"/>
                  </a:cubicBezTo>
                  <a:cubicBezTo>
                    <a:pt x="18215" y="4573"/>
                    <a:pt x="17570" y="8217"/>
                    <a:pt x="17409" y="11144"/>
                  </a:cubicBezTo>
                  <a:cubicBezTo>
                    <a:pt x="17248" y="14072"/>
                    <a:pt x="17570" y="16284"/>
                    <a:pt x="17893" y="18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470386" y="2007815"/>
              <a:ext cx="94309" cy="37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1" fill="norm" stroke="1" extrusionOk="0">
                  <a:moveTo>
                    <a:pt x="2666" y="0"/>
                  </a:moveTo>
                  <a:cubicBezTo>
                    <a:pt x="1226" y="2441"/>
                    <a:pt x="-214" y="4881"/>
                    <a:pt x="26" y="7871"/>
                  </a:cubicBezTo>
                  <a:cubicBezTo>
                    <a:pt x="266" y="10861"/>
                    <a:pt x="2186" y="14400"/>
                    <a:pt x="3626" y="16658"/>
                  </a:cubicBezTo>
                  <a:cubicBezTo>
                    <a:pt x="5066" y="18915"/>
                    <a:pt x="6026" y="19892"/>
                    <a:pt x="7466" y="20563"/>
                  </a:cubicBezTo>
                  <a:cubicBezTo>
                    <a:pt x="8906" y="21234"/>
                    <a:pt x="10826" y="21600"/>
                    <a:pt x="12746" y="21478"/>
                  </a:cubicBezTo>
                  <a:cubicBezTo>
                    <a:pt x="14666" y="21356"/>
                    <a:pt x="16586" y="20746"/>
                    <a:pt x="18026" y="19892"/>
                  </a:cubicBezTo>
                  <a:cubicBezTo>
                    <a:pt x="19466" y="19037"/>
                    <a:pt x="20426" y="17939"/>
                    <a:pt x="21386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424994" y="2198315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2579114" y="2198315"/>
              <a:ext cx="121846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42" fill="norm" stroke="1" extrusionOk="0">
                  <a:moveTo>
                    <a:pt x="12667" y="0"/>
                  </a:moveTo>
                  <a:cubicBezTo>
                    <a:pt x="9787" y="337"/>
                    <a:pt x="6907" y="675"/>
                    <a:pt x="4567" y="3712"/>
                  </a:cubicBezTo>
                  <a:cubicBezTo>
                    <a:pt x="2227" y="6750"/>
                    <a:pt x="427" y="12487"/>
                    <a:pt x="67" y="16031"/>
                  </a:cubicBezTo>
                  <a:cubicBezTo>
                    <a:pt x="-293" y="19575"/>
                    <a:pt x="787" y="20925"/>
                    <a:pt x="3307" y="21262"/>
                  </a:cubicBezTo>
                  <a:cubicBezTo>
                    <a:pt x="5827" y="21600"/>
                    <a:pt x="9787" y="20925"/>
                    <a:pt x="13207" y="18056"/>
                  </a:cubicBezTo>
                  <a:cubicBezTo>
                    <a:pt x="16627" y="15187"/>
                    <a:pt x="19507" y="10125"/>
                    <a:pt x="20407" y="6919"/>
                  </a:cubicBezTo>
                  <a:cubicBezTo>
                    <a:pt x="21307" y="3712"/>
                    <a:pt x="20227" y="2362"/>
                    <a:pt x="17887" y="1519"/>
                  </a:cubicBezTo>
                  <a:cubicBezTo>
                    <a:pt x="15547" y="675"/>
                    <a:pt x="11947" y="337"/>
                    <a:pt x="8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174294" y="2183498"/>
              <a:ext cx="1905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25"/>
                  </a:moveTo>
                  <a:cubicBezTo>
                    <a:pt x="960" y="10149"/>
                    <a:pt x="1920" y="14573"/>
                    <a:pt x="2400" y="17436"/>
                  </a:cubicBezTo>
                  <a:cubicBezTo>
                    <a:pt x="2880" y="20299"/>
                    <a:pt x="2880" y="21600"/>
                    <a:pt x="2760" y="21600"/>
                  </a:cubicBezTo>
                  <a:cubicBezTo>
                    <a:pt x="2640" y="21600"/>
                    <a:pt x="2400" y="20299"/>
                    <a:pt x="2520" y="17436"/>
                  </a:cubicBezTo>
                  <a:cubicBezTo>
                    <a:pt x="2640" y="14573"/>
                    <a:pt x="3120" y="10149"/>
                    <a:pt x="3720" y="7417"/>
                  </a:cubicBezTo>
                  <a:cubicBezTo>
                    <a:pt x="4320" y="4684"/>
                    <a:pt x="5040" y="3643"/>
                    <a:pt x="6000" y="3643"/>
                  </a:cubicBezTo>
                  <a:cubicBezTo>
                    <a:pt x="6960" y="3643"/>
                    <a:pt x="8160" y="4684"/>
                    <a:pt x="8880" y="6116"/>
                  </a:cubicBezTo>
                  <a:cubicBezTo>
                    <a:pt x="9600" y="7547"/>
                    <a:pt x="9840" y="9369"/>
                    <a:pt x="10080" y="11060"/>
                  </a:cubicBezTo>
                  <a:cubicBezTo>
                    <a:pt x="10320" y="12752"/>
                    <a:pt x="10560" y="14313"/>
                    <a:pt x="10680" y="14313"/>
                  </a:cubicBezTo>
                  <a:cubicBezTo>
                    <a:pt x="10800" y="14313"/>
                    <a:pt x="10800" y="12752"/>
                    <a:pt x="11040" y="10540"/>
                  </a:cubicBezTo>
                  <a:cubicBezTo>
                    <a:pt x="11280" y="8328"/>
                    <a:pt x="11760" y="5465"/>
                    <a:pt x="12600" y="3383"/>
                  </a:cubicBezTo>
                  <a:cubicBezTo>
                    <a:pt x="13440" y="1301"/>
                    <a:pt x="14640" y="0"/>
                    <a:pt x="15600" y="0"/>
                  </a:cubicBezTo>
                  <a:cubicBezTo>
                    <a:pt x="16560" y="0"/>
                    <a:pt x="17280" y="1301"/>
                    <a:pt x="17880" y="4034"/>
                  </a:cubicBezTo>
                  <a:cubicBezTo>
                    <a:pt x="18480" y="6766"/>
                    <a:pt x="18960" y="10930"/>
                    <a:pt x="19560" y="13923"/>
                  </a:cubicBezTo>
                  <a:cubicBezTo>
                    <a:pt x="20160" y="16916"/>
                    <a:pt x="20880" y="18737"/>
                    <a:pt x="21600" y="20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418509" y="2220486"/>
              <a:ext cx="72003" cy="14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130" fill="norm" stroke="1" extrusionOk="0">
                  <a:moveTo>
                    <a:pt x="8407" y="5249"/>
                  </a:moveTo>
                  <a:cubicBezTo>
                    <a:pt x="7790" y="2708"/>
                    <a:pt x="7173" y="167"/>
                    <a:pt x="6247" y="8"/>
                  </a:cubicBezTo>
                  <a:cubicBezTo>
                    <a:pt x="5321" y="-151"/>
                    <a:pt x="4087" y="2073"/>
                    <a:pt x="2853" y="5249"/>
                  </a:cubicBezTo>
                  <a:cubicBezTo>
                    <a:pt x="1618" y="8425"/>
                    <a:pt x="384" y="12555"/>
                    <a:pt x="76" y="15414"/>
                  </a:cubicBezTo>
                  <a:cubicBezTo>
                    <a:pt x="-233" y="18273"/>
                    <a:pt x="384" y="19861"/>
                    <a:pt x="2236" y="20655"/>
                  </a:cubicBezTo>
                  <a:cubicBezTo>
                    <a:pt x="4087" y="21449"/>
                    <a:pt x="7173" y="21449"/>
                    <a:pt x="10567" y="19067"/>
                  </a:cubicBezTo>
                  <a:cubicBezTo>
                    <a:pt x="13961" y="16684"/>
                    <a:pt x="17664" y="11920"/>
                    <a:pt x="19516" y="8743"/>
                  </a:cubicBezTo>
                  <a:cubicBezTo>
                    <a:pt x="21367" y="5567"/>
                    <a:pt x="21367" y="3978"/>
                    <a:pt x="20133" y="2708"/>
                  </a:cubicBezTo>
                  <a:cubicBezTo>
                    <a:pt x="18898" y="1437"/>
                    <a:pt x="16430" y="484"/>
                    <a:pt x="14270" y="643"/>
                  </a:cubicBezTo>
                  <a:cubicBezTo>
                    <a:pt x="12110" y="802"/>
                    <a:pt x="10258" y="2073"/>
                    <a:pt x="8407" y="3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540392" y="1988902"/>
              <a:ext cx="332403" cy="35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33" fill="norm" stroke="1" extrusionOk="0">
                  <a:moveTo>
                    <a:pt x="5474" y="14770"/>
                  </a:moveTo>
                  <a:cubicBezTo>
                    <a:pt x="5337" y="14139"/>
                    <a:pt x="5201" y="13507"/>
                    <a:pt x="4859" y="12939"/>
                  </a:cubicBezTo>
                  <a:cubicBezTo>
                    <a:pt x="4517" y="12370"/>
                    <a:pt x="3970" y="11865"/>
                    <a:pt x="3423" y="11802"/>
                  </a:cubicBezTo>
                  <a:cubicBezTo>
                    <a:pt x="2877" y="11739"/>
                    <a:pt x="2330" y="12118"/>
                    <a:pt x="1715" y="13381"/>
                  </a:cubicBezTo>
                  <a:cubicBezTo>
                    <a:pt x="1099" y="14644"/>
                    <a:pt x="416" y="16791"/>
                    <a:pt x="142" y="18244"/>
                  </a:cubicBezTo>
                  <a:cubicBezTo>
                    <a:pt x="-131" y="19697"/>
                    <a:pt x="6" y="20454"/>
                    <a:pt x="416" y="20897"/>
                  </a:cubicBezTo>
                  <a:cubicBezTo>
                    <a:pt x="826" y="21339"/>
                    <a:pt x="1510" y="21465"/>
                    <a:pt x="2466" y="20518"/>
                  </a:cubicBezTo>
                  <a:cubicBezTo>
                    <a:pt x="3423" y="19570"/>
                    <a:pt x="4654" y="17549"/>
                    <a:pt x="5542" y="14518"/>
                  </a:cubicBezTo>
                  <a:cubicBezTo>
                    <a:pt x="6431" y="11486"/>
                    <a:pt x="6978" y="7444"/>
                    <a:pt x="7320" y="5107"/>
                  </a:cubicBezTo>
                  <a:cubicBezTo>
                    <a:pt x="7661" y="2770"/>
                    <a:pt x="7798" y="2139"/>
                    <a:pt x="7798" y="1507"/>
                  </a:cubicBezTo>
                  <a:cubicBezTo>
                    <a:pt x="7798" y="876"/>
                    <a:pt x="7661" y="244"/>
                    <a:pt x="7251" y="54"/>
                  </a:cubicBezTo>
                  <a:cubicBezTo>
                    <a:pt x="6841" y="-135"/>
                    <a:pt x="6158" y="118"/>
                    <a:pt x="5611" y="1570"/>
                  </a:cubicBezTo>
                  <a:cubicBezTo>
                    <a:pt x="5064" y="3023"/>
                    <a:pt x="4654" y="5676"/>
                    <a:pt x="4517" y="8076"/>
                  </a:cubicBezTo>
                  <a:cubicBezTo>
                    <a:pt x="4380" y="10476"/>
                    <a:pt x="4517" y="12623"/>
                    <a:pt x="4791" y="14076"/>
                  </a:cubicBezTo>
                  <a:cubicBezTo>
                    <a:pt x="5064" y="15528"/>
                    <a:pt x="5474" y="16286"/>
                    <a:pt x="6021" y="16728"/>
                  </a:cubicBezTo>
                  <a:cubicBezTo>
                    <a:pt x="6568" y="17170"/>
                    <a:pt x="7251" y="17297"/>
                    <a:pt x="7866" y="16918"/>
                  </a:cubicBezTo>
                  <a:cubicBezTo>
                    <a:pt x="8482" y="16539"/>
                    <a:pt x="9028" y="15654"/>
                    <a:pt x="9575" y="14518"/>
                  </a:cubicBezTo>
                  <a:cubicBezTo>
                    <a:pt x="10122" y="13381"/>
                    <a:pt x="10669" y="11991"/>
                    <a:pt x="11011" y="10981"/>
                  </a:cubicBezTo>
                  <a:cubicBezTo>
                    <a:pt x="11353" y="9970"/>
                    <a:pt x="11489" y="9339"/>
                    <a:pt x="11216" y="9149"/>
                  </a:cubicBezTo>
                  <a:cubicBezTo>
                    <a:pt x="10942" y="8960"/>
                    <a:pt x="10259" y="9212"/>
                    <a:pt x="9644" y="10223"/>
                  </a:cubicBezTo>
                  <a:cubicBezTo>
                    <a:pt x="9028" y="11233"/>
                    <a:pt x="8482" y="13002"/>
                    <a:pt x="8208" y="14328"/>
                  </a:cubicBezTo>
                  <a:cubicBezTo>
                    <a:pt x="7935" y="15654"/>
                    <a:pt x="7935" y="16539"/>
                    <a:pt x="8208" y="17297"/>
                  </a:cubicBezTo>
                  <a:cubicBezTo>
                    <a:pt x="8482" y="18054"/>
                    <a:pt x="9028" y="18686"/>
                    <a:pt x="9712" y="18876"/>
                  </a:cubicBezTo>
                  <a:cubicBezTo>
                    <a:pt x="10396" y="19065"/>
                    <a:pt x="11216" y="18812"/>
                    <a:pt x="12515" y="17802"/>
                  </a:cubicBezTo>
                  <a:cubicBezTo>
                    <a:pt x="13813" y="16791"/>
                    <a:pt x="15591" y="15023"/>
                    <a:pt x="16889" y="12812"/>
                  </a:cubicBezTo>
                  <a:cubicBezTo>
                    <a:pt x="18188" y="10602"/>
                    <a:pt x="19008" y="7949"/>
                    <a:pt x="19418" y="5928"/>
                  </a:cubicBezTo>
                  <a:cubicBezTo>
                    <a:pt x="19828" y="3907"/>
                    <a:pt x="19828" y="2518"/>
                    <a:pt x="19418" y="1633"/>
                  </a:cubicBezTo>
                  <a:cubicBezTo>
                    <a:pt x="19008" y="749"/>
                    <a:pt x="18188" y="370"/>
                    <a:pt x="17573" y="433"/>
                  </a:cubicBezTo>
                  <a:cubicBezTo>
                    <a:pt x="16958" y="497"/>
                    <a:pt x="16547" y="1002"/>
                    <a:pt x="16206" y="2391"/>
                  </a:cubicBezTo>
                  <a:cubicBezTo>
                    <a:pt x="15864" y="3781"/>
                    <a:pt x="15591" y="6054"/>
                    <a:pt x="15932" y="8454"/>
                  </a:cubicBezTo>
                  <a:cubicBezTo>
                    <a:pt x="16274" y="10854"/>
                    <a:pt x="17231" y="13381"/>
                    <a:pt x="18256" y="14897"/>
                  </a:cubicBezTo>
                  <a:cubicBezTo>
                    <a:pt x="19282" y="16412"/>
                    <a:pt x="20375" y="16918"/>
                    <a:pt x="21469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2520244" y="2725365"/>
              <a:ext cx="95251" cy="35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0"/>
                  </a:moveTo>
                  <a:cubicBezTo>
                    <a:pt x="480" y="4473"/>
                    <a:pt x="960" y="8947"/>
                    <a:pt x="1200" y="12078"/>
                  </a:cubicBezTo>
                  <a:cubicBezTo>
                    <a:pt x="1440" y="15209"/>
                    <a:pt x="1440" y="16999"/>
                    <a:pt x="1920" y="18469"/>
                  </a:cubicBezTo>
                  <a:cubicBezTo>
                    <a:pt x="2400" y="19938"/>
                    <a:pt x="3360" y="21089"/>
                    <a:pt x="6240" y="21344"/>
                  </a:cubicBezTo>
                  <a:cubicBezTo>
                    <a:pt x="9120" y="21600"/>
                    <a:pt x="13920" y="20961"/>
                    <a:pt x="16800" y="20258"/>
                  </a:cubicBezTo>
                  <a:cubicBezTo>
                    <a:pt x="19680" y="19555"/>
                    <a:pt x="20640" y="18788"/>
                    <a:pt x="21600" y="18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437694" y="2896815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653594" y="2903165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640894" y="2846015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717094" y="2828694"/>
              <a:ext cx="177801" cy="15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29"/>
                  </a:moveTo>
                  <a:cubicBezTo>
                    <a:pt x="514" y="4949"/>
                    <a:pt x="1029" y="9269"/>
                    <a:pt x="1414" y="13013"/>
                  </a:cubicBezTo>
                  <a:cubicBezTo>
                    <a:pt x="1800" y="16757"/>
                    <a:pt x="2057" y="19925"/>
                    <a:pt x="2186" y="20213"/>
                  </a:cubicBezTo>
                  <a:cubicBezTo>
                    <a:pt x="2314" y="20501"/>
                    <a:pt x="2314" y="17909"/>
                    <a:pt x="2829" y="14309"/>
                  </a:cubicBezTo>
                  <a:cubicBezTo>
                    <a:pt x="3343" y="10709"/>
                    <a:pt x="4371" y="6101"/>
                    <a:pt x="5400" y="3365"/>
                  </a:cubicBezTo>
                  <a:cubicBezTo>
                    <a:pt x="6429" y="629"/>
                    <a:pt x="7457" y="-235"/>
                    <a:pt x="8229" y="53"/>
                  </a:cubicBezTo>
                  <a:cubicBezTo>
                    <a:pt x="9000" y="341"/>
                    <a:pt x="9514" y="1781"/>
                    <a:pt x="9900" y="3509"/>
                  </a:cubicBezTo>
                  <a:cubicBezTo>
                    <a:pt x="10286" y="5237"/>
                    <a:pt x="10543" y="7253"/>
                    <a:pt x="10671" y="9557"/>
                  </a:cubicBezTo>
                  <a:cubicBezTo>
                    <a:pt x="10800" y="11861"/>
                    <a:pt x="10800" y="14453"/>
                    <a:pt x="11057" y="14885"/>
                  </a:cubicBezTo>
                  <a:cubicBezTo>
                    <a:pt x="11314" y="15317"/>
                    <a:pt x="11829" y="13589"/>
                    <a:pt x="12214" y="12005"/>
                  </a:cubicBezTo>
                  <a:cubicBezTo>
                    <a:pt x="12600" y="10421"/>
                    <a:pt x="12857" y="8981"/>
                    <a:pt x="13629" y="7253"/>
                  </a:cubicBezTo>
                  <a:cubicBezTo>
                    <a:pt x="14400" y="5525"/>
                    <a:pt x="15686" y="3509"/>
                    <a:pt x="16714" y="3221"/>
                  </a:cubicBezTo>
                  <a:cubicBezTo>
                    <a:pt x="17743" y="2933"/>
                    <a:pt x="18514" y="4373"/>
                    <a:pt x="19286" y="7685"/>
                  </a:cubicBezTo>
                  <a:cubicBezTo>
                    <a:pt x="20057" y="10997"/>
                    <a:pt x="20829" y="16181"/>
                    <a:pt x="2160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952044" y="2800389"/>
              <a:ext cx="184151" cy="180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9" fill="norm" stroke="1" extrusionOk="0">
                  <a:moveTo>
                    <a:pt x="0" y="8053"/>
                  </a:moveTo>
                  <a:cubicBezTo>
                    <a:pt x="745" y="9013"/>
                    <a:pt x="1490" y="9973"/>
                    <a:pt x="2607" y="10093"/>
                  </a:cubicBezTo>
                  <a:cubicBezTo>
                    <a:pt x="3724" y="10213"/>
                    <a:pt x="5214" y="9493"/>
                    <a:pt x="6331" y="8413"/>
                  </a:cubicBezTo>
                  <a:cubicBezTo>
                    <a:pt x="7448" y="7333"/>
                    <a:pt x="8193" y="5893"/>
                    <a:pt x="8566" y="4333"/>
                  </a:cubicBezTo>
                  <a:cubicBezTo>
                    <a:pt x="8938" y="2773"/>
                    <a:pt x="8938" y="1093"/>
                    <a:pt x="8317" y="373"/>
                  </a:cubicBezTo>
                  <a:cubicBezTo>
                    <a:pt x="7697" y="-347"/>
                    <a:pt x="6455" y="-107"/>
                    <a:pt x="4841" y="1813"/>
                  </a:cubicBezTo>
                  <a:cubicBezTo>
                    <a:pt x="3228" y="3733"/>
                    <a:pt x="1241" y="7333"/>
                    <a:pt x="869" y="11053"/>
                  </a:cubicBezTo>
                  <a:cubicBezTo>
                    <a:pt x="497" y="14773"/>
                    <a:pt x="1738" y="18613"/>
                    <a:pt x="5462" y="19933"/>
                  </a:cubicBezTo>
                  <a:cubicBezTo>
                    <a:pt x="9186" y="21253"/>
                    <a:pt x="15393" y="20053"/>
                    <a:pt x="21600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3517194" y="2782515"/>
              <a:ext cx="171451" cy="19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1600" y="0"/>
                  </a:moveTo>
                  <a:cubicBezTo>
                    <a:pt x="800" y="2136"/>
                    <a:pt x="0" y="4273"/>
                    <a:pt x="0" y="7358"/>
                  </a:cubicBezTo>
                  <a:cubicBezTo>
                    <a:pt x="0" y="10444"/>
                    <a:pt x="800" y="14479"/>
                    <a:pt x="1600" y="17090"/>
                  </a:cubicBezTo>
                  <a:cubicBezTo>
                    <a:pt x="2400" y="19701"/>
                    <a:pt x="3200" y="20888"/>
                    <a:pt x="4267" y="21244"/>
                  </a:cubicBezTo>
                  <a:cubicBezTo>
                    <a:pt x="5333" y="21600"/>
                    <a:pt x="6667" y="21125"/>
                    <a:pt x="8000" y="18514"/>
                  </a:cubicBezTo>
                  <a:cubicBezTo>
                    <a:pt x="9333" y="15903"/>
                    <a:pt x="10667" y="11156"/>
                    <a:pt x="11467" y="8189"/>
                  </a:cubicBezTo>
                  <a:cubicBezTo>
                    <a:pt x="12267" y="5222"/>
                    <a:pt x="12533" y="4035"/>
                    <a:pt x="12667" y="4035"/>
                  </a:cubicBezTo>
                  <a:cubicBezTo>
                    <a:pt x="12800" y="4035"/>
                    <a:pt x="12800" y="5222"/>
                    <a:pt x="13200" y="7358"/>
                  </a:cubicBezTo>
                  <a:cubicBezTo>
                    <a:pt x="13600" y="9495"/>
                    <a:pt x="14400" y="12580"/>
                    <a:pt x="15467" y="14479"/>
                  </a:cubicBezTo>
                  <a:cubicBezTo>
                    <a:pt x="16533" y="16378"/>
                    <a:pt x="17867" y="17090"/>
                    <a:pt x="18933" y="16971"/>
                  </a:cubicBezTo>
                  <a:cubicBezTo>
                    <a:pt x="20000" y="16853"/>
                    <a:pt x="20800" y="15903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716161" y="2811001"/>
              <a:ext cx="74084" cy="13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1234" y="2468"/>
                  </a:moveTo>
                  <a:cubicBezTo>
                    <a:pt x="617" y="7705"/>
                    <a:pt x="0" y="12941"/>
                    <a:pt x="0" y="16377"/>
                  </a:cubicBezTo>
                  <a:cubicBezTo>
                    <a:pt x="0" y="19814"/>
                    <a:pt x="617" y="21450"/>
                    <a:pt x="926" y="20795"/>
                  </a:cubicBezTo>
                  <a:cubicBezTo>
                    <a:pt x="1234" y="20141"/>
                    <a:pt x="1234" y="17195"/>
                    <a:pt x="1543" y="13759"/>
                  </a:cubicBezTo>
                  <a:cubicBezTo>
                    <a:pt x="1851" y="10323"/>
                    <a:pt x="2469" y="6395"/>
                    <a:pt x="4320" y="3777"/>
                  </a:cubicBezTo>
                  <a:cubicBezTo>
                    <a:pt x="6171" y="1159"/>
                    <a:pt x="9257" y="-150"/>
                    <a:pt x="11726" y="14"/>
                  </a:cubicBezTo>
                  <a:cubicBezTo>
                    <a:pt x="14194" y="177"/>
                    <a:pt x="16046" y="1814"/>
                    <a:pt x="17589" y="5086"/>
                  </a:cubicBezTo>
                  <a:cubicBezTo>
                    <a:pt x="19131" y="8359"/>
                    <a:pt x="20366" y="13268"/>
                    <a:pt x="21600" y="1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838927" y="2604715"/>
              <a:ext cx="129118" cy="33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3541" y="0"/>
                  </a:moveTo>
                  <a:cubicBezTo>
                    <a:pt x="3541" y="5090"/>
                    <a:pt x="3541" y="10181"/>
                    <a:pt x="3895" y="13414"/>
                  </a:cubicBezTo>
                  <a:cubicBezTo>
                    <a:pt x="4249" y="16647"/>
                    <a:pt x="4957" y="18023"/>
                    <a:pt x="6197" y="19192"/>
                  </a:cubicBezTo>
                  <a:cubicBezTo>
                    <a:pt x="7436" y="20362"/>
                    <a:pt x="9207" y="21325"/>
                    <a:pt x="10623" y="21462"/>
                  </a:cubicBezTo>
                  <a:cubicBezTo>
                    <a:pt x="12039" y="21600"/>
                    <a:pt x="13102" y="20912"/>
                    <a:pt x="13633" y="20155"/>
                  </a:cubicBezTo>
                  <a:cubicBezTo>
                    <a:pt x="14164" y="19399"/>
                    <a:pt x="14164" y="18573"/>
                    <a:pt x="12393" y="17541"/>
                  </a:cubicBezTo>
                  <a:cubicBezTo>
                    <a:pt x="10623" y="16510"/>
                    <a:pt x="7082" y="15271"/>
                    <a:pt x="4426" y="14515"/>
                  </a:cubicBezTo>
                  <a:cubicBezTo>
                    <a:pt x="1770" y="13758"/>
                    <a:pt x="0" y="13483"/>
                    <a:pt x="0" y="13208"/>
                  </a:cubicBezTo>
                  <a:cubicBezTo>
                    <a:pt x="0" y="12932"/>
                    <a:pt x="1770" y="12657"/>
                    <a:pt x="4426" y="12313"/>
                  </a:cubicBezTo>
                  <a:cubicBezTo>
                    <a:pt x="7082" y="11969"/>
                    <a:pt x="10623" y="11557"/>
                    <a:pt x="13279" y="11557"/>
                  </a:cubicBezTo>
                  <a:cubicBezTo>
                    <a:pt x="15934" y="11557"/>
                    <a:pt x="17705" y="11969"/>
                    <a:pt x="18590" y="12932"/>
                  </a:cubicBezTo>
                  <a:cubicBezTo>
                    <a:pt x="19475" y="13896"/>
                    <a:pt x="19475" y="15409"/>
                    <a:pt x="19475" y="16510"/>
                  </a:cubicBezTo>
                  <a:cubicBezTo>
                    <a:pt x="19475" y="17610"/>
                    <a:pt x="19475" y="18298"/>
                    <a:pt x="19830" y="18161"/>
                  </a:cubicBezTo>
                  <a:cubicBezTo>
                    <a:pt x="20184" y="18023"/>
                    <a:pt x="20892" y="17060"/>
                    <a:pt x="21600" y="16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936294" y="267456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012494" y="2598365"/>
              <a:ext cx="44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84"/>
                    <a:pt x="6171" y="6568"/>
                    <a:pt x="9771" y="10168"/>
                  </a:cubicBezTo>
                  <a:cubicBezTo>
                    <a:pt x="13371" y="13768"/>
                    <a:pt x="17486" y="17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2652374" y="3423865"/>
              <a:ext cx="147271" cy="165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60" fill="norm" stroke="1" extrusionOk="0">
                  <a:moveTo>
                    <a:pt x="11286" y="5670"/>
                  </a:moveTo>
                  <a:cubicBezTo>
                    <a:pt x="10360" y="4320"/>
                    <a:pt x="9435" y="2970"/>
                    <a:pt x="8355" y="1890"/>
                  </a:cubicBezTo>
                  <a:cubicBezTo>
                    <a:pt x="7275" y="810"/>
                    <a:pt x="6040" y="0"/>
                    <a:pt x="4806" y="0"/>
                  </a:cubicBezTo>
                  <a:cubicBezTo>
                    <a:pt x="3572" y="0"/>
                    <a:pt x="2338" y="810"/>
                    <a:pt x="1412" y="3375"/>
                  </a:cubicBezTo>
                  <a:cubicBezTo>
                    <a:pt x="486" y="5940"/>
                    <a:pt x="-131" y="10260"/>
                    <a:pt x="23" y="13635"/>
                  </a:cubicBezTo>
                  <a:cubicBezTo>
                    <a:pt x="178" y="17010"/>
                    <a:pt x="1103" y="19440"/>
                    <a:pt x="2492" y="20520"/>
                  </a:cubicBezTo>
                  <a:cubicBezTo>
                    <a:pt x="3880" y="21600"/>
                    <a:pt x="5732" y="21330"/>
                    <a:pt x="7583" y="19575"/>
                  </a:cubicBezTo>
                  <a:cubicBezTo>
                    <a:pt x="9435" y="17820"/>
                    <a:pt x="11286" y="14580"/>
                    <a:pt x="12212" y="12150"/>
                  </a:cubicBezTo>
                  <a:cubicBezTo>
                    <a:pt x="13138" y="9720"/>
                    <a:pt x="13138" y="8100"/>
                    <a:pt x="13446" y="7965"/>
                  </a:cubicBezTo>
                  <a:cubicBezTo>
                    <a:pt x="13755" y="7830"/>
                    <a:pt x="14372" y="9180"/>
                    <a:pt x="15760" y="11475"/>
                  </a:cubicBezTo>
                  <a:cubicBezTo>
                    <a:pt x="17149" y="13770"/>
                    <a:pt x="19309" y="17010"/>
                    <a:pt x="2146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818694" y="3424811"/>
              <a:ext cx="120651" cy="15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969"/>
                  </a:moveTo>
                  <a:cubicBezTo>
                    <a:pt x="379" y="10224"/>
                    <a:pt x="758" y="13479"/>
                    <a:pt x="1326" y="16290"/>
                  </a:cubicBezTo>
                  <a:cubicBezTo>
                    <a:pt x="1895" y="19101"/>
                    <a:pt x="2653" y="21468"/>
                    <a:pt x="3032" y="21172"/>
                  </a:cubicBezTo>
                  <a:cubicBezTo>
                    <a:pt x="3411" y="20876"/>
                    <a:pt x="3411" y="17917"/>
                    <a:pt x="3600" y="14219"/>
                  </a:cubicBezTo>
                  <a:cubicBezTo>
                    <a:pt x="3789" y="10520"/>
                    <a:pt x="4168" y="6082"/>
                    <a:pt x="5116" y="3419"/>
                  </a:cubicBezTo>
                  <a:cubicBezTo>
                    <a:pt x="6063" y="756"/>
                    <a:pt x="7579" y="-132"/>
                    <a:pt x="10042" y="16"/>
                  </a:cubicBezTo>
                  <a:cubicBezTo>
                    <a:pt x="12505" y="164"/>
                    <a:pt x="15916" y="1347"/>
                    <a:pt x="18000" y="4158"/>
                  </a:cubicBezTo>
                  <a:cubicBezTo>
                    <a:pt x="20084" y="6969"/>
                    <a:pt x="20842" y="11408"/>
                    <a:pt x="21600" y="15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348252" y="3411315"/>
              <a:ext cx="137193" cy="19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90" fill="norm" stroke="1" extrusionOk="0">
                  <a:moveTo>
                    <a:pt x="594" y="9434"/>
                  </a:moveTo>
                  <a:cubicBezTo>
                    <a:pt x="2230" y="9434"/>
                    <a:pt x="3867" y="9434"/>
                    <a:pt x="5830" y="8309"/>
                  </a:cubicBezTo>
                  <a:cubicBezTo>
                    <a:pt x="7794" y="7184"/>
                    <a:pt x="10085" y="4934"/>
                    <a:pt x="11394" y="3246"/>
                  </a:cubicBezTo>
                  <a:cubicBezTo>
                    <a:pt x="12703" y="1559"/>
                    <a:pt x="13030" y="434"/>
                    <a:pt x="12376" y="96"/>
                  </a:cubicBezTo>
                  <a:cubicBezTo>
                    <a:pt x="11721" y="-241"/>
                    <a:pt x="10085" y="209"/>
                    <a:pt x="7794" y="3021"/>
                  </a:cubicBezTo>
                  <a:cubicBezTo>
                    <a:pt x="5503" y="5834"/>
                    <a:pt x="2557" y="11009"/>
                    <a:pt x="1085" y="14159"/>
                  </a:cubicBezTo>
                  <a:cubicBezTo>
                    <a:pt x="-388" y="17309"/>
                    <a:pt x="-388" y="18434"/>
                    <a:pt x="1248" y="19446"/>
                  </a:cubicBezTo>
                  <a:cubicBezTo>
                    <a:pt x="2885" y="20459"/>
                    <a:pt x="6157" y="21359"/>
                    <a:pt x="9757" y="20347"/>
                  </a:cubicBezTo>
                  <a:cubicBezTo>
                    <a:pt x="13357" y="19334"/>
                    <a:pt x="17285" y="16409"/>
                    <a:pt x="21212" y="13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492157" y="3398465"/>
              <a:ext cx="139338" cy="16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28" fill="norm" stroke="1" extrusionOk="0">
                  <a:moveTo>
                    <a:pt x="912" y="4000"/>
                  </a:moveTo>
                  <a:cubicBezTo>
                    <a:pt x="267" y="5333"/>
                    <a:pt x="-378" y="6667"/>
                    <a:pt x="267" y="8800"/>
                  </a:cubicBezTo>
                  <a:cubicBezTo>
                    <a:pt x="912" y="10933"/>
                    <a:pt x="2846" y="13867"/>
                    <a:pt x="4297" y="15867"/>
                  </a:cubicBezTo>
                  <a:cubicBezTo>
                    <a:pt x="5747" y="17867"/>
                    <a:pt x="6715" y="18933"/>
                    <a:pt x="8004" y="19867"/>
                  </a:cubicBezTo>
                  <a:cubicBezTo>
                    <a:pt x="9294" y="20800"/>
                    <a:pt x="10906" y="21600"/>
                    <a:pt x="12034" y="20800"/>
                  </a:cubicBezTo>
                  <a:cubicBezTo>
                    <a:pt x="13162" y="20000"/>
                    <a:pt x="13807" y="17600"/>
                    <a:pt x="15258" y="13867"/>
                  </a:cubicBezTo>
                  <a:cubicBezTo>
                    <a:pt x="16709" y="10133"/>
                    <a:pt x="18965" y="5067"/>
                    <a:pt x="212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3663244" y="3376152"/>
              <a:ext cx="88901" cy="1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9429"/>
                  </a:moveTo>
                  <a:cubicBezTo>
                    <a:pt x="2571" y="9429"/>
                    <a:pt x="5143" y="9429"/>
                    <a:pt x="7714" y="8299"/>
                  </a:cubicBezTo>
                  <a:cubicBezTo>
                    <a:pt x="10286" y="7169"/>
                    <a:pt x="12857" y="4908"/>
                    <a:pt x="14143" y="3150"/>
                  </a:cubicBezTo>
                  <a:cubicBezTo>
                    <a:pt x="15429" y="1392"/>
                    <a:pt x="15429" y="136"/>
                    <a:pt x="14400" y="11"/>
                  </a:cubicBezTo>
                  <a:cubicBezTo>
                    <a:pt x="13371" y="-115"/>
                    <a:pt x="11314" y="890"/>
                    <a:pt x="9000" y="3150"/>
                  </a:cubicBezTo>
                  <a:cubicBezTo>
                    <a:pt x="6686" y="5411"/>
                    <a:pt x="4114" y="8927"/>
                    <a:pt x="3857" y="12192"/>
                  </a:cubicBezTo>
                  <a:cubicBezTo>
                    <a:pt x="3600" y="15457"/>
                    <a:pt x="5657" y="18471"/>
                    <a:pt x="7971" y="19978"/>
                  </a:cubicBezTo>
                  <a:cubicBezTo>
                    <a:pt x="10286" y="21485"/>
                    <a:pt x="12857" y="21485"/>
                    <a:pt x="15171" y="20857"/>
                  </a:cubicBezTo>
                  <a:cubicBezTo>
                    <a:pt x="17486" y="20229"/>
                    <a:pt x="19543" y="18973"/>
                    <a:pt x="21600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816285" y="3320488"/>
              <a:ext cx="120010" cy="19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25" fill="norm" stroke="1" extrusionOk="0">
                  <a:moveTo>
                    <a:pt x="3296" y="9154"/>
                  </a:moveTo>
                  <a:cubicBezTo>
                    <a:pt x="2159" y="11682"/>
                    <a:pt x="1022" y="14210"/>
                    <a:pt x="453" y="16507"/>
                  </a:cubicBezTo>
                  <a:cubicBezTo>
                    <a:pt x="-115" y="18805"/>
                    <a:pt x="-115" y="20873"/>
                    <a:pt x="264" y="21103"/>
                  </a:cubicBezTo>
                  <a:cubicBezTo>
                    <a:pt x="643" y="21333"/>
                    <a:pt x="1401" y="19724"/>
                    <a:pt x="2348" y="16852"/>
                  </a:cubicBezTo>
                  <a:cubicBezTo>
                    <a:pt x="3296" y="13980"/>
                    <a:pt x="4432" y="9844"/>
                    <a:pt x="6138" y="6856"/>
                  </a:cubicBezTo>
                  <a:cubicBezTo>
                    <a:pt x="7843" y="3869"/>
                    <a:pt x="10117" y="2031"/>
                    <a:pt x="12201" y="997"/>
                  </a:cubicBezTo>
                  <a:cubicBezTo>
                    <a:pt x="14285" y="-37"/>
                    <a:pt x="16180" y="-267"/>
                    <a:pt x="17506" y="307"/>
                  </a:cubicBezTo>
                  <a:cubicBezTo>
                    <a:pt x="18832" y="882"/>
                    <a:pt x="19590" y="2261"/>
                    <a:pt x="19969" y="4329"/>
                  </a:cubicBezTo>
                  <a:cubicBezTo>
                    <a:pt x="20348" y="6397"/>
                    <a:pt x="20348" y="9154"/>
                    <a:pt x="20159" y="11912"/>
                  </a:cubicBezTo>
                  <a:cubicBezTo>
                    <a:pt x="19969" y="14669"/>
                    <a:pt x="19590" y="17427"/>
                    <a:pt x="19780" y="18231"/>
                  </a:cubicBezTo>
                  <a:cubicBezTo>
                    <a:pt x="19969" y="19035"/>
                    <a:pt x="20727" y="17886"/>
                    <a:pt x="21485" y="16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019787" y="3163515"/>
              <a:ext cx="113358" cy="34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94" fill="norm" stroke="1" extrusionOk="0">
                  <a:moveTo>
                    <a:pt x="3422" y="0"/>
                  </a:moveTo>
                  <a:cubicBezTo>
                    <a:pt x="1822" y="3665"/>
                    <a:pt x="222" y="7331"/>
                    <a:pt x="22" y="10669"/>
                  </a:cubicBezTo>
                  <a:cubicBezTo>
                    <a:pt x="-178" y="14007"/>
                    <a:pt x="1022" y="17018"/>
                    <a:pt x="2622" y="18851"/>
                  </a:cubicBezTo>
                  <a:cubicBezTo>
                    <a:pt x="4222" y="20684"/>
                    <a:pt x="6222" y="21338"/>
                    <a:pt x="9022" y="21469"/>
                  </a:cubicBezTo>
                  <a:cubicBezTo>
                    <a:pt x="11822" y="21600"/>
                    <a:pt x="15422" y="21207"/>
                    <a:pt x="17622" y="20291"/>
                  </a:cubicBezTo>
                  <a:cubicBezTo>
                    <a:pt x="19822" y="19375"/>
                    <a:pt x="20622" y="17935"/>
                    <a:pt x="21422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993444" y="3322265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177344" y="4609001"/>
              <a:ext cx="113876" cy="278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85" fill="norm" stroke="1" extrusionOk="0">
                  <a:moveTo>
                    <a:pt x="13200" y="559"/>
                  </a:moveTo>
                  <a:cubicBezTo>
                    <a:pt x="13200" y="477"/>
                    <a:pt x="13200" y="395"/>
                    <a:pt x="13400" y="280"/>
                  </a:cubicBezTo>
                  <a:cubicBezTo>
                    <a:pt x="13600" y="166"/>
                    <a:pt x="14000" y="18"/>
                    <a:pt x="14400" y="1"/>
                  </a:cubicBezTo>
                  <a:cubicBezTo>
                    <a:pt x="14800" y="-15"/>
                    <a:pt x="15200" y="100"/>
                    <a:pt x="15800" y="404"/>
                  </a:cubicBezTo>
                  <a:cubicBezTo>
                    <a:pt x="16400" y="707"/>
                    <a:pt x="17200" y="1200"/>
                    <a:pt x="17400" y="1774"/>
                  </a:cubicBezTo>
                  <a:cubicBezTo>
                    <a:pt x="17600" y="2349"/>
                    <a:pt x="17200" y="3005"/>
                    <a:pt x="17400" y="3678"/>
                  </a:cubicBezTo>
                  <a:cubicBezTo>
                    <a:pt x="17600" y="4351"/>
                    <a:pt x="18400" y="5040"/>
                    <a:pt x="19000" y="5697"/>
                  </a:cubicBezTo>
                  <a:cubicBezTo>
                    <a:pt x="19600" y="6353"/>
                    <a:pt x="20000" y="6977"/>
                    <a:pt x="20400" y="7576"/>
                  </a:cubicBezTo>
                  <a:cubicBezTo>
                    <a:pt x="20800" y="8175"/>
                    <a:pt x="21200" y="8750"/>
                    <a:pt x="21400" y="9349"/>
                  </a:cubicBezTo>
                  <a:cubicBezTo>
                    <a:pt x="21600" y="9948"/>
                    <a:pt x="21600" y="10572"/>
                    <a:pt x="21000" y="11146"/>
                  </a:cubicBezTo>
                  <a:cubicBezTo>
                    <a:pt x="20400" y="11721"/>
                    <a:pt x="19200" y="12246"/>
                    <a:pt x="18000" y="12763"/>
                  </a:cubicBezTo>
                  <a:cubicBezTo>
                    <a:pt x="16800" y="13280"/>
                    <a:pt x="15600" y="13789"/>
                    <a:pt x="14200" y="14297"/>
                  </a:cubicBezTo>
                  <a:cubicBezTo>
                    <a:pt x="12800" y="14806"/>
                    <a:pt x="11200" y="15315"/>
                    <a:pt x="9800" y="15824"/>
                  </a:cubicBezTo>
                  <a:cubicBezTo>
                    <a:pt x="8400" y="16333"/>
                    <a:pt x="7200" y="16842"/>
                    <a:pt x="6600" y="17416"/>
                  </a:cubicBezTo>
                  <a:cubicBezTo>
                    <a:pt x="6000" y="17990"/>
                    <a:pt x="6000" y="18631"/>
                    <a:pt x="6000" y="19197"/>
                  </a:cubicBezTo>
                  <a:cubicBezTo>
                    <a:pt x="6000" y="19763"/>
                    <a:pt x="6000" y="20256"/>
                    <a:pt x="5000" y="20641"/>
                  </a:cubicBezTo>
                  <a:cubicBezTo>
                    <a:pt x="4000" y="21027"/>
                    <a:pt x="2000" y="21306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980494" y="7316679"/>
              <a:ext cx="4813351" cy="10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47" fill="norm" stroke="1" extrusionOk="0">
                  <a:moveTo>
                    <a:pt x="0" y="7571"/>
                  </a:moveTo>
                  <a:cubicBezTo>
                    <a:pt x="28" y="5876"/>
                    <a:pt x="57" y="4182"/>
                    <a:pt x="100" y="3547"/>
                  </a:cubicBezTo>
                  <a:cubicBezTo>
                    <a:pt x="142" y="2912"/>
                    <a:pt x="199" y="3335"/>
                    <a:pt x="370" y="3971"/>
                  </a:cubicBezTo>
                  <a:cubicBezTo>
                    <a:pt x="541" y="4606"/>
                    <a:pt x="826" y="5453"/>
                    <a:pt x="1163" y="5876"/>
                  </a:cubicBezTo>
                  <a:cubicBezTo>
                    <a:pt x="1500" y="6300"/>
                    <a:pt x="1889" y="6300"/>
                    <a:pt x="2293" y="6300"/>
                  </a:cubicBezTo>
                  <a:cubicBezTo>
                    <a:pt x="2696" y="6300"/>
                    <a:pt x="3114" y="6300"/>
                    <a:pt x="3508" y="5876"/>
                  </a:cubicBezTo>
                  <a:cubicBezTo>
                    <a:pt x="3902" y="5453"/>
                    <a:pt x="4273" y="4606"/>
                    <a:pt x="4614" y="3971"/>
                  </a:cubicBezTo>
                  <a:cubicBezTo>
                    <a:pt x="4956" y="3335"/>
                    <a:pt x="5269" y="2912"/>
                    <a:pt x="5602" y="2488"/>
                  </a:cubicBezTo>
                  <a:cubicBezTo>
                    <a:pt x="5934" y="2065"/>
                    <a:pt x="6285" y="1641"/>
                    <a:pt x="6637" y="1218"/>
                  </a:cubicBezTo>
                  <a:cubicBezTo>
                    <a:pt x="6988" y="794"/>
                    <a:pt x="7339" y="371"/>
                    <a:pt x="7695" y="159"/>
                  </a:cubicBezTo>
                  <a:cubicBezTo>
                    <a:pt x="8051" y="-53"/>
                    <a:pt x="8412" y="-53"/>
                    <a:pt x="8768" y="159"/>
                  </a:cubicBezTo>
                  <a:cubicBezTo>
                    <a:pt x="9124" y="371"/>
                    <a:pt x="9476" y="794"/>
                    <a:pt x="9832" y="1429"/>
                  </a:cubicBezTo>
                  <a:cubicBezTo>
                    <a:pt x="10188" y="2065"/>
                    <a:pt x="10548" y="2912"/>
                    <a:pt x="10909" y="3547"/>
                  </a:cubicBezTo>
                  <a:cubicBezTo>
                    <a:pt x="11270" y="4182"/>
                    <a:pt x="11631" y="4606"/>
                    <a:pt x="12006" y="5029"/>
                  </a:cubicBezTo>
                  <a:cubicBezTo>
                    <a:pt x="12381" y="5453"/>
                    <a:pt x="12770" y="5876"/>
                    <a:pt x="13159" y="6300"/>
                  </a:cubicBezTo>
                  <a:cubicBezTo>
                    <a:pt x="13549" y="6723"/>
                    <a:pt x="13938" y="7147"/>
                    <a:pt x="14318" y="7359"/>
                  </a:cubicBezTo>
                  <a:cubicBezTo>
                    <a:pt x="14697" y="7571"/>
                    <a:pt x="15068" y="7571"/>
                    <a:pt x="15419" y="7782"/>
                  </a:cubicBezTo>
                  <a:cubicBezTo>
                    <a:pt x="15770" y="7994"/>
                    <a:pt x="16103" y="8418"/>
                    <a:pt x="16468" y="8841"/>
                  </a:cubicBezTo>
                  <a:cubicBezTo>
                    <a:pt x="16834" y="9265"/>
                    <a:pt x="17233" y="9688"/>
                    <a:pt x="17603" y="9900"/>
                  </a:cubicBezTo>
                  <a:cubicBezTo>
                    <a:pt x="17973" y="10112"/>
                    <a:pt x="18315" y="10112"/>
                    <a:pt x="18671" y="10323"/>
                  </a:cubicBezTo>
                  <a:cubicBezTo>
                    <a:pt x="19027" y="10535"/>
                    <a:pt x="19397" y="10959"/>
                    <a:pt x="19763" y="11594"/>
                  </a:cubicBezTo>
                  <a:cubicBezTo>
                    <a:pt x="20128" y="12229"/>
                    <a:pt x="20489" y="13076"/>
                    <a:pt x="20774" y="14135"/>
                  </a:cubicBezTo>
                  <a:cubicBezTo>
                    <a:pt x="21059" y="15194"/>
                    <a:pt x="21268" y="16465"/>
                    <a:pt x="21396" y="17523"/>
                  </a:cubicBezTo>
                  <a:cubicBezTo>
                    <a:pt x="21524" y="18582"/>
                    <a:pt x="21572" y="19429"/>
                    <a:pt x="21586" y="20065"/>
                  </a:cubicBezTo>
                  <a:cubicBezTo>
                    <a:pt x="21600" y="20700"/>
                    <a:pt x="21581" y="21123"/>
                    <a:pt x="2156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6660444" y="7252915"/>
              <a:ext cx="20440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3340" y="0"/>
                  </a:moveTo>
                  <a:cubicBezTo>
                    <a:pt x="2672" y="626"/>
                    <a:pt x="2004" y="1252"/>
                    <a:pt x="2227" y="1800"/>
                  </a:cubicBezTo>
                  <a:cubicBezTo>
                    <a:pt x="2449" y="2348"/>
                    <a:pt x="3563" y="2817"/>
                    <a:pt x="6680" y="4148"/>
                  </a:cubicBezTo>
                  <a:cubicBezTo>
                    <a:pt x="9798" y="5478"/>
                    <a:pt x="14920" y="7670"/>
                    <a:pt x="17814" y="9157"/>
                  </a:cubicBezTo>
                  <a:cubicBezTo>
                    <a:pt x="20709" y="10643"/>
                    <a:pt x="21377" y="11426"/>
                    <a:pt x="21489" y="12287"/>
                  </a:cubicBezTo>
                  <a:cubicBezTo>
                    <a:pt x="21600" y="13148"/>
                    <a:pt x="21155" y="14087"/>
                    <a:pt x="18148" y="15339"/>
                  </a:cubicBezTo>
                  <a:cubicBezTo>
                    <a:pt x="15142" y="16591"/>
                    <a:pt x="9575" y="18157"/>
                    <a:pt x="6124" y="19252"/>
                  </a:cubicBezTo>
                  <a:cubicBezTo>
                    <a:pt x="2672" y="20348"/>
                    <a:pt x="1336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183202" y="4552490"/>
              <a:ext cx="235443" cy="21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842" fill="norm" stroke="1" extrusionOk="0">
                  <a:moveTo>
                    <a:pt x="5831" y="6216"/>
                  </a:moveTo>
                  <a:cubicBezTo>
                    <a:pt x="4481" y="9042"/>
                    <a:pt x="3131" y="11868"/>
                    <a:pt x="2070" y="14593"/>
                  </a:cubicBezTo>
                  <a:cubicBezTo>
                    <a:pt x="1009" y="17319"/>
                    <a:pt x="238" y="19943"/>
                    <a:pt x="45" y="20649"/>
                  </a:cubicBezTo>
                  <a:cubicBezTo>
                    <a:pt x="-148" y="21356"/>
                    <a:pt x="238" y="20145"/>
                    <a:pt x="2070" y="16612"/>
                  </a:cubicBezTo>
                  <a:cubicBezTo>
                    <a:pt x="3902" y="13079"/>
                    <a:pt x="7181" y="7225"/>
                    <a:pt x="9206" y="3894"/>
                  </a:cubicBezTo>
                  <a:cubicBezTo>
                    <a:pt x="11231" y="563"/>
                    <a:pt x="12002" y="-244"/>
                    <a:pt x="12581" y="59"/>
                  </a:cubicBezTo>
                  <a:cubicBezTo>
                    <a:pt x="13159" y="362"/>
                    <a:pt x="13545" y="1775"/>
                    <a:pt x="14991" y="5408"/>
                  </a:cubicBezTo>
                  <a:cubicBezTo>
                    <a:pt x="16438" y="9042"/>
                    <a:pt x="18945" y="14896"/>
                    <a:pt x="21452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063548" y="7536548"/>
              <a:ext cx="265576" cy="28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850" fill="norm" stroke="1" extrusionOk="0">
                  <a:moveTo>
                    <a:pt x="10007" y="3857"/>
                  </a:moveTo>
                  <a:cubicBezTo>
                    <a:pt x="10174" y="3085"/>
                    <a:pt x="10342" y="2314"/>
                    <a:pt x="10342" y="1542"/>
                  </a:cubicBezTo>
                  <a:cubicBezTo>
                    <a:pt x="10342" y="771"/>
                    <a:pt x="10174" y="0"/>
                    <a:pt x="8919" y="0"/>
                  </a:cubicBezTo>
                  <a:cubicBezTo>
                    <a:pt x="7663" y="0"/>
                    <a:pt x="5319" y="771"/>
                    <a:pt x="3477" y="2931"/>
                  </a:cubicBezTo>
                  <a:cubicBezTo>
                    <a:pt x="1635" y="5091"/>
                    <a:pt x="295" y="8640"/>
                    <a:pt x="44" y="11725"/>
                  </a:cubicBezTo>
                  <a:cubicBezTo>
                    <a:pt x="-207" y="14811"/>
                    <a:pt x="630" y="17434"/>
                    <a:pt x="2305" y="19054"/>
                  </a:cubicBezTo>
                  <a:cubicBezTo>
                    <a:pt x="3979" y="20674"/>
                    <a:pt x="6491" y="21291"/>
                    <a:pt x="9588" y="20520"/>
                  </a:cubicBezTo>
                  <a:cubicBezTo>
                    <a:pt x="12686" y="19748"/>
                    <a:pt x="16370" y="17588"/>
                    <a:pt x="18546" y="14811"/>
                  </a:cubicBezTo>
                  <a:cubicBezTo>
                    <a:pt x="20723" y="12034"/>
                    <a:pt x="21393" y="8640"/>
                    <a:pt x="20807" y="5862"/>
                  </a:cubicBezTo>
                  <a:cubicBezTo>
                    <a:pt x="20221" y="3085"/>
                    <a:pt x="18379" y="925"/>
                    <a:pt x="15867" y="308"/>
                  </a:cubicBezTo>
                  <a:cubicBezTo>
                    <a:pt x="13356" y="-309"/>
                    <a:pt x="10174" y="617"/>
                    <a:pt x="6993" y="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202181" y="7265615"/>
              <a:ext cx="2596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600" fill="norm" stroke="1" extrusionOk="0">
                  <a:moveTo>
                    <a:pt x="20380" y="0"/>
                  </a:moveTo>
                  <a:cubicBezTo>
                    <a:pt x="15395" y="6092"/>
                    <a:pt x="10411" y="12185"/>
                    <a:pt x="7918" y="16062"/>
                  </a:cubicBezTo>
                  <a:cubicBezTo>
                    <a:pt x="5426" y="19938"/>
                    <a:pt x="5426" y="21600"/>
                    <a:pt x="6257" y="21600"/>
                  </a:cubicBezTo>
                  <a:cubicBezTo>
                    <a:pt x="7088" y="21600"/>
                    <a:pt x="8749" y="19938"/>
                    <a:pt x="10411" y="17446"/>
                  </a:cubicBezTo>
                  <a:cubicBezTo>
                    <a:pt x="12072" y="14954"/>
                    <a:pt x="13734" y="11631"/>
                    <a:pt x="14565" y="9277"/>
                  </a:cubicBezTo>
                  <a:cubicBezTo>
                    <a:pt x="15395" y="6923"/>
                    <a:pt x="15395" y="5538"/>
                    <a:pt x="12072" y="5677"/>
                  </a:cubicBezTo>
                  <a:cubicBezTo>
                    <a:pt x="8749" y="5815"/>
                    <a:pt x="2103" y="7477"/>
                    <a:pt x="442" y="10246"/>
                  </a:cubicBezTo>
                  <a:cubicBezTo>
                    <a:pt x="-1220" y="13015"/>
                    <a:pt x="2103" y="16892"/>
                    <a:pt x="5426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329994" y="7853235"/>
              <a:ext cx="292101" cy="16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0" y="5234"/>
                  </a:moveTo>
                  <a:cubicBezTo>
                    <a:pt x="313" y="3074"/>
                    <a:pt x="626" y="914"/>
                    <a:pt x="1330" y="239"/>
                  </a:cubicBezTo>
                  <a:cubicBezTo>
                    <a:pt x="2035" y="-436"/>
                    <a:pt x="3130" y="374"/>
                    <a:pt x="4383" y="1994"/>
                  </a:cubicBezTo>
                  <a:cubicBezTo>
                    <a:pt x="5635" y="3614"/>
                    <a:pt x="7043" y="6044"/>
                    <a:pt x="7670" y="8879"/>
                  </a:cubicBezTo>
                  <a:cubicBezTo>
                    <a:pt x="8296" y="11714"/>
                    <a:pt x="8139" y="14954"/>
                    <a:pt x="7670" y="16979"/>
                  </a:cubicBezTo>
                  <a:cubicBezTo>
                    <a:pt x="7200" y="19004"/>
                    <a:pt x="6417" y="19814"/>
                    <a:pt x="5635" y="20354"/>
                  </a:cubicBezTo>
                  <a:cubicBezTo>
                    <a:pt x="4852" y="20894"/>
                    <a:pt x="4070" y="21164"/>
                    <a:pt x="3600" y="20489"/>
                  </a:cubicBezTo>
                  <a:cubicBezTo>
                    <a:pt x="3130" y="19814"/>
                    <a:pt x="2974" y="18194"/>
                    <a:pt x="4148" y="15764"/>
                  </a:cubicBezTo>
                  <a:cubicBezTo>
                    <a:pt x="5322" y="13334"/>
                    <a:pt x="7826" y="10094"/>
                    <a:pt x="9861" y="7934"/>
                  </a:cubicBezTo>
                  <a:cubicBezTo>
                    <a:pt x="11896" y="5774"/>
                    <a:pt x="13461" y="4694"/>
                    <a:pt x="14870" y="4154"/>
                  </a:cubicBezTo>
                  <a:cubicBezTo>
                    <a:pt x="16278" y="3614"/>
                    <a:pt x="17530" y="3614"/>
                    <a:pt x="17843" y="4154"/>
                  </a:cubicBezTo>
                  <a:cubicBezTo>
                    <a:pt x="18157" y="4694"/>
                    <a:pt x="17530" y="5774"/>
                    <a:pt x="16983" y="7124"/>
                  </a:cubicBezTo>
                  <a:cubicBezTo>
                    <a:pt x="16435" y="8474"/>
                    <a:pt x="15965" y="10094"/>
                    <a:pt x="15652" y="11579"/>
                  </a:cubicBezTo>
                  <a:cubicBezTo>
                    <a:pt x="15339" y="13064"/>
                    <a:pt x="15183" y="14414"/>
                    <a:pt x="16200" y="15899"/>
                  </a:cubicBezTo>
                  <a:cubicBezTo>
                    <a:pt x="17217" y="17384"/>
                    <a:pt x="19409" y="19004"/>
                    <a:pt x="21600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710994" y="7970465"/>
              <a:ext cx="508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4400"/>
                    <a:pt x="6300" y="7200"/>
                    <a:pt x="9900" y="3600"/>
                  </a:cubicBezTo>
                  <a:cubicBezTo>
                    <a:pt x="13500" y="0"/>
                    <a:pt x="175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5244394" y="7894265"/>
              <a:ext cx="19590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0"/>
                  </a:moveTo>
                  <a:cubicBezTo>
                    <a:pt x="6503" y="2829"/>
                    <a:pt x="13006" y="5657"/>
                    <a:pt x="16723" y="7457"/>
                  </a:cubicBezTo>
                  <a:cubicBezTo>
                    <a:pt x="20439" y="9257"/>
                    <a:pt x="21368" y="10029"/>
                    <a:pt x="21484" y="10929"/>
                  </a:cubicBezTo>
                  <a:cubicBezTo>
                    <a:pt x="21600" y="11829"/>
                    <a:pt x="20903" y="12857"/>
                    <a:pt x="18697" y="14657"/>
                  </a:cubicBezTo>
                  <a:cubicBezTo>
                    <a:pt x="16490" y="16457"/>
                    <a:pt x="12774" y="19029"/>
                    <a:pt x="90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074787" y="6573465"/>
              <a:ext cx="65170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3698" y="0"/>
                  </a:moveTo>
                  <a:cubicBezTo>
                    <a:pt x="2929" y="600"/>
                    <a:pt x="2160" y="1200"/>
                    <a:pt x="1601" y="1950"/>
                  </a:cubicBezTo>
                  <a:cubicBezTo>
                    <a:pt x="1041" y="2700"/>
                    <a:pt x="692" y="3600"/>
                    <a:pt x="412" y="4650"/>
                  </a:cubicBezTo>
                  <a:cubicBezTo>
                    <a:pt x="133" y="5700"/>
                    <a:pt x="-77" y="6900"/>
                    <a:pt x="28" y="7950"/>
                  </a:cubicBezTo>
                  <a:cubicBezTo>
                    <a:pt x="133" y="9000"/>
                    <a:pt x="552" y="9900"/>
                    <a:pt x="1671" y="11850"/>
                  </a:cubicBezTo>
                  <a:cubicBezTo>
                    <a:pt x="2789" y="13800"/>
                    <a:pt x="4606" y="16800"/>
                    <a:pt x="6913" y="18600"/>
                  </a:cubicBezTo>
                  <a:cubicBezTo>
                    <a:pt x="9220" y="20400"/>
                    <a:pt x="12016" y="21000"/>
                    <a:pt x="14533" y="21300"/>
                  </a:cubicBezTo>
                  <a:cubicBezTo>
                    <a:pt x="17049" y="21600"/>
                    <a:pt x="19286" y="21600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472494" y="6573465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200" y="21060"/>
                    <a:pt x="10800" y="20520"/>
                    <a:pt x="7650" y="19350"/>
                  </a:cubicBezTo>
                  <a:cubicBezTo>
                    <a:pt x="4500" y="18180"/>
                    <a:pt x="3600" y="16380"/>
                    <a:pt x="2700" y="13050"/>
                  </a:cubicBezTo>
                  <a:cubicBezTo>
                    <a:pt x="1800" y="9720"/>
                    <a:pt x="900" y="486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210940" y="6319465"/>
              <a:ext cx="471105" cy="1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59" fill="norm" stroke="1" extrusionOk="0">
                  <a:moveTo>
                    <a:pt x="2089" y="0"/>
                  </a:moveTo>
                  <a:cubicBezTo>
                    <a:pt x="1605" y="263"/>
                    <a:pt x="1120" y="527"/>
                    <a:pt x="733" y="1317"/>
                  </a:cubicBezTo>
                  <a:cubicBezTo>
                    <a:pt x="345" y="2107"/>
                    <a:pt x="55" y="3424"/>
                    <a:pt x="6" y="4741"/>
                  </a:cubicBezTo>
                  <a:cubicBezTo>
                    <a:pt x="-42" y="6059"/>
                    <a:pt x="152" y="7376"/>
                    <a:pt x="1314" y="9483"/>
                  </a:cubicBezTo>
                  <a:cubicBezTo>
                    <a:pt x="2476" y="11590"/>
                    <a:pt x="4607" y="14488"/>
                    <a:pt x="6932" y="16990"/>
                  </a:cubicBezTo>
                  <a:cubicBezTo>
                    <a:pt x="9257" y="19493"/>
                    <a:pt x="11775" y="21600"/>
                    <a:pt x="14245" y="21337"/>
                  </a:cubicBezTo>
                  <a:cubicBezTo>
                    <a:pt x="16715" y="21073"/>
                    <a:pt x="19136" y="18439"/>
                    <a:pt x="21558" y="15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360760" y="6109915"/>
              <a:ext cx="233515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43" fill="norm" stroke="1" extrusionOk="0">
                  <a:moveTo>
                    <a:pt x="4395" y="21228"/>
                  </a:moveTo>
                  <a:cubicBezTo>
                    <a:pt x="2852" y="21414"/>
                    <a:pt x="1309" y="21600"/>
                    <a:pt x="537" y="21228"/>
                  </a:cubicBezTo>
                  <a:cubicBezTo>
                    <a:pt x="-234" y="20855"/>
                    <a:pt x="-234" y="19924"/>
                    <a:pt x="923" y="18528"/>
                  </a:cubicBezTo>
                  <a:cubicBezTo>
                    <a:pt x="2080" y="17131"/>
                    <a:pt x="4395" y="15269"/>
                    <a:pt x="7577" y="14617"/>
                  </a:cubicBezTo>
                  <a:cubicBezTo>
                    <a:pt x="10759" y="13966"/>
                    <a:pt x="14809" y="14524"/>
                    <a:pt x="17412" y="15455"/>
                  </a:cubicBezTo>
                  <a:cubicBezTo>
                    <a:pt x="20016" y="16386"/>
                    <a:pt x="21173" y="17690"/>
                    <a:pt x="21270" y="18248"/>
                  </a:cubicBezTo>
                  <a:cubicBezTo>
                    <a:pt x="21366" y="18807"/>
                    <a:pt x="20402" y="18621"/>
                    <a:pt x="17991" y="17224"/>
                  </a:cubicBezTo>
                  <a:cubicBezTo>
                    <a:pt x="15580" y="15828"/>
                    <a:pt x="11723" y="13221"/>
                    <a:pt x="9023" y="11452"/>
                  </a:cubicBezTo>
                  <a:cubicBezTo>
                    <a:pt x="6323" y="9683"/>
                    <a:pt x="4780" y="8752"/>
                    <a:pt x="4973" y="8566"/>
                  </a:cubicBezTo>
                  <a:cubicBezTo>
                    <a:pt x="5166" y="8379"/>
                    <a:pt x="7095" y="8938"/>
                    <a:pt x="9120" y="9310"/>
                  </a:cubicBezTo>
                  <a:cubicBezTo>
                    <a:pt x="11145" y="9683"/>
                    <a:pt x="13266" y="9869"/>
                    <a:pt x="15002" y="9310"/>
                  </a:cubicBezTo>
                  <a:cubicBezTo>
                    <a:pt x="16737" y="8752"/>
                    <a:pt x="18087" y="7448"/>
                    <a:pt x="18570" y="5772"/>
                  </a:cubicBezTo>
                  <a:cubicBezTo>
                    <a:pt x="19052" y="4097"/>
                    <a:pt x="18666" y="2048"/>
                    <a:pt x="182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279240" y="5977476"/>
              <a:ext cx="402805" cy="8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9965" fill="norm" stroke="1" extrusionOk="0">
                  <a:moveTo>
                    <a:pt x="2172" y="18513"/>
                  </a:moveTo>
                  <a:cubicBezTo>
                    <a:pt x="1272" y="19473"/>
                    <a:pt x="372" y="20433"/>
                    <a:pt x="90" y="19713"/>
                  </a:cubicBezTo>
                  <a:cubicBezTo>
                    <a:pt x="-191" y="18993"/>
                    <a:pt x="147" y="16593"/>
                    <a:pt x="1665" y="12513"/>
                  </a:cubicBezTo>
                  <a:cubicBezTo>
                    <a:pt x="3184" y="8433"/>
                    <a:pt x="5884" y="2673"/>
                    <a:pt x="8696" y="753"/>
                  </a:cubicBezTo>
                  <a:cubicBezTo>
                    <a:pt x="11509" y="-1167"/>
                    <a:pt x="14434" y="753"/>
                    <a:pt x="16572" y="4593"/>
                  </a:cubicBezTo>
                  <a:cubicBezTo>
                    <a:pt x="18709" y="8433"/>
                    <a:pt x="20059" y="14193"/>
                    <a:pt x="21409" y="199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466144" y="4942512"/>
              <a:ext cx="69851" cy="79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1600" y="21573"/>
                  </a:moveTo>
                  <a:cubicBezTo>
                    <a:pt x="19636" y="20030"/>
                    <a:pt x="17673" y="18487"/>
                    <a:pt x="15382" y="16687"/>
                  </a:cubicBezTo>
                  <a:cubicBezTo>
                    <a:pt x="13091" y="14887"/>
                    <a:pt x="10473" y="12830"/>
                    <a:pt x="8182" y="10716"/>
                  </a:cubicBezTo>
                  <a:cubicBezTo>
                    <a:pt x="5891" y="8602"/>
                    <a:pt x="3927" y="6430"/>
                    <a:pt x="2945" y="4744"/>
                  </a:cubicBezTo>
                  <a:cubicBezTo>
                    <a:pt x="1964" y="3059"/>
                    <a:pt x="1964" y="1859"/>
                    <a:pt x="2291" y="1087"/>
                  </a:cubicBezTo>
                  <a:cubicBezTo>
                    <a:pt x="2618" y="316"/>
                    <a:pt x="3273" y="-27"/>
                    <a:pt x="2945" y="2"/>
                  </a:cubicBezTo>
                  <a:cubicBezTo>
                    <a:pt x="2618" y="30"/>
                    <a:pt x="1309" y="430"/>
                    <a:pt x="0" y="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385686" y="4963033"/>
              <a:ext cx="226509" cy="8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341" fill="norm" stroke="1" extrusionOk="0">
                  <a:moveTo>
                    <a:pt x="4002" y="16720"/>
                  </a:moveTo>
                  <a:cubicBezTo>
                    <a:pt x="2602" y="18640"/>
                    <a:pt x="1202" y="20560"/>
                    <a:pt x="502" y="20320"/>
                  </a:cubicBezTo>
                  <a:cubicBezTo>
                    <a:pt x="-198" y="20080"/>
                    <a:pt x="-198" y="17680"/>
                    <a:pt x="702" y="13600"/>
                  </a:cubicBezTo>
                  <a:cubicBezTo>
                    <a:pt x="1602" y="9520"/>
                    <a:pt x="3402" y="3760"/>
                    <a:pt x="5902" y="1360"/>
                  </a:cubicBezTo>
                  <a:cubicBezTo>
                    <a:pt x="8402" y="-1040"/>
                    <a:pt x="11602" y="-80"/>
                    <a:pt x="14302" y="2800"/>
                  </a:cubicBezTo>
                  <a:cubicBezTo>
                    <a:pt x="17002" y="5680"/>
                    <a:pt x="19202" y="10480"/>
                    <a:pt x="21402" y="15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238727" y="5279380"/>
              <a:ext cx="108362" cy="15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0748" fill="norm" stroke="1" extrusionOk="0">
                  <a:moveTo>
                    <a:pt x="6520" y="5869"/>
                  </a:moveTo>
                  <a:cubicBezTo>
                    <a:pt x="6928" y="4429"/>
                    <a:pt x="7335" y="2989"/>
                    <a:pt x="6520" y="2269"/>
                  </a:cubicBezTo>
                  <a:cubicBezTo>
                    <a:pt x="5705" y="1549"/>
                    <a:pt x="3667" y="1549"/>
                    <a:pt x="2445" y="2413"/>
                  </a:cubicBezTo>
                  <a:cubicBezTo>
                    <a:pt x="1222" y="3277"/>
                    <a:pt x="815" y="5005"/>
                    <a:pt x="407" y="7309"/>
                  </a:cubicBezTo>
                  <a:cubicBezTo>
                    <a:pt x="0" y="9613"/>
                    <a:pt x="-408" y="12493"/>
                    <a:pt x="815" y="15085"/>
                  </a:cubicBezTo>
                  <a:cubicBezTo>
                    <a:pt x="2037" y="17677"/>
                    <a:pt x="4890" y="19981"/>
                    <a:pt x="7947" y="20269"/>
                  </a:cubicBezTo>
                  <a:cubicBezTo>
                    <a:pt x="11003" y="20557"/>
                    <a:pt x="14264" y="18829"/>
                    <a:pt x="16301" y="16093"/>
                  </a:cubicBezTo>
                  <a:cubicBezTo>
                    <a:pt x="18339" y="13357"/>
                    <a:pt x="19154" y="9613"/>
                    <a:pt x="18135" y="6589"/>
                  </a:cubicBezTo>
                  <a:cubicBezTo>
                    <a:pt x="17117" y="3565"/>
                    <a:pt x="14264" y="1261"/>
                    <a:pt x="11818" y="397"/>
                  </a:cubicBezTo>
                  <a:cubicBezTo>
                    <a:pt x="9373" y="-467"/>
                    <a:pt x="7335" y="109"/>
                    <a:pt x="5909" y="1837"/>
                  </a:cubicBezTo>
                  <a:cubicBezTo>
                    <a:pt x="4483" y="3565"/>
                    <a:pt x="3667" y="6445"/>
                    <a:pt x="3871" y="8893"/>
                  </a:cubicBezTo>
                  <a:cubicBezTo>
                    <a:pt x="4075" y="11341"/>
                    <a:pt x="5298" y="13357"/>
                    <a:pt x="7132" y="14509"/>
                  </a:cubicBezTo>
                  <a:cubicBezTo>
                    <a:pt x="8966" y="15661"/>
                    <a:pt x="11411" y="15949"/>
                    <a:pt x="13245" y="14365"/>
                  </a:cubicBezTo>
                  <a:cubicBezTo>
                    <a:pt x="15079" y="12781"/>
                    <a:pt x="16301" y="9325"/>
                    <a:pt x="16709" y="6877"/>
                  </a:cubicBezTo>
                  <a:cubicBezTo>
                    <a:pt x="17117" y="4429"/>
                    <a:pt x="16709" y="2989"/>
                    <a:pt x="15486" y="1981"/>
                  </a:cubicBezTo>
                  <a:cubicBezTo>
                    <a:pt x="14264" y="973"/>
                    <a:pt x="12226" y="397"/>
                    <a:pt x="9781" y="1549"/>
                  </a:cubicBezTo>
                  <a:cubicBezTo>
                    <a:pt x="7335" y="2701"/>
                    <a:pt x="4483" y="5581"/>
                    <a:pt x="2852" y="7885"/>
                  </a:cubicBezTo>
                  <a:cubicBezTo>
                    <a:pt x="1222" y="10189"/>
                    <a:pt x="815" y="11917"/>
                    <a:pt x="815" y="13501"/>
                  </a:cubicBezTo>
                  <a:cubicBezTo>
                    <a:pt x="815" y="15085"/>
                    <a:pt x="1222" y="16525"/>
                    <a:pt x="3667" y="16813"/>
                  </a:cubicBezTo>
                  <a:cubicBezTo>
                    <a:pt x="6113" y="17101"/>
                    <a:pt x="10596" y="16237"/>
                    <a:pt x="13449" y="15085"/>
                  </a:cubicBezTo>
                  <a:cubicBezTo>
                    <a:pt x="16301" y="13933"/>
                    <a:pt x="17524" y="12493"/>
                    <a:pt x="17932" y="10621"/>
                  </a:cubicBezTo>
                  <a:cubicBezTo>
                    <a:pt x="18339" y="8749"/>
                    <a:pt x="17932" y="6445"/>
                    <a:pt x="15690" y="6013"/>
                  </a:cubicBezTo>
                  <a:cubicBezTo>
                    <a:pt x="13449" y="5581"/>
                    <a:pt x="9373" y="7021"/>
                    <a:pt x="6724" y="8317"/>
                  </a:cubicBezTo>
                  <a:cubicBezTo>
                    <a:pt x="4075" y="9613"/>
                    <a:pt x="2852" y="10765"/>
                    <a:pt x="2445" y="12781"/>
                  </a:cubicBezTo>
                  <a:cubicBezTo>
                    <a:pt x="2037" y="14797"/>
                    <a:pt x="2445" y="17677"/>
                    <a:pt x="3667" y="19261"/>
                  </a:cubicBezTo>
                  <a:cubicBezTo>
                    <a:pt x="4890" y="20845"/>
                    <a:pt x="6928" y="21133"/>
                    <a:pt x="9984" y="20269"/>
                  </a:cubicBezTo>
                  <a:cubicBezTo>
                    <a:pt x="13041" y="19405"/>
                    <a:pt x="17117" y="17389"/>
                    <a:pt x="18747" y="14941"/>
                  </a:cubicBezTo>
                  <a:cubicBezTo>
                    <a:pt x="20377" y="12493"/>
                    <a:pt x="19562" y="9613"/>
                    <a:pt x="18135" y="8029"/>
                  </a:cubicBezTo>
                  <a:cubicBezTo>
                    <a:pt x="16709" y="6445"/>
                    <a:pt x="14671" y="6157"/>
                    <a:pt x="11818" y="6733"/>
                  </a:cubicBezTo>
                  <a:cubicBezTo>
                    <a:pt x="8966" y="7309"/>
                    <a:pt x="5298" y="8749"/>
                    <a:pt x="3056" y="10189"/>
                  </a:cubicBezTo>
                  <a:cubicBezTo>
                    <a:pt x="815" y="11629"/>
                    <a:pt x="0" y="13069"/>
                    <a:pt x="203" y="14365"/>
                  </a:cubicBezTo>
                  <a:cubicBezTo>
                    <a:pt x="407" y="15661"/>
                    <a:pt x="1630" y="16813"/>
                    <a:pt x="3667" y="17389"/>
                  </a:cubicBezTo>
                  <a:cubicBezTo>
                    <a:pt x="5705" y="17965"/>
                    <a:pt x="8558" y="17965"/>
                    <a:pt x="10596" y="17389"/>
                  </a:cubicBezTo>
                  <a:cubicBezTo>
                    <a:pt x="12634" y="16813"/>
                    <a:pt x="13856" y="15661"/>
                    <a:pt x="14671" y="14221"/>
                  </a:cubicBezTo>
                  <a:cubicBezTo>
                    <a:pt x="15486" y="12781"/>
                    <a:pt x="15894" y="11053"/>
                    <a:pt x="15079" y="9901"/>
                  </a:cubicBezTo>
                  <a:cubicBezTo>
                    <a:pt x="14264" y="8749"/>
                    <a:pt x="12226" y="8173"/>
                    <a:pt x="10188" y="8461"/>
                  </a:cubicBezTo>
                  <a:cubicBezTo>
                    <a:pt x="8150" y="8749"/>
                    <a:pt x="6113" y="9901"/>
                    <a:pt x="4686" y="11197"/>
                  </a:cubicBezTo>
                  <a:cubicBezTo>
                    <a:pt x="3260" y="12493"/>
                    <a:pt x="2445" y="13933"/>
                    <a:pt x="3056" y="15085"/>
                  </a:cubicBezTo>
                  <a:cubicBezTo>
                    <a:pt x="3667" y="16237"/>
                    <a:pt x="5705" y="17101"/>
                    <a:pt x="7743" y="17389"/>
                  </a:cubicBezTo>
                  <a:cubicBezTo>
                    <a:pt x="9781" y="17677"/>
                    <a:pt x="11818" y="17389"/>
                    <a:pt x="13652" y="16381"/>
                  </a:cubicBezTo>
                  <a:cubicBezTo>
                    <a:pt x="15486" y="15373"/>
                    <a:pt x="17117" y="13645"/>
                    <a:pt x="18135" y="12061"/>
                  </a:cubicBezTo>
                  <a:cubicBezTo>
                    <a:pt x="19154" y="10477"/>
                    <a:pt x="19562" y="9037"/>
                    <a:pt x="18747" y="8173"/>
                  </a:cubicBezTo>
                  <a:cubicBezTo>
                    <a:pt x="17932" y="7309"/>
                    <a:pt x="15894" y="7021"/>
                    <a:pt x="14060" y="7453"/>
                  </a:cubicBezTo>
                  <a:cubicBezTo>
                    <a:pt x="12226" y="7885"/>
                    <a:pt x="10596" y="9037"/>
                    <a:pt x="9169" y="10189"/>
                  </a:cubicBezTo>
                  <a:cubicBezTo>
                    <a:pt x="7743" y="11341"/>
                    <a:pt x="6520" y="12493"/>
                    <a:pt x="7132" y="12925"/>
                  </a:cubicBezTo>
                  <a:cubicBezTo>
                    <a:pt x="7743" y="13357"/>
                    <a:pt x="10188" y="13069"/>
                    <a:pt x="12430" y="12205"/>
                  </a:cubicBezTo>
                  <a:cubicBezTo>
                    <a:pt x="14671" y="11341"/>
                    <a:pt x="16709" y="9901"/>
                    <a:pt x="18339" y="8461"/>
                  </a:cubicBezTo>
                  <a:cubicBezTo>
                    <a:pt x="19969" y="7021"/>
                    <a:pt x="21192" y="5581"/>
                    <a:pt x="20784" y="5149"/>
                  </a:cubicBezTo>
                  <a:cubicBezTo>
                    <a:pt x="20377" y="4717"/>
                    <a:pt x="18339" y="5293"/>
                    <a:pt x="16505" y="6157"/>
                  </a:cubicBezTo>
                  <a:cubicBezTo>
                    <a:pt x="14671" y="7021"/>
                    <a:pt x="13041" y="8173"/>
                    <a:pt x="11615" y="9325"/>
                  </a:cubicBezTo>
                  <a:cubicBezTo>
                    <a:pt x="10188" y="10477"/>
                    <a:pt x="8966" y="11629"/>
                    <a:pt x="9169" y="11773"/>
                  </a:cubicBezTo>
                  <a:cubicBezTo>
                    <a:pt x="9373" y="11917"/>
                    <a:pt x="11003" y="11053"/>
                    <a:pt x="12226" y="9901"/>
                  </a:cubicBezTo>
                  <a:cubicBezTo>
                    <a:pt x="13449" y="8749"/>
                    <a:pt x="14264" y="7309"/>
                    <a:pt x="13652" y="6877"/>
                  </a:cubicBezTo>
                  <a:cubicBezTo>
                    <a:pt x="13041" y="6445"/>
                    <a:pt x="11003" y="7021"/>
                    <a:pt x="9169" y="8029"/>
                  </a:cubicBezTo>
                  <a:cubicBezTo>
                    <a:pt x="7335" y="9037"/>
                    <a:pt x="5705" y="10477"/>
                    <a:pt x="4483" y="11917"/>
                  </a:cubicBezTo>
                  <a:cubicBezTo>
                    <a:pt x="3260" y="13357"/>
                    <a:pt x="2445" y="14797"/>
                    <a:pt x="3056" y="15229"/>
                  </a:cubicBezTo>
                  <a:cubicBezTo>
                    <a:pt x="3667" y="15661"/>
                    <a:pt x="5705" y="15085"/>
                    <a:pt x="7743" y="14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504690" y="4934099"/>
              <a:ext cx="253182" cy="2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02" fill="norm" stroke="1" extrusionOk="0">
                  <a:moveTo>
                    <a:pt x="1312" y="9829"/>
                  </a:moveTo>
                  <a:cubicBezTo>
                    <a:pt x="777" y="8965"/>
                    <a:pt x="241" y="8101"/>
                    <a:pt x="63" y="6589"/>
                  </a:cubicBezTo>
                  <a:cubicBezTo>
                    <a:pt x="-116" y="5077"/>
                    <a:pt x="63" y="2917"/>
                    <a:pt x="955" y="1513"/>
                  </a:cubicBezTo>
                  <a:cubicBezTo>
                    <a:pt x="1848" y="109"/>
                    <a:pt x="3454" y="-539"/>
                    <a:pt x="5507" y="541"/>
                  </a:cubicBezTo>
                  <a:cubicBezTo>
                    <a:pt x="7560" y="1621"/>
                    <a:pt x="10059" y="4429"/>
                    <a:pt x="12469" y="7777"/>
                  </a:cubicBezTo>
                  <a:cubicBezTo>
                    <a:pt x="14879" y="11125"/>
                    <a:pt x="17200" y="15013"/>
                    <a:pt x="18717" y="17389"/>
                  </a:cubicBezTo>
                  <a:cubicBezTo>
                    <a:pt x="20234" y="19765"/>
                    <a:pt x="20948" y="20629"/>
                    <a:pt x="21216" y="20845"/>
                  </a:cubicBezTo>
                  <a:cubicBezTo>
                    <a:pt x="21484" y="21061"/>
                    <a:pt x="21305" y="20629"/>
                    <a:pt x="21127" y="20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590094" y="5036765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800"/>
                    <a:pt x="11127" y="9600"/>
                    <a:pt x="7527" y="13200"/>
                  </a:cubicBezTo>
                  <a:cubicBezTo>
                    <a:pt x="3927" y="16800"/>
                    <a:pt x="196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336094" y="5366965"/>
              <a:ext cx="4311651" cy="210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" y="326"/>
                    <a:pt x="42" y="653"/>
                    <a:pt x="90" y="1055"/>
                  </a:cubicBezTo>
                  <a:cubicBezTo>
                    <a:pt x="138" y="1457"/>
                    <a:pt x="212" y="1936"/>
                    <a:pt x="270" y="2273"/>
                  </a:cubicBezTo>
                  <a:cubicBezTo>
                    <a:pt x="329" y="2610"/>
                    <a:pt x="371" y="2806"/>
                    <a:pt x="445" y="3121"/>
                  </a:cubicBezTo>
                  <a:cubicBezTo>
                    <a:pt x="520" y="3437"/>
                    <a:pt x="626" y="3872"/>
                    <a:pt x="726" y="4242"/>
                  </a:cubicBezTo>
                  <a:cubicBezTo>
                    <a:pt x="827" y="4611"/>
                    <a:pt x="923" y="4916"/>
                    <a:pt x="1071" y="5340"/>
                  </a:cubicBezTo>
                  <a:cubicBezTo>
                    <a:pt x="1219" y="5764"/>
                    <a:pt x="1421" y="6308"/>
                    <a:pt x="1575" y="6711"/>
                  </a:cubicBezTo>
                  <a:cubicBezTo>
                    <a:pt x="1728" y="7113"/>
                    <a:pt x="1834" y="7374"/>
                    <a:pt x="1946" y="7624"/>
                  </a:cubicBezTo>
                  <a:cubicBezTo>
                    <a:pt x="2057" y="7874"/>
                    <a:pt x="2174" y="8114"/>
                    <a:pt x="2338" y="8494"/>
                  </a:cubicBezTo>
                  <a:cubicBezTo>
                    <a:pt x="2503" y="8875"/>
                    <a:pt x="2715" y="9397"/>
                    <a:pt x="2884" y="9799"/>
                  </a:cubicBezTo>
                  <a:cubicBezTo>
                    <a:pt x="3054" y="10202"/>
                    <a:pt x="3181" y="10485"/>
                    <a:pt x="3335" y="10844"/>
                  </a:cubicBezTo>
                  <a:cubicBezTo>
                    <a:pt x="3489" y="11202"/>
                    <a:pt x="3669" y="11637"/>
                    <a:pt x="3833" y="11985"/>
                  </a:cubicBezTo>
                  <a:cubicBezTo>
                    <a:pt x="3998" y="12334"/>
                    <a:pt x="4146" y="12595"/>
                    <a:pt x="4332" y="12921"/>
                  </a:cubicBezTo>
                  <a:cubicBezTo>
                    <a:pt x="4517" y="13247"/>
                    <a:pt x="4740" y="13639"/>
                    <a:pt x="4947" y="13987"/>
                  </a:cubicBezTo>
                  <a:cubicBezTo>
                    <a:pt x="5153" y="14335"/>
                    <a:pt x="5344" y="14639"/>
                    <a:pt x="5572" y="14966"/>
                  </a:cubicBezTo>
                  <a:cubicBezTo>
                    <a:pt x="5800" y="15292"/>
                    <a:pt x="6065" y="15640"/>
                    <a:pt x="6357" y="15977"/>
                  </a:cubicBezTo>
                  <a:cubicBezTo>
                    <a:pt x="6649" y="16314"/>
                    <a:pt x="6967" y="16640"/>
                    <a:pt x="7232" y="16902"/>
                  </a:cubicBezTo>
                  <a:cubicBezTo>
                    <a:pt x="7497" y="17163"/>
                    <a:pt x="7709" y="17358"/>
                    <a:pt x="7942" y="17532"/>
                  </a:cubicBezTo>
                  <a:cubicBezTo>
                    <a:pt x="8176" y="17706"/>
                    <a:pt x="8430" y="17859"/>
                    <a:pt x="8669" y="17989"/>
                  </a:cubicBezTo>
                  <a:cubicBezTo>
                    <a:pt x="8907" y="18120"/>
                    <a:pt x="9130" y="18228"/>
                    <a:pt x="9368" y="18337"/>
                  </a:cubicBezTo>
                  <a:cubicBezTo>
                    <a:pt x="9607" y="18446"/>
                    <a:pt x="9862" y="18555"/>
                    <a:pt x="10111" y="18620"/>
                  </a:cubicBezTo>
                  <a:cubicBezTo>
                    <a:pt x="10360" y="18685"/>
                    <a:pt x="10604" y="18707"/>
                    <a:pt x="10858" y="18707"/>
                  </a:cubicBezTo>
                  <a:cubicBezTo>
                    <a:pt x="11113" y="18707"/>
                    <a:pt x="11378" y="18685"/>
                    <a:pt x="11643" y="18685"/>
                  </a:cubicBezTo>
                  <a:cubicBezTo>
                    <a:pt x="11908" y="18685"/>
                    <a:pt x="12173" y="18707"/>
                    <a:pt x="12428" y="18750"/>
                  </a:cubicBezTo>
                  <a:cubicBezTo>
                    <a:pt x="12682" y="18794"/>
                    <a:pt x="12926" y="18859"/>
                    <a:pt x="13207" y="18957"/>
                  </a:cubicBezTo>
                  <a:cubicBezTo>
                    <a:pt x="13488" y="19055"/>
                    <a:pt x="13806" y="19185"/>
                    <a:pt x="14077" y="19262"/>
                  </a:cubicBezTo>
                  <a:cubicBezTo>
                    <a:pt x="14347" y="19338"/>
                    <a:pt x="14570" y="19360"/>
                    <a:pt x="14824" y="19436"/>
                  </a:cubicBezTo>
                  <a:cubicBezTo>
                    <a:pt x="15079" y="19512"/>
                    <a:pt x="15365" y="19642"/>
                    <a:pt x="15593" y="19751"/>
                  </a:cubicBezTo>
                  <a:cubicBezTo>
                    <a:pt x="15821" y="19860"/>
                    <a:pt x="15991" y="19947"/>
                    <a:pt x="16187" y="20012"/>
                  </a:cubicBezTo>
                  <a:cubicBezTo>
                    <a:pt x="16383" y="20077"/>
                    <a:pt x="16606" y="20121"/>
                    <a:pt x="16950" y="20143"/>
                  </a:cubicBezTo>
                  <a:cubicBezTo>
                    <a:pt x="17295" y="20164"/>
                    <a:pt x="17761" y="20164"/>
                    <a:pt x="18101" y="20175"/>
                  </a:cubicBezTo>
                  <a:cubicBezTo>
                    <a:pt x="18440" y="20186"/>
                    <a:pt x="18652" y="20208"/>
                    <a:pt x="18901" y="20251"/>
                  </a:cubicBezTo>
                  <a:cubicBezTo>
                    <a:pt x="19151" y="20295"/>
                    <a:pt x="19437" y="20360"/>
                    <a:pt x="19702" y="20436"/>
                  </a:cubicBezTo>
                  <a:cubicBezTo>
                    <a:pt x="19967" y="20512"/>
                    <a:pt x="20211" y="20599"/>
                    <a:pt x="20481" y="20752"/>
                  </a:cubicBezTo>
                  <a:cubicBezTo>
                    <a:pt x="20752" y="20904"/>
                    <a:pt x="21049" y="21121"/>
                    <a:pt x="21239" y="21274"/>
                  </a:cubicBezTo>
                  <a:cubicBezTo>
                    <a:pt x="21430" y="21426"/>
                    <a:pt x="21515" y="21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09011" y="6459165"/>
              <a:ext cx="44908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600" fill="norm" stroke="1" extrusionOk="0">
                  <a:moveTo>
                    <a:pt x="824" y="0"/>
                  </a:moveTo>
                  <a:cubicBezTo>
                    <a:pt x="320" y="1108"/>
                    <a:pt x="-185" y="2215"/>
                    <a:pt x="67" y="3323"/>
                  </a:cubicBezTo>
                  <a:cubicBezTo>
                    <a:pt x="320" y="4431"/>
                    <a:pt x="1329" y="5538"/>
                    <a:pt x="3348" y="7200"/>
                  </a:cubicBezTo>
                  <a:cubicBezTo>
                    <a:pt x="5366" y="8862"/>
                    <a:pt x="8394" y="11077"/>
                    <a:pt x="11574" y="13569"/>
                  </a:cubicBezTo>
                  <a:cubicBezTo>
                    <a:pt x="14753" y="16062"/>
                    <a:pt x="18084" y="18831"/>
                    <a:pt x="214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0" y="6179765"/>
              <a:ext cx="113595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33" fill="norm" stroke="1" extrusionOk="0">
                  <a:moveTo>
                    <a:pt x="21076" y="21298"/>
                  </a:moveTo>
                  <a:cubicBezTo>
                    <a:pt x="18327" y="21449"/>
                    <a:pt x="15578" y="21600"/>
                    <a:pt x="13221" y="20996"/>
                  </a:cubicBezTo>
                  <a:cubicBezTo>
                    <a:pt x="10865" y="20392"/>
                    <a:pt x="8901" y="19032"/>
                    <a:pt x="6545" y="15785"/>
                  </a:cubicBezTo>
                  <a:cubicBezTo>
                    <a:pt x="4189" y="12537"/>
                    <a:pt x="1440" y="7401"/>
                    <a:pt x="458" y="4456"/>
                  </a:cubicBezTo>
                  <a:cubicBezTo>
                    <a:pt x="-524" y="1510"/>
                    <a:pt x="261" y="755"/>
                    <a:pt x="104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21544" y="6249615"/>
              <a:ext cx="952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840" y="17749"/>
                    <a:pt x="10080" y="13898"/>
                    <a:pt x="6480" y="10298"/>
                  </a:cubicBezTo>
                  <a:cubicBezTo>
                    <a:pt x="2880" y="6698"/>
                    <a:pt x="1440" y="334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3586" y="5894015"/>
              <a:ext cx="441959" cy="21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074" fill="norm" stroke="1" extrusionOk="0">
                  <a:moveTo>
                    <a:pt x="2036" y="0"/>
                  </a:moveTo>
                  <a:cubicBezTo>
                    <a:pt x="1316" y="1029"/>
                    <a:pt x="596" y="2057"/>
                    <a:pt x="236" y="3189"/>
                  </a:cubicBezTo>
                  <a:cubicBezTo>
                    <a:pt x="-124" y="4320"/>
                    <a:pt x="-124" y="5554"/>
                    <a:pt x="596" y="7406"/>
                  </a:cubicBezTo>
                  <a:cubicBezTo>
                    <a:pt x="1316" y="9257"/>
                    <a:pt x="2756" y="11726"/>
                    <a:pt x="5173" y="14297"/>
                  </a:cubicBezTo>
                  <a:cubicBezTo>
                    <a:pt x="7590" y="16869"/>
                    <a:pt x="10985" y="19543"/>
                    <a:pt x="13505" y="20571"/>
                  </a:cubicBezTo>
                  <a:cubicBezTo>
                    <a:pt x="16025" y="21600"/>
                    <a:pt x="17670" y="20983"/>
                    <a:pt x="18853" y="19337"/>
                  </a:cubicBezTo>
                  <a:cubicBezTo>
                    <a:pt x="20036" y="17691"/>
                    <a:pt x="20756" y="15017"/>
                    <a:pt x="21476" y="12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175588" y="5652715"/>
              <a:ext cx="264303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50" fill="norm" stroke="1" extrusionOk="0">
                  <a:moveTo>
                    <a:pt x="2672" y="21246"/>
                  </a:moveTo>
                  <a:cubicBezTo>
                    <a:pt x="1652" y="21423"/>
                    <a:pt x="631" y="21600"/>
                    <a:pt x="206" y="21246"/>
                  </a:cubicBezTo>
                  <a:cubicBezTo>
                    <a:pt x="-219" y="20892"/>
                    <a:pt x="-49" y="20007"/>
                    <a:pt x="1312" y="18679"/>
                  </a:cubicBezTo>
                  <a:cubicBezTo>
                    <a:pt x="2672" y="17351"/>
                    <a:pt x="5224" y="15580"/>
                    <a:pt x="8200" y="14961"/>
                  </a:cubicBezTo>
                  <a:cubicBezTo>
                    <a:pt x="11176" y="14341"/>
                    <a:pt x="14578" y="14872"/>
                    <a:pt x="16619" y="15492"/>
                  </a:cubicBezTo>
                  <a:cubicBezTo>
                    <a:pt x="18660" y="16111"/>
                    <a:pt x="19340" y="16820"/>
                    <a:pt x="20020" y="17616"/>
                  </a:cubicBezTo>
                  <a:cubicBezTo>
                    <a:pt x="20701" y="18413"/>
                    <a:pt x="21381" y="19298"/>
                    <a:pt x="21211" y="19564"/>
                  </a:cubicBezTo>
                  <a:cubicBezTo>
                    <a:pt x="21041" y="19830"/>
                    <a:pt x="20020" y="19475"/>
                    <a:pt x="17554" y="17970"/>
                  </a:cubicBezTo>
                  <a:cubicBezTo>
                    <a:pt x="15088" y="16466"/>
                    <a:pt x="11176" y="13810"/>
                    <a:pt x="8540" y="11862"/>
                  </a:cubicBezTo>
                  <a:cubicBezTo>
                    <a:pt x="5904" y="9915"/>
                    <a:pt x="4543" y="8675"/>
                    <a:pt x="4458" y="8321"/>
                  </a:cubicBezTo>
                  <a:cubicBezTo>
                    <a:pt x="4373" y="7967"/>
                    <a:pt x="5564" y="8498"/>
                    <a:pt x="7605" y="8941"/>
                  </a:cubicBezTo>
                  <a:cubicBezTo>
                    <a:pt x="9646" y="9384"/>
                    <a:pt x="12537" y="9738"/>
                    <a:pt x="14578" y="9295"/>
                  </a:cubicBezTo>
                  <a:cubicBezTo>
                    <a:pt x="16619" y="8852"/>
                    <a:pt x="17809" y="7613"/>
                    <a:pt x="18405" y="5931"/>
                  </a:cubicBezTo>
                  <a:cubicBezTo>
                    <a:pt x="19000" y="4249"/>
                    <a:pt x="19000" y="2125"/>
                    <a:pt x="190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2794" y="5497101"/>
              <a:ext cx="412751" cy="10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8432"/>
                  </a:moveTo>
                  <a:cubicBezTo>
                    <a:pt x="3102" y="4112"/>
                    <a:pt x="6203" y="-208"/>
                    <a:pt x="9194" y="8"/>
                  </a:cubicBezTo>
                  <a:cubicBezTo>
                    <a:pt x="12185" y="224"/>
                    <a:pt x="15065" y="4976"/>
                    <a:pt x="17114" y="9296"/>
                  </a:cubicBezTo>
                  <a:cubicBezTo>
                    <a:pt x="19163" y="13616"/>
                    <a:pt x="20382" y="17504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278694" y="4789115"/>
              <a:ext cx="57151" cy="62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9136"/>
                  </a:moveTo>
                  <a:cubicBezTo>
                    <a:pt x="20800" y="20078"/>
                    <a:pt x="20000" y="21020"/>
                    <a:pt x="18800" y="21310"/>
                  </a:cubicBezTo>
                  <a:cubicBezTo>
                    <a:pt x="17600" y="21600"/>
                    <a:pt x="16000" y="21238"/>
                    <a:pt x="14400" y="20042"/>
                  </a:cubicBezTo>
                  <a:cubicBezTo>
                    <a:pt x="12800" y="18846"/>
                    <a:pt x="11200" y="16816"/>
                    <a:pt x="10000" y="14279"/>
                  </a:cubicBezTo>
                  <a:cubicBezTo>
                    <a:pt x="8800" y="11742"/>
                    <a:pt x="8000" y="8698"/>
                    <a:pt x="7600" y="6379"/>
                  </a:cubicBezTo>
                  <a:cubicBezTo>
                    <a:pt x="7200" y="4059"/>
                    <a:pt x="7200" y="2464"/>
                    <a:pt x="6000" y="1522"/>
                  </a:cubicBezTo>
                  <a:cubicBezTo>
                    <a:pt x="4800" y="580"/>
                    <a:pt x="2400" y="29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212351" y="4756954"/>
              <a:ext cx="269544" cy="184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066" fill="norm" stroke="1" extrusionOk="0">
                  <a:moveTo>
                    <a:pt x="1745" y="14521"/>
                  </a:moveTo>
                  <a:cubicBezTo>
                    <a:pt x="1576" y="15670"/>
                    <a:pt x="1408" y="16819"/>
                    <a:pt x="1070" y="17968"/>
                  </a:cubicBezTo>
                  <a:cubicBezTo>
                    <a:pt x="733" y="19117"/>
                    <a:pt x="226" y="20266"/>
                    <a:pt x="58" y="20036"/>
                  </a:cubicBezTo>
                  <a:cubicBezTo>
                    <a:pt x="-111" y="19806"/>
                    <a:pt x="58" y="18198"/>
                    <a:pt x="986" y="14866"/>
                  </a:cubicBezTo>
                  <a:cubicBezTo>
                    <a:pt x="1914" y="11534"/>
                    <a:pt x="3602" y="6479"/>
                    <a:pt x="5373" y="3262"/>
                  </a:cubicBezTo>
                  <a:cubicBezTo>
                    <a:pt x="7145" y="45"/>
                    <a:pt x="9001" y="-1334"/>
                    <a:pt x="11702" y="1653"/>
                  </a:cubicBezTo>
                  <a:cubicBezTo>
                    <a:pt x="14402" y="4640"/>
                    <a:pt x="17945" y="11994"/>
                    <a:pt x="21489" y="19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2158851" y="7248489"/>
              <a:ext cx="118724" cy="13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452" fill="norm" stroke="1" extrusionOk="0">
                  <a:moveTo>
                    <a:pt x="15816" y="5350"/>
                  </a:moveTo>
                  <a:cubicBezTo>
                    <a:pt x="14300" y="4411"/>
                    <a:pt x="12784" y="3472"/>
                    <a:pt x="10321" y="2532"/>
                  </a:cubicBezTo>
                  <a:cubicBezTo>
                    <a:pt x="7858" y="1593"/>
                    <a:pt x="4447" y="654"/>
                    <a:pt x="2553" y="967"/>
                  </a:cubicBezTo>
                  <a:cubicBezTo>
                    <a:pt x="658" y="1280"/>
                    <a:pt x="279" y="2845"/>
                    <a:pt x="89" y="5193"/>
                  </a:cubicBezTo>
                  <a:cubicBezTo>
                    <a:pt x="-100" y="7541"/>
                    <a:pt x="-100" y="10672"/>
                    <a:pt x="1226" y="13332"/>
                  </a:cubicBezTo>
                  <a:cubicBezTo>
                    <a:pt x="2553" y="15993"/>
                    <a:pt x="5205" y="18185"/>
                    <a:pt x="7479" y="19280"/>
                  </a:cubicBezTo>
                  <a:cubicBezTo>
                    <a:pt x="9753" y="20376"/>
                    <a:pt x="11647" y="20376"/>
                    <a:pt x="13542" y="17872"/>
                  </a:cubicBezTo>
                  <a:cubicBezTo>
                    <a:pt x="15437" y="15367"/>
                    <a:pt x="17332" y="10358"/>
                    <a:pt x="16763" y="6915"/>
                  </a:cubicBezTo>
                  <a:cubicBezTo>
                    <a:pt x="16195" y="3472"/>
                    <a:pt x="13163" y="1593"/>
                    <a:pt x="10700" y="654"/>
                  </a:cubicBezTo>
                  <a:cubicBezTo>
                    <a:pt x="8237" y="-285"/>
                    <a:pt x="6342" y="-285"/>
                    <a:pt x="4637" y="1124"/>
                  </a:cubicBezTo>
                  <a:cubicBezTo>
                    <a:pt x="2932" y="2532"/>
                    <a:pt x="1416" y="5350"/>
                    <a:pt x="1605" y="9106"/>
                  </a:cubicBezTo>
                  <a:cubicBezTo>
                    <a:pt x="1795" y="12863"/>
                    <a:pt x="3689" y="17558"/>
                    <a:pt x="6721" y="19437"/>
                  </a:cubicBezTo>
                  <a:cubicBezTo>
                    <a:pt x="9753" y="21315"/>
                    <a:pt x="13921" y="20376"/>
                    <a:pt x="16574" y="18341"/>
                  </a:cubicBezTo>
                  <a:cubicBezTo>
                    <a:pt x="19226" y="16306"/>
                    <a:pt x="20363" y="13176"/>
                    <a:pt x="20932" y="10828"/>
                  </a:cubicBezTo>
                  <a:cubicBezTo>
                    <a:pt x="21500" y="8480"/>
                    <a:pt x="21500" y="6915"/>
                    <a:pt x="19416" y="5663"/>
                  </a:cubicBezTo>
                  <a:cubicBezTo>
                    <a:pt x="17332" y="4411"/>
                    <a:pt x="13163" y="3472"/>
                    <a:pt x="9942" y="4724"/>
                  </a:cubicBezTo>
                  <a:cubicBezTo>
                    <a:pt x="6721" y="5976"/>
                    <a:pt x="4447" y="9419"/>
                    <a:pt x="3311" y="11924"/>
                  </a:cubicBezTo>
                  <a:cubicBezTo>
                    <a:pt x="2174" y="14428"/>
                    <a:pt x="2174" y="15993"/>
                    <a:pt x="3311" y="17089"/>
                  </a:cubicBezTo>
                  <a:cubicBezTo>
                    <a:pt x="4447" y="18185"/>
                    <a:pt x="6721" y="18811"/>
                    <a:pt x="9753" y="18185"/>
                  </a:cubicBezTo>
                  <a:cubicBezTo>
                    <a:pt x="12784" y="17558"/>
                    <a:pt x="16574" y="15680"/>
                    <a:pt x="18658" y="13489"/>
                  </a:cubicBezTo>
                  <a:cubicBezTo>
                    <a:pt x="20742" y="11298"/>
                    <a:pt x="21121" y="8793"/>
                    <a:pt x="20363" y="7228"/>
                  </a:cubicBezTo>
                  <a:cubicBezTo>
                    <a:pt x="19605" y="5663"/>
                    <a:pt x="17711" y="5037"/>
                    <a:pt x="15437" y="5976"/>
                  </a:cubicBezTo>
                  <a:cubicBezTo>
                    <a:pt x="13163" y="6915"/>
                    <a:pt x="10511" y="9419"/>
                    <a:pt x="8995" y="11454"/>
                  </a:cubicBezTo>
                  <a:cubicBezTo>
                    <a:pt x="7479" y="13489"/>
                    <a:pt x="7100" y="15054"/>
                    <a:pt x="7858" y="15837"/>
                  </a:cubicBezTo>
                  <a:cubicBezTo>
                    <a:pt x="8616" y="16619"/>
                    <a:pt x="10511" y="16619"/>
                    <a:pt x="12784" y="15211"/>
                  </a:cubicBezTo>
                  <a:cubicBezTo>
                    <a:pt x="15058" y="13802"/>
                    <a:pt x="17711" y="10985"/>
                    <a:pt x="19226" y="8480"/>
                  </a:cubicBezTo>
                  <a:cubicBezTo>
                    <a:pt x="20742" y="5976"/>
                    <a:pt x="21121" y="3785"/>
                    <a:pt x="20553" y="3315"/>
                  </a:cubicBezTo>
                  <a:cubicBezTo>
                    <a:pt x="19984" y="2845"/>
                    <a:pt x="18468" y="4098"/>
                    <a:pt x="16953" y="7072"/>
                  </a:cubicBezTo>
                  <a:cubicBezTo>
                    <a:pt x="15437" y="10045"/>
                    <a:pt x="13921" y="14741"/>
                    <a:pt x="12405" y="194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2251548" y="5653339"/>
              <a:ext cx="5240747" cy="168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2" fill="norm" stroke="1" extrusionOk="0">
                  <a:moveTo>
                    <a:pt x="8" y="21592"/>
                  </a:moveTo>
                  <a:cubicBezTo>
                    <a:pt x="0" y="20940"/>
                    <a:pt x="-9" y="20288"/>
                    <a:pt x="22" y="19677"/>
                  </a:cubicBezTo>
                  <a:cubicBezTo>
                    <a:pt x="52" y="19065"/>
                    <a:pt x="122" y="18495"/>
                    <a:pt x="183" y="17938"/>
                  </a:cubicBezTo>
                  <a:cubicBezTo>
                    <a:pt x="244" y="17381"/>
                    <a:pt x="296" y="16837"/>
                    <a:pt x="353" y="16362"/>
                  </a:cubicBezTo>
                  <a:cubicBezTo>
                    <a:pt x="410" y="15886"/>
                    <a:pt x="471" y="15479"/>
                    <a:pt x="536" y="15085"/>
                  </a:cubicBezTo>
                  <a:cubicBezTo>
                    <a:pt x="601" y="14691"/>
                    <a:pt x="671" y="14310"/>
                    <a:pt x="750" y="13944"/>
                  </a:cubicBezTo>
                  <a:cubicBezTo>
                    <a:pt x="828" y="13577"/>
                    <a:pt x="915" y="13224"/>
                    <a:pt x="1051" y="12680"/>
                  </a:cubicBezTo>
                  <a:cubicBezTo>
                    <a:pt x="1186" y="12137"/>
                    <a:pt x="1369" y="11403"/>
                    <a:pt x="1526" y="10846"/>
                  </a:cubicBezTo>
                  <a:cubicBezTo>
                    <a:pt x="1683" y="10289"/>
                    <a:pt x="1814" y="9909"/>
                    <a:pt x="1970" y="9515"/>
                  </a:cubicBezTo>
                  <a:cubicBezTo>
                    <a:pt x="2127" y="9121"/>
                    <a:pt x="2311" y="8714"/>
                    <a:pt x="2476" y="8360"/>
                  </a:cubicBezTo>
                  <a:cubicBezTo>
                    <a:pt x="2642" y="8007"/>
                    <a:pt x="2790" y="7708"/>
                    <a:pt x="2925" y="7450"/>
                  </a:cubicBezTo>
                  <a:cubicBezTo>
                    <a:pt x="3061" y="7192"/>
                    <a:pt x="3183" y="6975"/>
                    <a:pt x="3322" y="6730"/>
                  </a:cubicBezTo>
                  <a:cubicBezTo>
                    <a:pt x="3462" y="6486"/>
                    <a:pt x="3619" y="6214"/>
                    <a:pt x="3802" y="5942"/>
                  </a:cubicBezTo>
                  <a:cubicBezTo>
                    <a:pt x="3985" y="5670"/>
                    <a:pt x="4194" y="5399"/>
                    <a:pt x="4408" y="5154"/>
                  </a:cubicBezTo>
                  <a:cubicBezTo>
                    <a:pt x="4621" y="4910"/>
                    <a:pt x="4839" y="4692"/>
                    <a:pt x="5084" y="4475"/>
                  </a:cubicBezTo>
                  <a:cubicBezTo>
                    <a:pt x="5328" y="4258"/>
                    <a:pt x="5598" y="4040"/>
                    <a:pt x="5851" y="3864"/>
                  </a:cubicBezTo>
                  <a:cubicBezTo>
                    <a:pt x="6104" y="3687"/>
                    <a:pt x="6339" y="3551"/>
                    <a:pt x="6557" y="3402"/>
                  </a:cubicBezTo>
                  <a:cubicBezTo>
                    <a:pt x="6775" y="3252"/>
                    <a:pt x="6976" y="3089"/>
                    <a:pt x="7176" y="2926"/>
                  </a:cubicBezTo>
                  <a:cubicBezTo>
                    <a:pt x="7377" y="2763"/>
                    <a:pt x="7578" y="2600"/>
                    <a:pt x="7796" y="2464"/>
                  </a:cubicBezTo>
                  <a:cubicBezTo>
                    <a:pt x="8014" y="2329"/>
                    <a:pt x="8249" y="2220"/>
                    <a:pt x="8480" y="2125"/>
                  </a:cubicBezTo>
                  <a:cubicBezTo>
                    <a:pt x="8711" y="2030"/>
                    <a:pt x="8938" y="1948"/>
                    <a:pt x="9169" y="1894"/>
                  </a:cubicBezTo>
                  <a:cubicBezTo>
                    <a:pt x="9400" y="1840"/>
                    <a:pt x="9636" y="1812"/>
                    <a:pt x="9854" y="1772"/>
                  </a:cubicBezTo>
                  <a:cubicBezTo>
                    <a:pt x="10072" y="1731"/>
                    <a:pt x="10272" y="1677"/>
                    <a:pt x="10481" y="1622"/>
                  </a:cubicBezTo>
                  <a:cubicBezTo>
                    <a:pt x="10691" y="1568"/>
                    <a:pt x="10909" y="1514"/>
                    <a:pt x="11118" y="1459"/>
                  </a:cubicBezTo>
                  <a:cubicBezTo>
                    <a:pt x="11327" y="1405"/>
                    <a:pt x="11528" y="1350"/>
                    <a:pt x="11755" y="1296"/>
                  </a:cubicBezTo>
                  <a:cubicBezTo>
                    <a:pt x="11981" y="1242"/>
                    <a:pt x="12234" y="1187"/>
                    <a:pt x="12474" y="1120"/>
                  </a:cubicBezTo>
                  <a:cubicBezTo>
                    <a:pt x="12714" y="1052"/>
                    <a:pt x="12941" y="970"/>
                    <a:pt x="13176" y="916"/>
                  </a:cubicBezTo>
                  <a:cubicBezTo>
                    <a:pt x="13411" y="861"/>
                    <a:pt x="13656" y="834"/>
                    <a:pt x="13922" y="794"/>
                  </a:cubicBezTo>
                  <a:cubicBezTo>
                    <a:pt x="14188" y="753"/>
                    <a:pt x="14475" y="698"/>
                    <a:pt x="14767" y="658"/>
                  </a:cubicBezTo>
                  <a:cubicBezTo>
                    <a:pt x="15060" y="617"/>
                    <a:pt x="15356" y="590"/>
                    <a:pt x="15661" y="576"/>
                  </a:cubicBezTo>
                  <a:cubicBezTo>
                    <a:pt x="15966" y="563"/>
                    <a:pt x="16280" y="563"/>
                    <a:pt x="16607" y="563"/>
                  </a:cubicBezTo>
                  <a:cubicBezTo>
                    <a:pt x="16934" y="563"/>
                    <a:pt x="17274" y="563"/>
                    <a:pt x="17610" y="549"/>
                  </a:cubicBezTo>
                  <a:cubicBezTo>
                    <a:pt x="17946" y="535"/>
                    <a:pt x="18277" y="508"/>
                    <a:pt x="18556" y="481"/>
                  </a:cubicBezTo>
                  <a:cubicBezTo>
                    <a:pt x="18835" y="454"/>
                    <a:pt x="19062" y="427"/>
                    <a:pt x="19306" y="386"/>
                  </a:cubicBezTo>
                  <a:cubicBezTo>
                    <a:pt x="19550" y="345"/>
                    <a:pt x="19812" y="291"/>
                    <a:pt x="20043" y="237"/>
                  </a:cubicBezTo>
                  <a:cubicBezTo>
                    <a:pt x="20274" y="182"/>
                    <a:pt x="20475" y="128"/>
                    <a:pt x="20684" y="87"/>
                  </a:cubicBezTo>
                  <a:cubicBezTo>
                    <a:pt x="20893" y="46"/>
                    <a:pt x="21111" y="19"/>
                    <a:pt x="21242" y="6"/>
                  </a:cubicBezTo>
                  <a:cubicBezTo>
                    <a:pt x="21373" y="-8"/>
                    <a:pt x="21417" y="-8"/>
                    <a:pt x="21460" y="141"/>
                  </a:cubicBezTo>
                  <a:cubicBezTo>
                    <a:pt x="21504" y="291"/>
                    <a:pt x="21547" y="590"/>
                    <a:pt x="21591" y="8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562144" y="5424600"/>
              <a:ext cx="69851" cy="3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3470"/>
                  </a:moveTo>
                  <a:cubicBezTo>
                    <a:pt x="1309" y="2740"/>
                    <a:pt x="2618" y="2010"/>
                    <a:pt x="4255" y="1280"/>
                  </a:cubicBezTo>
                  <a:cubicBezTo>
                    <a:pt x="5891" y="551"/>
                    <a:pt x="7855" y="-179"/>
                    <a:pt x="8836" y="40"/>
                  </a:cubicBezTo>
                  <a:cubicBezTo>
                    <a:pt x="9818" y="259"/>
                    <a:pt x="9818" y="1426"/>
                    <a:pt x="10473" y="4053"/>
                  </a:cubicBezTo>
                  <a:cubicBezTo>
                    <a:pt x="11127" y="6680"/>
                    <a:pt x="12436" y="10767"/>
                    <a:pt x="14400" y="13905"/>
                  </a:cubicBezTo>
                  <a:cubicBezTo>
                    <a:pt x="16364" y="17043"/>
                    <a:pt x="18982" y="19232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179461" y="7260261"/>
              <a:ext cx="48684" cy="321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7513" y="6246"/>
                  </a:moveTo>
                  <a:cubicBezTo>
                    <a:pt x="8452" y="4983"/>
                    <a:pt x="9391" y="3721"/>
                    <a:pt x="9861" y="3511"/>
                  </a:cubicBezTo>
                  <a:cubicBezTo>
                    <a:pt x="10330" y="3300"/>
                    <a:pt x="10330" y="4142"/>
                    <a:pt x="8922" y="7087"/>
                  </a:cubicBezTo>
                  <a:cubicBezTo>
                    <a:pt x="7513" y="10033"/>
                    <a:pt x="4696" y="15082"/>
                    <a:pt x="2817" y="17957"/>
                  </a:cubicBezTo>
                  <a:cubicBezTo>
                    <a:pt x="939" y="20833"/>
                    <a:pt x="0" y="21534"/>
                    <a:pt x="0" y="21253"/>
                  </a:cubicBezTo>
                  <a:cubicBezTo>
                    <a:pt x="0" y="20973"/>
                    <a:pt x="939" y="19711"/>
                    <a:pt x="1878" y="16695"/>
                  </a:cubicBezTo>
                  <a:cubicBezTo>
                    <a:pt x="2817" y="13679"/>
                    <a:pt x="3757" y="8911"/>
                    <a:pt x="4696" y="6105"/>
                  </a:cubicBezTo>
                  <a:cubicBezTo>
                    <a:pt x="5635" y="3300"/>
                    <a:pt x="6574" y="2459"/>
                    <a:pt x="7983" y="1617"/>
                  </a:cubicBezTo>
                  <a:cubicBezTo>
                    <a:pt x="9391" y="776"/>
                    <a:pt x="11270" y="-66"/>
                    <a:pt x="12209" y="4"/>
                  </a:cubicBezTo>
                  <a:cubicBezTo>
                    <a:pt x="13148" y="74"/>
                    <a:pt x="13148" y="1056"/>
                    <a:pt x="13148" y="3020"/>
                  </a:cubicBezTo>
                  <a:cubicBezTo>
                    <a:pt x="13148" y="4983"/>
                    <a:pt x="13148" y="7929"/>
                    <a:pt x="12678" y="10033"/>
                  </a:cubicBezTo>
                  <a:cubicBezTo>
                    <a:pt x="12209" y="12137"/>
                    <a:pt x="11270" y="13399"/>
                    <a:pt x="10800" y="13609"/>
                  </a:cubicBezTo>
                  <a:cubicBezTo>
                    <a:pt x="10330" y="13820"/>
                    <a:pt x="10330" y="12978"/>
                    <a:pt x="9861" y="11295"/>
                  </a:cubicBezTo>
                  <a:cubicBezTo>
                    <a:pt x="9391" y="9612"/>
                    <a:pt x="8452" y="7087"/>
                    <a:pt x="7983" y="5474"/>
                  </a:cubicBezTo>
                  <a:cubicBezTo>
                    <a:pt x="7513" y="3861"/>
                    <a:pt x="7513" y="3160"/>
                    <a:pt x="7983" y="3160"/>
                  </a:cubicBezTo>
                  <a:cubicBezTo>
                    <a:pt x="8452" y="3160"/>
                    <a:pt x="9391" y="3861"/>
                    <a:pt x="11739" y="5685"/>
                  </a:cubicBezTo>
                  <a:cubicBezTo>
                    <a:pt x="14087" y="7508"/>
                    <a:pt x="17843" y="10453"/>
                    <a:pt x="21600" y="13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304344" y="7322765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250"/>
                    <a:pt x="2400" y="4500"/>
                    <a:pt x="3000" y="6750"/>
                  </a:cubicBezTo>
                  <a:cubicBezTo>
                    <a:pt x="3600" y="9000"/>
                    <a:pt x="3600" y="11250"/>
                    <a:pt x="3000" y="11250"/>
                  </a:cubicBezTo>
                  <a:cubicBezTo>
                    <a:pt x="2400" y="11250"/>
                    <a:pt x="1200" y="9000"/>
                    <a:pt x="600" y="8550"/>
                  </a:cubicBezTo>
                  <a:cubicBezTo>
                    <a:pt x="0" y="8100"/>
                    <a:pt x="0" y="9450"/>
                    <a:pt x="0" y="11250"/>
                  </a:cubicBezTo>
                  <a:cubicBezTo>
                    <a:pt x="0" y="13050"/>
                    <a:pt x="0" y="15300"/>
                    <a:pt x="600" y="14400"/>
                  </a:cubicBezTo>
                  <a:cubicBezTo>
                    <a:pt x="1200" y="13500"/>
                    <a:pt x="2400" y="9450"/>
                    <a:pt x="4200" y="9000"/>
                  </a:cubicBezTo>
                  <a:cubicBezTo>
                    <a:pt x="6000" y="8550"/>
                    <a:pt x="8400" y="11700"/>
                    <a:pt x="11400" y="14400"/>
                  </a:cubicBezTo>
                  <a:cubicBezTo>
                    <a:pt x="14400" y="17100"/>
                    <a:pt x="180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317044" y="5519365"/>
              <a:ext cx="61384" cy="184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15641" y="0"/>
                  </a:moveTo>
                  <a:cubicBezTo>
                    <a:pt x="16386" y="496"/>
                    <a:pt x="17131" y="992"/>
                    <a:pt x="17876" y="1550"/>
                  </a:cubicBezTo>
                  <a:cubicBezTo>
                    <a:pt x="18621" y="2108"/>
                    <a:pt x="19366" y="2728"/>
                    <a:pt x="20110" y="3447"/>
                  </a:cubicBezTo>
                  <a:cubicBezTo>
                    <a:pt x="20855" y="4166"/>
                    <a:pt x="21600" y="4985"/>
                    <a:pt x="21600" y="5729"/>
                  </a:cubicBezTo>
                  <a:cubicBezTo>
                    <a:pt x="21600" y="6473"/>
                    <a:pt x="20855" y="7142"/>
                    <a:pt x="20483" y="7961"/>
                  </a:cubicBezTo>
                  <a:cubicBezTo>
                    <a:pt x="20110" y="8779"/>
                    <a:pt x="20110" y="9746"/>
                    <a:pt x="19738" y="10478"/>
                  </a:cubicBezTo>
                  <a:cubicBezTo>
                    <a:pt x="19366" y="11209"/>
                    <a:pt x="18621" y="11705"/>
                    <a:pt x="18248" y="12375"/>
                  </a:cubicBezTo>
                  <a:cubicBezTo>
                    <a:pt x="17876" y="13044"/>
                    <a:pt x="17876" y="13887"/>
                    <a:pt x="17131" y="14594"/>
                  </a:cubicBezTo>
                  <a:cubicBezTo>
                    <a:pt x="16386" y="15301"/>
                    <a:pt x="14897" y="15871"/>
                    <a:pt x="13779" y="16343"/>
                  </a:cubicBezTo>
                  <a:cubicBezTo>
                    <a:pt x="12662" y="16814"/>
                    <a:pt x="11917" y="17186"/>
                    <a:pt x="10428" y="17607"/>
                  </a:cubicBezTo>
                  <a:cubicBezTo>
                    <a:pt x="8938" y="18029"/>
                    <a:pt x="6703" y="18500"/>
                    <a:pt x="5586" y="18984"/>
                  </a:cubicBezTo>
                  <a:cubicBezTo>
                    <a:pt x="4469" y="19467"/>
                    <a:pt x="4469" y="19963"/>
                    <a:pt x="3724" y="20323"/>
                  </a:cubicBezTo>
                  <a:cubicBezTo>
                    <a:pt x="2979" y="20682"/>
                    <a:pt x="1490" y="20906"/>
                    <a:pt x="745" y="21116"/>
                  </a:cubicBezTo>
                  <a:cubicBezTo>
                    <a:pt x="0" y="21327"/>
                    <a:pt x="0" y="21526"/>
                    <a:pt x="0" y="21563"/>
                  </a:cubicBezTo>
                  <a:cubicBezTo>
                    <a:pt x="0" y="21600"/>
                    <a:pt x="0" y="21476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285719" y="5430465"/>
              <a:ext cx="50376" cy="2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95" fill="norm" stroke="1" extrusionOk="0">
                  <a:moveTo>
                    <a:pt x="21419" y="0"/>
                  </a:moveTo>
                  <a:cubicBezTo>
                    <a:pt x="16919" y="3984"/>
                    <a:pt x="12419" y="7969"/>
                    <a:pt x="8819" y="11115"/>
                  </a:cubicBezTo>
                  <a:cubicBezTo>
                    <a:pt x="5219" y="14260"/>
                    <a:pt x="2519" y="16567"/>
                    <a:pt x="1169" y="18245"/>
                  </a:cubicBezTo>
                  <a:cubicBezTo>
                    <a:pt x="-181" y="19922"/>
                    <a:pt x="-181" y="20971"/>
                    <a:pt x="269" y="21285"/>
                  </a:cubicBezTo>
                  <a:cubicBezTo>
                    <a:pt x="719" y="21600"/>
                    <a:pt x="1619" y="21181"/>
                    <a:pt x="2519" y="20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310694" y="5551115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538"/>
                    <a:pt x="15429" y="11077"/>
                    <a:pt x="11829" y="14677"/>
                  </a:cubicBezTo>
                  <a:cubicBezTo>
                    <a:pt x="8229" y="18277"/>
                    <a:pt x="4114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285294" y="5709865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745"/>
                    <a:pt x="11631" y="9491"/>
                    <a:pt x="8031" y="13091"/>
                  </a:cubicBezTo>
                  <a:cubicBezTo>
                    <a:pt x="4431" y="16691"/>
                    <a:pt x="2215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285294" y="5919415"/>
              <a:ext cx="698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08"/>
                    <a:pt x="7200" y="11815"/>
                    <a:pt x="3600" y="15415"/>
                  </a:cubicBezTo>
                  <a:cubicBezTo>
                    <a:pt x="0" y="19015"/>
                    <a:pt x="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297994" y="6071815"/>
              <a:ext cx="69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143"/>
                    <a:pt x="11127" y="10286"/>
                    <a:pt x="7527" y="13886"/>
                  </a:cubicBezTo>
                  <a:cubicBezTo>
                    <a:pt x="3927" y="17486"/>
                    <a:pt x="196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285294" y="6262315"/>
              <a:ext cx="69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5940"/>
                    <a:pt x="9818" y="11880"/>
                    <a:pt x="6218" y="15480"/>
                  </a:cubicBezTo>
                  <a:cubicBezTo>
                    <a:pt x="2618" y="19080"/>
                    <a:pt x="1309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2266244" y="6446465"/>
              <a:ext cx="825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600"/>
                    <a:pt x="11631" y="7200"/>
                    <a:pt x="8031" y="10800"/>
                  </a:cubicBezTo>
                  <a:cubicBezTo>
                    <a:pt x="4431" y="14400"/>
                    <a:pt x="221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2278944" y="6662365"/>
              <a:ext cx="1016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504"/>
                    <a:pt x="12600" y="5009"/>
                    <a:pt x="9000" y="8609"/>
                  </a:cubicBezTo>
                  <a:cubicBezTo>
                    <a:pt x="5400" y="12209"/>
                    <a:pt x="27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2271097" y="6890965"/>
              <a:ext cx="9039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3601" y="4600"/>
                    <a:pt x="6238" y="9200"/>
                    <a:pt x="2801" y="12800"/>
                  </a:cubicBezTo>
                  <a:cubicBezTo>
                    <a:pt x="-635" y="16400"/>
                    <a:pt x="-144" y="19000"/>
                    <a:pt x="34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254270" y="7049715"/>
              <a:ext cx="6277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717"/>
                    <a:pt x="3818" y="9434"/>
                    <a:pt x="1118" y="13034"/>
                  </a:cubicBezTo>
                  <a:cubicBezTo>
                    <a:pt x="-1582" y="16634"/>
                    <a:pt x="1118" y="1911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202744" y="7265615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66" name="Drawing"/>
          <p:cNvGrpSpPr/>
          <p:nvPr/>
        </p:nvGrpSpPr>
        <p:grpSpPr>
          <a:xfrm>
            <a:off x="7524749" y="1383308"/>
            <a:ext cx="4842587" cy="7398379"/>
            <a:chOff x="0" y="0"/>
            <a:chExt cx="4842585" cy="7398377"/>
          </a:xfrm>
        </p:grpSpPr>
        <p:sp>
          <p:nvSpPr>
            <p:cNvPr id="990" name="Line"/>
            <p:cNvSpPr/>
            <p:nvPr/>
          </p:nvSpPr>
          <p:spPr>
            <a:xfrm>
              <a:off x="88323" y="468733"/>
              <a:ext cx="83127" cy="52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15" fill="norm" stroke="1" extrusionOk="0">
                  <a:moveTo>
                    <a:pt x="21207" y="4531"/>
                  </a:moveTo>
                  <a:cubicBezTo>
                    <a:pt x="21207" y="3573"/>
                    <a:pt x="21207" y="2615"/>
                    <a:pt x="20397" y="1875"/>
                  </a:cubicBezTo>
                  <a:cubicBezTo>
                    <a:pt x="19587" y="1134"/>
                    <a:pt x="17967" y="612"/>
                    <a:pt x="15807" y="307"/>
                  </a:cubicBezTo>
                  <a:cubicBezTo>
                    <a:pt x="13647" y="2"/>
                    <a:pt x="10947" y="-85"/>
                    <a:pt x="9057" y="89"/>
                  </a:cubicBezTo>
                  <a:cubicBezTo>
                    <a:pt x="7167" y="263"/>
                    <a:pt x="6087" y="699"/>
                    <a:pt x="4467" y="2397"/>
                  </a:cubicBezTo>
                  <a:cubicBezTo>
                    <a:pt x="2847" y="4096"/>
                    <a:pt x="687" y="7057"/>
                    <a:pt x="147" y="10236"/>
                  </a:cubicBezTo>
                  <a:cubicBezTo>
                    <a:pt x="-393" y="13415"/>
                    <a:pt x="687" y="16812"/>
                    <a:pt x="1227" y="18728"/>
                  </a:cubicBezTo>
                  <a:cubicBezTo>
                    <a:pt x="1767" y="20644"/>
                    <a:pt x="1767" y="21080"/>
                    <a:pt x="176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0" y="737590"/>
              <a:ext cx="2159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271" y="13629"/>
                  </a:cubicBezTo>
                  <a:cubicBezTo>
                    <a:pt x="2541" y="10800"/>
                    <a:pt x="5082" y="7714"/>
                    <a:pt x="8682" y="5400"/>
                  </a:cubicBezTo>
                  <a:cubicBezTo>
                    <a:pt x="12282" y="3086"/>
                    <a:pt x="16941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56360" y="534534"/>
              <a:ext cx="111940" cy="43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87" fill="norm" stroke="1" extrusionOk="0">
                  <a:moveTo>
                    <a:pt x="21154" y="1257"/>
                  </a:moveTo>
                  <a:cubicBezTo>
                    <a:pt x="19954" y="730"/>
                    <a:pt x="18754" y="203"/>
                    <a:pt x="17154" y="45"/>
                  </a:cubicBezTo>
                  <a:cubicBezTo>
                    <a:pt x="15554" y="-113"/>
                    <a:pt x="13554" y="98"/>
                    <a:pt x="10954" y="1362"/>
                  </a:cubicBezTo>
                  <a:cubicBezTo>
                    <a:pt x="8354" y="2627"/>
                    <a:pt x="5154" y="4945"/>
                    <a:pt x="2954" y="7947"/>
                  </a:cubicBezTo>
                  <a:cubicBezTo>
                    <a:pt x="754" y="10950"/>
                    <a:pt x="-446" y="14638"/>
                    <a:pt x="154" y="17009"/>
                  </a:cubicBezTo>
                  <a:cubicBezTo>
                    <a:pt x="754" y="19380"/>
                    <a:pt x="3154" y="20433"/>
                    <a:pt x="555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65855" y="704582"/>
              <a:ext cx="148496" cy="204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90" fill="norm" stroke="1" extrusionOk="0">
                  <a:moveTo>
                    <a:pt x="351" y="4098"/>
                  </a:moveTo>
                  <a:cubicBezTo>
                    <a:pt x="47" y="2555"/>
                    <a:pt x="-257" y="1012"/>
                    <a:pt x="351" y="351"/>
                  </a:cubicBezTo>
                  <a:cubicBezTo>
                    <a:pt x="960" y="-310"/>
                    <a:pt x="2481" y="-90"/>
                    <a:pt x="3850" y="1453"/>
                  </a:cubicBezTo>
                  <a:cubicBezTo>
                    <a:pt x="5219" y="2996"/>
                    <a:pt x="6436" y="5861"/>
                    <a:pt x="6588" y="8617"/>
                  </a:cubicBezTo>
                  <a:cubicBezTo>
                    <a:pt x="6740" y="11372"/>
                    <a:pt x="5828" y="14017"/>
                    <a:pt x="4915" y="15890"/>
                  </a:cubicBezTo>
                  <a:cubicBezTo>
                    <a:pt x="4002" y="17763"/>
                    <a:pt x="3089" y="18866"/>
                    <a:pt x="2329" y="18866"/>
                  </a:cubicBezTo>
                  <a:cubicBezTo>
                    <a:pt x="1568" y="18866"/>
                    <a:pt x="960" y="17763"/>
                    <a:pt x="2177" y="15670"/>
                  </a:cubicBezTo>
                  <a:cubicBezTo>
                    <a:pt x="3394" y="13576"/>
                    <a:pt x="6436" y="10490"/>
                    <a:pt x="8566" y="8286"/>
                  </a:cubicBezTo>
                  <a:cubicBezTo>
                    <a:pt x="10695" y="6082"/>
                    <a:pt x="11912" y="4759"/>
                    <a:pt x="13281" y="3657"/>
                  </a:cubicBezTo>
                  <a:cubicBezTo>
                    <a:pt x="14650" y="2555"/>
                    <a:pt x="16171" y="1674"/>
                    <a:pt x="16780" y="1784"/>
                  </a:cubicBezTo>
                  <a:cubicBezTo>
                    <a:pt x="17388" y="1894"/>
                    <a:pt x="17084" y="2996"/>
                    <a:pt x="16475" y="5972"/>
                  </a:cubicBezTo>
                  <a:cubicBezTo>
                    <a:pt x="15867" y="8947"/>
                    <a:pt x="14954" y="13796"/>
                    <a:pt x="14954" y="16661"/>
                  </a:cubicBezTo>
                  <a:cubicBezTo>
                    <a:pt x="14954" y="19527"/>
                    <a:pt x="15867" y="20408"/>
                    <a:pt x="17084" y="20849"/>
                  </a:cubicBezTo>
                  <a:cubicBezTo>
                    <a:pt x="18301" y="21290"/>
                    <a:pt x="19822" y="21290"/>
                    <a:pt x="21343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43106" y="578840"/>
              <a:ext cx="60708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49" fill="norm" stroke="1" extrusionOk="0">
                  <a:moveTo>
                    <a:pt x="18298" y="0"/>
                  </a:moveTo>
                  <a:cubicBezTo>
                    <a:pt x="19738" y="2227"/>
                    <a:pt x="21178" y="4454"/>
                    <a:pt x="20458" y="7460"/>
                  </a:cubicBezTo>
                  <a:cubicBezTo>
                    <a:pt x="19738" y="10466"/>
                    <a:pt x="16858" y="14252"/>
                    <a:pt x="13978" y="16590"/>
                  </a:cubicBezTo>
                  <a:cubicBezTo>
                    <a:pt x="11098" y="18928"/>
                    <a:pt x="8218" y="19819"/>
                    <a:pt x="5698" y="20487"/>
                  </a:cubicBezTo>
                  <a:cubicBezTo>
                    <a:pt x="3178" y="21155"/>
                    <a:pt x="1018" y="21600"/>
                    <a:pt x="298" y="21544"/>
                  </a:cubicBezTo>
                  <a:cubicBezTo>
                    <a:pt x="-422" y="21489"/>
                    <a:pt x="298" y="20932"/>
                    <a:pt x="1018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730250" y="788390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768350" y="889990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6" y="15300"/>
                    <a:pt x="6353" y="9000"/>
                    <a:pt x="9953" y="5400"/>
                  </a:cubicBezTo>
                  <a:cubicBezTo>
                    <a:pt x="13553" y="1800"/>
                    <a:pt x="1757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1326634" y="162932"/>
              <a:ext cx="298967" cy="155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56" fill="norm" stroke="1" extrusionOk="0">
                  <a:moveTo>
                    <a:pt x="21485" y="746"/>
                  </a:moveTo>
                  <a:cubicBezTo>
                    <a:pt x="20420" y="483"/>
                    <a:pt x="19355" y="219"/>
                    <a:pt x="17150" y="88"/>
                  </a:cubicBezTo>
                  <a:cubicBezTo>
                    <a:pt x="14944" y="-44"/>
                    <a:pt x="11598" y="-44"/>
                    <a:pt x="9392" y="205"/>
                  </a:cubicBezTo>
                  <a:cubicBezTo>
                    <a:pt x="7186" y="454"/>
                    <a:pt x="6122" y="951"/>
                    <a:pt x="6350" y="1668"/>
                  </a:cubicBezTo>
                  <a:cubicBezTo>
                    <a:pt x="6578" y="2385"/>
                    <a:pt x="8099" y="3322"/>
                    <a:pt x="9012" y="4273"/>
                  </a:cubicBezTo>
                  <a:cubicBezTo>
                    <a:pt x="9924" y="5224"/>
                    <a:pt x="10229" y="6190"/>
                    <a:pt x="9924" y="6819"/>
                  </a:cubicBezTo>
                  <a:cubicBezTo>
                    <a:pt x="9620" y="7449"/>
                    <a:pt x="8708" y="7741"/>
                    <a:pt x="7871" y="7961"/>
                  </a:cubicBezTo>
                  <a:cubicBezTo>
                    <a:pt x="7034" y="8180"/>
                    <a:pt x="6274" y="8327"/>
                    <a:pt x="5513" y="8400"/>
                  </a:cubicBezTo>
                  <a:cubicBezTo>
                    <a:pt x="4753" y="8473"/>
                    <a:pt x="3992" y="8473"/>
                    <a:pt x="3764" y="8400"/>
                  </a:cubicBezTo>
                  <a:cubicBezTo>
                    <a:pt x="3536" y="8327"/>
                    <a:pt x="3840" y="8180"/>
                    <a:pt x="4600" y="8093"/>
                  </a:cubicBezTo>
                  <a:cubicBezTo>
                    <a:pt x="5361" y="8005"/>
                    <a:pt x="6578" y="7976"/>
                    <a:pt x="7567" y="8049"/>
                  </a:cubicBezTo>
                  <a:cubicBezTo>
                    <a:pt x="8555" y="8122"/>
                    <a:pt x="9316" y="8297"/>
                    <a:pt x="9848" y="8766"/>
                  </a:cubicBezTo>
                  <a:cubicBezTo>
                    <a:pt x="10381" y="9234"/>
                    <a:pt x="10685" y="9995"/>
                    <a:pt x="10077" y="10844"/>
                  </a:cubicBezTo>
                  <a:cubicBezTo>
                    <a:pt x="9468" y="11693"/>
                    <a:pt x="7947" y="12629"/>
                    <a:pt x="6350" y="13566"/>
                  </a:cubicBezTo>
                  <a:cubicBezTo>
                    <a:pt x="4753" y="14502"/>
                    <a:pt x="3079" y="15439"/>
                    <a:pt x="1939" y="16434"/>
                  </a:cubicBezTo>
                  <a:cubicBezTo>
                    <a:pt x="798" y="17429"/>
                    <a:pt x="189" y="18483"/>
                    <a:pt x="37" y="19273"/>
                  </a:cubicBezTo>
                  <a:cubicBezTo>
                    <a:pt x="-115" y="20063"/>
                    <a:pt x="189" y="20590"/>
                    <a:pt x="1178" y="20927"/>
                  </a:cubicBezTo>
                  <a:cubicBezTo>
                    <a:pt x="2167" y="21263"/>
                    <a:pt x="3840" y="21410"/>
                    <a:pt x="7110" y="21483"/>
                  </a:cubicBezTo>
                  <a:cubicBezTo>
                    <a:pt x="10381" y="21556"/>
                    <a:pt x="15248" y="21556"/>
                    <a:pt x="20116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467299" y="-1"/>
              <a:ext cx="252929" cy="29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880" fill="norm" stroke="1" extrusionOk="0">
                  <a:moveTo>
                    <a:pt x="16704" y="4149"/>
                  </a:moveTo>
                  <a:cubicBezTo>
                    <a:pt x="15110" y="2790"/>
                    <a:pt x="13517" y="1431"/>
                    <a:pt x="12189" y="675"/>
                  </a:cubicBezTo>
                  <a:cubicBezTo>
                    <a:pt x="10861" y="-80"/>
                    <a:pt x="9799" y="-231"/>
                    <a:pt x="8382" y="373"/>
                  </a:cubicBezTo>
                  <a:cubicBezTo>
                    <a:pt x="6966" y="977"/>
                    <a:pt x="5196" y="2337"/>
                    <a:pt x="3602" y="4376"/>
                  </a:cubicBezTo>
                  <a:cubicBezTo>
                    <a:pt x="2009" y="6415"/>
                    <a:pt x="592" y="9134"/>
                    <a:pt x="150" y="11928"/>
                  </a:cubicBezTo>
                  <a:cubicBezTo>
                    <a:pt x="-293" y="14723"/>
                    <a:pt x="238" y="17593"/>
                    <a:pt x="1832" y="19254"/>
                  </a:cubicBezTo>
                  <a:cubicBezTo>
                    <a:pt x="3425" y="20916"/>
                    <a:pt x="6081" y="21369"/>
                    <a:pt x="9268" y="20312"/>
                  </a:cubicBezTo>
                  <a:cubicBezTo>
                    <a:pt x="12455" y="19254"/>
                    <a:pt x="16173" y="16686"/>
                    <a:pt x="18386" y="13817"/>
                  </a:cubicBezTo>
                  <a:cubicBezTo>
                    <a:pt x="20599" y="10947"/>
                    <a:pt x="21307" y="7775"/>
                    <a:pt x="21130" y="5433"/>
                  </a:cubicBezTo>
                  <a:cubicBezTo>
                    <a:pt x="20953" y="3092"/>
                    <a:pt x="19891" y="1582"/>
                    <a:pt x="18209" y="826"/>
                  </a:cubicBezTo>
                  <a:cubicBezTo>
                    <a:pt x="16527" y="71"/>
                    <a:pt x="14225" y="71"/>
                    <a:pt x="12720" y="826"/>
                  </a:cubicBezTo>
                  <a:cubicBezTo>
                    <a:pt x="11215" y="1582"/>
                    <a:pt x="10507" y="3092"/>
                    <a:pt x="9799" y="4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555481" y="78244"/>
              <a:ext cx="229119" cy="22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32" fill="norm" stroke="1" extrusionOk="0">
                  <a:moveTo>
                    <a:pt x="637" y="3500"/>
                  </a:moveTo>
                  <a:cubicBezTo>
                    <a:pt x="244" y="2100"/>
                    <a:pt x="-149" y="700"/>
                    <a:pt x="244" y="200"/>
                  </a:cubicBezTo>
                  <a:cubicBezTo>
                    <a:pt x="637" y="-300"/>
                    <a:pt x="1815" y="100"/>
                    <a:pt x="3288" y="1800"/>
                  </a:cubicBezTo>
                  <a:cubicBezTo>
                    <a:pt x="4760" y="3500"/>
                    <a:pt x="6528" y="6500"/>
                    <a:pt x="6528" y="9900"/>
                  </a:cubicBezTo>
                  <a:cubicBezTo>
                    <a:pt x="6528" y="13300"/>
                    <a:pt x="4760" y="17100"/>
                    <a:pt x="3386" y="19100"/>
                  </a:cubicBezTo>
                  <a:cubicBezTo>
                    <a:pt x="2011" y="21100"/>
                    <a:pt x="1030" y="21300"/>
                    <a:pt x="440" y="20800"/>
                  </a:cubicBezTo>
                  <a:cubicBezTo>
                    <a:pt x="-149" y="20300"/>
                    <a:pt x="-345" y="19100"/>
                    <a:pt x="1128" y="16700"/>
                  </a:cubicBezTo>
                  <a:cubicBezTo>
                    <a:pt x="2600" y="14300"/>
                    <a:pt x="5742" y="10700"/>
                    <a:pt x="7706" y="8600"/>
                  </a:cubicBezTo>
                  <a:cubicBezTo>
                    <a:pt x="9670" y="6500"/>
                    <a:pt x="10455" y="5900"/>
                    <a:pt x="11535" y="5000"/>
                  </a:cubicBezTo>
                  <a:cubicBezTo>
                    <a:pt x="12615" y="4100"/>
                    <a:pt x="13990" y="2900"/>
                    <a:pt x="14284" y="2700"/>
                  </a:cubicBezTo>
                  <a:cubicBezTo>
                    <a:pt x="14579" y="2500"/>
                    <a:pt x="13793" y="3300"/>
                    <a:pt x="12713" y="4800"/>
                  </a:cubicBezTo>
                  <a:cubicBezTo>
                    <a:pt x="11633" y="6300"/>
                    <a:pt x="10259" y="8500"/>
                    <a:pt x="9571" y="10100"/>
                  </a:cubicBezTo>
                  <a:cubicBezTo>
                    <a:pt x="8884" y="11700"/>
                    <a:pt x="8884" y="12700"/>
                    <a:pt x="10946" y="13700"/>
                  </a:cubicBezTo>
                  <a:cubicBezTo>
                    <a:pt x="13008" y="14700"/>
                    <a:pt x="17131" y="15700"/>
                    <a:pt x="21255" y="16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920066" y="77190"/>
              <a:ext cx="17568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95" y="3375"/>
                    <a:pt x="11190" y="6750"/>
                    <a:pt x="7937" y="8662"/>
                  </a:cubicBezTo>
                  <a:cubicBezTo>
                    <a:pt x="4684" y="10575"/>
                    <a:pt x="3383" y="11025"/>
                    <a:pt x="2212" y="11587"/>
                  </a:cubicBezTo>
                  <a:cubicBezTo>
                    <a:pt x="1041" y="12150"/>
                    <a:pt x="0" y="12825"/>
                    <a:pt x="0" y="13500"/>
                  </a:cubicBezTo>
                  <a:cubicBezTo>
                    <a:pt x="0" y="14175"/>
                    <a:pt x="1041" y="14850"/>
                    <a:pt x="3904" y="16088"/>
                  </a:cubicBezTo>
                  <a:cubicBezTo>
                    <a:pt x="6766" y="17325"/>
                    <a:pt x="11451" y="19125"/>
                    <a:pt x="14573" y="20138"/>
                  </a:cubicBezTo>
                  <a:cubicBezTo>
                    <a:pt x="17696" y="21150"/>
                    <a:pt x="19258" y="21375"/>
                    <a:pt x="20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200306" y="120134"/>
              <a:ext cx="165068" cy="19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0725" fill="norm" stroke="1" extrusionOk="0">
                  <a:moveTo>
                    <a:pt x="14470" y="6839"/>
                  </a:moveTo>
                  <a:cubicBezTo>
                    <a:pt x="14730" y="5725"/>
                    <a:pt x="14990" y="4612"/>
                    <a:pt x="15121" y="3387"/>
                  </a:cubicBezTo>
                  <a:cubicBezTo>
                    <a:pt x="15251" y="2162"/>
                    <a:pt x="15251" y="826"/>
                    <a:pt x="14600" y="270"/>
                  </a:cubicBezTo>
                  <a:cubicBezTo>
                    <a:pt x="13949" y="-287"/>
                    <a:pt x="12648" y="-64"/>
                    <a:pt x="10176" y="1717"/>
                  </a:cubicBezTo>
                  <a:cubicBezTo>
                    <a:pt x="7704" y="3499"/>
                    <a:pt x="4060" y="6839"/>
                    <a:pt x="1978" y="10068"/>
                  </a:cubicBezTo>
                  <a:cubicBezTo>
                    <a:pt x="-104" y="13297"/>
                    <a:pt x="-624" y="16414"/>
                    <a:pt x="807" y="18418"/>
                  </a:cubicBezTo>
                  <a:cubicBezTo>
                    <a:pt x="2239" y="20422"/>
                    <a:pt x="5622" y="21313"/>
                    <a:pt x="9135" y="20311"/>
                  </a:cubicBezTo>
                  <a:cubicBezTo>
                    <a:pt x="12648" y="19309"/>
                    <a:pt x="16292" y="16414"/>
                    <a:pt x="18374" y="13519"/>
                  </a:cubicBezTo>
                  <a:cubicBezTo>
                    <a:pt x="20456" y="10624"/>
                    <a:pt x="20976" y="7729"/>
                    <a:pt x="19284" y="5725"/>
                  </a:cubicBezTo>
                  <a:cubicBezTo>
                    <a:pt x="17593" y="3721"/>
                    <a:pt x="13689" y="2608"/>
                    <a:pt x="11087" y="2162"/>
                  </a:cubicBezTo>
                  <a:cubicBezTo>
                    <a:pt x="8484" y="1717"/>
                    <a:pt x="7183" y="1940"/>
                    <a:pt x="5882" y="2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479800" y="1533785"/>
              <a:ext cx="311150" cy="2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0" y="4539"/>
                  </a:moveTo>
                  <a:cubicBezTo>
                    <a:pt x="882" y="2783"/>
                    <a:pt x="1763" y="1027"/>
                    <a:pt x="3086" y="324"/>
                  </a:cubicBezTo>
                  <a:cubicBezTo>
                    <a:pt x="4408" y="-378"/>
                    <a:pt x="6171" y="-27"/>
                    <a:pt x="7714" y="2256"/>
                  </a:cubicBezTo>
                  <a:cubicBezTo>
                    <a:pt x="9257" y="4539"/>
                    <a:pt x="10580" y="8754"/>
                    <a:pt x="10506" y="12178"/>
                  </a:cubicBezTo>
                  <a:cubicBezTo>
                    <a:pt x="10433" y="15602"/>
                    <a:pt x="8963" y="18237"/>
                    <a:pt x="7788" y="19642"/>
                  </a:cubicBezTo>
                  <a:cubicBezTo>
                    <a:pt x="6612" y="21046"/>
                    <a:pt x="5731" y="21222"/>
                    <a:pt x="5216" y="20783"/>
                  </a:cubicBezTo>
                  <a:cubicBezTo>
                    <a:pt x="4702" y="20344"/>
                    <a:pt x="4555" y="19290"/>
                    <a:pt x="5437" y="16920"/>
                  </a:cubicBezTo>
                  <a:cubicBezTo>
                    <a:pt x="6318" y="14549"/>
                    <a:pt x="8229" y="10861"/>
                    <a:pt x="9992" y="8402"/>
                  </a:cubicBezTo>
                  <a:cubicBezTo>
                    <a:pt x="11755" y="5944"/>
                    <a:pt x="13371" y="4715"/>
                    <a:pt x="13886" y="4627"/>
                  </a:cubicBezTo>
                  <a:cubicBezTo>
                    <a:pt x="14400" y="4539"/>
                    <a:pt x="13812" y="5593"/>
                    <a:pt x="13078" y="7612"/>
                  </a:cubicBezTo>
                  <a:cubicBezTo>
                    <a:pt x="12343" y="9632"/>
                    <a:pt x="11461" y="12617"/>
                    <a:pt x="11461" y="14812"/>
                  </a:cubicBezTo>
                  <a:cubicBezTo>
                    <a:pt x="11461" y="17007"/>
                    <a:pt x="12343" y="18412"/>
                    <a:pt x="14180" y="19115"/>
                  </a:cubicBezTo>
                  <a:cubicBezTo>
                    <a:pt x="16016" y="19817"/>
                    <a:pt x="18808" y="19817"/>
                    <a:pt x="21600" y="19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898900" y="1550390"/>
              <a:ext cx="19037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0" y="0"/>
                  </a:moveTo>
                  <a:cubicBezTo>
                    <a:pt x="4226" y="1137"/>
                    <a:pt x="8452" y="2274"/>
                    <a:pt x="12091" y="3884"/>
                  </a:cubicBezTo>
                  <a:cubicBezTo>
                    <a:pt x="15730" y="5495"/>
                    <a:pt x="18783" y="7579"/>
                    <a:pt x="20191" y="9095"/>
                  </a:cubicBezTo>
                  <a:cubicBezTo>
                    <a:pt x="21600" y="10611"/>
                    <a:pt x="21365" y="11558"/>
                    <a:pt x="19722" y="12789"/>
                  </a:cubicBezTo>
                  <a:cubicBezTo>
                    <a:pt x="18078" y="14021"/>
                    <a:pt x="15026" y="15537"/>
                    <a:pt x="12443" y="17053"/>
                  </a:cubicBezTo>
                  <a:cubicBezTo>
                    <a:pt x="9861" y="18568"/>
                    <a:pt x="7748" y="20084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036155" y="1753590"/>
              <a:ext cx="16754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5432" y="2880"/>
                    <a:pt x="9492" y="5760"/>
                    <a:pt x="5847" y="8160"/>
                  </a:cubicBezTo>
                  <a:cubicBezTo>
                    <a:pt x="2202" y="10560"/>
                    <a:pt x="852" y="12480"/>
                    <a:pt x="312" y="14640"/>
                  </a:cubicBezTo>
                  <a:cubicBezTo>
                    <a:pt x="-228" y="16800"/>
                    <a:pt x="42" y="19200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279041" y="1617211"/>
              <a:ext cx="198740" cy="18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955" fill="norm" stroke="1" extrusionOk="0">
                  <a:moveTo>
                    <a:pt x="16123" y="1075"/>
                  </a:moveTo>
                  <a:cubicBezTo>
                    <a:pt x="15233" y="347"/>
                    <a:pt x="14342" y="-381"/>
                    <a:pt x="12338" y="226"/>
                  </a:cubicBezTo>
                  <a:cubicBezTo>
                    <a:pt x="10334" y="832"/>
                    <a:pt x="7216" y="2774"/>
                    <a:pt x="4878" y="5929"/>
                  </a:cubicBezTo>
                  <a:cubicBezTo>
                    <a:pt x="2540" y="9084"/>
                    <a:pt x="981" y="13453"/>
                    <a:pt x="313" y="16244"/>
                  </a:cubicBezTo>
                  <a:cubicBezTo>
                    <a:pt x="-355" y="19035"/>
                    <a:pt x="-132" y="20248"/>
                    <a:pt x="2763" y="20734"/>
                  </a:cubicBezTo>
                  <a:cubicBezTo>
                    <a:pt x="5657" y="21219"/>
                    <a:pt x="11224" y="20976"/>
                    <a:pt x="14899" y="19277"/>
                  </a:cubicBezTo>
                  <a:cubicBezTo>
                    <a:pt x="18573" y="17579"/>
                    <a:pt x="20354" y="14423"/>
                    <a:pt x="20800" y="11754"/>
                  </a:cubicBezTo>
                  <a:cubicBezTo>
                    <a:pt x="21245" y="9084"/>
                    <a:pt x="20354" y="6900"/>
                    <a:pt x="17459" y="5929"/>
                  </a:cubicBezTo>
                  <a:cubicBezTo>
                    <a:pt x="14565" y="4958"/>
                    <a:pt x="9666" y="5201"/>
                    <a:pt x="4767" y="5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945416" y="1321729"/>
              <a:ext cx="318207" cy="52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29" fill="norm" stroke="1" extrusionOk="0">
                  <a:moveTo>
                    <a:pt x="1116" y="6509"/>
                  </a:moveTo>
                  <a:cubicBezTo>
                    <a:pt x="410" y="5468"/>
                    <a:pt x="-296" y="4427"/>
                    <a:pt x="128" y="3342"/>
                  </a:cubicBezTo>
                  <a:cubicBezTo>
                    <a:pt x="551" y="2258"/>
                    <a:pt x="2104" y="1130"/>
                    <a:pt x="3233" y="523"/>
                  </a:cubicBezTo>
                  <a:cubicBezTo>
                    <a:pt x="4363" y="-84"/>
                    <a:pt x="5069" y="-171"/>
                    <a:pt x="6198" y="306"/>
                  </a:cubicBezTo>
                  <a:cubicBezTo>
                    <a:pt x="7328" y="783"/>
                    <a:pt x="8880" y="1824"/>
                    <a:pt x="10716" y="3776"/>
                  </a:cubicBezTo>
                  <a:cubicBezTo>
                    <a:pt x="12551" y="5728"/>
                    <a:pt x="14669" y="8590"/>
                    <a:pt x="16433" y="11323"/>
                  </a:cubicBezTo>
                  <a:cubicBezTo>
                    <a:pt x="18198" y="14056"/>
                    <a:pt x="19610" y="16658"/>
                    <a:pt x="20316" y="18176"/>
                  </a:cubicBezTo>
                  <a:cubicBezTo>
                    <a:pt x="21022" y="19694"/>
                    <a:pt x="21022" y="20128"/>
                    <a:pt x="21092" y="20562"/>
                  </a:cubicBezTo>
                  <a:cubicBezTo>
                    <a:pt x="21163" y="20995"/>
                    <a:pt x="21304" y="21429"/>
                    <a:pt x="21163" y="21429"/>
                  </a:cubicBezTo>
                  <a:cubicBezTo>
                    <a:pt x="21022" y="21429"/>
                    <a:pt x="20598" y="20995"/>
                    <a:pt x="20175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962150" y="1594840"/>
              <a:ext cx="2286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91"/>
                    <a:pt x="15200" y="4582"/>
                    <a:pt x="11600" y="8182"/>
                  </a:cubicBezTo>
                  <a:cubicBezTo>
                    <a:pt x="8000" y="11782"/>
                    <a:pt x="4000" y="16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2413393" y="1549830"/>
              <a:ext cx="259957" cy="23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88" fill="norm" stroke="1" extrusionOk="0">
                  <a:moveTo>
                    <a:pt x="1523" y="6811"/>
                  </a:moveTo>
                  <a:cubicBezTo>
                    <a:pt x="1523" y="7751"/>
                    <a:pt x="1523" y="8690"/>
                    <a:pt x="2128" y="9159"/>
                  </a:cubicBezTo>
                  <a:cubicBezTo>
                    <a:pt x="2732" y="9629"/>
                    <a:pt x="3942" y="9629"/>
                    <a:pt x="6102" y="9159"/>
                  </a:cubicBezTo>
                  <a:cubicBezTo>
                    <a:pt x="8262" y="8690"/>
                    <a:pt x="11372" y="7751"/>
                    <a:pt x="13273" y="6811"/>
                  </a:cubicBezTo>
                  <a:cubicBezTo>
                    <a:pt x="15174" y="5872"/>
                    <a:pt x="15865" y="4933"/>
                    <a:pt x="15865" y="3712"/>
                  </a:cubicBezTo>
                  <a:cubicBezTo>
                    <a:pt x="15865" y="2491"/>
                    <a:pt x="15174" y="989"/>
                    <a:pt x="13792" y="331"/>
                  </a:cubicBezTo>
                  <a:cubicBezTo>
                    <a:pt x="12409" y="-326"/>
                    <a:pt x="10336" y="-138"/>
                    <a:pt x="7830" y="2116"/>
                  </a:cubicBezTo>
                  <a:cubicBezTo>
                    <a:pt x="5324" y="4370"/>
                    <a:pt x="2387" y="8690"/>
                    <a:pt x="1004" y="11977"/>
                  </a:cubicBezTo>
                  <a:cubicBezTo>
                    <a:pt x="-378" y="15264"/>
                    <a:pt x="-205" y="17517"/>
                    <a:pt x="745" y="19020"/>
                  </a:cubicBezTo>
                  <a:cubicBezTo>
                    <a:pt x="1696" y="20523"/>
                    <a:pt x="3424" y="21274"/>
                    <a:pt x="6966" y="21180"/>
                  </a:cubicBezTo>
                  <a:cubicBezTo>
                    <a:pt x="10508" y="21086"/>
                    <a:pt x="15865" y="20147"/>
                    <a:pt x="21222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2457450" y="1277340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2715547" y="1040928"/>
              <a:ext cx="153328" cy="306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06" fill="norm" stroke="1" extrusionOk="0">
                  <a:moveTo>
                    <a:pt x="3813" y="8091"/>
                  </a:moveTo>
                  <a:cubicBezTo>
                    <a:pt x="2354" y="7795"/>
                    <a:pt x="895" y="7499"/>
                    <a:pt x="311" y="6390"/>
                  </a:cubicBezTo>
                  <a:cubicBezTo>
                    <a:pt x="-273" y="5280"/>
                    <a:pt x="19" y="3357"/>
                    <a:pt x="749" y="2173"/>
                  </a:cubicBezTo>
                  <a:cubicBezTo>
                    <a:pt x="1478" y="990"/>
                    <a:pt x="2646" y="546"/>
                    <a:pt x="4105" y="250"/>
                  </a:cubicBezTo>
                  <a:cubicBezTo>
                    <a:pt x="5565" y="-46"/>
                    <a:pt x="7316" y="-194"/>
                    <a:pt x="8776" y="472"/>
                  </a:cubicBezTo>
                  <a:cubicBezTo>
                    <a:pt x="10235" y="1138"/>
                    <a:pt x="11403" y="2617"/>
                    <a:pt x="13446" y="5650"/>
                  </a:cubicBezTo>
                  <a:cubicBezTo>
                    <a:pt x="15489" y="8683"/>
                    <a:pt x="18408" y="13269"/>
                    <a:pt x="19868" y="16154"/>
                  </a:cubicBezTo>
                  <a:cubicBezTo>
                    <a:pt x="21327" y="19039"/>
                    <a:pt x="21327" y="20222"/>
                    <a:pt x="20889" y="20814"/>
                  </a:cubicBezTo>
                  <a:cubicBezTo>
                    <a:pt x="20451" y="21406"/>
                    <a:pt x="19576" y="21406"/>
                    <a:pt x="187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720693" y="1256630"/>
              <a:ext cx="105057" cy="14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14" fill="norm" stroke="1" extrusionOk="0">
                  <a:moveTo>
                    <a:pt x="21441" y="249"/>
                  </a:moveTo>
                  <a:cubicBezTo>
                    <a:pt x="19281" y="-68"/>
                    <a:pt x="17121" y="-386"/>
                    <a:pt x="13881" y="1361"/>
                  </a:cubicBezTo>
                  <a:cubicBezTo>
                    <a:pt x="10641" y="3108"/>
                    <a:pt x="6321" y="6920"/>
                    <a:pt x="3729" y="9779"/>
                  </a:cubicBezTo>
                  <a:cubicBezTo>
                    <a:pt x="1137" y="12638"/>
                    <a:pt x="273" y="14543"/>
                    <a:pt x="57" y="16290"/>
                  </a:cubicBezTo>
                  <a:cubicBezTo>
                    <a:pt x="-159" y="18038"/>
                    <a:pt x="273" y="19626"/>
                    <a:pt x="705" y="20420"/>
                  </a:cubicBezTo>
                  <a:cubicBezTo>
                    <a:pt x="1137" y="21214"/>
                    <a:pt x="1569" y="21214"/>
                    <a:pt x="2001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914650" y="1176920"/>
              <a:ext cx="190500" cy="17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3851"/>
                  </a:moveTo>
                  <a:cubicBezTo>
                    <a:pt x="240" y="2518"/>
                    <a:pt x="480" y="1184"/>
                    <a:pt x="1200" y="518"/>
                  </a:cubicBezTo>
                  <a:cubicBezTo>
                    <a:pt x="1920" y="-149"/>
                    <a:pt x="3120" y="-149"/>
                    <a:pt x="4200" y="384"/>
                  </a:cubicBezTo>
                  <a:cubicBezTo>
                    <a:pt x="5280" y="918"/>
                    <a:pt x="6240" y="1984"/>
                    <a:pt x="6120" y="4784"/>
                  </a:cubicBezTo>
                  <a:cubicBezTo>
                    <a:pt x="6000" y="7584"/>
                    <a:pt x="4800" y="12118"/>
                    <a:pt x="3720" y="14784"/>
                  </a:cubicBezTo>
                  <a:cubicBezTo>
                    <a:pt x="2640" y="17451"/>
                    <a:pt x="1680" y="18251"/>
                    <a:pt x="1200" y="17851"/>
                  </a:cubicBezTo>
                  <a:cubicBezTo>
                    <a:pt x="720" y="17451"/>
                    <a:pt x="720" y="15851"/>
                    <a:pt x="2520" y="13184"/>
                  </a:cubicBezTo>
                  <a:cubicBezTo>
                    <a:pt x="4320" y="10518"/>
                    <a:pt x="7920" y="6784"/>
                    <a:pt x="10320" y="4518"/>
                  </a:cubicBezTo>
                  <a:cubicBezTo>
                    <a:pt x="12720" y="2251"/>
                    <a:pt x="13920" y="1451"/>
                    <a:pt x="14280" y="1718"/>
                  </a:cubicBezTo>
                  <a:cubicBezTo>
                    <a:pt x="14640" y="1984"/>
                    <a:pt x="14160" y="3318"/>
                    <a:pt x="13440" y="5184"/>
                  </a:cubicBezTo>
                  <a:cubicBezTo>
                    <a:pt x="12720" y="7051"/>
                    <a:pt x="11760" y="9451"/>
                    <a:pt x="13080" y="12251"/>
                  </a:cubicBezTo>
                  <a:cubicBezTo>
                    <a:pt x="14400" y="15051"/>
                    <a:pt x="18000" y="18251"/>
                    <a:pt x="216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4110566" y="2335440"/>
              <a:ext cx="175684" cy="30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082" y="6821"/>
                  </a:moveTo>
                  <a:cubicBezTo>
                    <a:pt x="1041" y="6378"/>
                    <a:pt x="0" y="5934"/>
                    <a:pt x="0" y="4824"/>
                  </a:cubicBezTo>
                  <a:cubicBezTo>
                    <a:pt x="0" y="3715"/>
                    <a:pt x="1041" y="1939"/>
                    <a:pt x="2472" y="978"/>
                  </a:cubicBezTo>
                  <a:cubicBezTo>
                    <a:pt x="3904" y="16"/>
                    <a:pt x="5725" y="-132"/>
                    <a:pt x="7157" y="90"/>
                  </a:cubicBezTo>
                  <a:cubicBezTo>
                    <a:pt x="8588" y="312"/>
                    <a:pt x="9629" y="904"/>
                    <a:pt x="11320" y="2975"/>
                  </a:cubicBezTo>
                  <a:cubicBezTo>
                    <a:pt x="13012" y="5046"/>
                    <a:pt x="15354" y="8597"/>
                    <a:pt x="16786" y="11630"/>
                  </a:cubicBezTo>
                  <a:cubicBezTo>
                    <a:pt x="18217" y="14663"/>
                    <a:pt x="18737" y="17178"/>
                    <a:pt x="19258" y="18805"/>
                  </a:cubicBezTo>
                  <a:cubicBezTo>
                    <a:pt x="19778" y="20432"/>
                    <a:pt x="20299" y="21172"/>
                    <a:pt x="20689" y="21320"/>
                  </a:cubicBezTo>
                  <a:cubicBezTo>
                    <a:pt x="21080" y="21468"/>
                    <a:pt x="21340" y="21024"/>
                    <a:pt x="21600" y="2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4125383" y="2541937"/>
              <a:ext cx="129118" cy="12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21600" y="2979"/>
                  </a:moveTo>
                  <a:cubicBezTo>
                    <a:pt x="20538" y="1586"/>
                    <a:pt x="19475" y="192"/>
                    <a:pt x="18236" y="18"/>
                  </a:cubicBezTo>
                  <a:cubicBezTo>
                    <a:pt x="16997" y="-156"/>
                    <a:pt x="15580" y="889"/>
                    <a:pt x="13102" y="3676"/>
                  </a:cubicBezTo>
                  <a:cubicBezTo>
                    <a:pt x="10623" y="6463"/>
                    <a:pt x="7082" y="10992"/>
                    <a:pt x="4426" y="14302"/>
                  </a:cubicBezTo>
                  <a:cubicBezTo>
                    <a:pt x="1770" y="17612"/>
                    <a:pt x="0" y="19702"/>
                    <a:pt x="0" y="20573"/>
                  </a:cubicBezTo>
                  <a:cubicBezTo>
                    <a:pt x="0" y="21444"/>
                    <a:pt x="1770" y="21096"/>
                    <a:pt x="3541" y="20399"/>
                  </a:cubicBezTo>
                  <a:cubicBezTo>
                    <a:pt x="5311" y="19702"/>
                    <a:pt x="7082" y="18657"/>
                    <a:pt x="8852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4455254" y="2455546"/>
              <a:ext cx="140417" cy="15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15" fill="norm" stroke="1" extrusionOk="0">
                  <a:moveTo>
                    <a:pt x="2273" y="2150"/>
                  </a:moveTo>
                  <a:cubicBezTo>
                    <a:pt x="1003" y="1274"/>
                    <a:pt x="-268" y="399"/>
                    <a:pt x="50" y="107"/>
                  </a:cubicBezTo>
                  <a:cubicBezTo>
                    <a:pt x="367" y="-185"/>
                    <a:pt x="2273" y="107"/>
                    <a:pt x="5767" y="1129"/>
                  </a:cubicBezTo>
                  <a:cubicBezTo>
                    <a:pt x="9261" y="2150"/>
                    <a:pt x="14344" y="3901"/>
                    <a:pt x="17361" y="5361"/>
                  </a:cubicBezTo>
                  <a:cubicBezTo>
                    <a:pt x="20379" y="6820"/>
                    <a:pt x="21332" y="7988"/>
                    <a:pt x="21014" y="9010"/>
                  </a:cubicBezTo>
                  <a:cubicBezTo>
                    <a:pt x="20697" y="10031"/>
                    <a:pt x="19108" y="10907"/>
                    <a:pt x="17520" y="11783"/>
                  </a:cubicBezTo>
                  <a:cubicBezTo>
                    <a:pt x="15932" y="12658"/>
                    <a:pt x="14344" y="13534"/>
                    <a:pt x="12597" y="15139"/>
                  </a:cubicBezTo>
                  <a:cubicBezTo>
                    <a:pt x="10850" y="16745"/>
                    <a:pt x="8944" y="19080"/>
                    <a:pt x="7038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4513730" y="2642590"/>
              <a:ext cx="115420" cy="4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806" fill="norm" stroke="1" extrusionOk="0">
                  <a:moveTo>
                    <a:pt x="21033" y="0"/>
                  </a:moveTo>
                  <a:cubicBezTo>
                    <a:pt x="16790" y="0"/>
                    <a:pt x="12547" y="0"/>
                    <a:pt x="9462" y="1409"/>
                  </a:cubicBezTo>
                  <a:cubicBezTo>
                    <a:pt x="6376" y="2817"/>
                    <a:pt x="4447" y="5635"/>
                    <a:pt x="2712" y="9391"/>
                  </a:cubicBezTo>
                  <a:cubicBezTo>
                    <a:pt x="976" y="13148"/>
                    <a:pt x="-567" y="17843"/>
                    <a:pt x="204" y="19722"/>
                  </a:cubicBezTo>
                  <a:cubicBezTo>
                    <a:pt x="976" y="21600"/>
                    <a:pt x="4062" y="20661"/>
                    <a:pt x="7147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4673173" y="2542945"/>
              <a:ext cx="169413" cy="19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9" h="20999" fill="norm" stroke="1" extrusionOk="0">
                  <a:moveTo>
                    <a:pt x="14536" y="3270"/>
                  </a:moveTo>
                  <a:cubicBezTo>
                    <a:pt x="13774" y="2109"/>
                    <a:pt x="13011" y="947"/>
                    <a:pt x="11995" y="367"/>
                  </a:cubicBezTo>
                  <a:cubicBezTo>
                    <a:pt x="10978" y="-214"/>
                    <a:pt x="9708" y="-214"/>
                    <a:pt x="7675" y="1180"/>
                  </a:cubicBezTo>
                  <a:cubicBezTo>
                    <a:pt x="5642" y="2573"/>
                    <a:pt x="2847" y="5360"/>
                    <a:pt x="1322" y="8728"/>
                  </a:cubicBezTo>
                  <a:cubicBezTo>
                    <a:pt x="-203" y="12096"/>
                    <a:pt x="-457" y="16044"/>
                    <a:pt x="814" y="18367"/>
                  </a:cubicBezTo>
                  <a:cubicBezTo>
                    <a:pt x="2084" y="20689"/>
                    <a:pt x="4879" y="21386"/>
                    <a:pt x="8183" y="20805"/>
                  </a:cubicBezTo>
                  <a:cubicBezTo>
                    <a:pt x="11487" y="20225"/>
                    <a:pt x="15298" y="18367"/>
                    <a:pt x="17712" y="15928"/>
                  </a:cubicBezTo>
                  <a:cubicBezTo>
                    <a:pt x="20127" y="13489"/>
                    <a:pt x="21143" y="10470"/>
                    <a:pt x="19618" y="8147"/>
                  </a:cubicBezTo>
                  <a:cubicBezTo>
                    <a:pt x="18094" y="5825"/>
                    <a:pt x="14028" y="4199"/>
                    <a:pt x="11359" y="3502"/>
                  </a:cubicBezTo>
                  <a:cubicBezTo>
                    <a:pt x="8691" y="2805"/>
                    <a:pt x="7421" y="3038"/>
                    <a:pt x="6150" y="3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2233188" y="857738"/>
              <a:ext cx="998962" cy="115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36" fill="norm" stroke="1" extrusionOk="0">
                  <a:moveTo>
                    <a:pt x="17442" y="1668"/>
                  </a:moveTo>
                  <a:cubicBezTo>
                    <a:pt x="17442" y="1471"/>
                    <a:pt x="17442" y="1273"/>
                    <a:pt x="17259" y="1076"/>
                  </a:cubicBezTo>
                  <a:cubicBezTo>
                    <a:pt x="17077" y="878"/>
                    <a:pt x="16711" y="681"/>
                    <a:pt x="16163" y="503"/>
                  </a:cubicBezTo>
                  <a:cubicBezTo>
                    <a:pt x="15615" y="325"/>
                    <a:pt x="14885" y="167"/>
                    <a:pt x="13720" y="167"/>
                  </a:cubicBezTo>
                  <a:cubicBezTo>
                    <a:pt x="12556" y="167"/>
                    <a:pt x="10957" y="325"/>
                    <a:pt x="9679" y="602"/>
                  </a:cubicBezTo>
                  <a:cubicBezTo>
                    <a:pt x="8400" y="878"/>
                    <a:pt x="7441" y="1273"/>
                    <a:pt x="6574" y="1707"/>
                  </a:cubicBezTo>
                  <a:cubicBezTo>
                    <a:pt x="5706" y="2142"/>
                    <a:pt x="4930" y="2616"/>
                    <a:pt x="4313" y="3090"/>
                  </a:cubicBezTo>
                  <a:cubicBezTo>
                    <a:pt x="3697" y="3563"/>
                    <a:pt x="3240" y="4037"/>
                    <a:pt x="2829" y="4570"/>
                  </a:cubicBezTo>
                  <a:cubicBezTo>
                    <a:pt x="2418" y="5103"/>
                    <a:pt x="2053" y="5696"/>
                    <a:pt x="1687" y="6367"/>
                  </a:cubicBezTo>
                  <a:cubicBezTo>
                    <a:pt x="1322" y="7038"/>
                    <a:pt x="957" y="7789"/>
                    <a:pt x="660" y="8598"/>
                  </a:cubicBezTo>
                  <a:cubicBezTo>
                    <a:pt x="363" y="9408"/>
                    <a:pt x="135" y="10276"/>
                    <a:pt x="43" y="11204"/>
                  </a:cubicBezTo>
                  <a:cubicBezTo>
                    <a:pt x="-48" y="12132"/>
                    <a:pt x="-2" y="13120"/>
                    <a:pt x="249" y="14166"/>
                  </a:cubicBezTo>
                  <a:cubicBezTo>
                    <a:pt x="500" y="15212"/>
                    <a:pt x="957" y="16318"/>
                    <a:pt x="1436" y="17187"/>
                  </a:cubicBezTo>
                  <a:cubicBezTo>
                    <a:pt x="1916" y="18056"/>
                    <a:pt x="2418" y="18687"/>
                    <a:pt x="3034" y="19280"/>
                  </a:cubicBezTo>
                  <a:cubicBezTo>
                    <a:pt x="3651" y="19872"/>
                    <a:pt x="4382" y="20425"/>
                    <a:pt x="5295" y="20800"/>
                  </a:cubicBezTo>
                  <a:cubicBezTo>
                    <a:pt x="6208" y="21175"/>
                    <a:pt x="7304" y="21373"/>
                    <a:pt x="8469" y="21471"/>
                  </a:cubicBezTo>
                  <a:cubicBezTo>
                    <a:pt x="9633" y="21570"/>
                    <a:pt x="10866" y="21570"/>
                    <a:pt x="11962" y="21373"/>
                  </a:cubicBezTo>
                  <a:cubicBezTo>
                    <a:pt x="13058" y="21175"/>
                    <a:pt x="14017" y="20780"/>
                    <a:pt x="14953" y="20148"/>
                  </a:cubicBezTo>
                  <a:cubicBezTo>
                    <a:pt x="15889" y="19517"/>
                    <a:pt x="16803" y="18648"/>
                    <a:pt x="17670" y="17641"/>
                  </a:cubicBezTo>
                  <a:cubicBezTo>
                    <a:pt x="18538" y="16634"/>
                    <a:pt x="19360" y="15489"/>
                    <a:pt x="19954" y="14423"/>
                  </a:cubicBezTo>
                  <a:cubicBezTo>
                    <a:pt x="20547" y="13356"/>
                    <a:pt x="20913" y="12369"/>
                    <a:pt x="21164" y="11264"/>
                  </a:cubicBezTo>
                  <a:cubicBezTo>
                    <a:pt x="21415" y="10158"/>
                    <a:pt x="21552" y="8934"/>
                    <a:pt x="21552" y="7729"/>
                  </a:cubicBezTo>
                  <a:cubicBezTo>
                    <a:pt x="21552" y="6525"/>
                    <a:pt x="21415" y="5340"/>
                    <a:pt x="20958" y="4353"/>
                  </a:cubicBezTo>
                  <a:cubicBezTo>
                    <a:pt x="20502" y="3366"/>
                    <a:pt x="19725" y="2576"/>
                    <a:pt x="18995" y="1905"/>
                  </a:cubicBezTo>
                  <a:cubicBezTo>
                    <a:pt x="18264" y="1234"/>
                    <a:pt x="17579" y="681"/>
                    <a:pt x="17008" y="365"/>
                  </a:cubicBezTo>
                  <a:cubicBezTo>
                    <a:pt x="16437" y="49"/>
                    <a:pt x="15981" y="-30"/>
                    <a:pt x="15661" y="9"/>
                  </a:cubicBezTo>
                  <a:cubicBezTo>
                    <a:pt x="15341" y="49"/>
                    <a:pt x="15159" y="207"/>
                    <a:pt x="14976" y="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2117906" y="2089035"/>
              <a:ext cx="41095" cy="45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52" fill="norm" stroke="1" extrusionOk="0">
                  <a:moveTo>
                    <a:pt x="1527" y="1567"/>
                  </a:moveTo>
                  <a:cubicBezTo>
                    <a:pt x="447" y="759"/>
                    <a:pt x="-633" y="-48"/>
                    <a:pt x="447" y="2"/>
                  </a:cubicBezTo>
                  <a:cubicBezTo>
                    <a:pt x="1527" y="53"/>
                    <a:pt x="4767" y="961"/>
                    <a:pt x="8547" y="3081"/>
                  </a:cubicBezTo>
                  <a:cubicBezTo>
                    <a:pt x="12327" y="5201"/>
                    <a:pt x="16647" y="8531"/>
                    <a:pt x="18807" y="11812"/>
                  </a:cubicBezTo>
                  <a:cubicBezTo>
                    <a:pt x="20967" y="15092"/>
                    <a:pt x="20967" y="18322"/>
                    <a:pt x="2096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032000" y="2483840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133600" y="2458440"/>
              <a:ext cx="1651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2945"/>
                    <a:pt x="11077" y="5891"/>
                    <a:pt x="7477" y="9491"/>
                  </a:cubicBezTo>
                  <a:cubicBezTo>
                    <a:pt x="3877" y="13091"/>
                    <a:pt x="1938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918815" y="2992510"/>
              <a:ext cx="252886" cy="35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06" fill="norm" stroke="1" extrusionOk="0">
                  <a:moveTo>
                    <a:pt x="3625" y="8727"/>
                  </a:moveTo>
                  <a:cubicBezTo>
                    <a:pt x="2740" y="8600"/>
                    <a:pt x="1855" y="8473"/>
                    <a:pt x="1058" y="7584"/>
                  </a:cubicBezTo>
                  <a:cubicBezTo>
                    <a:pt x="261" y="6694"/>
                    <a:pt x="-447" y="5042"/>
                    <a:pt x="350" y="3518"/>
                  </a:cubicBezTo>
                  <a:cubicBezTo>
                    <a:pt x="1146" y="1993"/>
                    <a:pt x="3448" y="595"/>
                    <a:pt x="5396" y="151"/>
                  </a:cubicBezTo>
                  <a:cubicBezTo>
                    <a:pt x="7343" y="-294"/>
                    <a:pt x="8937" y="214"/>
                    <a:pt x="11061" y="2120"/>
                  </a:cubicBezTo>
                  <a:cubicBezTo>
                    <a:pt x="13186" y="4026"/>
                    <a:pt x="15842" y="7330"/>
                    <a:pt x="17523" y="10442"/>
                  </a:cubicBezTo>
                  <a:cubicBezTo>
                    <a:pt x="19205" y="13555"/>
                    <a:pt x="19914" y="16478"/>
                    <a:pt x="20356" y="18257"/>
                  </a:cubicBezTo>
                  <a:cubicBezTo>
                    <a:pt x="20799" y="20035"/>
                    <a:pt x="20976" y="20671"/>
                    <a:pt x="21153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962150" y="3214090"/>
              <a:ext cx="171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240"/>
                    <a:pt x="18933" y="480"/>
                    <a:pt x="16667" y="3000"/>
                  </a:cubicBezTo>
                  <a:cubicBezTo>
                    <a:pt x="14400" y="5520"/>
                    <a:pt x="11200" y="10320"/>
                    <a:pt x="8667" y="13800"/>
                  </a:cubicBezTo>
                  <a:cubicBezTo>
                    <a:pt x="6133" y="17280"/>
                    <a:pt x="4267" y="19440"/>
                    <a:pt x="2933" y="20520"/>
                  </a:cubicBezTo>
                  <a:cubicBezTo>
                    <a:pt x="1600" y="21600"/>
                    <a:pt x="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797049" y="3608320"/>
              <a:ext cx="722200" cy="4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43" fill="norm" stroke="1" extrusionOk="0">
                  <a:moveTo>
                    <a:pt x="0" y="21343"/>
                  </a:moveTo>
                  <a:cubicBezTo>
                    <a:pt x="1958" y="18257"/>
                    <a:pt x="3916" y="15172"/>
                    <a:pt x="5968" y="12600"/>
                  </a:cubicBezTo>
                  <a:cubicBezTo>
                    <a:pt x="8021" y="10029"/>
                    <a:pt x="10168" y="7972"/>
                    <a:pt x="12221" y="5914"/>
                  </a:cubicBezTo>
                  <a:cubicBezTo>
                    <a:pt x="14274" y="3857"/>
                    <a:pt x="16232" y="1800"/>
                    <a:pt x="17653" y="772"/>
                  </a:cubicBezTo>
                  <a:cubicBezTo>
                    <a:pt x="19074" y="-257"/>
                    <a:pt x="19958" y="-257"/>
                    <a:pt x="20558" y="772"/>
                  </a:cubicBezTo>
                  <a:cubicBezTo>
                    <a:pt x="21158" y="1800"/>
                    <a:pt x="21474" y="3857"/>
                    <a:pt x="21537" y="7457"/>
                  </a:cubicBezTo>
                  <a:cubicBezTo>
                    <a:pt x="21600" y="11057"/>
                    <a:pt x="21411" y="16200"/>
                    <a:pt x="21221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936750" y="4084040"/>
              <a:ext cx="330200" cy="28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0006"/>
                  </a:moveTo>
                  <a:cubicBezTo>
                    <a:pt x="3046" y="9847"/>
                    <a:pt x="6092" y="9688"/>
                    <a:pt x="8515" y="8656"/>
                  </a:cubicBezTo>
                  <a:cubicBezTo>
                    <a:pt x="10938" y="7624"/>
                    <a:pt x="12738" y="5718"/>
                    <a:pt x="13708" y="4288"/>
                  </a:cubicBezTo>
                  <a:cubicBezTo>
                    <a:pt x="14677" y="2859"/>
                    <a:pt x="14815" y="1906"/>
                    <a:pt x="14608" y="1191"/>
                  </a:cubicBezTo>
                  <a:cubicBezTo>
                    <a:pt x="14400" y="476"/>
                    <a:pt x="13846" y="0"/>
                    <a:pt x="12462" y="0"/>
                  </a:cubicBezTo>
                  <a:cubicBezTo>
                    <a:pt x="11077" y="0"/>
                    <a:pt x="8862" y="476"/>
                    <a:pt x="6715" y="2303"/>
                  </a:cubicBezTo>
                  <a:cubicBezTo>
                    <a:pt x="4569" y="4129"/>
                    <a:pt x="2492" y="7306"/>
                    <a:pt x="1454" y="9926"/>
                  </a:cubicBezTo>
                  <a:cubicBezTo>
                    <a:pt x="415" y="12547"/>
                    <a:pt x="415" y="14612"/>
                    <a:pt x="900" y="16359"/>
                  </a:cubicBezTo>
                  <a:cubicBezTo>
                    <a:pt x="1385" y="18106"/>
                    <a:pt x="2354" y="19535"/>
                    <a:pt x="4292" y="20409"/>
                  </a:cubicBezTo>
                  <a:cubicBezTo>
                    <a:pt x="6231" y="21282"/>
                    <a:pt x="9138" y="21600"/>
                    <a:pt x="12185" y="21124"/>
                  </a:cubicBezTo>
                  <a:cubicBezTo>
                    <a:pt x="15231" y="20647"/>
                    <a:pt x="18415" y="19376"/>
                    <a:pt x="2160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220297" y="3761326"/>
              <a:ext cx="180004" cy="240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11" fill="norm" stroke="1" extrusionOk="0">
                  <a:moveTo>
                    <a:pt x="7043" y="4407"/>
                  </a:moveTo>
                  <a:cubicBezTo>
                    <a:pt x="5787" y="4407"/>
                    <a:pt x="4531" y="4407"/>
                    <a:pt x="3275" y="4219"/>
                  </a:cubicBezTo>
                  <a:cubicBezTo>
                    <a:pt x="2019" y="4031"/>
                    <a:pt x="764" y="3655"/>
                    <a:pt x="261" y="2998"/>
                  </a:cubicBezTo>
                  <a:cubicBezTo>
                    <a:pt x="-241" y="2341"/>
                    <a:pt x="10" y="1401"/>
                    <a:pt x="764" y="744"/>
                  </a:cubicBezTo>
                  <a:cubicBezTo>
                    <a:pt x="1517" y="87"/>
                    <a:pt x="2773" y="-289"/>
                    <a:pt x="5285" y="274"/>
                  </a:cubicBezTo>
                  <a:cubicBezTo>
                    <a:pt x="7796" y="838"/>
                    <a:pt x="11564" y="2341"/>
                    <a:pt x="14452" y="6003"/>
                  </a:cubicBezTo>
                  <a:cubicBezTo>
                    <a:pt x="17340" y="9666"/>
                    <a:pt x="19350" y="15488"/>
                    <a:pt x="21359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273299" y="3899840"/>
              <a:ext cx="95251" cy="1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21600" y="1070"/>
                  </a:moveTo>
                  <a:cubicBezTo>
                    <a:pt x="19200" y="362"/>
                    <a:pt x="16800" y="-346"/>
                    <a:pt x="14880" y="185"/>
                  </a:cubicBezTo>
                  <a:cubicBezTo>
                    <a:pt x="12960" y="716"/>
                    <a:pt x="11520" y="2487"/>
                    <a:pt x="9120" y="6205"/>
                  </a:cubicBezTo>
                  <a:cubicBezTo>
                    <a:pt x="6720" y="9923"/>
                    <a:pt x="3360" y="15588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438400" y="3865623"/>
              <a:ext cx="228600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730"/>
                  </a:moveTo>
                  <a:cubicBezTo>
                    <a:pt x="600" y="2266"/>
                    <a:pt x="1200" y="801"/>
                    <a:pt x="2000" y="252"/>
                  </a:cubicBezTo>
                  <a:cubicBezTo>
                    <a:pt x="2800" y="-297"/>
                    <a:pt x="3800" y="69"/>
                    <a:pt x="4800" y="1167"/>
                  </a:cubicBezTo>
                  <a:cubicBezTo>
                    <a:pt x="5800" y="2266"/>
                    <a:pt x="6800" y="4096"/>
                    <a:pt x="7000" y="7025"/>
                  </a:cubicBezTo>
                  <a:cubicBezTo>
                    <a:pt x="7200" y="9954"/>
                    <a:pt x="6600" y="13981"/>
                    <a:pt x="5900" y="16544"/>
                  </a:cubicBezTo>
                  <a:cubicBezTo>
                    <a:pt x="5200" y="19106"/>
                    <a:pt x="4400" y="20205"/>
                    <a:pt x="3900" y="19839"/>
                  </a:cubicBezTo>
                  <a:cubicBezTo>
                    <a:pt x="3400" y="19472"/>
                    <a:pt x="3200" y="17642"/>
                    <a:pt x="3500" y="15995"/>
                  </a:cubicBezTo>
                  <a:cubicBezTo>
                    <a:pt x="3800" y="14347"/>
                    <a:pt x="4600" y="12883"/>
                    <a:pt x="5500" y="11601"/>
                  </a:cubicBezTo>
                  <a:cubicBezTo>
                    <a:pt x="6400" y="10320"/>
                    <a:pt x="7400" y="9222"/>
                    <a:pt x="8400" y="8123"/>
                  </a:cubicBezTo>
                  <a:cubicBezTo>
                    <a:pt x="9400" y="7025"/>
                    <a:pt x="10400" y="5927"/>
                    <a:pt x="10500" y="6842"/>
                  </a:cubicBezTo>
                  <a:cubicBezTo>
                    <a:pt x="10600" y="7757"/>
                    <a:pt x="9800" y="10686"/>
                    <a:pt x="9400" y="13066"/>
                  </a:cubicBezTo>
                  <a:cubicBezTo>
                    <a:pt x="9000" y="15445"/>
                    <a:pt x="9000" y="17276"/>
                    <a:pt x="9700" y="18557"/>
                  </a:cubicBezTo>
                  <a:cubicBezTo>
                    <a:pt x="10400" y="19839"/>
                    <a:pt x="11800" y="20571"/>
                    <a:pt x="13900" y="20937"/>
                  </a:cubicBezTo>
                  <a:cubicBezTo>
                    <a:pt x="16000" y="21303"/>
                    <a:pt x="18800" y="21303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720850" y="5188940"/>
              <a:ext cx="381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6"/>
                    <a:pt x="12000" y="592"/>
                    <a:pt x="9000" y="1529"/>
                  </a:cubicBezTo>
                  <a:cubicBezTo>
                    <a:pt x="6000" y="2466"/>
                    <a:pt x="4800" y="4044"/>
                    <a:pt x="4200" y="6756"/>
                  </a:cubicBezTo>
                  <a:cubicBezTo>
                    <a:pt x="3600" y="9468"/>
                    <a:pt x="3600" y="13315"/>
                    <a:pt x="3000" y="15781"/>
                  </a:cubicBezTo>
                  <a:cubicBezTo>
                    <a:pt x="2400" y="18247"/>
                    <a:pt x="1200" y="19332"/>
                    <a:pt x="600" y="20170"/>
                  </a:cubicBezTo>
                  <a:cubicBezTo>
                    <a:pt x="0" y="21008"/>
                    <a:pt x="0" y="21600"/>
                    <a:pt x="0" y="21600"/>
                  </a:cubicBezTo>
                  <a:cubicBezTo>
                    <a:pt x="0" y="21600"/>
                    <a:pt x="0" y="21008"/>
                    <a:pt x="0" y="20367"/>
                  </a:cubicBezTo>
                  <a:cubicBezTo>
                    <a:pt x="0" y="19726"/>
                    <a:pt x="0" y="19036"/>
                    <a:pt x="0" y="18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727200" y="5150840"/>
              <a:ext cx="2540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2070" y="13976"/>
                  </a:cubicBezTo>
                  <a:cubicBezTo>
                    <a:pt x="4140" y="10588"/>
                    <a:pt x="8280" y="5929"/>
                    <a:pt x="11880" y="3388"/>
                  </a:cubicBezTo>
                  <a:cubicBezTo>
                    <a:pt x="15480" y="847"/>
                    <a:pt x="18540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714500" y="5334990"/>
              <a:ext cx="228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457"/>
                    <a:pt x="8800" y="11314"/>
                    <a:pt x="12400" y="7714"/>
                  </a:cubicBezTo>
                  <a:cubicBezTo>
                    <a:pt x="16000" y="4114"/>
                    <a:pt x="188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055035" y="5141231"/>
              <a:ext cx="192866" cy="46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86" fill="norm" stroke="1" extrusionOk="0">
                  <a:moveTo>
                    <a:pt x="16982" y="1017"/>
                  </a:moveTo>
                  <a:cubicBezTo>
                    <a:pt x="16750" y="535"/>
                    <a:pt x="16518" y="52"/>
                    <a:pt x="15705" y="4"/>
                  </a:cubicBezTo>
                  <a:cubicBezTo>
                    <a:pt x="14892" y="-44"/>
                    <a:pt x="13498" y="342"/>
                    <a:pt x="10944" y="2126"/>
                  </a:cubicBezTo>
                  <a:cubicBezTo>
                    <a:pt x="8389" y="3910"/>
                    <a:pt x="4673" y="7092"/>
                    <a:pt x="2466" y="10177"/>
                  </a:cubicBezTo>
                  <a:cubicBezTo>
                    <a:pt x="260" y="13263"/>
                    <a:pt x="-437" y="16252"/>
                    <a:pt x="260" y="18181"/>
                  </a:cubicBezTo>
                  <a:cubicBezTo>
                    <a:pt x="957" y="20110"/>
                    <a:pt x="3047" y="20977"/>
                    <a:pt x="6763" y="21267"/>
                  </a:cubicBezTo>
                  <a:cubicBezTo>
                    <a:pt x="10479" y="21556"/>
                    <a:pt x="15821" y="21267"/>
                    <a:pt x="21163" y="2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313137" y="5275638"/>
              <a:ext cx="119845" cy="2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0834" fill="norm" stroke="1" extrusionOk="0">
                  <a:moveTo>
                    <a:pt x="12880" y="1311"/>
                  </a:moveTo>
                  <a:cubicBezTo>
                    <a:pt x="11415" y="752"/>
                    <a:pt x="9951" y="193"/>
                    <a:pt x="8669" y="380"/>
                  </a:cubicBezTo>
                  <a:cubicBezTo>
                    <a:pt x="7388" y="566"/>
                    <a:pt x="6290" y="1497"/>
                    <a:pt x="4825" y="3824"/>
                  </a:cubicBezTo>
                  <a:cubicBezTo>
                    <a:pt x="3361" y="6152"/>
                    <a:pt x="1531" y="9876"/>
                    <a:pt x="615" y="12855"/>
                  </a:cubicBezTo>
                  <a:cubicBezTo>
                    <a:pt x="-300" y="15835"/>
                    <a:pt x="-300" y="18069"/>
                    <a:pt x="1347" y="19466"/>
                  </a:cubicBezTo>
                  <a:cubicBezTo>
                    <a:pt x="2995" y="20862"/>
                    <a:pt x="6290" y="21421"/>
                    <a:pt x="9951" y="20024"/>
                  </a:cubicBezTo>
                  <a:cubicBezTo>
                    <a:pt x="13612" y="18628"/>
                    <a:pt x="17639" y="15276"/>
                    <a:pt x="19469" y="12111"/>
                  </a:cubicBezTo>
                  <a:cubicBezTo>
                    <a:pt x="21300" y="8945"/>
                    <a:pt x="20934" y="5966"/>
                    <a:pt x="19653" y="4011"/>
                  </a:cubicBezTo>
                  <a:cubicBezTo>
                    <a:pt x="18371" y="2055"/>
                    <a:pt x="16175" y="1124"/>
                    <a:pt x="13612" y="566"/>
                  </a:cubicBezTo>
                  <a:cubicBezTo>
                    <a:pt x="11049" y="7"/>
                    <a:pt x="8120" y="-179"/>
                    <a:pt x="6839" y="193"/>
                  </a:cubicBezTo>
                  <a:cubicBezTo>
                    <a:pt x="5558" y="566"/>
                    <a:pt x="5924" y="1497"/>
                    <a:pt x="7205" y="2521"/>
                  </a:cubicBezTo>
                  <a:cubicBezTo>
                    <a:pt x="8486" y="3545"/>
                    <a:pt x="10683" y="4662"/>
                    <a:pt x="12880" y="5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584449" y="541119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80670" y="5256937"/>
              <a:ext cx="138730" cy="21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0723" fill="norm" stroke="1" extrusionOk="0">
                  <a:moveTo>
                    <a:pt x="13196" y="2624"/>
                  </a:moveTo>
                  <a:cubicBezTo>
                    <a:pt x="12243" y="1605"/>
                    <a:pt x="11290" y="586"/>
                    <a:pt x="10019" y="179"/>
                  </a:cubicBezTo>
                  <a:cubicBezTo>
                    <a:pt x="8749" y="-229"/>
                    <a:pt x="7161" y="-25"/>
                    <a:pt x="5255" y="1707"/>
                  </a:cubicBezTo>
                  <a:cubicBezTo>
                    <a:pt x="3349" y="3439"/>
                    <a:pt x="1125" y="6699"/>
                    <a:pt x="331" y="9960"/>
                  </a:cubicBezTo>
                  <a:cubicBezTo>
                    <a:pt x="-463" y="13220"/>
                    <a:pt x="172" y="16480"/>
                    <a:pt x="2237" y="18518"/>
                  </a:cubicBezTo>
                  <a:cubicBezTo>
                    <a:pt x="4302" y="20556"/>
                    <a:pt x="7796" y="21371"/>
                    <a:pt x="11290" y="20148"/>
                  </a:cubicBezTo>
                  <a:cubicBezTo>
                    <a:pt x="14784" y="18926"/>
                    <a:pt x="18278" y="15665"/>
                    <a:pt x="19708" y="12813"/>
                  </a:cubicBezTo>
                  <a:cubicBezTo>
                    <a:pt x="21137" y="9960"/>
                    <a:pt x="20502" y="7514"/>
                    <a:pt x="19390" y="6088"/>
                  </a:cubicBezTo>
                  <a:cubicBezTo>
                    <a:pt x="18278" y="4662"/>
                    <a:pt x="16690" y="4254"/>
                    <a:pt x="16849" y="4560"/>
                  </a:cubicBezTo>
                  <a:cubicBezTo>
                    <a:pt x="17008" y="4865"/>
                    <a:pt x="18913" y="5884"/>
                    <a:pt x="20819" y="6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926371" y="5253685"/>
              <a:ext cx="138563" cy="20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48" fill="norm" stroke="1" extrusionOk="0">
                  <a:moveTo>
                    <a:pt x="14656" y="537"/>
                  </a:moveTo>
                  <a:cubicBezTo>
                    <a:pt x="12077" y="91"/>
                    <a:pt x="9498" y="-354"/>
                    <a:pt x="7080" y="425"/>
                  </a:cubicBezTo>
                  <a:cubicBezTo>
                    <a:pt x="4662" y="1205"/>
                    <a:pt x="2405" y="3209"/>
                    <a:pt x="1116" y="6438"/>
                  </a:cubicBezTo>
                  <a:cubicBezTo>
                    <a:pt x="-174" y="9667"/>
                    <a:pt x="-496" y="14120"/>
                    <a:pt x="955" y="17015"/>
                  </a:cubicBezTo>
                  <a:cubicBezTo>
                    <a:pt x="2405" y="19910"/>
                    <a:pt x="5629" y="21246"/>
                    <a:pt x="8853" y="21023"/>
                  </a:cubicBezTo>
                  <a:cubicBezTo>
                    <a:pt x="12077" y="20801"/>
                    <a:pt x="15301" y="19019"/>
                    <a:pt x="17558" y="15790"/>
                  </a:cubicBezTo>
                  <a:cubicBezTo>
                    <a:pt x="19814" y="12561"/>
                    <a:pt x="21104" y="7885"/>
                    <a:pt x="21104" y="5213"/>
                  </a:cubicBezTo>
                  <a:cubicBezTo>
                    <a:pt x="21104" y="2541"/>
                    <a:pt x="19814" y="1873"/>
                    <a:pt x="18364" y="1539"/>
                  </a:cubicBezTo>
                  <a:cubicBezTo>
                    <a:pt x="16913" y="1205"/>
                    <a:pt x="15301" y="1205"/>
                    <a:pt x="14334" y="1761"/>
                  </a:cubicBezTo>
                  <a:cubicBezTo>
                    <a:pt x="13367" y="2318"/>
                    <a:pt x="13044" y="3432"/>
                    <a:pt x="13850" y="4322"/>
                  </a:cubicBezTo>
                  <a:cubicBezTo>
                    <a:pt x="14656" y="5213"/>
                    <a:pt x="16591" y="5881"/>
                    <a:pt x="18525" y="6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203299" y="5214340"/>
              <a:ext cx="41552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99" fill="norm" stroke="1" extrusionOk="0">
                  <a:moveTo>
                    <a:pt x="5000" y="0"/>
                  </a:moveTo>
                  <a:cubicBezTo>
                    <a:pt x="2840" y="4849"/>
                    <a:pt x="680" y="9698"/>
                    <a:pt x="140" y="12894"/>
                  </a:cubicBezTo>
                  <a:cubicBezTo>
                    <a:pt x="-400" y="16090"/>
                    <a:pt x="680" y="17633"/>
                    <a:pt x="2300" y="18955"/>
                  </a:cubicBezTo>
                  <a:cubicBezTo>
                    <a:pt x="3920" y="20278"/>
                    <a:pt x="6080" y="21380"/>
                    <a:pt x="9320" y="21490"/>
                  </a:cubicBezTo>
                  <a:cubicBezTo>
                    <a:pt x="12560" y="21600"/>
                    <a:pt x="16880" y="20718"/>
                    <a:pt x="2120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276600" y="5138140"/>
              <a:ext cx="9631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8" h="21600" fill="norm" stroke="1" extrusionOk="0">
                  <a:moveTo>
                    <a:pt x="3967" y="0"/>
                  </a:moveTo>
                  <a:cubicBezTo>
                    <a:pt x="8376" y="1670"/>
                    <a:pt x="12784" y="3339"/>
                    <a:pt x="16090" y="5322"/>
                  </a:cubicBezTo>
                  <a:cubicBezTo>
                    <a:pt x="19396" y="7304"/>
                    <a:pt x="21600" y="9600"/>
                    <a:pt x="18735" y="12365"/>
                  </a:cubicBezTo>
                  <a:cubicBezTo>
                    <a:pt x="15869" y="15130"/>
                    <a:pt x="7935" y="18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758950" y="629384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771650" y="6408140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2274888" y="6020439"/>
              <a:ext cx="106363" cy="463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21" fill="norm" stroke="1" extrusionOk="0">
                  <a:moveTo>
                    <a:pt x="21282" y="4415"/>
                  </a:moveTo>
                  <a:cubicBezTo>
                    <a:pt x="21282" y="3437"/>
                    <a:pt x="21282" y="2460"/>
                    <a:pt x="21282" y="1727"/>
                  </a:cubicBezTo>
                  <a:cubicBezTo>
                    <a:pt x="21282" y="994"/>
                    <a:pt x="21282" y="505"/>
                    <a:pt x="19800" y="212"/>
                  </a:cubicBezTo>
                  <a:cubicBezTo>
                    <a:pt x="18317" y="-81"/>
                    <a:pt x="15353" y="-179"/>
                    <a:pt x="11753" y="652"/>
                  </a:cubicBezTo>
                  <a:cubicBezTo>
                    <a:pt x="8153" y="1483"/>
                    <a:pt x="3917" y="3242"/>
                    <a:pt x="1800" y="5441"/>
                  </a:cubicBezTo>
                  <a:cubicBezTo>
                    <a:pt x="-318" y="7640"/>
                    <a:pt x="-318" y="10279"/>
                    <a:pt x="529" y="12722"/>
                  </a:cubicBezTo>
                  <a:cubicBezTo>
                    <a:pt x="1376" y="15166"/>
                    <a:pt x="3070" y="17414"/>
                    <a:pt x="3706" y="18831"/>
                  </a:cubicBezTo>
                  <a:cubicBezTo>
                    <a:pt x="4341" y="20248"/>
                    <a:pt x="3917" y="20835"/>
                    <a:pt x="349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2190750" y="6287490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429"/>
                    <a:pt x="11520" y="9257"/>
                    <a:pt x="15120" y="5657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470930" y="6084290"/>
              <a:ext cx="13257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20813" y="1694"/>
                  </a:moveTo>
                  <a:cubicBezTo>
                    <a:pt x="20148" y="847"/>
                    <a:pt x="19484" y="0"/>
                    <a:pt x="18155" y="0"/>
                  </a:cubicBezTo>
                  <a:cubicBezTo>
                    <a:pt x="16825" y="0"/>
                    <a:pt x="14831" y="847"/>
                    <a:pt x="11675" y="2965"/>
                  </a:cubicBezTo>
                  <a:cubicBezTo>
                    <a:pt x="8518" y="5082"/>
                    <a:pt x="4198" y="8471"/>
                    <a:pt x="1871" y="11082"/>
                  </a:cubicBezTo>
                  <a:cubicBezTo>
                    <a:pt x="-455" y="13694"/>
                    <a:pt x="-787" y="15529"/>
                    <a:pt x="1871" y="17153"/>
                  </a:cubicBezTo>
                  <a:cubicBezTo>
                    <a:pt x="4530" y="18776"/>
                    <a:pt x="10179" y="20188"/>
                    <a:pt x="15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646443" y="6196930"/>
              <a:ext cx="142418" cy="15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298" fill="norm" stroke="1" extrusionOk="0">
                  <a:moveTo>
                    <a:pt x="12253" y="223"/>
                  </a:moveTo>
                  <a:cubicBezTo>
                    <a:pt x="9785" y="-61"/>
                    <a:pt x="7316" y="-345"/>
                    <a:pt x="5156" y="1218"/>
                  </a:cubicBezTo>
                  <a:cubicBezTo>
                    <a:pt x="2996" y="2781"/>
                    <a:pt x="1145" y="6192"/>
                    <a:pt x="373" y="9460"/>
                  </a:cubicBezTo>
                  <a:cubicBezTo>
                    <a:pt x="-398" y="12729"/>
                    <a:pt x="-89" y="15855"/>
                    <a:pt x="2379" y="17987"/>
                  </a:cubicBezTo>
                  <a:cubicBezTo>
                    <a:pt x="4848" y="20118"/>
                    <a:pt x="9476" y="21255"/>
                    <a:pt x="13025" y="19266"/>
                  </a:cubicBezTo>
                  <a:cubicBezTo>
                    <a:pt x="16573" y="17276"/>
                    <a:pt x="19042" y="12160"/>
                    <a:pt x="20122" y="8892"/>
                  </a:cubicBezTo>
                  <a:cubicBezTo>
                    <a:pt x="21202" y="5623"/>
                    <a:pt x="20893" y="4202"/>
                    <a:pt x="19351" y="3066"/>
                  </a:cubicBezTo>
                  <a:cubicBezTo>
                    <a:pt x="17808" y="1929"/>
                    <a:pt x="15031" y="1076"/>
                    <a:pt x="14105" y="1076"/>
                  </a:cubicBezTo>
                  <a:cubicBezTo>
                    <a:pt x="13179" y="1076"/>
                    <a:pt x="14105" y="1929"/>
                    <a:pt x="15031" y="2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819400" y="6084290"/>
              <a:ext cx="13163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0" y="0"/>
                  </a:moveTo>
                  <a:cubicBezTo>
                    <a:pt x="2057" y="136"/>
                    <a:pt x="4114" y="272"/>
                    <a:pt x="7029" y="1766"/>
                  </a:cubicBezTo>
                  <a:cubicBezTo>
                    <a:pt x="9943" y="3260"/>
                    <a:pt x="13714" y="6113"/>
                    <a:pt x="16457" y="8694"/>
                  </a:cubicBezTo>
                  <a:cubicBezTo>
                    <a:pt x="19200" y="11275"/>
                    <a:pt x="20914" y="13585"/>
                    <a:pt x="21257" y="15487"/>
                  </a:cubicBezTo>
                  <a:cubicBezTo>
                    <a:pt x="21600" y="17389"/>
                    <a:pt x="20571" y="18883"/>
                    <a:pt x="18343" y="19834"/>
                  </a:cubicBezTo>
                  <a:cubicBezTo>
                    <a:pt x="16114" y="20785"/>
                    <a:pt x="12686" y="2119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3130549" y="6196146"/>
              <a:ext cx="171451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312"/>
                  </a:moveTo>
                  <a:cubicBezTo>
                    <a:pt x="1333" y="42"/>
                    <a:pt x="2667" y="-228"/>
                    <a:pt x="3600" y="312"/>
                  </a:cubicBezTo>
                  <a:cubicBezTo>
                    <a:pt x="4533" y="852"/>
                    <a:pt x="5067" y="2202"/>
                    <a:pt x="7067" y="5307"/>
                  </a:cubicBezTo>
                  <a:cubicBezTo>
                    <a:pt x="9067" y="8412"/>
                    <a:pt x="12533" y="13272"/>
                    <a:pt x="15200" y="16242"/>
                  </a:cubicBezTo>
                  <a:cubicBezTo>
                    <a:pt x="17867" y="19212"/>
                    <a:pt x="19733" y="2029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143250" y="6196785"/>
              <a:ext cx="165100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183"/>
                  </a:moveTo>
                  <a:cubicBezTo>
                    <a:pt x="20215" y="-31"/>
                    <a:pt x="18831" y="-245"/>
                    <a:pt x="17031" y="717"/>
                  </a:cubicBezTo>
                  <a:cubicBezTo>
                    <a:pt x="15231" y="1680"/>
                    <a:pt x="13015" y="3818"/>
                    <a:pt x="10108" y="7454"/>
                  </a:cubicBezTo>
                  <a:cubicBezTo>
                    <a:pt x="7200" y="11090"/>
                    <a:pt x="3600" y="16222"/>
                    <a:pt x="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494477" y="6194065"/>
              <a:ext cx="129925" cy="154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0483" fill="norm" stroke="1" extrusionOk="0">
                  <a:moveTo>
                    <a:pt x="15109" y="600"/>
                  </a:moveTo>
                  <a:cubicBezTo>
                    <a:pt x="12366" y="39"/>
                    <a:pt x="9623" y="-522"/>
                    <a:pt x="7051" y="881"/>
                  </a:cubicBezTo>
                  <a:cubicBezTo>
                    <a:pt x="4480" y="2283"/>
                    <a:pt x="2080" y="5649"/>
                    <a:pt x="880" y="8875"/>
                  </a:cubicBezTo>
                  <a:cubicBezTo>
                    <a:pt x="-320" y="12101"/>
                    <a:pt x="-320" y="15187"/>
                    <a:pt x="1051" y="17431"/>
                  </a:cubicBezTo>
                  <a:cubicBezTo>
                    <a:pt x="2423" y="19675"/>
                    <a:pt x="5166" y="21078"/>
                    <a:pt x="8766" y="20236"/>
                  </a:cubicBezTo>
                  <a:cubicBezTo>
                    <a:pt x="12366" y="19395"/>
                    <a:pt x="16823" y="16309"/>
                    <a:pt x="19051" y="13083"/>
                  </a:cubicBezTo>
                  <a:cubicBezTo>
                    <a:pt x="21280" y="9857"/>
                    <a:pt x="21280" y="6491"/>
                    <a:pt x="20766" y="4247"/>
                  </a:cubicBezTo>
                  <a:cubicBezTo>
                    <a:pt x="20251" y="2003"/>
                    <a:pt x="19223" y="881"/>
                    <a:pt x="17166" y="1442"/>
                  </a:cubicBezTo>
                  <a:cubicBezTo>
                    <a:pt x="15109" y="2003"/>
                    <a:pt x="12023" y="4247"/>
                    <a:pt x="8937" y="6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721100" y="629384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817246" y="6198954"/>
              <a:ext cx="132999" cy="14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808" fill="norm" stroke="1" extrusionOk="0">
                  <a:moveTo>
                    <a:pt x="13816" y="872"/>
                  </a:moveTo>
                  <a:cubicBezTo>
                    <a:pt x="12155" y="255"/>
                    <a:pt x="10493" y="-362"/>
                    <a:pt x="8333" y="255"/>
                  </a:cubicBezTo>
                  <a:cubicBezTo>
                    <a:pt x="6173" y="872"/>
                    <a:pt x="3515" y="2724"/>
                    <a:pt x="1853" y="5501"/>
                  </a:cubicBezTo>
                  <a:cubicBezTo>
                    <a:pt x="192" y="8278"/>
                    <a:pt x="-473" y="11981"/>
                    <a:pt x="358" y="14912"/>
                  </a:cubicBezTo>
                  <a:cubicBezTo>
                    <a:pt x="1189" y="17844"/>
                    <a:pt x="3515" y="20004"/>
                    <a:pt x="6672" y="20621"/>
                  </a:cubicBezTo>
                  <a:cubicBezTo>
                    <a:pt x="9829" y="21238"/>
                    <a:pt x="13816" y="20312"/>
                    <a:pt x="16475" y="17998"/>
                  </a:cubicBezTo>
                  <a:cubicBezTo>
                    <a:pt x="19133" y="15684"/>
                    <a:pt x="20462" y="11981"/>
                    <a:pt x="20795" y="9204"/>
                  </a:cubicBezTo>
                  <a:cubicBezTo>
                    <a:pt x="21127" y="6427"/>
                    <a:pt x="20462" y="4575"/>
                    <a:pt x="19299" y="3495"/>
                  </a:cubicBezTo>
                  <a:cubicBezTo>
                    <a:pt x="18136" y="2415"/>
                    <a:pt x="16475" y="2107"/>
                    <a:pt x="15644" y="2415"/>
                  </a:cubicBezTo>
                  <a:cubicBezTo>
                    <a:pt x="14813" y="2724"/>
                    <a:pt x="14813" y="3649"/>
                    <a:pt x="14813" y="4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4005703" y="6198540"/>
              <a:ext cx="132116" cy="1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0846" fill="norm" stroke="1" extrusionOk="0">
                  <a:moveTo>
                    <a:pt x="14137" y="2999"/>
                  </a:moveTo>
                  <a:cubicBezTo>
                    <a:pt x="12807" y="2002"/>
                    <a:pt x="11478" y="1005"/>
                    <a:pt x="9152" y="1338"/>
                  </a:cubicBezTo>
                  <a:cubicBezTo>
                    <a:pt x="6826" y="1670"/>
                    <a:pt x="3503" y="3331"/>
                    <a:pt x="1675" y="5990"/>
                  </a:cubicBezTo>
                  <a:cubicBezTo>
                    <a:pt x="-153" y="8648"/>
                    <a:pt x="-485" y="12304"/>
                    <a:pt x="678" y="15128"/>
                  </a:cubicBezTo>
                  <a:cubicBezTo>
                    <a:pt x="1841" y="17953"/>
                    <a:pt x="4500" y="19947"/>
                    <a:pt x="7823" y="20611"/>
                  </a:cubicBezTo>
                  <a:cubicBezTo>
                    <a:pt x="11146" y="21276"/>
                    <a:pt x="15133" y="20611"/>
                    <a:pt x="17626" y="17621"/>
                  </a:cubicBezTo>
                  <a:cubicBezTo>
                    <a:pt x="20118" y="14630"/>
                    <a:pt x="21115" y="9313"/>
                    <a:pt x="20617" y="5824"/>
                  </a:cubicBezTo>
                  <a:cubicBezTo>
                    <a:pt x="20118" y="2334"/>
                    <a:pt x="18124" y="673"/>
                    <a:pt x="16130" y="174"/>
                  </a:cubicBezTo>
                  <a:cubicBezTo>
                    <a:pt x="14137" y="-324"/>
                    <a:pt x="12143" y="341"/>
                    <a:pt x="10149" y="1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222749" y="6166840"/>
              <a:ext cx="25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91"/>
                    <a:pt x="7200" y="10381"/>
                    <a:pt x="3600" y="13981"/>
                  </a:cubicBezTo>
                  <a:cubicBezTo>
                    <a:pt x="0" y="17581"/>
                    <a:pt x="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733550" y="6962292"/>
              <a:ext cx="22860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00" y="11153"/>
                    <a:pt x="8400" y="2153"/>
                    <a:pt x="12000" y="353"/>
                  </a:cubicBezTo>
                  <a:cubicBezTo>
                    <a:pt x="15600" y="-1447"/>
                    <a:pt x="186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809750" y="709394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2442653" y="6858151"/>
              <a:ext cx="300548" cy="36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82" fill="norm" stroke="1" extrusionOk="0">
                  <a:moveTo>
                    <a:pt x="4649" y="8468"/>
                  </a:moveTo>
                  <a:cubicBezTo>
                    <a:pt x="3299" y="7980"/>
                    <a:pt x="1949" y="7492"/>
                    <a:pt x="1049" y="6699"/>
                  </a:cubicBezTo>
                  <a:cubicBezTo>
                    <a:pt x="149" y="5906"/>
                    <a:pt x="-301" y="4807"/>
                    <a:pt x="224" y="3526"/>
                  </a:cubicBezTo>
                  <a:cubicBezTo>
                    <a:pt x="749" y="2245"/>
                    <a:pt x="2249" y="780"/>
                    <a:pt x="4124" y="231"/>
                  </a:cubicBezTo>
                  <a:cubicBezTo>
                    <a:pt x="5999" y="-318"/>
                    <a:pt x="8249" y="48"/>
                    <a:pt x="10574" y="2001"/>
                  </a:cubicBezTo>
                  <a:cubicBezTo>
                    <a:pt x="12899" y="3953"/>
                    <a:pt x="15299" y="7492"/>
                    <a:pt x="17099" y="10970"/>
                  </a:cubicBezTo>
                  <a:cubicBezTo>
                    <a:pt x="18899" y="14448"/>
                    <a:pt x="20099" y="17865"/>
                    <a:pt x="21299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540000" y="7036790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0"/>
                    <a:pt x="18277" y="0"/>
                    <a:pt x="16477" y="1125"/>
                  </a:cubicBezTo>
                  <a:cubicBezTo>
                    <a:pt x="14677" y="2250"/>
                    <a:pt x="12738" y="4500"/>
                    <a:pt x="10108" y="7312"/>
                  </a:cubicBezTo>
                  <a:cubicBezTo>
                    <a:pt x="7477" y="10125"/>
                    <a:pt x="4154" y="13500"/>
                    <a:pt x="2354" y="15975"/>
                  </a:cubicBezTo>
                  <a:cubicBezTo>
                    <a:pt x="554" y="18450"/>
                    <a:pt x="277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022600" y="7030440"/>
              <a:ext cx="146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525"/>
                    <a:pt x="11896" y="13050"/>
                    <a:pt x="15496" y="16650"/>
                  </a:cubicBezTo>
                  <a:cubicBezTo>
                    <a:pt x="19096" y="20250"/>
                    <a:pt x="20348" y="209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3048000" y="7051229"/>
              <a:ext cx="133350" cy="22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2236"/>
                  </a:moveTo>
                  <a:cubicBezTo>
                    <a:pt x="20914" y="1236"/>
                    <a:pt x="20229" y="236"/>
                    <a:pt x="19200" y="36"/>
                  </a:cubicBezTo>
                  <a:cubicBezTo>
                    <a:pt x="18171" y="-164"/>
                    <a:pt x="16800" y="436"/>
                    <a:pt x="14229" y="2836"/>
                  </a:cubicBezTo>
                  <a:cubicBezTo>
                    <a:pt x="11657" y="5236"/>
                    <a:pt x="7886" y="9436"/>
                    <a:pt x="5314" y="12836"/>
                  </a:cubicBezTo>
                  <a:cubicBezTo>
                    <a:pt x="2743" y="16236"/>
                    <a:pt x="1371" y="18836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3491950" y="7034273"/>
              <a:ext cx="164202" cy="16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0595" fill="norm" stroke="1" extrusionOk="0">
                  <a:moveTo>
                    <a:pt x="18700" y="2620"/>
                  </a:moveTo>
                  <a:cubicBezTo>
                    <a:pt x="17350" y="1334"/>
                    <a:pt x="16000" y="48"/>
                    <a:pt x="13705" y="48"/>
                  </a:cubicBezTo>
                  <a:cubicBezTo>
                    <a:pt x="11410" y="48"/>
                    <a:pt x="8170" y="1334"/>
                    <a:pt x="5740" y="4034"/>
                  </a:cubicBezTo>
                  <a:cubicBezTo>
                    <a:pt x="3310" y="6734"/>
                    <a:pt x="1690" y="10848"/>
                    <a:pt x="745" y="13548"/>
                  </a:cubicBezTo>
                  <a:cubicBezTo>
                    <a:pt x="-200" y="16248"/>
                    <a:pt x="-470" y="17534"/>
                    <a:pt x="1285" y="18820"/>
                  </a:cubicBezTo>
                  <a:cubicBezTo>
                    <a:pt x="3040" y="20105"/>
                    <a:pt x="6820" y="21391"/>
                    <a:pt x="10465" y="19977"/>
                  </a:cubicBezTo>
                  <a:cubicBezTo>
                    <a:pt x="14110" y="18562"/>
                    <a:pt x="17620" y="14448"/>
                    <a:pt x="19375" y="11362"/>
                  </a:cubicBezTo>
                  <a:cubicBezTo>
                    <a:pt x="21130" y="8277"/>
                    <a:pt x="21130" y="6220"/>
                    <a:pt x="20725" y="4548"/>
                  </a:cubicBezTo>
                  <a:cubicBezTo>
                    <a:pt x="20320" y="2877"/>
                    <a:pt x="19510" y="1591"/>
                    <a:pt x="18430" y="820"/>
                  </a:cubicBezTo>
                  <a:cubicBezTo>
                    <a:pt x="17350" y="48"/>
                    <a:pt x="16000" y="-209"/>
                    <a:pt x="14920" y="177"/>
                  </a:cubicBezTo>
                  <a:cubicBezTo>
                    <a:pt x="13840" y="562"/>
                    <a:pt x="13030" y="1591"/>
                    <a:pt x="12220" y="2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3733800" y="713204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3862013" y="7036838"/>
              <a:ext cx="148208" cy="143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0939" fill="norm" stroke="1" extrusionOk="0">
                  <a:moveTo>
                    <a:pt x="10482" y="2770"/>
                  </a:moveTo>
                  <a:cubicBezTo>
                    <a:pt x="9298" y="1844"/>
                    <a:pt x="8115" y="918"/>
                    <a:pt x="6487" y="1073"/>
                  </a:cubicBezTo>
                  <a:cubicBezTo>
                    <a:pt x="4860" y="1227"/>
                    <a:pt x="2789" y="2461"/>
                    <a:pt x="1457" y="5238"/>
                  </a:cubicBezTo>
                  <a:cubicBezTo>
                    <a:pt x="126" y="8015"/>
                    <a:pt x="-466" y="12335"/>
                    <a:pt x="422" y="15421"/>
                  </a:cubicBezTo>
                  <a:cubicBezTo>
                    <a:pt x="1309" y="18507"/>
                    <a:pt x="3676" y="20358"/>
                    <a:pt x="7079" y="20821"/>
                  </a:cubicBezTo>
                  <a:cubicBezTo>
                    <a:pt x="10482" y="21284"/>
                    <a:pt x="14920" y="20358"/>
                    <a:pt x="17583" y="18353"/>
                  </a:cubicBezTo>
                  <a:cubicBezTo>
                    <a:pt x="20246" y="16347"/>
                    <a:pt x="21134" y="13261"/>
                    <a:pt x="20542" y="10175"/>
                  </a:cubicBezTo>
                  <a:cubicBezTo>
                    <a:pt x="19950" y="7090"/>
                    <a:pt x="17879" y="4004"/>
                    <a:pt x="16104" y="2153"/>
                  </a:cubicBezTo>
                  <a:cubicBezTo>
                    <a:pt x="14329" y="301"/>
                    <a:pt x="12849" y="-316"/>
                    <a:pt x="12405" y="147"/>
                  </a:cubicBezTo>
                  <a:cubicBezTo>
                    <a:pt x="11961" y="610"/>
                    <a:pt x="12553" y="2153"/>
                    <a:pt x="13145" y="3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4106333" y="7019113"/>
              <a:ext cx="159708" cy="13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02" fill="norm" stroke="1" extrusionOk="0">
                  <a:moveTo>
                    <a:pt x="10516" y="6762"/>
                  </a:moveTo>
                  <a:cubicBezTo>
                    <a:pt x="9379" y="5433"/>
                    <a:pt x="8242" y="4104"/>
                    <a:pt x="6963" y="3772"/>
                  </a:cubicBezTo>
                  <a:cubicBezTo>
                    <a:pt x="5684" y="3439"/>
                    <a:pt x="4263" y="4104"/>
                    <a:pt x="2842" y="5932"/>
                  </a:cubicBezTo>
                  <a:cubicBezTo>
                    <a:pt x="1421" y="7759"/>
                    <a:pt x="0" y="10750"/>
                    <a:pt x="0" y="13741"/>
                  </a:cubicBezTo>
                  <a:cubicBezTo>
                    <a:pt x="0" y="16732"/>
                    <a:pt x="1421" y="19722"/>
                    <a:pt x="4832" y="20553"/>
                  </a:cubicBezTo>
                  <a:cubicBezTo>
                    <a:pt x="8242" y="21384"/>
                    <a:pt x="13642" y="20055"/>
                    <a:pt x="16768" y="17729"/>
                  </a:cubicBezTo>
                  <a:cubicBezTo>
                    <a:pt x="19895" y="15402"/>
                    <a:pt x="20747" y="12079"/>
                    <a:pt x="21174" y="9587"/>
                  </a:cubicBezTo>
                  <a:cubicBezTo>
                    <a:pt x="21600" y="7095"/>
                    <a:pt x="21600" y="5433"/>
                    <a:pt x="20605" y="3938"/>
                  </a:cubicBezTo>
                  <a:cubicBezTo>
                    <a:pt x="19611" y="2442"/>
                    <a:pt x="17621" y="1113"/>
                    <a:pt x="15347" y="449"/>
                  </a:cubicBezTo>
                  <a:cubicBezTo>
                    <a:pt x="13074" y="-216"/>
                    <a:pt x="10516" y="-216"/>
                    <a:pt x="9521" y="947"/>
                  </a:cubicBezTo>
                  <a:cubicBezTo>
                    <a:pt x="8526" y="2110"/>
                    <a:pt x="9095" y="4436"/>
                    <a:pt x="9663" y="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4413250" y="7006201"/>
              <a:ext cx="18257" cy="22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93" fill="norm" stroke="1" extrusionOk="0">
                  <a:moveTo>
                    <a:pt x="0" y="1675"/>
                  </a:moveTo>
                  <a:cubicBezTo>
                    <a:pt x="7200" y="684"/>
                    <a:pt x="14400" y="-307"/>
                    <a:pt x="18000" y="89"/>
                  </a:cubicBezTo>
                  <a:cubicBezTo>
                    <a:pt x="21600" y="486"/>
                    <a:pt x="21600" y="2269"/>
                    <a:pt x="18000" y="6034"/>
                  </a:cubicBezTo>
                  <a:cubicBezTo>
                    <a:pt x="14400" y="9799"/>
                    <a:pt x="7200" y="15546"/>
                    <a:pt x="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600449" y="7344490"/>
              <a:ext cx="730251" cy="2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816" y="16400"/>
                    <a:pt x="3631" y="11772"/>
                    <a:pt x="5760" y="7915"/>
                  </a:cubicBezTo>
                  <a:cubicBezTo>
                    <a:pt x="7889" y="4058"/>
                    <a:pt x="10330" y="972"/>
                    <a:pt x="12772" y="200"/>
                  </a:cubicBezTo>
                  <a:cubicBezTo>
                    <a:pt x="15214" y="-571"/>
                    <a:pt x="17656" y="972"/>
                    <a:pt x="19127" y="3286"/>
                  </a:cubicBezTo>
                  <a:cubicBezTo>
                    <a:pt x="20598" y="5600"/>
                    <a:pt x="21099" y="8686"/>
                    <a:pt x="21600" y="1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707271" y="7379690"/>
              <a:ext cx="705980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188" fill="norm" stroke="1" extrusionOk="0">
                  <a:moveTo>
                    <a:pt x="2945" y="0"/>
                  </a:moveTo>
                  <a:cubicBezTo>
                    <a:pt x="2233" y="2400"/>
                    <a:pt x="1522" y="4800"/>
                    <a:pt x="972" y="7200"/>
                  </a:cubicBezTo>
                  <a:cubicBezTo>
                    <a:pt x="423" y="9600"/>
                    <a:pt x="35" y="12000"/>
                    <a:pt x="2" y="14400"/>
                  </a:cubicBezTo>
                  <a:cubicBezTo>
                    <a:pt x="-30" y="16800"/>
                    <a:pt x="293" y="19200"/>
                    <a:pt x="1748" y="20400"/>
                  </a:cubicBezTo>
                  <a:cubicBezTo>
                    <a:pt x="3204" y="21600"/>
                    <a:pt x="5790" y="21600"/>
                    <a:pt x="8345" y="19200"/>
                  </a:cubicBezTo>
                  <a:cubicBezTo>
                    <a:pt x="10899" y="16800"/>
                    <a:pt x="13421" y="12000"/>
                    <a:pt x="15620" y="10800"/>
                  </a:cubicBezTo>
                  <a:cubicBezTo>
                    <a:pt x="17819" y="9600"/>
                    <a:pt x="19695" y="12000"/>
                    <a:pt x="2157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Drawing"/>
          <p:cNvGrpSpPr/>
          <p:nvPr/>
        </p:nvGrpSpPr>
        <p:grpSpPr>
          <a:xfrm>
            <a:off x="8920253" y="1582047"/>
            <a:ext cx="3888364" cy="804540"/>
            <a:chOff x="0" y="0"/>
            <a:chExt cx="3888363" cy="804539"/>
          </a:xfrm>
        </p:grpSpPr>
        <p:sp>
          <p:nvSpPr>
            <p:cNvPr id="1068" name="Line"/>
            <p:cNvSpPr/>
            <p:nvPr/>
          </p:nvSpPr>
          <p:spPr>
            <a:xfrm>
              <a:off x="84990" y="125492"/>
              <a:ext cx="113357" cy="534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54" fill="norm" stroke="1" extrusionOk="0">
                  <a:moveTo>
                    <a:pt x="21422" y="5637"/>
                  </a:moveTo>
                  <a:cubicBezTo>
                    <a:pt x="21022" y="4191"/>
                    <a:pt x="20622" y="2745"/>
                    <a:pt x="19622" y="1810"/>
                  </a:cubicBezTo>
                  <a:cubicBezTo>
                    <a:pt x="18622" y="874"/>
                    <a:pt x="17022" y="449"/>
                    <a:pt x="15222" y="194"/>
                  </a:cubicBezTo>
                  <a:cubicBezTo>
                    <a:pt x="13422" y="-61"/>
                    <a:pt x="11422" y="-146"/>
                    <a:pt x="9222" y="449"/>
                  </a:cubicBezTo>
                  <a:cubicBezTo>
                    <a:pt x="7022" y="1045"/>
                    <a:pt x="4622" y="2320"/>
                    <a:pt x="2822" y="4531"/>
                  </a:cubicBezTo>
                  <a:cubicBezTo>
                    <a:pt x="1022" y="6742"/>
                    <a:pt x="-178" y="9889"/>
                    <a:pt x="22" y="12865"/>
                  </a:cubicBezTo>
                  <a:cubicBezTo>
                    <a:pt x="222" y="15841"/>
                    <a:pt x="1822" y="18648"/>
                    <a:pt x="3422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-1" y="361052"/>
              <a:ext cx="26184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23" y="21600"/>
                  </a:moveTo>
                  <a:cubicBezTo>
                    <a:pt x="-50" y="20035"/>
                    <a:pt x="-223" y="18470"/>
                    <a:pt x="987" y="16278"/>
                  </a:cubicBezTo>
                  <a:cubicBezTo>
                    <a:pt x="2196" y="14087"/>
                    <a:pt x="4788" y="11270"/>
                    <a:pt x="8417" y="8452"/>
                  </a:cubicBezTo>
                  <a:cubicBezTo>
                    <a:pt x="12046" y="5635"/>
                    <a:pt x="16711" y="2817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66845" y="219111"/>
              <a:ext cx="331552" cy="39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6" fill="norm" stroke="1" extrusionOk="0">
                  <a:moveTo>
                    <a:pt x="6649" y="1149"/>
                  </a:moveTo>
                  <a:cubicBezTo>
                    <a:pt x="6239" y="692"/>
                    <a:pt x="5829" y="235"/>
                    <a:pt x="5282" y="63"/>
                  </a:cubicBezTo>
                  <a:cubicBezTo>
                    <a:pt x="4736" y="-108"/>
                    <a:pt x="4052" y="6"/>
                    <a:pt x="3095" y="1149"/>
                  </a:cubicBezTo>
                  <a:cubicBezTo>
                    <a:pt x="2138" y="2292"/>
                    <a:pt x="908" y="4463"/>
                    <a:pt x="361" y="7378"/>
                  </a:cubicBezTo>
                  <a:cubicBezTo>
                    <a:pt x="-186" y="10292"/>
                    <a:pt x="-49" y="13949"/>
                    <a:pt x="361" y="16349"/>
                  </a:cubicBezTo>
                  <a:cubicBezTo>
                    <a:pt x="771" y="18749"/>
                    <a:pt x="1455" y="19892"/>
                    <a:pt x="2138" y="20578"/>
                  </a:cubicBezTo>
                  <a:cubicBezTo>
                    <a:pt x="2822" y="21263"/>
                    <a:pt x="3505" y="21492"/>
                    <a:pt x="3915" y="21321"/>
                  </a:cubicBezTo>
                  <a:cubicBezTo>
                    <a:pt x="4325" y="21149"/>
                    <a:pt x="4462" y="20578"/>
                    <a:pt x="4599" y="18806"/>
                  </a:cubicBezTo>
                  <a:cubicBezTo>
                    <a:pt x="4736" y="17035"/>
                    <a:pt x="4872" y="14063"/>
                    <a:pt x="4941" y="12292"/>
                  </a:cubicBezTo>
                  <a:cubicBezTo>
                    <a:pt x="5009" y="10521"/>
                    <a:pt x="5009" y="9949"/>
                    <a:pt x="5214" y="9435"/>
                  </a:cubicBezTo>
                  <a:cubicBezTo>
                    <a:pt x="5419" y="8921"/>
                    <a:pt x="5829" y="8463"/>
                    <a:pt x="6376" y="8235"/>
                  </a:cubicBezTo>
                  <a:cubicBezTo>
                    <a:pt x="6923" y="8006"/>
                    <a:pt x="7606" y="8006"/>
                    <a:pt x="8427" y="8463"/>
                  </a:cubicBezTo>
                  <a:cubicBezTo>
                    <a:pt x="9247" y="8921"/>
                    <a:pt x="10204" y="9835"/>
                    <a:pt x="10546" y="11206"/>
                  </a:cubicBezTo>
                  <a:cubicBezTo>
                    <a:pt x="10887" y="12578"/>
                    <a:pt x="10614" y="14406"/>
                    <a:pt x="10204" y="15549"/>
                  </a:cubicBezTo>
                  <a:cubicBezTo>
                    <a:pt x="9794" y="16692"/>
                    <a:pt x="9247" y="17149"/>
                    <a:pt x="8973" y="17092"/>
                  </a:cubicBezTo>
                  <a:cubicBezTo>
                    <a:pt x="8700" y="17035"/>
                    <a:pt x="8700" y="16463"/>
                    <a:pt x="9179" y="15263"/>
                  </a:cubicBezTo>
                  <a:cubicBezTo>
                    <a:pt x="9657" y="14063"/>
                    <a:pt x="10614" y="12235"/>
                    <a:pt x="11366" y="11092"/>
                  </a:cubicBezTo>
                  <a:cubicBezTo>
                    <a:pt x="12118" y="9949"/>
                    <a:pt x="12665" y="9492"/>
                    <a:pt x="13075" y="9549"/>
                  </a:cubicBezTo>
                  <a:cubicBezTo>
                    <a:pt x="13485" y="9606"/>
                    <a:pt x="13758" y="10178"/>
                    <a:pt x="14305" y="11321"/>
                  </a:cubicBezTo>
                  <a:cubicBezTo>
                    <a:pt x="14852" y="12463"/>
                    <a:pt x="15672" y="14178"/>
                    <a:pt x="16903" y="15092"/>
                  </a:cubicBezTo>
                  <a:cubicBezTo>
                    <a:pt x="18133" y="16006"/>
                    <a:pt x="19773" y="16121"/>
                    <a:pt x="21414" y="16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36496" y="284852"/>
              <a:ext cx="584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600" fill="norm" stroke="1" extrusionOk="0">
                  <a:moveTo>
                    <a:pt x="0" y="0"/>
                  </a:moveTo>
                  <a:cubicBezTo>
                    <a:pt x="7448" y="3185"/>
                    <a:pt x="14897" y="6369"/>
                    <a:pt x="18248" y="9554"/>
                  </a:cubicBezTo>
                  <a:cubicBezTo>
                    <a:pt x="21600" y="12738"/>
                    <a:pt x="20855" y="15923"/>
                    <a:pt x="18993" y="17931"/>
                  </a:cubicBezTo>
                  <a:cubicBezTo>
                    <a:pt x="17131" y="19938"/>
                    <a:pt x="14152" y="20769"/>
                    <a:pt x="11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33346" y="399102"/>
              <a:ext cx="1333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486" y="11670"/>
                    <a:pt x="10971" y="3363"/>
                    <a:pt x="14571" y="870"/>
                  </a:cubicBezTo>
                  <a:cubicBezTo>
                    <a:pt x="18171" y="-1622"/>
                    <a:pt x="19886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33346" y="545202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461112" y="202427"/>
              <a:ext cx="343785" cy="46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9" fill="norm" stroke="1" extrusionOk="0">
                  <a:moveTo>
                    <a:pt x="1636" y="6152"/>
                  </a:moveTo>
                  <a:cubicBezTo>
                    <a:pt x="1109" y="5859"/>
                    <a:pt x="582" y="5566"/>
                    <a:pt x="253" y="4930"/>
                  </a:cubicBezTo>
                  <a:cubicBezTo>
                    <a:pt x="-76" y="4295"/>
                    <a:pt x="-208" y="3318"/>
                    <a:pt x="648" y="2340"/>
                  </a:cubicBezTo>
                  <a:cubicBezTo>
                    <a:pt x="1504" y="1363"/>
                    <a:pt x="3348" y="385"/>
                    <a:pt x="5390" y="92"/>
                  </a:cubicBezTo>
                  <a:cubicBezTo>
                    <a:pt x="7431" y="-201"/>
                    <a:pt x="9670" y="190"/>
                    <a:pt x="11843" y="1509"/>
                  </a:cubicBezTo>
                  <a:cubicBezTo>
                    <a:pt x="14016" y="2829"/>
                    <a:pt x="16124" y="5077"/>
                    <a:pt x="17638" y="8009"/>
                  </a:cubicBezTo>
                  <a:cubicBezTo>
                    <a:pt x="19153" y="10941"/>
                    <a:pt x="20075" y="14557"/>
                    <a:pt x="20602" y="16903"/>
                  </a:cubicBezTo>
                  <a:cubicBezTo>
                    <a:pt x="21129" y="19249"/>
                    <a:pt x="21260" y="20324"/>
                    <a:pt x="21392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557246" y="429654"/>
              <a:ext cx="190501" cy="27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21600" y="97"/>
                  </a:moveTo>
                  <a:cubicBezTo>
                    <a:pt x="19920" y="-68"/>
                    <a:pt x="18240" y="-233"/>
                    <a:pt x="15480" y="1498"/>
                  </a:cubicBezTo>
                  <a:cubicBezTo>
                    <a:pt x="12720" y="3230"/>
                    <a:pt x="8880" y="6857"/>
                    <a:pt x="6120" y="10485"/>
                  </a:cubicBezTo>
                  <a:cubicBezTo>
                    <a:pt x="3360" y="14112"/>
                    <a:pt x="1680" y="17740"/>
                    <a:pt x="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976496" y="394929"/>
              <a:ext cx="253851" cy="23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68" fill="norm" stroke="1" extrusionOk="0">
                  <a:moveTo>
                    <a:pt x="3201" y="8410"/>
                  </a:moveTo>
                  <a:cubicBezTo>
                    <a:pt x="6235" y="7263"/>
                    <a:pt x="9270" y="6116"/>
                    <a:pt x="11055" y="5160"/>
                  </a:cubicBezTo>
                  <a:cubicBezTo>
                    <a:pt x="12840" y="4204"/>
                    <a:pt x="13376" y="3440"/>
                    <a:pt x="13733" y="2580"/>
                  </a:cubicBezTo>
                  <a:cubicBezTo>
                    <a:pt x="14090" y="1720"/>
                    <a:pt x="14269" y="764"/>
                    <a:pt x="13911" y="286"/>
                  </a:cubicBezTo>
                  <a:cubicBezTo>
                    <a:pt x="13554" y="-192"/>
                    <a:pt x="12662" y="-192"/>
                    <a:pt x="10609" y="1242"/>
                  </a:cubicBezTo>
                  <a:cubicBezTo>
                    <a:pt x="8556" y="2675"/>
                    <a:pt x="5343" y="5543"/>
                    <a:pt x="3290" y="8410"/>
                  </a:cubicBezTo>
                  <a:cubicBezTo>
                    <a:pt x="1237" y="11277"/>
                    <a:pt x="345" y="14144"/>
                    <a:pt x="77" y="16247"/>
                  </a:cubicBezTo>
                  <a:cubicBezTo>
                    <a:pt x="-191" y="18350"/>
                    <a:pt x="166" y="19688"/>
                    <a:pt x="2397" y="20452"/>
                  </a:cubicBezTo>
                  <a:cubicBezTo>
                    <a:pt x="4629" y="21217"/>
                    <a:pt x="8735" y="21408"/>
                    <a:pt x="12216" y="20835"/>
                  </a:cubicBezTo>
                  <a:cubicBezTo>
                    <a:pt x="15697" y="20261"/>
                    <a:pt x="18553" y="18923"/>
                    <a:pt x="21409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090646" y="21500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358493" y="0"/>
              <a:ext cx="167411" cy="28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052" fill="norm" stroke="1" extrusionOk="0">
                  <a:moveTo>
                    <a:pt x="8550" y="9258"/>
                  </a:moveTo>
                  <a:cubicBezTo>
                    <a:pt x="5125" y="7859"/>
                    <a:pt x="1701" y="6460"/>
                    <a:pt x="515" y="4906"/>
                  </a:cubicBezTo>
                  <a:cubicBezTo>
                    <a:pt x="-670" y="3352"/>
                    <a:pt x="384" y="1643"/>
                    <a:pt x="1701" y="711"/>
                  </a:cubicBezTo>
                  <a:cubicBezTo>
                    <a:pt x="3018" y="-222"/>
                    <a:pt x="4598" y="-377"/>
                    <a:pt x="6969" y="1099"/>
                  </a:cubicBezTo>
                  <a:cubicBezTo>
                    <a:pt x="9340" y="2576"/>
                    <a:pt x="12501" y="5683"/>
                    <a:pt x="14740" y="8636"/>
                  </a:cubicBezTo>
                  <a:cubicBezTo>
                    <a:pt x="16979" y="11588"/>
                    <a:pt x="18296" y="14386"/>
                    <a:pt x="19218" y="16483"/>
                  </a:cubicBezTo>
                  <a:cubicBezTo>
                    <a:pt x="20140" y="18581"/>
                    <a:pt x="20667" y="19980"/>
                    <a:pt x="20798" y="20601"/>
                  </a:cubicBezTo>
                  <a:cubicBezTo>
                    <a:pt x="20930" y="21223"/>
                    <a:pt x="20667" y="21068"/>
                    <a:pt x="20403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395446" y="196948"/>
              <a:ext cx="107951" cy="11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21600" y="942"/>
                  </a:moveTo>
                  <a:cubicBezTo>
                    <a:pt x="19482" y="197"/>
                    <a:pt x="17365" y="-548"/>
                    <a:pt x="14400" y="569"/>
                  </a:cubicBezTo>
                  <a:cubicBezTo>
                    <a:pt x="11435" y="1686"/>
                    <a:pt x="7624" y="4666"/>
                    <a:pt x="5082" y="8390"/>
                  </a:cubicBezTo>
                  <a:cubicBezTo>
                    <a:pt x="2541" y="12114"/>
                    <a:pt x="1271" y="16583"/>
                    <a:pt x="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541496" y="127045"/>
              <a:ext cx="127001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600"/>
                  </a:moveTo>
                  <a:cubicBezTo>
                    <a:pt x="1440" y="736"/>
                    <a:pt x="2880" y="-128"/>
                    <a:pt x="4320" y="16"/>
                  </a:cubicBezTo>
                  <a:cubicBezTo>
                    <a:pt x="5760" y="160"/>
                    <a:pt x="7200" y="1312"/>
                    <a:pt x="8280" y="3328"/>
                  </a:cubicBezTo>
                  <a:cubicBezTo>
                    <a:pt x="9360" y="5344"/>
                    <a:pt x="10080" y="8224"/>
                    <a:pt x="9900" y="10240"/>
                  </a:cubicBezTo>
                  <a:cubicBezTo>
                    <a:pt x="9720" y="12256"/>
                    <a:pt x="8640" y="13408"/>
                    <a:pt x="7200" y="14416"/>
                  </a:cubicBezTo>
                  <a:cubicBezTo>
                    <a:pt x="5760" y="15424"/>
                    <a:pt x="3960" y="16288"/>
                    <a:pt x="3240" y="16000"/>
                  </a:cubicBezTo>
                  <a:cubicBezTo>
                    <a:pt x="2520" y="15712"/>
                    <a:pt x="2880" y="14272"/>
                    <a:pt x="4500" y="12256"/>
                  </a:cubicBezTo>
                  <a:cubicBezTo>
                    <a:pt x="6120" y="10240"/>
                    <a:pt x="9000" y="7648"/>
                    <a:pt x="11700" y="5920"/>
                  </a:cubicBezTo>
                  <a:cubicBezTo>
                    <a:pt x="14400" y="4192"/>
                    <a:pt x="16920" y="3328"/>
                    <a:pt x="18180" y="4048"/>
                  </a:cubicBezTo>
                  <a:cubicBezTo>
                    <a:pt x="19440" y="4768"/>
                    <a:pt x="19440" y="7072"/>
                    <a:pt x="19800" y="10240"/>
                  </a:cubicBezTo>
                  <a:cubicBezTo>
                    <a:pt x="20160" y="13408"/>
                    <a:pt x="20880" y="17440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903446" y="697602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850"/>
                    <a:pt x="11314" y="11700"/>
                    <a:pt x="7714" y="15300"/>
                  </a:cubicBezTo>
                  <a:cubicBezTo>
                    <a:pt x="4114" y="18900"/>
                    <a:pt x="2057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170146" y="515176"/>
              <a:ext cx="184151" cy="18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777"/>
                  </a:moveTo>
                  <a:cubicBezTo>
                    <a:pt x="745" y="1536"/>
                    <a:pt x="1490" y="295"/>
                    <a:pt x="3476" y="46"/>
                  </a:cubicBezTo>
                  <a:cubicBezTo>
                    <a:pt x="5462" y="-202"/>
                    <a:pt x="8690" y="543"/>
                    <a:pt x="10552" y="2529"/>
                  </a:cubicBezTo>
                  <a:cubicBezTo>
                    <a:pt x="12414" y="4515"/>
                    <a:pt x="12910" y="7743"/>
                    <a:pt x="12041" y="10474"/>
                  </a:cubicBezTo>
                  <a:cubicBezTo>
                    <a:pt x="11172" y="13205"/>
                    <a:pt x="8938" y="15439"/>
                    <a:pt x="7076" y="16681"/>
                  </a:cubicBezTo>
                  <a:cubicBezTo>
                    <a:pt x="5214" y="17922"/>
                    <a:pt x="3724" y="18170"/>
                    <a:pt x="3103" y="17674"/>
                  </a:cubicBezTo>
                  <a:cubicBezTo>
                    <a:pt x="2483" y="17177"/>
                    <a:pt x="2731" y="15936"/>
                    <a:pt x="4345" y="14074"/>
                  </a:cubicBezTo>
                  <a:cubicBezTo>
                    <a:pt x="5959" y="12212"/>
                    <a:pt x="8938" y="9729"/>
                    <a:pt x="11297" y="7867"/>
                  </a:cubicBezTo>
                  <a:cubicBezTo>
                    <a:pt x="13655" y="6005"/>
                    <a:pt x="15393" y="4764"/>
                    <a:pt x="16262" y="4764"/>
                  </a:cubicBezTo>
                  <a:cubicBezTo>
                    <a:pt x="17131" y="4764"/>
                    <a:pt x="17131" y="6005"/>
                    <a:pt x="16759" y="7619"/>
                  </a:cubicBezTo>
                  <a:cubicBezTo>
                    <a:pt x="16386" y="9232"/>
                    <a:pt x="15641" y="11219"/>
                    <a:pt x="16386" y="13577"/>
                  </a:cubicBezTo>
                  <a:cubicBezTo>
                    <a:pt x="17131" y="15936"/>
                    <a:pt x="19366" y="18667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544796" y="519802"/>
              <a:ext cx="12113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0" y="0"/>
                  </a:moveTo>
                  <a:cubicBezTo>
                    <a:pt x="6703" y="3323"/>
                    <a:pt x="13407" y="6646"/>
                    <a:pt x="17131" y="9000"/>
                  </a:cubicBezTo>
                  <a:cubicBezTo>
                    <a:pt x="20855" y="11354"/>
                    <a:pt x="21600" y="12738"/>
                    <a:pt x="21228" y="13846"/>
                  </a:cubicBezTo>
                  <a:cubicBezTo>
                    <a:pt x="20855" y="14954"/>
                    <a:pt x="19366" y="15785"/>
                    <a:pt x="15641" y="17031"/>
                  </a:cubicBezTo>
                  <a:cubicBezTo>
                    <a:pt x="11917" y="18277"/>
                    <a:pt x="5959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582896" y="742052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200"/>
                    <a:pt x="11631" y="6400"/>
                    <a:pt x="8031" y="10000"/>
                  </a:cubicBezTo>
                  <a:cubicBezTo>
                    <a:pt x="4431" y="13600"/>
                    <a:pt x="2215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755362" y="659502"/>
              <a:ext cx="133002" cy="14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144" fill="norm" stroke="1" extrusionOk="0">
                  <a:moveTo>
                    <a:pt x="14352" y="926"/>
                  </a:moveTo>
                  <a:cubicBezTo>
                    <a:pt x="11451" y="617"/>
                    <a:pt x="8549" y="309"/>
                    <a:pt x="5648" y="2777"/>
                  </a:cubicBezTo>
                  <a:cubicBezTo>
                    <a:pt x="2746" y="5246"/>
                    <a:pt x="-155" y="10491"/>
                    <a:pt x="6" y="14194"/>
                  </a:cubicBezTo>
                  <a:cubicBezTo>
                    <a:pt x="167" y="17897"/>
                    <a:pt x="3391" y="20057"/>
                    <a:pt x="6938" y="20829"/>
                  </a:cubicBezTo>
                  <a:cubicBezTo>
                    <a:pt x="10484" y="21600"/>
                    <a:pt x="14352" y="20983"/>
                    <a:pt x="17093" y="18669"/>
                  </a:cubicBezTo>
                  <a:cubicBezTo>
                    <a:pt x="19833" y="16354"/>
                    <a:pt x="21445" y="12343"/>
                    <a:pt x="19188" y="8949"/>
                  </a:cubicBezTo>
                  <a:cubicBezTo>
                    <a:pt x="16932" y="5554"/>
                    <a:pt x="10806" y="2777"/>
                    <a:pt x="46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211" name="Drawing"/>
          <p:cNvGrpSpPr/>
          <p:nvPr/>
        </p:nvGrpSpPr>
        <p:grpSpPr>
          <a:xfrm>
            <a:off x="1328325" y="2100632"/>
            <a:ext cx="10628726" cy="7513268"/>
            <a:chOff x="0" y="0"/>
            <a:chExt cx="10628724" cy="7513267"/>
          </a:xfrm>
        </p:grpSpPr>
        <p:sp>
          <p:nvSpPr>
            <p:cNvPr id="1087" name="Line"/>
            <p:cNvSpPr/>
            <p:nvPr/>
          </p:nvSpPr>
          <p:spPr>
            <a:xfrm>
              <a:off x="146908" y="241966"/>
              <a:ext cx="144017" cy="88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514" fill="norm" stroke="1" extrusionOk="0">
                  <a:moveTo>
                    <a:pt x="20995" y="2791"/>
                  </a:moveTo>
                  <a:cubicBezTo>
                    <a:pt x="20378" y="2122"/>
                    <a:pt x="19761" y="1453"/>
                    <a:pt x="18835" y="1016"/>
                  </a:cubicBezTo>
                  <a:cubicBezTo>
                    <a:pt x="17909" y="579"/>
                    <a:pt x="16675" y="373"/>
                    <a:pt x="15286" y="219"/>
                  </a:cubicBezTo>
                  <a:cubicBezTo>
                    <a:pt x="13898" y="65"/>
                    <a:pt x="12355" y="-38"/>
                    <a:pt x="11121" y="13"/>
                  </a:cubicBezTo>
                  <a:cubicBezTo>
                    <a:pt x="9886" y="65"/>
                    <a:pt x="8961" y="271"/>
                    <a:pt x="6955" y="1171"/>
                  </a:cubicBezTo>
                  <a:cubicBezTo>
                    <a:pt x="4949" y="2071"/>
                    <a:pt x="1864" y="3665"/>
                    <a:pt x="629" y="5362"/>
                  </a:cubicBezTo>
                  <a:cubicBezTo>
                    <a:pt x="-605" y="7059"/>
                    <a:pt x="12" y="8859"/>
                    <a:pt x="2172" y="10556"/>
                  </a:cubicBezTo>
                  <a:cubicBezTo>
                    <a:pt x="4332" y="12253"/>
                    <a:pt x="8035" y="13848"/>
                    <a:pt x="11429" y="15365"/>
                  </a:cubicBezTo>
                  <a:cubicBezTo>
                    <a:pt x="14824" y="16882"/>
                    <a:pt x="17909" y="18322"/>
                    <a:pt x="19452" y="19196"/>
                  </a:cubicBezTo>
                  <a:cubicBezTo>
                    <a:pt x="20995" y="20071"/>
                    <a:pt x="20995" y="20379"/>
                    <a:pt x="19761" y="20688"/>
                  </a:cubicBezTo>
                  <a:cubicBezTo>
                    <a:pt x="18526" y="20996"/>
                    <a:pt x="16058" y="21305"/>
                    <a:pt x="14052" y="21433"/>
                  </a:cubicBezTo>
                  <a:cubicBezTo>
                    <a:pt x="12046" y="21562"/>
                    <a:pt x="10504" y="21511"/>
                    <a:pt x="8961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17874" y="1347417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800"/>
                    <a:pt x="9200" y="12000"/>
                    <a:pt x="12800" y="8400"/>
                  </a:cubicBezTo>
                  <a:cubicBezTo>
                    <a:pt x="16400" y="4800"/>
                    <a:pt x="19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24790" y="1271217"/>
              <a:ext cx="245105" cy="130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752" fill="norm" stroke="1" extrusionOk="0">
                  <a:moveTo>
                    <a:pt x="9076" y="0"/>
                  </a:moveTo>
                  <a:cubicBezTo>
                    <a:pt x="8531" y="4050"/>
                    <a:pt x="7987" y="8100"/>
                    <a:pt x="6988" y="11306"/>
                  </a:cubicBezTo>
                  <a:cubicBezTo>
                    <a:pt x="5990" y="14512"/>
                    <a:pt x="4538" y="16875"/>
                    <a:pt x="3358" y="17887"/>
                  </a:cubicBezTo>
                  <a:cubicBezTo>
                    <a:pt x="2178" y="18900"/>
                    <a:pt x="1271" y="18563"/>
                    <a:pt x="726" y="17550"/>
                  </a:cubicBezTo>
                  <a:cubicBezTo>
                    <a:pt x="182" y="16538"/>
                    <a:pt x="0" y="14850"/>
                    <a:pt x="0" y="13162"/>
                  </a:cubicBezTo>
                  <a:cubicBezTo>
                    <a:pt x="0" y="11475"/>
                    <a:pt x="182" y="9788"/>
                    <a:pt x="1361" y="8606"/>
                  </a:cubicBezTo>
                  <a:cubicBezTo>
                    <a:pt x="2541" y="7425"/>
                    <a:pt x="4719" y="6750"/>
                    <a:pt x="6625" y="8775"/>
                  </a:cubicBezTo>
                  <a:cubicBezTo>
                    <a:pt x="8531" y="10800"/>
                    <a:pt x="10165" y="15525"/>
                    <a:pt x="12252" y="18225"/>
                  </a:cubicBezTo>
                  <a:cubicBezTo>
                    <a:pt x="14339" y="20925"/>
                    <a:pt x="16881" y="21600"/>
                    <a:pt x="18696" y="19575"/>
                  </a:cubicBezTo>
                  <a:cubicBezTo>
                    <a:pt x="20511" y="17550"/>
                    <a:pt x="21600" y="12825"/>
                    <a:pt x="20692" y="9450"/>
                  </a:cubicBezTo>
                  <a:cubicBezTo>
                    <a:pt x="19785" y="6075"/>
                    <a:pt x="16881" y="4050"/>
                    <a:pt x="14884" y="3037"/>
                  </a:cubicBezTo>
                  <a:cubicBezTo>
                    <a:pt x="12887" y="2025"/>
                    <a:pt x="11798" y="2025"/>
                    <a:pt x="10709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0" y="-1"/>
              <a:ext cx="220066" cy="14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16" fill="norm" stroke="1" extrusionOk="0">
                  <a:moveTo>
                    <a:pt x="13336" y="1973"/>
                  </a:moveTo>
                  <a:cubicBezTo>
                    <a:pt x="12113" y="4973"/>
                    <a:pt x="10891" y="7973"/>
                    <a:pt x="9362" y="10973"/>
                  </a:cubicBezTo>
                  <a:cubicBezTo>
                    <a:pt x="7834" y="13973"/>
                    <a:pt x="6000" y="16973"/>
                    <a:pt x="4472" y="18473"/>
                  </a:cubicBezTo>
                  <a:cubicBezTo>
                    <a:pt x="2943" y="19973"/>
                    <a:pt x="1721" y="19973"/>
                    <a:pt x="906" y="19223"/>
                  </a:cubicBezTo>
                  <a:cubicBezTo>
                    <a:pt x="91" y="18473"/>
                    <a:pt x="-317" y="16973"/>
                    <a:pt x="294" y="14573"/>
                  </a:cubicBezTo>
                  <a:cubicBezTo>
                    <a:pt x="906" y="12173"/>
                    <a:pt x="2536" y="8873"/>
                    <a:pt x="4981" y="8873"/>
                  </a:cubicBezTo>
                  <a:cubicBezTo>
                    <a:pt x="7426" y="8873"/>
                    <a:pt x="10687" y="12173"/>
                    <a:pt x="13030" y="14873"/>
                  </a:cubicBezTo>
                  <a:cubicBezTo>
                    <a:pt x="15374" y="17573"/>
                    <a:pt x="16800" y="19673"/>
                    <a:pt x="18023" y="20573"/>
                  </a:cubicBezTo>
                  <a:cubicBezTo>
                    <a:pt x="19245" y="21473"/>
                    <a:pt x="20264" y="21173"/>
                    <a:pt x="20774" y="20273"/>
                  </a:cubicBezTo>
                  <a:cubicBezTo>
                    <a:pt x="21283" y="19373"/>
                    <a:pt x="21283" y="17873"/>
                    <a:pt x="20977" y="14723"/>
                  </a:cubicBezTo>
                  <a:cubicBezTo>
                    <a:pt x="20672" y="11573"/>
                    <a:pt x="20060" y="6773"/>
                    <a:pt x="19347" y="3923"/>
                  </a:cubicBezTo>
                  <a:cubicBezTo>
                    <a:pt x="18634" y="1073"/>
                    <a:pt x="17819" y="173"/>
                    <a:pt x="16902" y="23"/>
                  </a:cubicBezTo>
                  <a:cubicBezTo>
                    <a:pt x="15985" y="-127"/>
                    <a:pt x="14966" y="473"/>
                    <a:pt x="14253" y="1823"/>
                  </a:cubicBezTo>
                  <a:cubicBezTo>
                    <a:pt x="13540" y="3173"/>
                    <a:pt x="13132" y="5273"/>
                    <a:pt x="12725" y="7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51001" y="388567"/>
              <a:ext cx="95524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7397"/>
                  </a:moveTo>
                  <a:cubicBezTo>
                    <a:pt x="21191" y="5622"/>
                    <a:pt x="21191" y="3847"/>
                    <a:pt x="20721" y="2712"/>
                  </a:cubicBezTo>
                  <a:cubicBezTo>
                    <a:pt x="20252" y="1578"/>
                    <a:pt x="19313" y="1085"/>
                    <a:pt x="17904" y="690"/>
                  </a:cubicBezTo>
                  <a:cubicBezTo>
                    <a:pt x="16495" y="296"/>
                    <a:pt x="14617" y="0"/>
                    <a:pt x="12739" y="0"/>
                  </a:cubicBezTo>
                  <a:cubicBezTo>
                    <a:pt x="10861" y="0"/>
                    <a:pt x="8982" y="296"/>
                    <a:pt x="6400" y="2022"/>
                  </a:cubicBezTo>
                  <a:cubicBezTo>
                    <a:pt x="3817" y="3748"/>
                    <a:pt x="530" y="6904"/>
                    <a:pt x="61" y="10405"/>
                  </a:cubicBezTo>
                  <a:cubicBezTo>
                    <a:pt x="-409" y="13907"/>
                    <a:pt x="1939" y="17753"/>
                    <a:pt x="42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468161" y="642567"/>
              <a:ext cx="23551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629" y="21600"/>
                  </a:moveTo>
                  <a:cubicBezTo>
                    <a:pt x="244" y="19096"/>
                    <a:pt x="-142" y="16591"/>
                    <a:pt x="51" y="14713"/>
                  </a:cubicBezTo>
                  <a:cubicBezTo>
                    <a:pt x="244" y="12835"/>
                    <a:pt x="1015" y="11583"/>
                    <a:pt x="4679" y="9235"/>
                  </a:cubicBezTo>
                  <a:cubicBezTo>
                    <a:pt x="8344" y="6887"/>
                    <a:pt x="14901" y="3443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41376" y="461098"/>
              <a:ext cx="133749" cy="37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445" fill="norm" stroke="1" extrusionOk="0">
                  <a:moveTo>
                    <a:pt x="20680" y="1309"/>
                  </a:moveTo>
                  <a:cubicBezTo>
                    <a:pt x="16753" y="577"/>
                    <a:pt x="12825" y="-155"/>
                    <a:pt x="9553" y="28"/>
                  </a:cubicBezTo>
                  <a:cubicBezTo>
                    <a:pt x="6280" y="211"/>
                    <a:pt x="3662" y="1309"/>
                    <a:pt x="1862" y="3445"/>
                  </a:cubicBezTo>
                  <a:cubicBezTo>
                    <a:pt x="62" y="5581"/>
                    <a:pt x="-920" y="8753"/>
                    <a:pt x="1207" y="11926"/>
                  </a:cubicBezTo>
                  <a:cubicBezTo>
                    <a:pt x="3335" y="15099"/>
                    <a:pt x="8571" y="18272"/>
                    <a:pt x="13807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37024" y="612933"/>
              <a:ext cx="247651" cy="22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1" fill="norm" stroke="1" extrusionOk="0">
                  <a:moveTo>
                    <a:pt x="0" y="4600"/>
                  </a:moveTo>
                  <a:cubicBezTo>
                    <a:pt x="0" y="3000"/>
                    <a:pt x="0" y="1400"/>
                    <a:pt x="462" y="600"/>
                  </a:cubicBezTo>
                  <a:cubicBezTo>
                    <a:pt x="923" y="-200"/>
                    <a:pt x="1846" y="-200"/>
                    <a:pt x="3231" y="600"/>
                  </a:cubicBezTo>
                  <a:cubicBezTo>
                    <a:pt x="4615" y="1400"/>
                    <a:pt x="6462" y="3000"/>
                    <a:pt x="7754" y="5800"/>
                  </a:cubicBezTo>
                  <a:cubicBezTo>
                    <a:pt x="9046" y="8600"/>
                    <a:pt x="9785" y="12600"/>
                    <a:pt x="9877" y="15200"/>
                  </a:cubicBezTo>
                  <a:cubicBezTo>
                    <a:pt x="9969" y="17800"/>
                    <a:pt x="9415" y="19000"/>
                    <a:pt x="8677" y="19900"/>
                  </a:cubicBezTo>
                  <a:cubicBezTo>
                    <a:pt x="7938" y="20800"/>
                    <a:pt x="7015" y="21400"/>
                    <a:pt x="6554" y="20900"/>
                  </a:cubicBezTo>
                  <a:cubicBezTo>
                    <a:pt x="6092" y="20400"/>
                    <a:pt x="6092" y="18800"/>
                    <a:pt x="7108" y="15800"/>
                  </a:cubicBezTo>
                  <a:cubicBezTo>
                    <a:pt x="8123" y="12800"/>
                    <a:pt x="10154" y="8400"/>
                    <a:pt x="11446" y="5800"/>
                  </a:cubicBezTo>
                  <a:cubicBezTo>
                    <a:pt x="12738" y="3200"/>
                    <a:pt x="13292" y="2400"/>
                    <a:pt x="13292" y="2700"/>
                  </a:cubicBezTo>
                  <a:cubicBezTo>
                    <a:pt x="13292" y="3000"/>
                    <a:pt x="12738" y="4400"/>
                    <a:pt x="12646" y="6600"/>
                  </a:cubicBezTo>
                  <a:cubicBezTo>
                    <a:pt x="12554" y="8800"/>
                    <a:pt x="12923" y="11800"/>
                    <a:pt x="14123" y="13600"/>
                  </a:cubicBezTo>
                  <a:cubicBezTo>
                    <a:pt x="15323" y="15400"/>
                    <a:pt x="17354" y="16000"/>
                    <a:pt x="18738" y="16100"/>
                  </a:cubicBezTo>
                  <a:cubicBezTo>
                    <a:pt x="20123" y="16200"/>
                    <a:pt x="20862" y="15800"/>
                    <a:pt x="21600" y="1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141824" y="521917"/>
              <a:ext cx="6035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234" y="0"/>
                  </a:moveTo>
                  <a:cubicBezTo>
                    <a:pt x="11917" y="3000"/>
                    <a:pt x="21600" y="6000"/>
                    <a:pt x="21228" y="9600"/>
                  </a:cubicBezTo>
                  <a:cubicBezTo>
                    <a:pt x="20855" y="13200"/>
                    <a:pt x="10428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262474" y="77591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486094" y="404152"/>
              <a:ext cx="417731" cy="44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62" fill="norm" stroke="1" extrusionOk="0">
                  <a:moveTo>
                    <a:pt x="8111" y="15986"/>
                  </a:moveTo>
                  <a:cubicBezTo>
                    <a:pt x="7238" y="14566"/>
                    <a:pt x="6365" y="13147"/>
                    <a:pt x="5602" y="12437"/>
                  </a:cubicBezTo>
                  <a:cubicBezTo>
                    <a:pt x="4838" y="11727"/>
                    <a:pt x="4184" y="11727"/>
                    <a:pt x="3256" y="12792"/>
                  </a:cubicBezTo>
                  <a:cubicBezTo>
                    <a:pt x="2329" y="13856"/>
                    <a:pt x="1129" y="15986"/>
                    <a:pt x="529" y="17406"/>
                  </a:cubicBezTo>
                  <a:cubicBezTo>
                    <a:pt x="-71" y="18825"/>
                    <a:pt x="-71" y="19535"/>
                    <a:pt x="93" y="20093"/>
                  </a:cubicBezTo>
                  <a:cubicBezTo>
                    <a:pt x="256" y="20651"/>
                    <a:pt x="584" y="21056"/>
                    <a:pt x="1074" y="21208"/>
                  </a:cubicBezTo>
                  <a:cubicBezTo>
                    <a:pt x="1565" y="21361"/>
                    <a:pt x="2220" y="21259"/>
                    <a:pt x="2929" y="20549"/>
                  </a:cubicBezTo>
                  <a:cubicBezTo>
                    <a:pt x="3638" y="19839"/>
                    <a:pt x="4402" y="18521"/>
                    <a:pt x="5165" y="16239"/>
                  </a:cubicBezTo>
                  <a:cubicBezTo>
                    <a:pt x="5929" y="13958"/>
                    <a:pt x="6693" y="10713"/>
                    <a:pt x="7184" y="8177"/>
                  </a:cubicBezTo>
                  <a:cubicBezTo>
                    <a:pt x="7674" y="5642"/>
                    <a:pt x="7893" y="3817"/>
                    <a:pt x="8002" y="2651"/>
                  </a:cubicBezTo>
                  <a:cubicBezTo>
                    <a:pt x="8111" y="1485"/>
                    <a:pt x="8111" y="977"/>
                    <a:pt x="7893" y="572"/>
                  </a:cubicBezTo>
                  <a:cubicBezTo>
                    <a:pt x="7674" y="166"/>
                    <a:pt x="7238" y="-138"/>
                    <a:pt x="6911" y="65"/>
                  </a:cubicBezTo>
                  <a:cubicBezTo>
                    <a:pt x="6584" y="268"/>
                    <a:pt x="6365" y="977"/>
                    <a:pt x="6147" y="3158"/>
                  </a:cubicBezTo>
                  <a:cubicBezTo>
                    <a:pt x="5929" y="5338"/>
                    <a:pt x="5711" y="8989"/>
                    <a:pt x="5656" y="11676"/>
                  </a:cubicBezTo>
                  <a:cubicBezTo>
                    <a:pt x="5602" y="14363"/>
                    <a:pt x="5711" y="16087"/>
                    <a:pt x="5929" y="17203"/>
                  </a:cubicBezTo>
                  <a:cubicBezTo>
                    <a:pt x="6147" y="18318"/>
                    <a:pt x="6474" y="18825"/>
                    <a:pt x="6802" y="18876"/>
                  </a:cubicBezTo>
                  <a:cubicBezTo>
                    <a:pt x="7129" y="18927"/>
                    <a:pt x="7456" y="18521"/>
                    <a:pt x="7947" y="17203"/>
                  </a:cubicBezTo>
                  <a:cubicBezTo>
                    <a:pt x="8438" y="15885"/>
                    <a:pt x="9093" y="13654"/>
                    <a:pt x="9584" y="12285"/>
                  </a:cubicBezTo>
                  <a:cubicBezTo>
                    <a:pt x="10074" y="10916"/>
                    <a:pt x="10402" y="10408"/>
                    <a:pt x="10838" y="10256"/>
                  </a:cubicBezTo>
                  <a:cubicBezTo>
                    <a:pt x="11274" y="10104"/>
                    <a:pt x="11820" y="10307"/>
                    <a:pt x="12256" y="11220"/>
                  </a:cubicBezTo>
                  <a:cubicBezTo>
                    <a:pt x="12693" y="12132"/>
                    <a:pt x="13020" y="13755"/>
                    <a:pt x="13020" y="15225"/>
                  </a:cubicBezTo>
                  <a:cubicBezTo>
                    <a:pt x="13020" y="16696"/>
                    <a:pt x="12693" y="18014"/>
                    <a:pt x="12256" y="19079"/>
                  </a:cubicBezTo>
                  <a:cubicBezTo>
                    <a:pt x="11820" y="20144"/>
                    <a:pt x="11274" y="20955"/>
                    <a:pt x="10838" y="21158"/>
                  </a:cubicBezTo>
                  <a:cubicBezTo>
                    <a:pt x="10402" y="21361"/>
                    <a:pt x="10074" y="20955"/>
                    <a:pt x="10074" y="20144"/>
                  </a:cubicBezTo>
                  <a:cubicBezTo>
                    <a:pt x="10074" y="19332"/>
                    <a:pt x="10402" y="18116"/>
                    <a:pt x="11329" y="16797"/>
                  </a:cubicBezTo>
                  <a:cubicBezTo>
                    <a:pt x="12256" y="15479"/>
                    <a:pt x="13784" y="14059"/>
                    <a:pt x="14765" y="13147"/>
                  </a:cubicBezTo>
                  <a:cubicBezTo>
                    <a:pt x="15747" y="12234"/>
                    <a:pt x="16184" y="11828"/>
                    <a:pt x="16184" y="11828"/>
                  </a:cubicBezTo>
                  <a:cubicBezTo>
                    <a:pt x="16184" y="11828"/>
                    <a:pt x="15747" y="12234"/>
                    <a:pt x="15311" y="12893"/>
                  </a:cubicBezTo>
                  <a:cubicBezTo>
                    <a:pt x="14874" y="13552"/>
                    <a:pt x="14438" y="14465"/>
                    <a:pt x="14656" y="15783"/>
                  </a:cubicBezTo>
                  <a:cubicBezTo>
                    <a:pt x="14874" y="17101"/>
                    <a:pt x="15747" y="18825"/>
                    <a:pt x="17002" y="19839"/>
                  </a:cubicBezTo>
                  <a:cubicBezTo>
                    <a:pt x="18256" y="20854"/>
                    <a:pt x="19893" y="21158"/>
                    <a:pt x="2152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2539309" y="807667"/>
              <a:ext cx="17731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229" y="0"/>
                  </a:moveTo>
                  <a:cubicBezTo>
                    <a:pt x="959" y="2400"/>
                    <a:pt x="-312" y="4800"/>
                    <a:pt x="69" y="6000"/>
                  </a:cubicBezTo>
                  <a:cubicBezTo>
                    <a:pt x="450" y="7200"/>
                    <a:pt x="2483" y="7200"/>
                    <a:pt x="6295" y="9600"/>
                  </a:cubicBezTo>
                  <a:cubicBezTo>
                    <a:pt x="10107" y="12000"/>
                    <a:pt x="15697" y="16800"/>
                    <a:pt x="21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2583274" y="934667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311717" y="562398"/>
              <a:ext cx="102315" cy="73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9" h="21492" fill="norm" stroke="1" extrusionOk="0">
                  <a:moveTo>
                    <a:pt x="16554" y="3478"/>
                  </a:moveTo>
                  <a:cubicBezTo>
                    <a:pt x="17800" y="2856"/>
                    <a:pt x="19046" y="2233"/>
                    <a:pt x="19046" y="1642"/>
                  </a:cubicBezTo>
                  <a:cubicBezTo>
                    <a:pt x="19046" y="1050"/>
                    <a:pt x="17800" y="490"/>
                    <a:pt x="16139" y="210"/>
                  </a:cubicBezTo>
                  <a:cubicBezTo>
                    <a:pt x="14477" y="-70"/>
                    <a:pt x="12400" y="-70"/>
                    <a:pt x="9908" y="210"/>
                  </a:cubicBezTo>
                  <a:cubicBezTo>
                    <a:pt x="7416" y="490"/>
                    <a:pt x="4508" y="1050"/>
                    <a:pt x="2431" y="2264"/>
                  </a:cubicBezTo>
                  <a:cubicBezTo>
                    <a:pt x="354" y="3478"/>
                    <a:pt x="-892" y="5346"/>
                    <a:pt x="770" y="7306"/>
                  </a:cubicBezTo>
                  <a:cubicBezTo>
                    <a:pt x="2431" y="9267"/>
                    <a:pt x="7000" y="11321"/>
                    <a:pt x="10946" y="13282"/>
                  </a:cubicBezTo>
                  <a:cubicBezTo>
                    <a:pt x="14893" y="15243"/>
                    <a:pt x="18216" y="17110"/>
                    <a:pt x="19462" y="18386"/>
                  </a:cubicBezTo>
                  <a:cubicBezTo>
                    <a:pt x="20708" y="19663"/>
                    <a:pt x="19877" y="20347"/>
                    <a:pt x="18631" y="20783"/>
                  </a:cubicBezTo>
                  <a:cubicBezTo>
                    <a:pt x="17385" y="21219"/>
                    <a:pt x="15723" y="21406"/>
                    <a:pt x="13439" y="21468"/>
                  </a:cubicBezTo>
                  <a:cubicBezTo>
                    <a:pt x="11154" y="21530"/>
                    <a:pt x="8246" y="21468"/>
                    <a:pt x="7623" y="21343"/>
                  </a:cubicBezTo>
                  <a:cubicBezTo>
                    <a:pt x="7000" y="21219"/>
                    <a:pt x="8662" y="21032"/>
                    <a:pt x="10323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325003" y="1474417"/>
              <a:ext cx="116977" cy="15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50" fill="norm" stroke="1" extrusionOk="0">
                  <a:moveTo>
                    <a:pt x="11587" y="3551"/>
                  </a:moveTo>
                  <a:cubicBezTo>
                    <a:pt x="9693" y="2071"/>
                    <a:pt x="7798" y="592"/>
                    <a:pt x="6093" y="444"/>
                  </a:cubicBezTo>
                  <a:cubicBezTo>
                    <a:pt x="4387" y="296"/>
                    <a:pt x="2872" y="1479"/>
                    <a:pt x="1735" y="3995"/>
                  </a:cubicBezTo>
                  <a:cubicBezTo>
                    <a:pt x="598" y="6510"/>
                    <a:pt x="-160" y="10356"/>
                    <a:pt x="29" y="13611"/>
                  </a:cubicBezTo>
                  <a:cubicBezTo>
                    <a:pt x="219" y="16866"/>
                    <a:pt x="1356" y="19529"/>
                    <a:pt x="3819" y="20564"/>
                  </a:cubicBezTo>
                  <a:cubicBezTo>
                    <a:pt x="6282" y="21600"/>
                    <a:pt x="10072" y="21008"/>
                    <a:pt x="13293" y="18493"/>
                  </a:cubicBezTo>
                  <a:cubicBezTo>
                    <a:pt x="16514" y="15978"/>
                    <a:pt x="19166" y="11540"/>
                    <a:pt x="20303" y="8433"/>
                  </a:cubicBezTo>
                  <a:cubicBezTo>
                    <a:pt x="21440" y="5326"/>
                    <a:pt x="21061" y="3551"/>
                    <a:pt x="19166" y="2367"/>
                  </a:cubicBezTo>
                  <a:cubicBezTo>
                    <a:pt x="17272" y="1184"/>
                    <a:pt x="13861" y="592"/>
                    <a:pt x="10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165014" y="314041"/>
              <a:ext cx="236231" cy="141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683" fill="norm" stroke="1" extrusionOk="0">
                  <a:moveTo>
                    <a:pt x="11691" y="4384"/>
                  </a:moveTo>
                  <a:cubicBezTo>
                    <a:pt x="9971" y="7778"/>
                    <a:pt x="8251" y="11173"/>
                    <a:pt x="7008" y="13487"/>
                  </a:cubicBezTo>
                  <a:cubicBezTo>
                    <a:pt x="5766" y="15801"/>
                    <a:pt x="5001" y="17036"/>
                    <a:pt x="3950" y="17807"/>
                  </a:cubicBezTo>
                  <a:cubicBezTo>
                    <a:pt x="2898" y="18578"/>
                    <a:pt x="1560" y="18887"/>
                    <a:pt x="796" y="18270"/>
                  </a:cubicBezTo>
                  <a:cubicBezTo>
                    <a:pt x="31" y="17653"/>
                    <a:pt x="-160" y="16110"/>
                    <a:pt x="127" y="13796"/>
                  </a:cubicBezTo>
                  <a:cubicBezTo>
                    <a:pt x="413" y="11481"/>
                    <a:pt x="1178" y="8396"/>
                    <a:pt x="2516" y="6698"/>
                  </a:cubicBezTo>
                  <a:cubicBezTo>
                    <a:pt x="3854" y="5001"/>
                    <a:pt x="5766" y="4693"/>
                    <a:pt x="7773" y="6390"/>
                  </a:cubicBezTo>
                  <a:cubicBezTo>
                    <a:pt x="9780" y="8087"/>
                    <a:pt x="11882" y="11790"/>
                    <a:pt x="13316" y="14567"/>
                  </a:cubicBezTo>
                  <a:cubicBezTo>
                    <a:pt x="14750" y="17344"/>
                    <a:pt x="15514" y="19196"/>
                    <a:pt x="16375" y="20121"/>
                  </a:cubicBezTo>
                  <a:cubicBezTo>
                    <a:pt x="17235" y="21047"/>
                    <a:pt x="18190" y="21047"/>
                    <a:pt x="19051" y="18424"/>
                  </a:cubicBezTo>
                  <a:cubicBezTo>
                    <a:pt x="19911" y="15801"/>
                    <a:pt x="20675" y="10556"/>
                    <a:pt x="21058" y="7161"/>
                  </a:cubicBezTo>
                  <a:cubicBezTo>
                    <a:pt x="21440" y="3767"/>
                    <a:pt x="21440" y="2224"/>
                    <a:pt x="20962" y="1144"/>
                  </a:cubicBezTo>
                  <a:cubicBezTo>
                    <a:pt x="20484" y="64"/>
                    <a:pt x="19528" y="-553"/>
                    <a:pt x="17713" y="681"/>
                  </a:cubicBezTo>
                  <a:cubicBezTo>
                    <a:pt x="15897" y="1916"/>
                    <a:pt x="13221" y="5001"/>
                    <a:pt x="10544" y="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631532" y="718882"/>
              <a:ext cx="285243" cy="4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236" fill="norm" stroke="1" extrusionOk="0">
                  <a:moveTo>
                    <a:pt x="2821" y="6307"/>
                  </a:moveTo>
                  <a:cubicBezTo>
                    <a:pt x="1550" y="5089"/>
                    <a:pt x="279" y="3870"/>
                    <a:pt x="41" y="2707"/>
                  </a:cubicBezTo>
                  <a:cubicBezTo>
                    <a:pt x="-197" y="1544"/>
                    <a:pt x="597" y="437"/>
                    <a:pt x="2424" y="104"/>
                  </a:cubicBezTo>
                  <a:cubicBezTo>
                    <a:pt x="4250" y="-228"/>
                    <a:pt x="7109" y="215"/>
                    <a:pt x="9809" y="1655"/>
                  </a:cubicBezTo>
                  <a:cubicBezTo>
                    <a:pt x="12509" y="3095"/>
                    <a:pt x="15050" y="5532"/>
                    <a:pt x="16877" y="8301"/>
                  </a:cubicBezTo>
                  <a:cubicBezTo>
                    <a:pt x="18703" y="11070"/>
                    <a:pt x="19815" y="14172"/>
                    <a:pt x="20371" y="16221"/>
                  </a:cubicBezTo>
                  <a:cubicBezTo>
                    <a:pt x="20927" y="18270"/>
                    <a:pt x="20927" y="19267"/>
                    <a:pt x="20927" y="20043"/>
                  </a:cubicBezTo>
                  <a:cubicBezTo>
                    <a:pt x="20927" y="20818"/>
                    <a:pt x="20927" y="21372"/>
                    <a:pt x="21006" y="21206"/>
                  </a:cubicBezTo>
                  <a:cubicBezTo>
                    <a:pt x="21085" y="21040"/>
                    <a:pt x="21244" y="20154"/>
                    <a:pt x="21403" y="1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726274" y="919521"/>
              <a:ext cx="17780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333"/>
                  </a:moveTo>
                  <a:cubicBezTo>
                    <a:pt x="20571" y="588"/>
                    <a:pt x="19543" y="-157"/>
                    <a:pt x="18386" y="29"/>
                  </a:cubicBezTo>
                  <a:cubicBezTo>
                    <a:pt x="17229" y="215"/>
                    <a:pt x="15943" y="1333"/>
                    <a:pt x="13629" y="3846"/>
                  </a:cubicBezTo>
                  <a:cubicBezTo>
                    <a:pt x="11314" y="6360"/>
                    <a:pt x="7971" y="10271"/>
                    <a:pt x="5529" y="13436"/>
                  </a:cubicBezTo>
                  <a:cubicBezTo>
                    <a:pt x="3086" y="16602"/>
                    <a:pt x="1543" y="19022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075524" y="1042617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196670" y="879471"/>
              <a:ext cx="240805" cy="21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24" fill="norm" stroke="1" extrusionOk="0">
                  <a:moveTo>
                    <a:pt x="3280" y="7985"/>
                  </a:moveTo>
                  <a:cubicBezTo>
                    <a:pt x="5311" y="7985"/>
                    <a:pt x="7341" y="7985"/>
                    <a:pt x="9188" y="7146"/>
                  </a:cubicBezTo>
                  <a:cubicBezTo>
                    <a:pt x="11034" y="6307"/>
                    <a:pt x="12695" y="4629"/>
                    <a:pt x="13526" y="3266"/>
                  </a:cubicBezTo>
                  <a:cubicBezTo>
                    <a:pt x="14357" y="1903"/>
                    <a:pt x="14357" y="855"/>
                    <a:pt x="13803" y="330"/>
                  </a:cubicBezTo>
                  <a:cubicBezTo>
                    <a:pt x="13249" y="-194"/>
                    <a:pt x="12141" y="-194"/>
                    <a:pt x="9834" y="1064"/>
                  </a:cubicBezTo>
                  <a:cubicBezTo>
                    <a:pt x="7526" y="2323"/>
                    <a:pt x="4018" y="4839"/>
                    <a:pt x="1988" y="7880"/>
                  </a:cubicBezTo>
                  <a:cubicBezTo>
                    <a:pt x="-43" y="10921"/>
                    <a:pt x="-597" y="14486"/>
                    <a:pt x="695" y="17002"/>
                  </a:cubicBezTo>
                  <a:cubicBezTo>
                    <a:pt x="1988" y="19519"/>
                    <a:pt x="5126" y="20987"/>
                    <a:pt x="8818" y="21196"/>
                  </a:cubicBezTo>
                  <a:cubicBezTo>
                    <a:pt x="12511" y="21406"/>
                    <a:pt x="16757" y="20357"/>
                    <a:pt x="21003" y="19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272374" y="648917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540295" y="375696"/>
              <a:ext cx="176002" cy="30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985" fill="norm" stroke="1" extrusionOk="0">
                  <a:moveTo>
                    <a:pt x="6023" y="10151"/>
                  </a:moveTo>
                  <a:cubicBezTo>
                    <a:pt x="3966" y="8975"/>
                    <a:pt x="1909" y="7800"/>
                    <a:pt x="881" y="6477"/>
                  </a:cubicBezTo>
                  <a:cubicBezTo>
                    <a:pt x="-148" y="5155"/>
                    <a:pt x="-148" y="3685"/>
                    <a:pt x="238" y="2657"/>
                  </a:cubicBezTo>
                  <a:cubicBezTo>
                    <a:pt x="623" y="1628"/>
                    <a:pt x="1395" y="1040"/>
                    <a:pt x="2295" y="526"/>
                  </a:cubicBezTo>
                  <a:cubicBezTo>
                    <a:pt x="3195" y="12"/>
                    <a:pt x="4223" y="-429"/>
                    <a:pt x="6409" y="747"/>
                  </a:cubicBezTo>
                  <a:cubicBezTo>
                    <a:pt x="8595" y="1922"/>
                    <a:pt x="11938" y="4714"/>
                    <a:pt x="14638" y="7873"/>
                  </a:cubicBezTo>
                  <a:cubicBezTo>
                    <a:pt x="17338" y="11032"/>
                    <a:pt x="19395" y="14559"/>
                    <a:pt x="20423" y="16983"/>
                  </a:cubicBezTo>
                  <a:cubicBezTo>
                    <a:pt x="21452" y="19408"/>
                    <a:pt x="21452" y="20730"/>
                    <a:pt x="21323" y="20951"/>
                  </a:cubicBezTo>
                  <a:cubicBezTo>
                    <a:pt x="21195" y="21171"/>
                    <a:pt x="20938" y="20289"/>
                    <a:pt x="20681" y="1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583524" y="560017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0160" y="745"/>
                    <a:pt x="18720" y="0"/>
                    <a:pt x="17100" y="0"/>
                  </a:cubicBezTo>
                  <a:cubicBezTo>
                    <a:pt x="15480" y="0"/>
                    <a:pt x="13680" y="745"/>
                    <a:pt x="10800" y="3848"/>
                  </a:cubicBezTo>
                  <a:cubicBezTo>
                    <a:pt x="7920" y="6952"/>
                    <a:pt x="3960" y="12414"/>
                    <a:pt x="1980" y="15766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761324" y="493029"/>
              <a:ext cx="123915" cy="19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6" fill="norm" stroke="1" extrusionOk="0">
                  <a:moveTo>
                    <a:pt x="0" y="3170"/>
                  </a:moveTo>
                  <a:cubicBezTo>
                    <a:pt x="1464" y="2241"/>
                    <a:pt x="2929" y="1312"/>
                    <a:pt x="4210" y="1312"/>
                  </a:cubicBezTo>
                  <a:cubicBezTo>
                    <a:pt x="5492" y="1312"/>
                    <a:pt x="6590" y="2241"/>
                    <a:pt x="7322" y="4215"/>
                  </a:cubicBezTo>
                  <a:cubicBezTo>
                    <a:pt x="8054" y="6189"/>
                    <a:pt x="8420" y="9209"/>
                    <a:pt x="8054" y="11299"/>
                  </a:cubicBezTo>
                  <a:cubicBezTo>
                    <a:pt x="7688" y="13389"/>
                    <a:pt x="6590" y="14551"/>
                    <a:pt x="5308" y="15480"/>
                  </a:cubicBezTo>
                  <a:cubicBezTo>
                    <a:pt x="4027" y="16409"/>
                    <a:pt x="2563" y="17105"/>
                    <a:pt x="1647" y="16873"/>
                  </a:cubicBezTo>
                  <a:cubicBezTo>
                    <a:pt x="732" y="16641"/>
                    <a:pt x="366" y="15480"/>
                    <a:pt x="2563" y="13041"/>
                  </a:cubicBezTo>
                  <a:cubicBezTo>
                    <a:pt x="4759" y="10602"/>
                    <a:pt x="9519" y="6886"/>
                    <a:pt x="12631" y="4680"/>
                  </a:cubicBezTo>
                  <a:cubicBezTo>
                    <a:pt x="15742" y="2473"/>
                    <a:pt x="17207" y="1776"/>
                    <a:pt x="18671" y="1080"/>
                  </a:cubicBezTo>
                  <a:cubicBezTo>
                    <a:pt x="20136" y="383"/>
                    <a:pt x="21600" y="-314"/>
                    <a:pt x="21417" y="151"/>
                  </a:cubicBezTo>
                  <a:cubicBezTo>
                    <a:pt x="21234" y="615"/>
                    <a:pt x="19403" y="2241"/>
                    <a:pt x="17756" y="4680"/>
                  </a:cubicBezTo>
                  <a:cubicBezTo>
                    <a:pt x="16108" y="7118"/>
                    <a:pt x="14644" y="10370"/>
                    <a:pt x="15010" y="13273"/>
                  </a:cubicBezTo>
                  <a:cubicBezTo>
                    <a:pt x="15376" y="16176"/>
                    <a:pt x="17573" y="18731"/>
                    <a:pt x="19769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926424" y="972767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82967" y="634100"/>
              <a:ext cx="443558" cy="54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01" fill="norm" stroke="1" extrusionOk="0">
                  <a:moveTo>
                    <a:pt x="5200" y="16409"/>
                  </a:moveTo>
                  <a:cubicBezTo>
                    <a:pt x="4685" y="15991"/>
                    <a:pt x="4171" y="15572"/>
                    <a:pt x="3451" y="15488"/>
                  </a:cubicBezTo>
                  <a:cubicBezTo>
                    <a:pt x="2731" y="15405"/>
                    <a:pt x="1805" y="15656"/>
                    <a:pt x="1137" y="16535"/>
                  </a:cubicBezTo>
                  <a:cubicBezTo>
                    <a:pt x="468" y="17414"/>
                    <a:pt x="57" y="18921"/>
                    <a:pt x="5" y="19884"/>
                  </a:cubicBezTo>
                  <a:cubicBezTo>
                    <a:pt x="-46" y="20847"/>
                    <a:pt x="263" y="21265"/>
                    <a:pt x="777" y="21433"/>
                  </a:cubicBezTo>
                  <a:cubicBezTo>
                    <a:pt x="1291" y="21600"/>
                    <a:pt x="2011" y="21516"/>
                    <a:pt x="2988" y="20553"/>
                  </a:cubicBezTo>
                  <a:cubicBezTo>
                    <a:pt x="3965" y="19591"/>
                    <a:pt x="5200" y="17749"/>
                    <a:pt x="5971" y="15363"/>
                  </a:cubicBezTo>
                  <a:cubicBezTo>
                    <a:pt x="6743" y="12977"/>
                    <a:pt x="7051" y="10047"/>
                    <a:pt x="7360" y="7535"/>
                  </a:cubicBezTo>
                  <a:cubicBezTo>
                    <a:pt x="7668" y="5023"/>
                    <a:pt x="7977" y="2930"/>
                    <a:pt x="8131" y="1674"/>
                  </a:cubicBezTo>
                  <a:cubicBezTo>
                    <a:pt x="8285" y="419"/>
                    <a:pt x="8285" y="0"/>
                    <a:pt x="8080" y="0"/>
                  </a:cubicBezTo>
                  <a:cubicBezTo>
                    <a:pt x="7874" y="0"/>
                    <a:pt x="7463" y="419"/>
                    <a:pt x="7103" y="1674"/>
                  </a:cubicBezTo>
                  <a:cubicBezTo>
                    <a:pt x="6743" y="2930"/>
                    <a:pt x="6434" y="5023"/>
                    <a:pt x="6434" y="7326"/>
                  </a:cubicBezTo>
                  <a:cubicBezTo>
                    <a:pt x="6434" y="9628"/>
                    <a:pt x="6743" y="12140"/>
                    <a:pt x="6897" y="14442"/>
                  </a:cubicBezTo>
                  <a:cubicBezTo>
                    <a:pt x="7051" y="16744"/>
                    <a:pt x="7051" y="18837"/>
                    <a:pt x="7411" y="18921"/>
                  </a:cubicBezTo>
                  <a:cubicBezTo>
                    <a:pt x="7771" y="19005"/>
                    <a:pt x="8491" y="17079"/>
                    <a:pt x="9263" y="15740"/>
                  </a:cubicBezTo>
                  <a:cubicBezTo>
                    <a:pt x="10034" y="14400"/>
                    <a:pt x="10857" y="13647"/>
                    <a:pt x="11525" y="13228"/>
                  </a:cubicBezTo>
                  <a:cubicBezTo>
                    <a:pt x="12194" y="12809"/>
                    <a:pt x="12708" y="12726"/>
                    <a:pt x="13017" y="12893"/>
                  </a:cubicBezTo>
                  <a:cubicBezTo>
                    <a:pt x="13325" y="13060"/>
                    <a:pt x="13428" y="13479"/>
                    <a:pt x="13223" y="14400"/>
                  </a:cubicBezTo>
                  <a:cubicBezTo>
                    <a:pt x="13017" y="15321"/>
                    <a:pt x="12503" y="16744"/>
                    <a:pt x="12091" y="17665"/>
                  </a:cubicBezTo>
                  <a:cubicBezTo>
                    <a:pt x="11680" y="18586"/>
                    <a:pt x="11371" y="19005"/>
                    <a:pt x="11320" y="19005"/>
                  </a:cubicBezTo>
                  <a:cubicBezTo>
                    <a:pt x="11268" y="19005"/>
                    <a:pt x="11474" y="18586"/>
                    <a:pt x="12657" y="17330"/>
                  </a:cubicBezTo>
                  <a:cubicBezTo>
                    <a:pt x="13840" y="16074"/>
                    <a:pt x="16000" y="13981"/>
                    <a:pt x="17337" y="12684"/>
                  </a:cubicBezTo>
                  <a:cubicBezTo>
                    <a:pt x="18674" y="11386"/>
                    <a:pt x="19188" y="10884"/>
                    <a:pt x="19291" y="10800"/>
                  </a:cubicBezTo>
                  <a:cubicBezTo>
                    <a:pt x="19394" y="10716"/>
                    <a:pt x="19085" y="11051"/>
                    <a:pt x="18674" y="12014"/>
                  </a:cubicBezTo>
                  <a:cubicBezTo>
                    <a:pt x="18263" y="12977"/>
                    <a:pt x="17748" y="14567"/>
                    <a:pt x="18211" y="15781"/>
                  </a:cubicBezTo>
                  <a:cubicBezTo>
                    <a:pt x="18674" y="16995"/>
                    <a:pt x="20114" y="17833"/>
                    <a:pt x="21554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1122774" y="2871417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1141824" y="303016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2127628" y="2718741"/>
              <a:ext cx="264721" cy="522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7" fill="norm" stroke="1" extrusionOk="0">
                  <a:moveTo>
                    <a:pt x="5017" y="3395"/>
                  </a:moveTo>
                  <a:cubicBezTo>
                    <a:pt x="4160" y="3481"/>
                    <a:pt x="3303" y="3568"/>
                    <a:pt x="2445" y="3655"/>
                  </a:cubicBezTo>
                  <a:cubicBezTo>
                    <a:pt x="1588" y="3742"/>
                    <a:pt x="731" y="3828"/>
                    <a:pt x="303" y="3568"/>
                  </a:cubicBezTo>
                  <a:cubicBezTo>
                    <a:pt x="-126" y="3308"/>
                    <a:pt x="-126" y="2701"/>
                    <a:pt x="474" y="2007"/>
                  </a:cubicBezTo>
                  <a:cubicBezTo>
                    <a:pt x="1074" y="1313"/>
                    <a:pt x="2274" y="532"/>
                    <a:pt x="3903" y="185"/>
                  </a:cubicBezTo>
                  <a:cubicBezTo>
                    <a:pt x="5531" y="-162"/>
                    <a:pt x="7588" y="-75"/>
                    <a:pt x="9474" y="922"/>
                  </a:cubicBezTo>
                  <a:cubicBezTo>
                    <a:pt x="11360" y="1920"/>
                    <a:pt x="13074" y="3828"/>
                    <a:pt x="14788" y="6257"/>
                  </a:cubicBezTo>
                  <a:cubicBezTo>
                    <a:pt x="16503" y="8686"/>
                    <a:pt x="18217" y="11636"/>
                    <a:pt x="19331" y="14065"/>
                  </a:cubicBezTo>
                  <a:cubicBezTo>
                    <a:pt x="20445" y="16493"/>
                    <a:pt x="20960" y="18402"/>
                    <a:pt x="21217" y="19616"/>
                  </a:cubicBezTo>
                  <a:cubicBezTo>
                    <a:pt x="21474" y="20831"/>
                    <a:pt x="21474" y="21351"/>
                    <a:pt x="21388" y="21395"/>
                  </a:cubicBezTo>
                  <a:cubicBezTo>
                    <a:pt x="21303" y="21438"/>
                    <a:pt x="21131" y="21004"/>
                    <a:pt x="20874" y="20397"/>
                  </a:cubicBezTo>
                  <a:cubicBezTo>
                    <a:pt x="20617" y="19790"/>
                    <a:pt x="20274" y="19009"/>
                    <a:pt x="19931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2135105" y="2953967"/>
              <a:ext cx="200520" cy="2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44" fill="norm" stroke="1" extrusionOk="0">
                  <a:moveTo>
                    <a:pt x="21315" y="0"/>
                  </a:moveTo>
                  <a:cubicBezTo>
                    <a:pt x="20190" y="0"/>
                    <a:pt x="19065" y="0"/>
                    <a:pt x="17152" y="1543"/>
                  </a:cubicBezTo>
                  <a:cubicBezTo>
                    <a:pt x="15240" y="3086"/>
                    <a:pt x="12540" y="6171"/>
                    <a:pt x="10290" y="8713"/>
                  </a:cubicBezTo>
                  <a:cubicBezTo>
                    <a:pt x="8040" y="11254"/>
                    <a:pt x="6240" y="13250"/>
                    <a:pt x="4327" y="15429"/>
                  </a:cubicBezTo>
                  <a:cubicBezTo>
                    <a:pt x="2415" y="17607"/>
                    <a:pt x="390" y="19966"/>
                    <a:pt x="52" y="20783"/>
                  </a:cubicBezTo>
                  <a:cubicBezTo>
                    <a:pt x="-285" y="21600"/>
                    <a:pt x="1065" y="20874"/>
                    <a:pt x="2415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967359" y="2652288"/>
              <a:ext cx="123916" cy="73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31" fill="norm" stroke="1" extrusionOk="0">
                  <a:moveTo>
                    <a:pt x="21432" y="3066"/>
                  </a:moveTo>
                  <a:cubicBezTo>
                    <a:pt x="21432" y="2323"/>
                    <a:pt x="21432" y="1580"/>
                    <a:pt x="19601" y="992"/>
                  </a:cubicBezTo>
                  <a:cubicBezTo>
                    <a:pt x="17771" y="404"/>
                    <a:pt x="14110" y="-29"/>
                    <a:pt x="10998" y="2"/>
                  </a:cubicBezTo>
                  <a:cubicBezTo>
                    <a:pt x="7886" y="33"/>
                    <a:pt x="5324" y="528"/>
                    <a:pt x="3310" y="1704"/>
                  </a:cubicBezTo>
                  <a:cubicBezTo>
                    <a:pt x="1296" y="2880"/>
                    <a:pt x="-168" y="4737"/>
                    <a:pt x="198" y="6470"/>
                  </a:cubicBezTo>
                  <a:cubicBezTo>
                    <a:pt x="564" y="8203"/>
                    <a:pt x="2761" y="9812"/>
                    <a:pt x="6056" y="11668"/>
                  </a:cubicBezTo>
                  <a:cubicBezTo>
                    <a:pt x="9351" y="13525"/>
                    <a:pt x="13744" y="15629"/>
                    <a:pt x="15391" y="17239"/>
                  </a:cubicBezTo>
                  <a:cubicBezTo>
                    <a:pt x="17039" y="18848"/>
                    <a:pt x="15940" y="19962"/>
                    <a:pt x="14659" y="20612"/>
                  </a:cubicBezTo>
                  <a:cubicBezTo>
                    <a:pt x="13378" y="21262"/>
                    <a:pt x="11913" y="21447"/>
                    <a:pt x="9900" y="21509"/>
                  </a:cubicBezTo>
                  <a:cubicBezTo>
                    <a:pt x="7886" y="21571"/>
                    <a:pt x="5324" y="21509"/>
                    <a:pt x="3310" y="21292"/>
                  </a:cubicBezTo>
                  <a:cubicBezTo>
                    <a:pt x="1296" y="21076"/>
                    <a:pt x="-168" y="20705"/>
                    <a:pt x="15" y="20612"/>
                  </a:cubicBezTo>
                  <a:cubicBezTo>
                    <a:pt x="198" y="20519"/>
                    <a:pt x="2029" y="20705"/>
                    <a:pt x="3859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997399" y="3506417"/>
              <a:ext cx="122191" cy="13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0931" fill="norm" stroke="1" extrusionOk="0">
                  <a:moveTo>
                    <a:pt x="12518" y="4909"/>
                  </a:moveTo>
                  <a:cubicBezTo>
                    <a:pt x="10747" y="3927"/>
                    <a:pt x="8977" y="2945"/>
                    <a:pt x="6675" y="3436"/>
                  </a:cubicBezTo>
                  <a:cubicBezTo>
                    <a:pt x="4373" y="3927"/>
                    <a:pt x="1541" y="5891"/>
                    <a:pt x="478" y="8836"/>
                  </a:cubicBezTo>
                  <a:cubicBezTo>
                    <a:pt x="-584" y="11782"/>
                    <a:pt x="124" y="15709"/>
                    <a:pt x="2603" y="18164"/>
                  </a:cubicBezTo>
                  <a:cubicBezTo>
                    <a:pt x="5082" y="20618"/>
                    <a:pt x="9331" y="21600"/>
                    <a:pt x="12872" y="20455"/>
                  </a:cubicBezTo>
                  <a:cubicBezTo>
                    <a:pt x="16413" y="19309"/>
                    <a:pt x="19246" y="16036"/>
                    <a:pt x="20131" y="12436"/>
                  </a:cubicBezTo>
                  <a:cubicBezTo>
                    <a:pt x="21016" y="8836"/>
                    <a:pt x="19954" y="4909"/>
                    <a:pt x="17652" y="2782"/>
                  </a:cubicBezTo>
                  <a:cubicBezTo>
                    <a:pt x="15350" y="655"/>
                    <a:pt x="11809" y="327"/>
                    <a:pt x="8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2902495" y="2351659"/>
              <a:ext cx="231714" cy="14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043" fill="norm" stroke="1" extrusionOk="0">
                  <a:moveTo>
                    <a:pt x="12685" y="5577"/>
                  </a:moveTo>
                  <a:cubicBezTo>
                    <a:pt x="11128" y="8118"/>
                    <a:pt x="9572" y="10659"/>
                    <a:pt x="7626" y="12406"/>
                  </a:cubicBezTo>
                  <a:cubicBezTo>
                    <a:pt x="5680" y="14153"/>
                    <a:pt x="3345" y="15106"/>
                    <a:pt x="1885" y="14630"/>
                  </a:cubicBezTo>
                  <a:cubicBezTo>
                    <a:pt x="426" y="14153"/>
                    <a:pt x="-158" y="12247"/>
                    <a:pt x="37" y="10024"/>
                  </a:cubicBezTo>
                  <a:cubicBezTo>
                    <a:pt x="231" y="7800"/>
                    <a:pt x="1204" y="5259"/>
                    <a:pt x="2177" y="3830"/>
                  </a:cubicBezTo>
                  <a:cubicBezTo>
                    <a:pt x="3150" y="2400"/>
                    <a:pt x="4123" y="2083"/>
                    <a:pt x="6166" y="4624"/>
                  </a:cubicBezTo>
                  <a:cubicBezTo>
                    <a:pt x="8210" y="7165"/>
                    <a:pt x="11323" y="12565"/>
                    <a:pt x="13269" y="15741"/>
                  </a:cubicBezTo>
                  <a:cubicBezTo>
                    <a:pt x="15215" y="18918"/>
                    <a:pt x="15993" y="19871"/>
                    <a:pt x="16869" y="20506"/>
                  </a:cubicBezTo>
                  <a:cubicBezTo>
                    <a:pt x="17745" y="21141"/>
                    <a:pt x="18718" y="21459"/>
                    <a:pt x="19496" y="20030"/>
                  </a:cubicBezTo>
                  <a:cubicBezTo>
                    <a:pt x="20274" y="18600"/>
                    <a:pt x="20858" y="15424"/>
                    <a:pt x="21150" y="12247"/>
                  </a:cubicBezTo>
                  <a:cubicBezTo>
                    <a:pt x="21442" y="9071"/>
                    <a:pt x="21442" y="5894"/>
                    <a:pt x="19983" y="3671"/>
                  </a:cubicBezTo>
                  <a:cubicBezTo>
                    <a:pt x="18523" y="1447"/>
                    <a:pt x="15604" y="177"/>
                    <a:pt x="13464" y="18"/>
                  </a:cubicBezTo>
                  <a:cubicBezTo>
                    <a:pt x="11323" y="-141"/>
                    <a:pt x="9961" y="812"/>
                    <a:pt x="8599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3623544" y="2952384"/>
              <a:ext cx="293231" cy="23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85" fill="norm" stroke="1" extrusionOk="0">
                  <a:moveTo>
                    <a:pt x="2881" y="7892"/>
                  </a:moveTo>
                  <a:cubicBezTo>
                    <a:pt x="3347" y="8815"/>
                    <a:pt x="3813" y="9738"/>
                    <a:pt x="4978" y="10199"/>
                  </a:cubicBezTo>
                  <a:cubicBezTo>
                    <a:pt x="6144" y="10661"/>
                    <a:pt x="8009" y="10661"/>
                    <a:pt x="9873" y="9461"/>
                  </a:cubicBezTo>
                  <a:cubicBezTo>
                    <a:pt x="11738" y="8261"/>
                    <a:pt x="13603" y="5861"/>
                    <a:pt x="14613" y="4199"/>
                  </a:cubicBezTo>
                  <a:cubicBezTo>
                    <a:pt x="15623" y="2538"/>
                    <a:pt x="15778" y="1615"/>
                    <a:pt x="15545" y="876"/>
                  </a:cubicBezTo>
                  <a:cubicBezTo>
                    <a:pt x="15312" y="138"/>
                    <a:pt x="14691" y="-416"/>
                    <a:pt x="12282" y="415"/>
                  </a:cubicBezTo>
                  <a:cubicBezTo>
                    <a:pt x="9873" y="1246"/>
                    <a:pt x="5678" y="3461"/>
                    <a:pt x="3191" y="6046"/>
                  </a:cubicBezTo>
                  <a:cubicBezTo>
                    <a:pt x="705" y="8630"/>
                    <a:pt x="-72" y="11584"/>
                    <a:pt x="6" y="13984"/>
                  </a:cubicBezTo>
                  <a:cubicBezTo>
                    <a:pt x="83" y="16384"/>
                    <a:pt x="1016" y="18230"/>
                    <a:pt x="3580" y="19430"/>
                  </a:cubicBezTo>
                  <a:cubicBezTo>
                    <a:pt x="6144" y="20630"/>
                    <a:pt x="10340" y="21184"/>
                    <a:pt x="13603" y="20722"/>
                  </a:cubicBezTo>
                  <a:cubicBezTo>
                    <a:pt x="16866" y="20261"/>
                    <a:pt x="19197" y="18784"/>
                    <a:pt x="21528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3777074" y="271901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5840"/>
                    <a:pt x="6480" y="10080"/>
                    <a:pt x="10080" y="6480"/>
                  </a:cubicBezTo>
                  <a:cubicBezTo>
                    <a:pt x="13680" y="2880"/>
                    <a:pt x="176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020275" y="2485313"/>
              <a:ext cx="220350" cy="290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04" fill="norm" stroke="1" extrusionOk="0">
                  <a:moveTo>
                    <a:pt x="3485" y="9629"/>
                  </a:moveTo>
                  <a:cubicBezTo>
                    <a:pt x="2466" y="9321"/>
                    <a:pt x="1447" y="9012"/>
                    <a:pt x="734" y="7932"/>
                  </a:cubicBezTo>
                  <a:cubicBezTo>
                    <a:pt x="21" y="6852"/>
                    <a:pt x="-387" y="5001"/>
                    <a:pt x="530" y="3381"/>
                  </a:cubicBezTo>
                  <a:cubicBezTo>
                    <a:pt x="1447" y="1761"/>
                    <a:pt x="3688" y="372"/>
                    <a:pt x="5726" y="64"/>
                  </a:cubicBezTo>
                  <a:cubicBezTo>
                    <a:pt x="7764" y="-245"/>
                    <a:pt x="9598" y="526"/>
                    <a:pt x="11941" y="3381"/>
                  </a:cubicBezTo>
                  <a:cubicBezTo>
                    <a:pt x="14285" y="6235"/>
                    <a:pt x="17138" y="11172"/>
                    <a:pt x="18666" y="14181"/>
                  </a:cubicBezTo>
                  <a:cubicBezTo>
                    <a:pt x="20194" y="17189"/>
                    <a:pt x="20398" y="18269"/>
                    <a:pt x="20602" y="19195"/>
                  </a:cubicBezTo>
                  <a:cubicBezTo>
                    <a:pt x="20805" y="20121"/>
                    <a:pt x="21009" y="20892"/>
                    <a:pt x="21111" y="21124"/>
                  </a:cubicBezTo>
                  <a:cubicBezTo>
                    <a:pt x="21213" y="21355"/>
                    <a:pt x="21213" y="21046"/>
                    <a:pt x="21213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096035" y="2650902"/>
              <a:ext cx="106490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03" fill="norm" stroke="1" extrusionOk="0">
                  <a:moveTo>
                    <a:pt x="20898" y="2683"/>
                  </a:moveTo>
                  <a:cubicBezTo>
                    <a:pt x="19236" y="1483"/>
                    <a:pt x="17575" y="283"/>
                    <a:pt x="15913" y="43"/>
                  </a:cubicBezTo>
                  <a:cubicBezTo>
                    <a:pt x="14252" y="-197"/>
                    <a:pt x="12590" y="523"/>
                    <a:pt x="9683" y="3163"/>
                  </a:cubicBezTo>
                  <a:cubicBezTo>
                    <a:pt x="6775" y="5803"/>
                    <a:pt x="2621" y="10363"/>
                    <a:pt x="960" y="13723"/>
                  </a:cubicBezTo>
                  <a:cubicBezTo>
                    <a:pt x="-702" y="17083"/>
                    <a:pt x="129" y="19243"/>
                    <a:pt x="96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259674" y="2601369"/>
              <a:ext cx="152401" cy="18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627"/>
                  </a:moveTo>
                  <a:cubicBezTo>
                    <a:pt x="900" y="1634"/>
                    <a:pt x="1800" y="641"/>
                    <a:pt x="2850" y="641"/>
                  </a:cubicBezTo>
                  <a:cubicBezTo>
                    <a:pt x="3900" y="641"/>
                    <a:pt x="5100" y="1634"/>
                    <a:pt x="5850" y="3372"/>
                  </a:cubicBezTo>
                  <a:cubicBezTo>
                    <a:pt x="6600" y="5110"/>
                    <a:pt x="6900" y="7593"/>
                    <a:pt x="7050" y="9455"/>
                  </a:cubicBezTo>
                  <a:cubicBezTo>
                    <a:pt x="7200" y="11317"/>
                    <a:pt x="7200" y="12558"/>
                    <a:pt x="6450" y="14048"/>
                  </a:cubicBezTo>
                  <a:cubicBezTo>
                    <a:pt x="5700" y="15538"/>
                    <a:pt x="4200" y="17276"/>
                    <a:pt x="3450" y="17400"/>
                  </a:cubicBezTo>
                  <a:cubicBezTo>
                    <a:pt x="2700" y="17524"/>
                    <a:pt x="2700" y="16034"/>
                    <a:pt x="4350" y="13055"/>
                  </a:cubicBezTo>
                  <a:cubicBezTo>
                    <a:pt x="6000" y="10076"/>
                    <a:pt x="9300" y="5607"/>
                    <a:pt x="11700" y="3000"/>
                  </a:cubicBezTo>
                  <a:cubicBezTo>
                    <a:pt x="14100" y="393"/>
                    <a:pt x="15600" y="-352"/>
                    <a:pt x="16050" y="145"/>
                  </a:cubicBezTo>
                  <a:cubicBezTo>
                    <a:pt x="16500" y="641"/>
                    <a:pt x="15900" y="2379"/>
                    <a:pt x="15300" y="5234"/>
                  </a:cubicBezTo>
                  <a:cubicBezTo>
                    <a:pt x="14700" y="8089"/>
                    <a:pt x="14100" y="12062"/>
                    <a:pt x="15150" y="14917"/>
                  </a:cubicBezTo>
                  <a:cubicBezTo>
                    <a:pt x="16200" y="17772"/>
                    <a:pt x="18900" y="19510"/>
                    <a:pt x="2160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596224" y="307461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959232" y="2748329"/>
              <a:ext cx="475193" cy="478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19" fill="norm" stroke="1" extrusionOk="0">
                  <a:moveTo>
                    <a:pt x="8592" y="13526"/>
                  </a:moveTo>
                  <a:cubicBezTo>
                    <a:pt x="7536" y="12860"/>
                    <a:pt x="6480" y="12194"/>
                    <a:pt x="5712" y="11861"/>
                  </a:cubicBezTo>
                  <a:cubicBezTo>
                    <a:pt x="4944" y="11528"/>
                    <a:pt x="4464" y="11528"/>
                    <a:pt x="3744" y="12099"/>
                  </a:cubicBezTo>
                  <a:cubicBezTo>
                    <a:pt x="3024" y="12670"/>
                    <a:pt x="2064" y="13812"/>
                    <a:pt x="1392" y="15144"/>
                  </a:cubicBezTo>
                  <a:cubicBezTo>
                    <a:pt x="720" y="16476"/>
                    <a:pt x="336" y="17998"/>
                    <a:pt x="144" y="18997"/>
                  </a:cubicBezTo>
                  <a:cubicBezTo>
                    <a:pt x="-48" y="19997"/>
                    <a:pt x="-48" y="20472"/>
                    <a:pt x="144" y="20853"/>
                  </a:cubicBezTo>
                  <a:cubicBezTo>
                    <a:pt x="336" y="21234"/>
                    <a:pt x="720" y="21519"/>
                    <a:pt x="1440" y="21519"/>
                  </a:cubicBezTo>
                  <a:cubicBezTo>
                    <a:pt x="2160" y="21519"/>
                    <a:pt x="3216" y="21234"/>
                    <a:pt x="4464" y="19806"/>
                  </a:cubicBezTo>
                  <a:cubicBezTo>
                    <a:pt x="5712" y="18379"/>
                    <a:pt x="7152" y="15810"/>
                    <a:pt x="8112" y="12955"/>
                  </a:cubicBezTo>
                  <a:cubicBezTo>
                    <a:pt x="9072" y="10100"/>
                    <a:pt x="9552" y="6960"/>
                    <a:pt x="9792" y="4867"/>
                  </a:cubicBezTo>
                  <a:cubicBezTo>
                    <a:pt x="10032" y="2774"/>
                    <a:pt x="10032" y="1727"/>
                    <a:pt x="9888" y="1013"/>
                  </a:cubicBezTo>
                  <a:cubicBezTo>
                    <a:pt x="9744" y="300"/>
                    <a:pt x="9456" y="-81"/>
                    <a:pt x="9168" y="14"/>
                  </a:cubicBezTo>
                  <a:cubicBezTo>
                    <a:pt x="8880" y="109"/>
                    <a:pt x="8592" y="680"/>
                    <a:pt x="8352" y="2298"/>
                  </a:cubicBezTo>
                  <a:cubicBezTo>
                    <a:pt x="8112" y="3915"/>
                    <a:pt x="7920" y="6580"/>
                    <a:pt x="7824" y="9101"/>
                  </a:cubicBezTo>
                  <a:cubicBezTo>
                    <a:pt x="7728" y="11623"/>
                    <a:pt x="7728" y="14002"/>
                    <a:pt x="7824" y="15429"/>
                  </a:cubicBezTo>
                  <a:cubicBezTo>
                    <a:pt x="7920" y="16856"/>
                    <a:pt x="8112" y="17332"/>
                    <a:pt x="8256" y="17285"/>
                  </a:cubicBezTo>
                  <a:cubicBezTo>
                    <a:pt x="8400" y="17237"/>
                    <a:pt x="8496" y="16666"/>
                    <a:pt x="8928" y="15477"/>
                  </a:cubicBezTo>
                  <a:cubicBezTo>
                    <a:pt x="9360" y="14287"/>
                    <a:pt x="10128" y="12479"/>
                    <a:pt x="10800" y="11433"/>
                  </a:cubicBezTo>
                  <a:cubicBezTo>
                    <a:pt x="11472" y="10386"/>
                    <a:pt x="12048" y="10100"/>
                    <a:pt x="12480" y="10243"/>
                  </a:cubicBezTo>
                  <a:cubicBezTo>
                    <a:pt x="12912" y="10386"/>
                    <a:pt x="13200" y="10957"/>
                    <a:pt x="13344" y="12051"/>
                  </a:cubicBezTo>
                  <a:cubicBezTo>
                    <a:pt x="13488" y="13145"/>
                    <a:pt x="13488" y="14763"/>
                    <a:pt x="13344" y="15905"/>
                  </a:cubicBezTo>
                  <a:cubicBezTo>
                    <a:pt x="13200" y="17047"/>
                    <a:pt x="12912" y="17713"/>
                    <a:pt x="12624" y="18236"/>
                  </a:cubicBezTo>
                  <a:cubicBezTo>
                    <a:pt x="12336" y="18760"/>
                    <a:pt x="12048" y="19140"/>
                    <a:pt x="11904" y="19093"/>
                  </a:cubicBezTo>
                  <a:cubicBezTo>
                    <a:pt x="11760" y="19045"/>
                    <a:pt x="11760" y="18569"/>
                    <a:pt x="12480" y="17523"/>
                  </a:cubicBezTo>
                  <a:cubicBezTo>
                    <a:pt x="13200" y="16476"/>
                    <a:pt x="14640" y="14858"/>
                    <a:pt x="15648" y="13764"/>
                  </a:cubicBezTo>
                  <a:cubicBezTo>
                    <a:pt x="16656" y="12670"/>
                    <a:pt x="17232" y="12099"/>
                    <a:pt x="17712" y="11623"/>
                  </a:cubicBezTo>
                  <a:cubicBezTo>
                    <a:pt x="18192" y="11147"/>
                    <a:pt x="18576" y="10767"/>
                    <a:pt x="18528" y="10671"/>
                  </a:cubicBezTo>
                  <a:cubicBezTo>
                    <a:pt x="18480" y="10576"/>
                    <a:pt x="18000" y="10767"/>
                    <a:pt x="17376" y="11433"/>
                  </a:cubicBezTo>
                  <a:cubicBezTo>
                    <a:pt x="16752" y="12099"/>
                    <a:pt x="15984" y="13241"/>
                    <a:pt x="15744" y="14382"/>
                  </a:cubicBezTo>
                  <a:cubicBezTo>
                    <a:pt x="15504" y="15524"/>
                    <a:pt x="15792" y="16666"/>
                    <a:pt x="16848" y="17475"/>
                  </a:cubicBezTo>
                  <a:cubicBezTo>
                    <a:pt x="17904" y="18284"/>
                    <a:pt x="19728" y="18760"/>
                    <a:pt x="21552" y="1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329774" y="3097572"/>
              <a:ext cx="2032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50" y="12582"/>
                    <a:pt x="11700" y="4867"/>
                    <a:pt x="15300" y="1782"/>
                  </a:cubicBezTo>
                  <a:cubicBezTo>
                    <a:pt x="18900" y="-1304"/>
                    <a:pt x="2025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6418674" y="3265117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021580" y="2869356"/>
              <a:ext cx="311495" cy="44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95" fill="norm" stroke="1" extrusionOk="0">
                  <a:moveTo>
                    <a:pt x="5243" y="7669"/>
                  </a:moveTo>
                  <a:cubicBezTo>
                    <a:pt x="3503" y="7366"/>
                    <a:pt x="1764" y="7063"/>
                    <a:pt x="821" y="6659"/>
                  </a:cubicBezTo>
                  <a:cubicBezTo>
                    <a:pt x="-121" y="6256"/>
                    <a:pt x="-266" y="5751"/>
                    <a:pt x="459" y="4641"/>
                  </a:cubicBezTo>
                  <a:cubicBezTo>
                    <a:pt x="1184" y="3531"/>
                    <a:pt x="2778" y="1815"/>
                    <a:pt x="4518" y="856"/>
                  </a:cubicBezTo>
                  <a:cubicBezTo>
                    <a:pt x="6257" y="-103"/>
                    <a:pt x="8142" y="-305"/>
                    <a:pt x="10027" y="502"/>
                  </a:cubicBezTo>
                  <a:cubicBezTo>
                    <a:pt x="11911" y="1310"/>
                    <a:pt x="13796" y="3127"/>
                    <a:pt x="15390" y="5701"/>
                  </a:cubicBezTo>
                  <a:cubicBezTo>
                    <a:pt x="16985" y="8274"/>
                    <a:pt x="18290" y="11605"/>
                    <a:pt x="19232" y="14331"/>
                  </a:cubicBezTo>
                  <a:cubicBezTo>
                    <a:pt x="20174" y="17056"/>
                    <a:pt x="20754" y="19175"/>
                    <a:pt x="21334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7099407" y="3122739"/>
              <a:ext cx="214618" cy="23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66" fill="norm" stroke="1" extrusionOk="0">
                  <a:moveTo>
                    <a:pt x="21263" y="246"/>
                  </a:moveTo>
                  <a:cubicBezTo>
                    <a:pt x="20214" y="52"/>
                    <a:pt x="19166" y="-143"/>
                    <a:pt x="18327" y="149"/>
                  </a:cubicBezTo>
                  <a:cubicBezTo>
                    <a:pt x="17488" y="441"/>
                    <a:pt x="16859" y="1219"/>
                    <a:pt x="14867" y="3457"/>
                  </a:cubicBezTo>
                  <a:cubicBezTo>
                    <a:pt x="12875" y="5695"/>
                    <a:pt x="9519" y="9392"/>
                    <a:pt x="6898" y="12214"/>
                  </a:cubicBezTo>
                  <a:cubicBezTo>
                    <a:pt x="4277" y="15035"/>
                    <a:pt x="2389" y="16981"/>
                    <a:pt x="1236" y="18441"/>
                  </a:cubicBezTo>
                  <a:cubicBezTo>
                    <a:pt x="82" y="19900"/>
                    <a:pt x="-337" y="20873"/>
                    <a:pt x="292" y="21165"/>
                  </a:cubicBezTo>
                  <a:cubicBezTo>
                    <a:pt x="921" y="21457"/>
                    <a:pt x="2599" y="21068"/>
                    <a:pt x="3962" y="20581"/>
                  </a:cubicBezTo>
                  <a:cubicBezTo>
                    <a:pt x="5325" y="20095"/>
                    <a:pt x="6374" y="19511"/>
                    <a:pt x="7422" y="18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450779" y="3015884"/>
              <a:ext cx="291996" cy="28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0972" fill="norm" stroke="1" extrusionOk="0">
                  <a:moveTo>
                    <a:pt x="2770" y="7008"/>
                  </a:moveTo>
                  <a:cubicBezTo>
                    <a:pt x="5701" y="6089"/>
                    <a:pt x="8633" y="5170"/>
                    <a:pt x="10407" y="4481"/>
                  </a:cubicBezTo>
                  <a:cubicBezTo>
                    <a:pt x="12181" y="3791"/>
                    <a:pt x="12798" y="3332"/>
                    <a:pt x="13338" y="2719"/>
                  </a:cubicBezTo>
                  <a:cubicBezTo>
                    <a:pt x="13878" y="2106"/>
                    <a:pt x="14341" y="1340"/>
                    <a:pt x="14264" y="727"/>
                  </a:cubicBezTo>
                  <a:cubicBezTo>
                    <a:pt x="14187" y="115"/>
                    <a:pt x="13570" y="-345"/>
                    <a:pt x="11718" y="344"/>
                  </a:cubicBezTo>
                  <a:cubicBezTo>
                    <a:pt x="9867" y="1034"/>
                    <a:pt x="6781" y="2872"/>
                    <a:pt x="4467" y="5476"/>
                  </a:cubicBezTo>
                  <a:cubicBezTo>
                    <a:pt x="2153" y="8081"/>
                    <a:pt x="610" y="11451"/>
                    <a:pt x="147" y="14055"/>
                  </a:cubicBezTo>
                  <a:cubicBezTo>
                    <a:pt x="-316" y="16659"/>
                    <a:pt x="301" y="18498"/>
                    <a:pt x="2230" y="19646"/>
                  </a:cubicBezTo>
                  <a:cubicBezTo>
                    <a:pt x="4158" y="20795"/>
                    <a:pt x="7398" y="21255"/>
                    <a:pt x="10793" y="20795"/>
                  </a:cubicBezTo>
                  <a:cubicBezTo>
                    <a:pt x="14187" y="20336"/>
                    <a:pt x="17735" y="18957"/>
                    <a:pt x="21284" y="17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590374" y="2769817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840"/>
                    <a:pt x="9257" y="10080"/>
                    <a:pt x="12857" y="6480"/>
                  </a:cubicBezTo>
                  <a:cubicBezTo>
                    <a:pt x="16457" y="2880"/>
                    <a:pt x="19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856192" y="2530633"/>
              <a:ext cx="248533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4432" y="8259"/>
                  </a:moveTo>
                  <a:cubicBezTo>
                    <a:pt x="2980" y="7496"/>
                    <a:pt x="1528" y="6734"/>
                    <a:pt x="711" y="5654"/>
                  </a:cubicBezTo>
                  <a:cubicBezTo>
                    <a:pt x="-105" y="4574"/>
                    <a:pt x="-287" y="3176"/>
                    <a:pt x="530" y="2033"/>
                  </a:cubicBezTo>
                  <a:cubicBezTo>
                    <a:pt x="1347" y="889"/>
                    <a:pt x="3162" y="0"/>
                    <a:pt x="5431" y="0"/>
                  </a:cubicBezTo>
                  <a:cubicBezTo>
                    <a:pt x="7700" y="0"/>
                    <a:pt x="10422" y="889"/>
                    <a:pt x="12782" y="3240"/>
                  </a:cubicBezTo>
                  <a:cubicBezTo>
                    <a:pt x="15142" y="5591"/>
                    <a:pt x="17138" y="9402"/>
                    <a:pt x="18500" y="12706"/>
                  </a:cubicBezTo>
                  <a:cubicBezTo>
                    <a:pt x="19861" y="16009"/>
                    <a:pt x="20587" y="18805"/>
                    <a:pt x="213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8944887" y="2700909"/>
              <a:ext cx="121738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89" fill="norm" stroke="1" extrusionOk="0">
                  <a:moveTo>
                    <a:pt x="21056" y="1379"/>
                  </a:moveTo>
                  <a:cubicBezTo>
                    <a:pt x="19592" y="634"/>
                    <a:pt x="18127" y="-111"/>
                    <a:pt x="16663" y="13"/>
                  </a:cubicBezTo>
                  <a:cubicBezTo>
                    <a:pt x="15198" y="137"/>
                    <a:pt x="13734" y="1130"/>
                    <a:pt x="10988" y="3986"/>
                  </a:cubicBezTo>
                  <a:cubicBezTo>
                    <a:pt x="8242" y="6841"/>
                    <a:pt x="4215" y="11558"/>
                    <a:pt x="2019" y="14661"/>
                  </a:cubicBezTo>
                  <a:cubicBezTo>
                    <a:pt x="-178" y="17765"/>
                    <a:pt x="-544" y="19255"/>
                    <a:pt x="737" y="20123"/>
                  </a:cubicBezTo>
                  <a:cubicBezTo>
                    <a:pt x="2019" y="20992"/>
                    <a:pt x="4948" y="21241"/>
                    <a:pt x="787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167735" y="2641320"/>
              <a:ext cx="210040" cy="18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86" fill="norm" stroke="1" extrusionOk="0">
                  <a:moveTo>
                    <a:pt x="1346" y="171"/>
                  </a:moveTo>
                  <a:cubicBezTo>
                    <a:pt x="2426" y="-71"/>
                    <a:pt x="3506" y="-314"/>
                    <a:pt x="4586" y="1385"/>
                  </a:cubicBezTo>
                  <a:cubicBezTo>
                    <a:pt x="5666" y="3084"/>
                    <a:pt x="6746" y="6724"/>
                    <a:pt x="6746" y="9758"/>
                  </a:cubicBezTo>
                  <a:cubicBezTo>
                    <a:pt x="6746" y="12792"/>
                    <a:pt x="5666" y="15219"/>
                    <a:pt x="4694" y="16796"/>
                  </a:cubicBezTo>
                  <a:cubicBezTo>
                    <a:pt x="3722" y="18374"/>
                    <a:pt x="2858" y="19102"/>
                    <a:pt x="1994" y="19102"/>
                  </a:cubicBezTo>
                  <a:cubicBezTo>
                    <a:pt x="1130" y="19102"/>
                    <a:pt x="266" y="18374"/>
                    <a:pt x="50" y="17403"/>
                  </a:cubicBezTo>
                  <a:cubicBezTo>
                    <a:pt x="-166" y="16432"/>
                    <a:pt x="266" y="15219"/>
                    <a:pt x="2426" y="13034"/>
                  </a:cubicBezTo>
                  <a:cubicBezTo>
                    <a:pt x="4586" y="10850"/>
                    <a:pt x="8474" y="7695"/>
                    <a:pt x="10958" y="5632"/>
                  </a:cubicBezTo>
                  <a:cubicBezTo>
                    <a:pt x="13442" y="3569"/>
                    <a:pt x="14522" y="2598"/>
                    <a:pt x="14414" y="2720"/>
                  </a:cubicBezTo>
                  <a:cubicBezTo>
                    <a:pt x="14306" y="2841"/>
                    <a:pt x="13010" y="4055"/>
                    <a:pt x="12146" y="6360"/>
                  </a:cubicBezTo>
                  <a:cubicBezTo>
                    <a:pt x="11282" y="8666"/>
                    <a:pt x="10850" y="12064"/>
                    <a:pt x="11714" y="14612"/>
                  </a:cubicBezTo>
                  <a:cubicBezTo>
                    <a:pt x="12578" y="17160"/>
                    <a:pt x="14738" y="18859"/>
                    <a:pt x="16574" y="19830"/>
                  </a:cubicBezTo>
                  <a:cubicBezTo>
                    <a:pt x="18410" y="20801"/>
                    <a:pt x="19922" y="21043"/>
                    <a:pt x="21434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8292922" y="3544517"/>
              <a:ext cx="957853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693" y="18514"/>
                  </a:moveTo>
                  <a:cubicBezTo>
                    <a:pt x="359" y="18514"/>
                    <a:pt x="26" y="18514"/>
                    <a:pt x="2" y="19286"/>
                  </a:cubicBezTo>
                  <a:cubicBezTo>
                    <a:pt x="-22" y="20057"/>
                    <a:pt x="264" y="21600"/>
                    <a:pt x="1337" y="21600"/>
                  </a:cubicBezTo>
                  <a:cubicBezTo>
                    <a:pt x="2410" y="21600"/>
                    <a:pt x="4269" y="20057"/>
                    <a:pt x="6201" y="17743"/>
                  </a:cubicBezTo>
                  <a:cubicBezTo>
                    <a:pt x="8132" y="15429"/>
                    <a:pt x="10134" y="12343"/>
                    <a:pt x="12137" y="10029"/>
                  </a:cubicBezTo>
                  <a:cubicBezTo>
                    <a:pt x="14140" y="7714"/>
                    <a:pt x="16142" y="6171"/>
                    <a:pt x="17716" y="4629"/>
                  </a:cubicBezTo>
                  <a:cubicBezTo>
                    <a:pt x="19289" y="3086"/>
                    <a:pt x="20434" y="1543"/>
                    <a:pt x="215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476074" y="3995367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5429"/>
                    <a:pt x="6840" y="9257"/>
                    <a:pt x="10440" y="5657"/>
                  </a:cubicBezTo>
                  <a:cubicBezTo>
                    <a:pt x="14040" y="2057"/>
                    <a:pt x="1782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8890541" y="3776204"/>
              <a:ext cx="271334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42" fill="norm" stroke="1" extrusionOk="0">
                  <a:moveTo>
                    <a:pt x="1873" y="7438"/>
                  </a:moveTo>
                  <a:cubicBezTo>
                    <a:pt x="1036" y="7184"/>
                    <a:pt x="199" y="6930"/>
                    <a:pt x="31" y="5850"/>
                  </a:cubicBezTo>
                  <a:cubicBezTo>
                    <a:pt x="-136" y="4770"/>
                    <a:pt x="366" y="2864"/>
                    <a:pt x="1455" y="1657"/>
                  </a:cubicBezTo>
                  <a:cubicBezTo>
                    <a:pt x="2543" y="450"/>
                    <a:pt x="4217" y="-58"/>
                    <a:pt x="5976" y="6"/>
                  </a:cubicBezTo>
                  <a:cubicBezTo>
                    <a:pt x="7734" y="69"/>
                    <a:pt x="9576" y="704"/>
                    <a:pt x="11501" y="2420"/>
                  </a:cubicBezTo>
                  <a:cubicBezTo>
                    <a:pt x="13427" y="4135"/>
                    <a:pt x="15436" y="6930"/>
                    <a:pt x="17111" y="9853"/>
                  </a:cubicBezTo>
                  <a:cubicBezTo>
                    <a:pt x="18785" y="12775"/>
                    <a:pt x="20124" y="15824"/>
                    <a:pt x="20794" y="17794"/>
                  </a:cubicBezTo>
                  <a:cubicBezTo>
                    <a:pt x="21464" y="19763"/>
                    <a:pt x="21464" y="20653"/>
                    <a:pt x="21464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8952324" y="3989017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3400"/>
                    <a:pt x="13067" y="6800"/>
                    <a:pt x="9467" y="10400"/>
                  </a:cubicBezTo>
                  <a:cubicBezTo>
                    <a:pt x="5867" y="14000"/>
                    <a:pt x="2933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708337" y="2699967"/>
              <a:ext cx="25038" cy="132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5891" y="1108"/>
                    <a:pt x="10491" y="2215"/>
                    <a:pt x="7791" y="3513"/>
                  </a:cubicBezTo>
                  <a:cubicBezTo>
                    <a:pt x="5091" y="4812"/>
                    <a:pt x="5091" y="6300"/>
                    <a:pt x="5091" y="7754"/>
                  </a:cubicBezTo>
                  <a:cubicBezTo>
                    <a:pt x="5091" y="9208"/>
                    <a:pt x="5091" y="10627"/>
                    <a:pt x="4191" y="12046"/>
                  </a:cubicBezTo>
                  <a:cubicBezTo>
                    <a:pt x="3291" y="13465"/>
                    <a:pt x="1491" y="14885"/>
                    <a:pt x="591" y="16252"/>
                  </a:cubicBezTo>
                  <a:cubicBezTo>
                    <a:pt x="-309" y="17619"/>
                    <a:pt x="-309" y="18935"/>
                    <a:pt x="1491" y="19817"/>
                  </a:cubicBezTo>
                  <a:cubicBezTo>
                    <a:pt x="3291" y="20700"/>
                    <a:pt x="6891" y="21150"/>
                    <a:pt x="10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863327" y="4034790"/>
              <a:ext cx="132857" cy="13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248" fill="norm" stroke="1" extrusionOk="0">
                  <a:moveTo>
                    <a:pt x="10667" y="4635"/>
                  </a:moveTo>
                  <a:cubicBezTo>
                    <a:pt x="10329" y="3023"/>
                    <a:pt x="9992" y="1411"/>
                    <a:pt x="8979" y="605"/>
                  </a:cubicBezTo>
                  <a:cubicBezTo>
                    <a:pt x="7967" y="-201"/>
                    <a:pt x="6279" y="-201"/>
                    <a:pt x="4929" y="605"/>
                  </a:cubicBezTo>
                  <a:cubicBezTo>
                    <a:pt x="3579" y="1411"/>
                    <a:pt x="2567" y="3023"/>
                    <a:pt x="1723" y="6086"/>
                  </a:cubicBezTo>
                  <a:cubicBezTo>
                    <a:pt x="879" y="9148"/>
                    <a:pt x="204" y="13662"/>
                    <a:pt x="36" y="16724"/>
                  </a:cubicBezTo>
                  <a:cubicBezTo>
                    <a:pt x="-133" y="19787"/>
                    <a:pt x="204" y="21399"/>
                    <a:pt x="3242" y="21238"/>
                  </a:cubicBezTo>
                  <a:cubicBezTo>
                    <a:pt x="6279" y="21077"/>
                    <a:pt x="12017" y="19142"/>
                    <a:pt x="15561" y="16402"/>
                  </a:cubicBezTo>
                  <a:cubicBezTo>
                    <a:pt x="19104" y="13662"/>
                    <a:pt x="20455" y="10115"/>
                    <a:pt x="20961" y="7536"/>
                  </a:cubicBezTo>
                  <a:cubicBezTo>
                    <a:pt x="21467" y="4957"/>
                    <a:pt x="21129" y="3345"/>
                    <a:pt x="19779" y="2539"/>
                  </a:cubicBezTo>
                  <a:cubicBezTo>
                    <a:pt x="18430" y="1733"/>
                    <a:pt x="16067" y="1733"/>
                    <a:pt x="13705" y="1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816481" y="2534293"/>
              <a:ext cx="233086" cy="15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30" fill="norm" stroke="1" extrusionOk="0">
                  <a:moveTo>
                    <a:pt x="12099" y="2567"/>
                  </a:moveTo>
                  <a:cubicBezTo>
                    <a:pt x="10556" y="4229"/>
                    <a:pt x="9013" y="5890"/>
                    <a:pt x="7663" y="7275"/>
                  </a:cubicBezTo>
                  <a:cubicBezTo>
                    <a:pt x="6313" y="8659"/>
                    <a:pt x="5156" y="9767"/>
                    <a:pt x="3903" y="10183"/>
                  </a:cubicBezTo>
                  <a:cubicBezTo>
                    <a:pt x="2649" y="10598"/>
                    <a:pt x="1299" y="10321"/>
                    <a:pt x="624" y="9490"/>
                  </a:cubicBezTo>
                  <a:cubicBezTo>
                    <a:pt x="-51" y="8659"/>
                    <a:pt x="-51" y="7275"/>
                    <a:pt x="45" y="5890"/>
                  </a:cubicBezTo>
                  <a:cubicBezTo>
                    <a:pt x="142" y="4506"/>
                    <a:pt x="335" y="3121"/>
                    <a:pt x="1395" y="1875"/>
                  </a:cubicBezTo>
                  <a:cubicBezTo>
                    <a:pt x="2456" y="629"/>
                    <a:pt x="4385" y="-479"/>
                    <a:pt x="6024" y="213"/>
                  </a:cubicBezTo>
                  <a:cubicBezTo>
                    <a:pt x="7663" y="906"/>
                    <a:pt x="9013" y="3398"/>
                    <a:pt x="10653" y="6998"/>
                  </a:cubicBezTo>
                  <a:cubicBezTo>
                    <a:pt x="12292" y="10598"/>
                    <a:pt x="14220" y="15306"/>
                    <a:pt x="15667" y="17936"/>
                  </a:cubicBezTo>
                  <a:cubicBezTo>
                    <a:pt x="17113" y="20567"/>
                    <a:pt x="18078" y="21121"/>
                    <a:pt x="18849" y="20706"/>
                  </a:cubicBezTo>
                  <a:cubicBezTo>
                    <a:pt x="19620" y="20290"/>
                    <a:pt x="20199" y="18906"/>
                    <a:pt x="20681" y="16275"/>
                  </a:cubicBezTo>
                  <a:cubicBezTo>
                    <a:pt x="21163" y="13644"/>
                    <a:pt x="21549" y="9767"/>
                    <a:pt x="20874" y="6998"/>
                  </a:cubicBezTo>
                  <a:cubicBezTo>
                    <a:pt x="20199" y="4229"/>
                    <a:pt x="18463" y="2567"/>
                    <a:pt x="15763" y="3121"/>
                  </a:cubicBezTo>
                  <a:cubicBezTo>
                    <a:pt x="13063" y="3675"/>
                    <a:pt x="9399" y="6444"/>
                    <a:pt x="5735" y="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87824" y="4674544"/>
              <a:ext cx="279401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0" y="12324"/>
                  </a:moveTo>
                  <a:cubicBezTo>
                    <a:pt x="3600" y="5574"/>
                    <a:pt x="7200" y="-1176"/>
                    <a:pt x="10800" y="174"/>
                  </a:cubicBezTo>
                  <a:cubicBezTo>
                    <a:pt x="14400" y="1524"/>
                    <a:pt x="180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70374" y="4871667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809753" y="4426528"/>
              <a:ext cx="405222" cy="43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22" fill="norm" stroke="1" extrusionOk="0">
                  <a:moveTo>
                    <a:pt x="1624" y="5694"/>
                  </a:moveTo>
                  <a:cubicBezTo>
                    <a:pt x="1062" y="4750"/>
                    <a:pt x="500" y="3806"/>
                    <a:pt x="218" y="3072"/>
                  </a:cubicBezTo>
                  <a:cubicBezTo>
                    <a:pt x="-63" y="2339"/>
                    <a:pt x="-63" y="1814"/>
                    <a:pt x="162" y="1342"/>
                  </a:cubicBezTo>
                  <a:cubicBezTo>
                    <a:pt x="387" y="871"/>
                    <a:pt x="837" y="451"/>
                    <a:pt x="1737" y="189"/>
                  </a:cubicBezTo>
                  <a:cubicBezTo>
                    <a:pt x="2637" y="-73"/>
                    <a:pt x="3987" y="-178"/>
                    <a:pt x="5731" y="661"/>
                  </a:cubicBezTo>
                  <a:cubicBezTo>
                    <a:pt x="7475" y="1500"/>
                    <a:pt x="9612" y="3282"/>
                    <a:pt x="11693" y="5694"/>
                  </a:cubicBezTo>
                  <a:cubicBezTo>
                    <a:pt x="13774" y="8105"/>
                    <a:pt x="15799" y="11146"/>
                    <a:pt x="17431" y="13872"/>
                  </a:cubicBezTo>
                  <a:cubicBezTo>
                    <a:pt x="19062" y="16599"/>
                    <a:pt x="20299" y="19010"/>
                    <a:pt x="21537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960974" y="4654038"/>
              <a:ext cx="158751" cy="223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21600" y="165"/>
                  </a:moveTo>
                  <a:cubicBezTo>
                    <a:pt x="19872" y="-37"/>
                    <a:pt x="18144" y="-239"/>
                    <a:pt x="15840" y="770"/>
                  </a:cubicBezTo>
                  <a:cubicBezTo>
                    <a:pt x="13536" y="1780"/>
                    <a:pt x="10656" y="4000"/>
                    <a:pt x="7920" y="7634"/>
                  </a:cubicBezTo>
                  <a:cubicBezTo>
                    <a:pt x="5184" y="11268"/>
                    <a:pt x="2592" y="16314"/>
                    <a:pt x="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2605251" y="4290787"/>
              <a:ext cx="339974" cy="1481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03" fill="norm" stroke="1" extrusionOk="0">
                  <a:moveTo>
                    <a:pt x="21549" y="136"/>
                  </a:moveTo>
                  <a:cubicBezTo>
                    <a:pt x="20878" y="44"/>
                    <a:pt x="20207" y="-48"/>
                    <a:pt x="19201" y="29"/>
                  </a:cubicBezTo>
                  <a:cubicBezTo>
                    <a:pt x="18195" y="106"/>
                    <a:pt x="16853" y="351"/>
                    <a:pt x="15243" y="720"/>
                  </a:cubicBezTo>
                  <a:cubicBezTo>
                    <a:pt x="13633" y="1089"/>
                    <a:pt x="11755" y="1580"/>
                    <a:pt x="9743" y="2272"/>
                  </a:cubicBezTo>
                  <a:cubicBezTo>
                    <a:pt x="7730" y="2963"/>
                    <a:pt x="5584" y="3854"/>
                    <a:pt x="3974" y="4883"/>
                  </a:cubicBezTo>
                  <a:cubicBezTo>
                    <a:pt x="2364" y="5913"/>
                    <a:pt x="1291" y="7080"/>
                    <a:pt x="687" y="8248"/>
                  </a:cubicBezTo>
                  <a:cubicBezTo>
                    <a:pt x="83" y="9415"/>
                    <a:pt x="-51" y="10583"/>
                    <a:pt x="16" y="11704"/>
                  </a:cubicBezTo>
                  <a:cubicBezTo>
                    <a:pt x="83" y="12826"/>
                    <a:pt x="351" y="13901"/>
                    <a:pt x="1022" y="14992"/>
                  </a:cubicBezTo>
                  <a:cubicBezTo>
                    <a:pt x="1693" y="16083"/>
                    <a:pt x="2766" y="17189"/>
                    <a:pt x="4309" y="18157"/>
                  </a:cubicBezTo>
                  <a:cubicBezTo>
                    <a:pt x="5852" y="19125"/>
                    <a:pt x="7865" y="19954"/>
                    <a:pt x="10279" y="20507"/>
                  </a:cubicBezTo>
                  <a:cubicBezTo>
                    <a:pt x="12694" y="21060"/>
                    <a:pt x="15512" y="21337"/>
                    <a:pt x="17323" y="21444"/>
                  </a:cubicBezTo>
                  <a:cubicBezTo>
                    <a:pt x="19134" y="21552"/>
                    <a:pt x="19939" y="21491"/>
                    <a:pt x="20744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3091274" y="4605331"/>
              <a:ext cx="266701" cy="2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8009"/>
                  </a:moveTo>
                  <a:cubicBezTo>
                    <a:pt x="1714" y="8678"/>
                    <a:pt x="3429" y="9348"/>
                    <a:pt x="5571" y="9348"/>
                  </a:cubicBezTo>
                  <a:cubicBezTo>
                    <a:pt x="7714" y="9348"/>
                    <a:pt x="10286" y="8678"/>
                    <a:pt x="11914" y="7590"/>
                  </a:cubicBezTo>
                  <a:cubicBezTo>
                    <a:pt x="13543" y="6502"/>
                    <a:pt x="14229" y="4995"/>
                    <a:pt x="14571" y="3739"/>
                  </a:cubicBezTo>
                  <a:cubicBezTo>
                    <a:pt x="14914" y="2483"/>
                    <a:pt x="14914" y="1478"/>
                    <a:pt x="13971" y="725"/>
                  </a:cubicBezTo>
                  <a:cubicBezTo>
                    <a:pt x="13029" y="-29"/>
                    <a:pt x="11143" y="-531"/>
                    <a:pt x="8829" y="976"/>
                  </a:cubicBezTo>
                  <a:cubicBezTo>
                    <a:pt x="6514" y="2483"/>
                    <a:pt x="3771" y="5999"/>
                    <a:pt x="2314" y="9264"/>
                  </a:cubicBezTo>
                  <a:cubicBezTo>
                    <a:pt x="857" y="12529"/>
                    <a:pt x="686" y="15543"/>
                    <a:pt x="1114" y="17469"/>
                  </a:cubicBezTo>
                  <a:cubicBezTo>
                    <a:pt x="1543" y="19395"/>
                    <a:pt x="2571" y="20232"/>
                    <a:pt x="4371" y="20650"/>
                  </a:cubicBezTo>
                  <a:cubicBezTo>
                    <a:pt x="6171" y="21069"/>
                    <a:pt x="8743" y="21069"/>
                    <a:pt x="11743" y="20399"/>
                  </a:cubicBezTo>
                  <a:cubicBezTo>
                    <a:pt x="14743" y="19729"/>
                    <a:pt x="18171" y="18390"/>
                    <a:pt x="21600" y="1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3237324" y="4420817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3488693" y="4191925"/>
              <a:ext cx="212182" cy="273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93" fill="norm" stroke="1" extrusionOk="0">
                  <a:moveTo>
                    <a:pt x="899" y="9916"/>
                  </a:moveTo>
                  <a:cubicBezTo>
                    <a:pt x="263" y="8102"/>
                    <a:pt x="-372" y="6288"/>
                    <a:pt x="263" y="4557"/>
                  </a:cubicBezTo>
                  <a:cubicBezTo>
                    <a:pt x="899" y="2826"/>
                    <a:pt x="2804" y="1177"/>
                    <a:pt x="4287" y="435"/>
                  </a:cubicBezTo>
                  <a:cubicBezTo>
                    <a:pt x="5769" y="-307"/>
                    <a:pt x="6828" y="-142"/>
                    <a:pt x="8310" y="1259"/>
                  </a:cubicBezTo>
                  <a:cubicBezTo>
                    <a:pt x="9793" y="2661"/>
                    <a:pt x="11699" y="5299"/>
                    <a:pt x="13922" y="8514"/>
                  </a:cubicBezTo>
                  <a:cubicBezTo>
                    <a:pt x="16146" y="11730"/>
                    <a:pt x="18687" y="15522"/>
                    <a:pt x="19957" y="17913"/>
                  </a:cubicBezTo>
                  <a:cubicBezTo>
                    <a:pt x="21228" y="20304"/>
                    <a:pt x="21228" y="21293"/>
                    <a:pt x="21228" y="21293"/>
                  </a:cubicBezTo>
                  <a:cubicBezTo>
                    <a:pt x="21228" y="21293"/>
                    <a:pt x="21228" y="20304"/>
                    <a:pt x="21228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568250" y="4363332"/>
              <a:ext cx="113575" cy="16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842" fill="norm" stroke="1" extrusionOk="0">
                  <a:moveTo>
                    <a:pt x="20696" y="4042"/>
                  </a:moveTo>
                  <a:cubicBezTo>
                    <a:pt x="19539" y="2975"/>
                    <a:pt x="18382" y="1909"/>
                    <a:pt x="16839" y="975"/>
                  </a:cubicBezTo>
                  <a:cubicBezTo>
                    <a:pt x="15296" y="42"/>
                    <a:pt x="13367" y="-758"/>
                    <a:pt x="10089" y="1242"/>
                  </a:cubicBezTo>
                  <a:cubicBezTo>
                    <a:pt x="6810" y="3242"/>
                    <a:pt x="2182" y="8042"/>
                    <a:pt x="639" y="11775"/>
                  </a:cubicBezTo>
                  <a:cubicBezTo>
                    <a:pt x="-904" y="15509"/>
                    <a:pt x="639" y="18175"/>
                    <a:pt x="2182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738974" y="4301346"/>
              <a:ext cx="190501" cy="18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3466"/>
                  </a:moveTo>
                  <a:cubicBezTo>
                    <a:pt x="240" y="2266"/>
                    <a:pt x="480" y="1066"/>
                    <a:pt x="1320" y="466"/>
                  </a:cubicBezTo>
                  <a:cubicBezTo>
                    <a:pt x="2160" y="-134"/>
                    <a:pt x="3600" y="-134"/>
                    <a:pt x="4920" y="346"/>
                  </a:cubicBezTo>
                  <a:cubicBezTo>
                    <a:pt x="6240" y="826"/>
                    <a:pt x="7440" y="1786"/>
                    <a:pt x="7800" y="4306"/>
                  </a:cubicBezTo>
                  <a:cubicBezTo>
                    <a:pt x="8160" y="6826"/>
                    <a:pt x="7680" y="10906"/>
                    <a:pt x="7080" y="13426"/>
                  </a:cubicBezTo>
                  <a:cubicBezTo>
                    <a:pt x="6480" y="15946"/>
                    <a:pt x="5760" y="16906"/>
                    <a:pt x="5280" y="16666"/>
                  </a:cubicBezTo>
                  <a:cubicBezTo>
                    <a:pt x="4800" y="16426"/>
                    <a:pt x="4560" y="14986"/>
                    <a:pt x="5400" y="13306"/>
                  </a:cubicBezTo>
                  <a:cubicBezTo>
                    <a:pt x="6240" y="11626"/>
                    <a:pt x="8160" y="9706"/>
                    <a:pt x="9720" y="8266"/>
                  </a:cubicBezTo>
                  <a:cubicBezTo>
                    <a:pt x="11280" y="6826"/>
                    <a:pt x="12480" y="5866"/>
                    <a:pt x="13560" y="5026"/>
                  </a:cubicBezTo>
                  <a:cubicBezTo>
                    <a:pt x="14640" y="4186"/>
                    <a:pt x="15600" y="3466"/>
                    <a:pt x="15600" y="4306"/>
                  </a:cubicBezTo>
                  <a:cubicBezTo>
                    <a:pt x="15600" y="5146"/>
                    <a:pt x="14640" y="7546"/>
                    <a:pt x="14040" y="9586"/>
                  </a:cubicBezTo>
                  <a:cubicBezTo>
                    <a:pt x="13440" y="11626"/>
                    <a:pt x="13200" y="13306"/>
                    <a:pt x="14520" y="15226"/>
                  </a:cubicBezTo>
                  <a:cubicBezTo>
                    <a:pt x="15840" y="17146"/>
                    <a:pt x="18720" y="1930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989674" y="5017717"/>
              <a:ext cx="558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5" y="18982"/>
                    <a:pt x="3109" y="16364"/>
                    <a:pt x="5195" y="14073"/>
                  </a:cubicBezTo>
                  <a:cubicBezTo>
                    <a:pt x="7282" y="11782"/>
                    <a:pt x="9900" y="9818"/>
                    <a:pt x="12723" y="7527"/>
                  </a:cubicBezTo>
                  <a:cubicBezTo>
                    <a:pt x="15545" y="5236"/>
                    <a:pt x="18573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002374" y="5376673"/>
              <a:ext cx="2667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29" y="11918"/>
                    <a:pt x="11657" y="3818"/>
                    <a:pt x="15257" y="1118"/>
                  </a:cubicBezTo>
                  <a:cubicBezTo>
                    <a:pt x="18857" y="-1582"/>
                    <a:pt x="202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325408" y="5170222"/>
              <a:ext cx="286567" cy="28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77" fill="norm" stroke="1" extrusionOk="0">
                  <a:moveTo>
                    <a:pt x="2425" y="9925"/>
                  </a:moveTo>
                  <a:cubicBezTo>
                    <a:pt x="1637" y="9610"/>
                    <a:pt x="849" y="9295"/>
                    <a:pt x="376" y="8270"/>
                  </a:cubicBezTo>
                  <a:cubicBezTo>
                    <a:pt x="-97" y="7245"/>
                    <a:pt x="-255" y="5511"/>
                    <a:pt x="691" y="3855"/>
                  </a:cubicBezTo>
                  <a:cubicBezTo>
                    <a:pt x="1637" y="2200"/>
                    <a:pt x="3687" y="623"/>
                    <a:pt x="5736" y="150"/>
                  </a:cubicBezTo>
                  <a:cubicBezTo>
                    <a:pt x="7786" y="-323"/>
                    <a:pt x="9836" y="308"/>
                    <a:pt x="11649" y="2278"/>
                  </a:cubicBezTo>
                  <a:cubicBezTo>
                    <a:pt x="13462" y="4249"/>
                    <a:pt x="15038" y="7560"/>
                    <a:pt x="16300" y="10635"/>
                  </a:cubicBezTo>
                  <a:cubicBezTo>
                    <a:pt x="17561" y="13709"/>
                    <a:pt x="18507" y="16547"/>
                    <a:pt x="19295" y="18281"/>
                  </a:cubicBezTo>
                  <a:cubicBezTo>
                    <a:pt x="20084" y="20016"/>
                    <a:pt x="20714" y="20646"/>
                    <a:pt x="21345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415124" y="5347917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5382" y="1862"/>
                  </a:cubicBezTo>
                  <a:cubicBezTo>
                    <a:pt x="12436" y="3724"/>
                    <a:pt x="8182" y="7448"/>
                    <a:pt x="5400" y="11048"/>
                  </a:cubicBezTo>
                  <a:cubicBezTo>
                    <a:pt x="2618" y="14648"/>
                    <a:pt x="1309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158074" y="4427167"/>
              <a:ext cx="38101" cy="109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2400" y="709"/>
                    <a:pt x="4800" y="1418"/>
                    <a:pt x="6600" y="2627"/>
                  </a:cubicBezTo>
                  <a:cubicBezTo>
                    <a:pt x="8400" y="3836"/>
                    <a:pt x="9600" y="5546"/>
                    <a:pt x="9600" y="7214"/>
                  </a:cubicBezTo>
                  <a:cubicBezTo>
                    <a:pt x="9600" y="8882"/>
                    <a:pt x="8400" y="10508"/>
                    <a:pt x="8400" y="12093"/>
                  </a:cubicBezTo>
                  <a:cubicBezTo>
                    <a:pt x="8400" y="13677"/>
                    <a:pt x="9600" y="15220"/>
                    <a:pt x="10200" y="16700"/>
                  </a:cubicBezTo>
                  <a:cubicBezTo>
                    <a:pt x="10800" y="18181"/>
                    <a:pt x="10800" y="19598"/>
                    <a:pt x="10800" y="20412"/>
                  </a:cubicBezTo>
                  <a:cubicBezTo>
                    <a:pt x="10800" y="21225"/>
                    <a:pt x="10800" y="21433"/>
                    <a:pt x="12600" y="21517"/>
                  </a:cubicBezTo>
                  <a:cubicBezTo>
                    <a:pt x="14400" y="21600"/>
                    <a:pt x="18000" y="21558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627974" y="5661183"/>
              <a:ext cx="29845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5120"/>
                    <a:pt x="10111" y="8640"/>
                    <a:pt x="13557" y="4860"/>
                  </a:cubicBezTo>
                  <a:cubicBezTo>
                    <a:pt x="17004" y="1080"/>
                    <a:pt x="18843" y="0"/>
                    <a:pt x="19915" y="0"/>
                  </a:cubicBezTo>
                  <a:cubicBezTo>
                    <a:pt x="20987" y="0"/>
                    <a:pt x="21294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875624" y="5627317"/>
              <a:ext cx="10375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0" y="0"/>
                  </a:moveTo>
                  <a:cubicBezTo>
                    <a:pt x="4320" y="0"/>
                    <a:pt x="8640" y="0"/>
                    <a:pt x="12096" y="400"/>
                  </a:cubicBezTo>
                  <a:cubicBezTo>
                    <a:pt x="15552" y="800"/>
                    <a:pt x="18144" y="1600"/>
                    <a:pt x="19656" y="3000"/>
                  </a:cubicBezTo>
                  <a:cubicBezTo>
                    <a:pt x="21168" y="4400"/>
                    <a:pt x="21600" y="6400"/>
                    <a:pt x="20736" y="8200"/>
                  </a:cubicBezTo>
                  <a:cubicBezTo>
                    <a:pt x="19872" y="10000"/>
                    <a:pt x="17712" y="11600"/>
                    <a:pt x="15984" y="13200"/>
                  </a:cubicBezTo>
                  <a:cubicBezTo>
                    <a:pt x="14256" y="14800"/>
                    <a:pt x="12960" y="16400"/>
                    <a:pt x="12528" y="17800"/>
                  </a:cubicBezTo>
                  <a:cubicBezTo>
                    <a:pt x="12096" y="19200"/>
                    <a:pt x="12528" y="204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092119" y="5619656"/>
              <a:ext cx="283358" cy="11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528" fill="norm" stroke="1" extrusionOk="0">
                  <a:moveTo>
                    <a:pt x="9075" y="4782"/>
                  </a:moveTo>
                  <a:cubicBezTo>
                    <a:pt x="7795" y="9330"/>
                    <a:pt x="6515" y="13877"/>
                    <a:pt x="5475" y="16340"/>
                  </a:cubicBezTo>
                  <a:cubicBezTo>
                    <a:pt x="4435" y="18803"/>
                    <a:pt x="3635" y="19182"/>
                    <a:pt x="2835" y="19182"/>
                  </a:cubicBezTo>
                  <a:cubicBezTo>
                    <a:pt x="2035" y="19182"/>
                    <a:pt x="1235" y="18803"/>
                    <a:pt x="755" y="17666"/>
                  </a:cubicBezTo>
                  <a:cubicBezTo>
                    <a:pt x="275" y="16530"/>
                    <a:pt x="115" y="14635"/>
                    <a:pt x="35" y="12740"/>
                  </a:cubicBezTo>
                  <a:cubicBezTo>
                    <a:pt x="-45" y="10845"/>
                    <a:pt x="-45" y="8951"/>
                    <a:pt x="675" y="7245"/>
                  </a:cubicBezTo>
                  <a:cubicBezTo>
                    <a:pt x="1395" y="5540"/>
                    <a:pt x="2835" y="4024"/>
                    <a:pt x="4675" y="5919"/>
                  </a:cubicBezTo>
                  <a:cubicBezTo>
                    <a:pt x="6515" y="7814"/>
                    <a:pt x="8755" y="13119"/>
                    <a:pt x="10595" y="16340"/>
                  </a:cubicBezTo>
                  <a:cubicBezTo>
                    <a:pt x="12435" y="19561"/>
                    <a:pt x="13875" y="20698"/>
                    <a:pt x="15315" y="20509"/>
                  </a:cubicBezTo>
                  <a:cubicBezTo>
                    <a:pt x="16755" y="20319"/>
                    <a:pt x="18195" y="18803"/>
                    <a:pt x="19235" y="16340"/>
                  </a:cubicBezTo>
                  <a:cubicBezTo>
                    <a:pt x="20275" y="13877"/>
                    <a:pt x="20915" y="10466"/>
                    <a:pt x="21235" y="7814"/>
                  </a:cubicBezTo>
                  <a:cubicBezTo>
                    <a:pt x="21555" y="5161"/>
                    <a:pt x="21555" y="3266"/>
                    <a:pt x="20435" y="1751"/>
                  </a:cubicBezTo>
                  <a:cubicBezTo>
                    <a:pt x="19315" y="235"/>
                    <a:pt x="17075" y="-902"/>
                    <a:pt x="15155" y="993"/>
                  </a:cubicBezTo>
                  <a:cubicBezTo>
                    <a:pt x="13235" y="2887"/>
                    <a:pt x="11635" y="7814"/>
                    <a:pt x="10035" y="12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574124" y="5132017"/>
              <a:ext cx="419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21600"/>
                    <a:pt x="9818" y="21600"/>
                    <a:pt x="13418" y="18000"/>
                  </a:cubicBezTo>
                  <a:cubicBezTo>
                    <a:pt x="17018" y="14400"/>
                    <a:pt x="193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645856" y="4637852"/>
              <a:ext cx="395119" cy="34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143" fill="norm" stroke="1" extrusionOk="0">
                  <a:moveTo>
                    <a:pt x="2820" y="7691"/>
                  </a:moveTo>
                  <a:cubicBezTo>
                    <a:pt x="6020" y="6656"/>
                    <a:pt x="9220" y="5621"/>
                    <a:pt x="11391" y="4716"/>
                  </a:cubicBezTo>
                  <a:cubicBezTo>
                    <a:pt x="13563" y="3811"/>
                    <a:pt x="14705" y="3035"/>
                    <a:pt x="15334" y="2323"/>
                  </a:cubicBezTo>
                  <a:cubicBezTo>
                    <a:pt x="15963" y="1612"/>
                    <a:pt x="16077" y="965"/>
                    <a:pt x="15848" y="512"/>
                  </a:cubicBezTo>
                  <a:cubicBezTo>
                    <a:pt x="15620" y="60"/>
                    <a:pt x="15048" y="-199"/>
                    <a:pt x="13220" y="189"/>
                  </a:cubicBezTo>
                  <a:cubicBezTo>
                    <a:pt x="11391" y="577"/>
                    <a:pt x="8305" y="1612"/>
                    <a:pt x="5848" y="3229"/>
                  </a:cubicBezTo>
                  <a:cubicBezTo>
                    <a:pt x="3391" y="4845"/>
                    <a:pt x="1563" y="7044"/>
                    <a:pt x="648" y="9437"/>
                  </a:cubicBezTo>
                  <a:cubicBezTo>
                    <a:pt x="-266" y="11830"/>
                    <a:pt x="-266" y="14417"/>
                    <a:pt x="991" y="16486"/>
                  </a:cubicBezTo>
                  <a:cubicBezTo>
                    <a:pt x="2248" y="18555"/>
                    <a:pt x="4763" y="20108"/>
                    <a:pt x="7848" y="20754"/>
                  </a:cubicBezTo>
                  <a:cubicBezTo>
                    <a:pt x="10934" y="21401"/>
                    <a:pt x="14591" y="21142"/>
                    <a:pt x="16934" y="20690"/>
                  </a:cubicBezTo>
                  <a:cubicBezTo>
                    <a:pt x="19277" y="20237"/>
                    <a:pt x="20305" y="19590"/>
                    <a:pt x="21334" y="18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939374" y="4338267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24" y="14400"/>
                    <a:pt x="8047" y="7200"/>
                    <a:pt x="11647" y="360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181996" y="4073216"/>
              <a:ext cx="278079" cy="38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8" fill="norm" stroke="1" extrusionOk="0">
                  <a:moveTo>
                    <a:pt x="2353" y="5928"/>
                  </a:moveTo>
                  <a:cubicBezTo>
                    <a:pt x="1534" y="4865"/>
                    <a:pt x="716" y="3803"/>
                    <a:pt x="307" y="2977"/>
                  </a:cubicBezTo>
                  <a:cubicBezTo>
                    <a:pt x="-102" y="2151"/>
                    <a:pt x="-102" y="1560"/>
                    <a:pt x="307" y="1088"/>
                  </a:cubicBezTo>
                  <a:cubicBezTo>
                    <a:pt x="716" y="616"/>
                    <a:pt x="1534" y="262"/>
                    <a:pt x="2353" y="85"/>
                  </a:cubicBezTo>
                  <a:cubicBezTo>
                    <a:pt x="3171" y="-92"/>
                    <a:pt x="3989" y="-92"/>
                    <a:pt x="5871" y="1088"/>
                  </a:cubicBezTo>
                  <a:cubicBezTo>
                    <a:pt x="7753" y="2269"/>
                    <a:pt x="10698" y="4629"/>
                    <a:pt x="13398" y="7698"/>
                  </a:cubicBezTo>
                  <a:cubicBezTo>
                    <a:pt x="16098" y="10767"/>
                    <a:pt x="18553" y="14544"/>
                    <a:pt x="19862" y="16964"/>
                  </a:cubicBezTo>
                  <a:cubicBezTo>
                    <a:pt x="21171" y="19383"/>
                    <a:pt x="21334" y="20446"/>
                    <a:pt x="2149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221776" y="4287467"/>
              <a:ext cx="18749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8860" y="745"/>
                    <a:pt x="16460" y="1490"/>
                    <a:pt x="13100" y="4097"/>
                  </a:cubicBezTo>
                  <a:cubicBezTo>
                    <a:pt x="9740" y="6703"/>
                    <a:pt x="5420" y="11172"/>
                    <a:pt x="2900" y="14400"/>
                  </a:cubicBezTo>
                  <a:cubicBezTo>
                    <a:pt x="380" y="17628"/>
                    <a:pt x="-340" y="19614"/>
                    <a:pt x="140" y="20607"/>
                  </a:cubicBezTo>
                  <a:cubicBezTo>
                    <a:pt x="620" y="21600"/>
                    <a:pt x="2300" y="21600"/>
                    <a:pt x="3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489970" y="4248144"/>
              <a:ext cx="128855" cy="22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514" fill="norm" stroke="1" extrusionOk="0">
                  <a:moveTo>
                    <a:pt x="305" y="729"/>
                  </a:moveTo>
                  <a:cubicBezTo>
                    <a:pt x="2047" y="322"/>
                    <a:pt x="3789" y="-86"/>
                    <a:pt x="5356" y="16"/>
                  </a:cubicBezTo>
                  <a:cubicBezTo>
                    <a:pt x="6924" y="118"/>
                    <a:pt x="8318" y="729"/>
                    <a:pt x="9014" y="2869"/>
                  </a:cubicBezTo>
                  <a:cubicBezTo>
                    <a:pt x="9711" y="5008"/>
                    <a:pt x="9711" y="8676"/>
                    <a:pt x="8840" y="11020"/>
                  </a:cubicBezTo>
                  <a:cubicBezTo>
                    <a:pt x="7969" y="13363"/>
                    <a:pt x="6227" y="14382"/>
                    <a:pt x="4485" y="15197"/>
                  </a:cubicBezTo>
                  <a:cubicBezTo>
                    <a:pt x="2743" y="16012"/>
                    <a:pt x="1002" y="16623"/>
                    <a:pt x="305" y="16318"/>
                  </a:cubicBezTo>
                  <a:cubicBezTo>
                    <a:pt x="-392" y="16012"/>
                    <a:pt x="-44" y="14789"/>
                    <a:pt x="2918" y="12854"/>
                  </a:cubicBezTo>
                  <a:cubicBezTo>
                    <a:pt x="5879" y="10918"/>
                    <a:pt x="11453" y="8269"/>
                    <a:pt x="15111" y="6740"/>
                  </a:cubicBezTo>
                  <a:cubicBezTo>
                    <a:pt x="18769" y="5212"/>
                    <a:pt x="20511" y="4805"/>
                    <a:pt x="20860" y="5110"/>
                  </a:cubicBezTo>
                  <a:cubicBezTo>
                    <a:pt x="21208" y="5416"/>
                    <a:pt x="20163" y="6435"/>
                    <a:pt x="18943" y="8676"/>
                  </a:cubicBezTo>
                  <a:cubicBezTo>
                    <a:pt x="17724" y="10918"/>
                    <a:pt x="16331" y="14382"/>
                    <a:pt x="16679" y="16725"/>
                  </a:cubicBezTo>
                  <a:cubicBezTo>
                    <a:pt x="17027" y="19069"/>
                    <a:pt x="19118" y="20291"/>
                    <a:pt x="2120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6647274" y="5228210"/>
              <a:ext cx="685801" cy="4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2133" y="15799"/>
                    <a:pt x="4267" y="10399"/>
                    <a:pt x="6567" y="6349"/>
                  </a:cubicBezTo>
                  <a:cubicBezTo>
                    <a:pt x="8867" y="2299"/>
                    <a:pt x="11333" y="-401"/>
                    <a:pt x="13867" y="49"/>
                  </a:cubicBezTo>
                  <a:cubicBezTo>
                    <a:pt x="16400" y="499"/>
                    <a:pt x="19000" y="4099"/>
                    <a:pt x="21600" y="7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6729824" y="5570167"/>
              <a:ext cx="2095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091757" y="5384674"/>
              <a:ext cx="243580" cy="27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75" fill="norm" stroke="1" extrusionOk="0">
                  <a:moveTo>
                    <a:pt x="6591" y="9998"/>
                  </a:moveTo>
                  <a:cubicBezTo>
                    <a:pt x="4760" y="9338"/>
                    <a:pt x="2930" y="8679"/>
                    <a:pt x="1649" y="7442"/>
                  </a:cubicBezTo>
                  <a:cubicBezTo>
                    <a:pt x="367" y="6206"/>
                    <a:pt x="-365" y="4392"/>
                    <a:pt x="184" y="2990"/>
                  </a:cubicBezTo>
                  <a:cubicBezTo>
                    <a:pt x="733" y="1589"/>
                    <a:pt x="2564" y="599"/>
                    <a:pt x="4486" y="187"/>
                  </a:cubicBezTo>
                  <a:cubicBezTo>
                    <a:pt x="6408" y="-225"/>
                    <a:pt x="8421" y="-60"/>
                    <a:pt x="10710" y="1754"/>
                  </a:cubicBezTo>
                  <a:cubicBezTo>
                    <a:pt x="12998" y="3567"/>
                    <a:pt x="15560" y="7030"/>
                    <a:pt x="17391" y="10163"/>
                  </a:cubicBezTo>
                  <a:cubicBezTo>
                    <a:pt x="19221" y="13296"/>
                    <a:pt x="20320" y="16099"/>
                    <a:pt x="20777" y="17912"/>
                  </a:cubicBezTo>
                  <a:cubicBezTo>
                    <a:pt x="21235" y="19726"/>
                    <a:pt x="21052" y="20551"/>
                    <a:pt x="20869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193374" y="5489594"/>
              <a:ext cx="152401" cy="18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21600" y="507"/>
                  </a:moveTo>
                  <a:cubicBezTo>
                    <a:pt x="20100" y="16"/>
                    <a:pt x="18600" y="-475"/>
                    <a:pt x="15600" y="875"/>
                  </a:cubicBezTo>
                  <a:cubicBezTo>
                    <a:pt x="12600" y="2225"/>
                    <a:pt x="8100" y="5416"/>
                    <a:pt x="5250" y="9098"/>
                  </a:cubicBezTo>
                  <a:cubicBezTo>
                    <a:pt x="2400" y="12780"/>
                    <a:pt x="1200" y="16952"/>
                    <a:pt x="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860124" y="4522417"/>
              <a:ext cx="31751" cy="1244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469"/>
                    <a:pt x="2880" y="2939"/>
                    <a:pt x="5040" y="4280"/>
                  </a:cubicBezTo>
                  <a:cubicBezTo>
                    <a:pt x="7200" y="5620"/>
                    <a:pt x="10080" y="6833"/>
                    <a:pt x="11520" y="8229"/>
                  </a:cubicBezTo>
                  <a:cubicBezTo>
                    <a:pt x="12960" y="9624"/>
                    <a:pt x="12960" y="11204"/>
                    <a:pt x="12240" y="12710"/>
                  </a:cubicBezTo>
                  <a:cubicBezTo>
                    <a:pt x="11520" y="14216"/>
                    <a:pt x="10080" y="15649"/>
                    <a:pt x="8640" y="16953"/>
                  </a:cubicBezTo>
                  <a:cubicBezTo>
                    <a:pt x="7200" y="18257"/>
                    <a:pt x="5760" y="19433"/>
                    <a:pt x="5040" y="20112"/>
                  </a:cubicBezTo>
                  <a:cubicBezTo>
                    <a:pt x="4320" y="20792"/>
                    <a:pt x="4320" y="20976"/>
                    <a:pt x="7200" y="21141"/>
                  </a:cubicBezTo>
                  <a:cubicBezTo>
                    <a:pt x="10080" y="21306"/>
                    <a:pt x="15840" y="21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158574" y="6005294"/>
              <a:ext cx="368301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0" y="20055"/>
                  </a:moveTo>
                  <a:cubicBezTo>
                    <a:pt x="2359" y="11955"/>
                    <a:pt x="4717" y="3855"/>
                    <a:pt x="7883" y="1155"/>
                  </a:cubicBezTo>
                  <a:cubicBezTo>
                    <a:pt x="11048" y="-1545"/>
                    <a:pt x="15021" y="1155"/>
                    <a:pt x="17441" y="2505"/>
                  </a:cubicBezTo>
                  <a:cubicBezTo>
                    <a:pt x="19862" y="3855"/>
                    <a:pt x="20731" y="3855"/>
                    <a:pt x="21600" y="3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8463374" y="5974571"/>
              <a:ext cx="98975" cy="11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192" fill="norm" stroke="1" extrusionOk="0">
                  <a:moveTo>
                    <a:pt x="0" y="363"/>
                  </a:moveTo>
                  <a:cubicBezTo>
                    <a:pt x="2250" y="-22"/>
                    <a:pt x="4500" y="-408"/>
                    <a:pt x="8100" y="942"/>
                  </a:cubicBezTo>
                  <a:cubicBezTo>
                    <a:pt x="11700" y="2292"/>
                    <a:pt x="16650" y="5378"/>
                    <a:pt x="19125" y="8078"/>
                  </a:cubicBezTo>
                  <a:cubicBezTo>
                    <a:pt x="21600" y="10778"/>
                    <a:pt x="21600" y="13092"/>
                    <a:pt x="19575" y="15213"/>
                  </a:cubicBezTo>
                  <a:cubicBezTo>
                    <a:pt x="17550" y="17335"/>
                    <a:pt x="13500" y="19263"/>
                    <a:pt x="9450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676958" y="5981256"/>
              <a:ext cx="171104" cy="126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891" fill="norm" stroke="1" extrusionOk="0">
                  <a:moveTo>
                    <a:pt x="14001" y="274"/>
                  </a:moveTo>
                  <a:cubicBezTo>
                    <a:pt x="10951" y="-75"/>
                    <a:pt x="7902" y="-423"/>
                    <a:pt x="5234" y="1493"/>
                  </a:cubicBezTo>
                  <a:cubicBezTo>
                    <a:pt x="2565" y="3409"/>
                    <a:pt x="278" y="7590"/>
                    <a:pt x="24" y="11248"/>
                  </a:cubicBezTo>
                  <a:cubicBezTo>
                    <a:pt x="-230" y="14906"/>
                    <a:pt x="1549" y="18042"/>
                    <a:pt x="5106" y="19609"/>
                  </a:cubicBezTo>
                  <a:cubicBezTo>
                    <a:pt x="8664" y="21177"/>
                    <a:pt x="14001" y="21177"/>
                    <a:pt x="17177" y="20306"/>
                  </a:cubicBezTo>
                  <a:cubicBezTo>
                    <a:pt x="20354" y="19435"/>
                    <a:pt x="21370" y="17693"/>
                    <a:pt x="19845" y="14209"/>
                  </a:cubicBezTo>
                  <a:cubicBezTo>
                    <a:pt x="18321" y="10725"/>
                    <a:pt x="14255" y="5500"/>
                    <a:pt x="10189" y="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882474" y="4744667"/>
              <a:ext cx="391001" cy="142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0" y="0"/>
                  </a:moveTo>
                  <a:cubicBezTo>
                    <a:pt x="1723" y="640"/>
                    <a:pt x="3447" y="1280"/>
                    <a:pt x="5113" y="2096"/>
                  </a:cubicBezTo>
                  <a:cubicBezTo>
                    <a:pt x="6779" y="2912"/>
                    <a:pt x="8387" y="3904"/>
                    <a:pt x="10226" y="4992"/>
                  </a:cubicBezTo>
                  <a:cubicBezTo>
                    <a:pt x="12064" y="6080"/>
                    <a:pt x="14132" y="7264"/>
                    <a:pt x="15913" y="8384"/>
                  </a:cubicBezTo>
                  <a:cubicBezTo>
                    <a:pt x="17694" y="9504"/>
                    <a:pt x="19187" y="10560"/>
                    <a:pt x="20164" y="11680"/>
                  </a:cubicBezTo>
                  <a:cubicBezTo>
                    <a:pt x="21140" y="12800"/>
                    <a:pt x="21600" y="13984"/>
                    <a:pt x="20853" y="15120"/>
                  </a:cubicBezTo>
                  <a:cubicBezTo>
                    <a:pt x="20106" y="16256"/>
                    <a:pt x="18153" y="17344"/>
                    <a:pt x="15855" y="18272"/>
                  </a:cubicBezTo>
                  <a:cubicBezTo>
                    <a:pt x="13557" y="19200"/>
                    <a:pt x="10915" y="19968"/>
                    <a:pt x="9019" y="20496"/>
                  </a:cubicBezTo>
                  <a:cubicBezTo>
                    <a:pt x="7123" y="21024"/>
                    <a:pt x="5974" y="21312"/>
                    <a:pt x="48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253324" y="5635555"/>
              <a:ext cx="292101" cy="19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974"/>
                  </a:moveTo>
                  <a:cubicBezTo>
                    <a:pt x="157" y="2812"/>
                    <a:pt x="313" y="1651"/>
                    <a:pt x="861" y="954"/>
                  </a:cubicBezTo>
                  <a:cubicBezTo>
                    <a:pt x="1409" y="258"/>
                    <a:pt x="2348" y="25"/>
                    <a:pt x="3600" y="258"/>
                  </a:cubicBezTo>
                  <a:cubicBezTo>
                    <a:pt x="4852" y="490"/>
                    <a:pt x="6417" y="1187"/>
                    <a:pt x="7278" y="2928"/>
                  </a:cubicBezTo>
                  <a:cubicBezTo>
                    <a:pt x="8139" y="4670"/>
                    <a:pt x="8296" y="7458"/>
                    <a:pt x="8139" y="9432"/>
                  </a:cubicBezTo>
                  <a:cubicBezTo>
                    <a:pt x="7983" y="11406"/>
                    <a:pt x="7513" y="12567"/>
                    <a:pt x="6809" y="13845"/>
                  </a:cubicBezTo>
                  <a:cubicBezTo>
                    <a:pt x="6104" y="15122"/>
                    <a:pt x="5165" y="16516"/>
                    <a:pt x="4774" y="16632"/>
                  </a:cubicBezTo>
                  <a:cubicBezTo>
                    <a:pt x="4383" y="16748"/>
                    <a:pt x="4539" y="15587"/>
                    <a:pt x="5948" y="13032"/>
                  </a:cubicBezTo>
                  <a:cubicBezTo>
                    <a:pt x="7357" y="10477"/>
                    <a:pt x="10017" y="6528"/>
                    <a:pt x="11817" y="3858"/>
                  </a:cubicBezTo>
                  <a:cubicBezTo>
                    <a:pt x="13617" y="1187"/>
                    <a:pt x="14557" y="-207"/>
                    <a:pt x="14557" y="25"/>
                  </a:cubicBezTo>
                  <a:cubicBezTo>
                    <a:pt x="14557" y="258"/>
                    <a:pt x="13617" y="2116"/>
                    <a:pt x="13070" y="4322"/>
                  </a:cubicBezTo>
                  <a:cubicBezTo>
                    <a:pt x="12522" y="6528"/>
                    <a:pt x="12365" y="9083"/>
                    <a:pt x="13852" y="11987"/>
                  </a:cubicBezTo>
                  <a:cubicBezTo>
                    <a:pt x="15339" y="14890"/>
                    <a:pt x="18470" y="18141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7783924" y="5895571"/>
              <a:ext cx="285751" cy="16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3951"/>
                  </a:moveTo>
                  <a:cubicBezTo>
                    <a:pt x="0" y="2566"/>
                    <a:pt x="0" y="1182"/>
                    <a:pt x="560" y="489"/>
                  </a:cubicBezTo>
                  <a:cubicBezTo>
                    <a:pt x="1120" y="-203"/>
                    <a:pt x="2240" y="-203"/>
                    <a:pt x="3440" y="766"/>
                  </a:cubicBezTo>
                  <a:cubicBezTo>
                    <a:pt x="4640" y="1735"/>
                    <a:pt x="5920" y="3674"/>
                    <a:pt x="6560" y="6166"/>
                  </a:cubicBezTo>
                  <a:cubicBezTo>
                    <a:pt x="7200" y="8659"/>
                    <a:pt x="7200" y="11705"/>
                    <a:pt x="6880" y="13643"/>
                  </a:cubicBezTo>
                  <a:cubicBezTo>
                    <a:pt x="6560" y="15582"/>
                    <a:pt x="5920" y="16412"/>
                    <a:pt x="5200" y="16966"/>
                  </a:cubicBezTo>
                  <a:cubicBezTo>
                    <a:pt x="4480" y="17520"/>
                    <a:pt x="3680" y="17797"/>
                    <a:pt x="3360" y="17243"/>
                  </a:cubicBezTo>
                  <a:cubicBezTo>
                    <a:pt x="3040" y="16689"/>
                    <a:pt x="3200" y="15305"/>
                    <a:pt x="4720" y="13366"/>
                  </a:cubicBezTo>
                  <a:cubicBezTo>
                    <a:pt x="6240" y="11428"/>
                    <a:pt x="9120" y="8935"/>
                    <a:pt x="10960" y="7274"/>
                  </a:cubicBezTo>
                  <a:cubicBezTo>
                    <a:pt x="12800" y="5612"/>
                    <a:pt x="13600" y="4782"/>
                    <a:pt x="14400" y="4089"/>
                  </a:cubicBezTo>
                  <a:cubicBezTo>
                    <a:pt x="15200" y="3397"/>
                    <a:pt x="16000" y="2843"/>
                    <a:pt x="15920" y="2843"/>
                  </a:cubicBezTo>
                  <a:cubicBezTo>
                    <a:pt x="15840" y="2843"/>
                    <a:pt x="14880" y="3397"/>
                    <a:pt x="14000" y="4366"/>
                  </a:cubicBezTo>
                  <a:cubicBezTo>
                    <a:pt x="13120" y="5335"/>
                    <a:pt x="12320" y="6720"/>
                    <a:pt x="12560" y="8935"/>
                  </a:cubicBezTo>
                  <a:cubicBezTo>
                    <a:pt x="12800" y="11151"/>
                    <a:pt x="14080" y="14197"/>
                    <a:pt x="15760" y="16412"/>
                  </a:cubicBezTo>
                  <a:cubicBezTo>
                    <a:pt x="17440" y="18628"/>
                    <a:pt x="19520" y="20012"/>
                    <a:pt x="2160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123024" y="5984657"/>
              <a:ext cx="1562101" cy="17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808"/>
                  </a:moveTo>
                  <a:cubicBezTo>
                    <a:pt x="29" y="1552"/>
                    <a:pt x="59" y="296"/>
                    <a:pt x="132" y="45"/>
                  </a:cubicBezTo>
                  <a:cubicBezTo>
                    <a:pt x="205" y="-206"/>
                    <a:pt x="322" y="547"/>
                    <a:pt x="659" y="3687"/>
                  </a:cubicBezTo>
                  <a:cubicBezTo>
                    <a:pt x="995" y="6827"/>
                    <a:pt x="1551" y="12352"/>
                    <a:pt x="2298" y="15994"/>
                  </a:cubicBezTo>
                  <a:cubicBezTo>
                    <a:pt x="3044" y="19636"/>
                    <a:pt x="3980" y="21394"/>
                    <a:pt x="4961" y="21143"/>
                  </a:cubicBezTo>
                  <a:cubicBezTo>
                    <a:pt x="5941" y="20892"/>
                    <a:pt x="6966" y="18631"/>
                    <a:pt x="7946" y="15492"/>
                  </a:cubicBezTo>
                  <a:cubicBezTo>
                    <a:pt x="8927" y="12352"/>
                    <a:pt x="9863" y="8334"/>
                    <a:pt x="10405" y="5947"/>
                  </a:cubicBezTo>
                  <a:cubicBezTo>
                    <a:pt x="10946" y="3561"/>
                    <a:pt x="11093" y="2808"/>
                    <a:pt x="11239" y="2557"/>
                  </a:cubicBezTo>
                  <a:cubicBezTo>
                    <a:pt x="11385" y="2306"/>
                    <a:pt x="11532" y="2557"/>
                    <a:pt x="11898" y="3687"/>
                  </a:cubicBezTo>
                  <a:cubicBezTo>
                    <a:pt x="12263" y="4817"/>
                    <a:pt x="12849" y="6827"/>
                    <a:pt x="13624" y="8334"/>
                  </a:cubicBezTo>
                  <a:cubicBezTo>
                    <a:pt x="14400" y="9841"/>
                    <a:pt x="15366" y="10845"/>
                    <a:pt x="16317" y="11096"/>
                  </a:cubicBezTo>
                  <a:cubicBezTo>
                    <a:pt x="17268" y="11347"/>
                    <a:pt x="18205" y="10845"/>
                    <a:pt x="19083" y="10217"/>
                  </a:cubicBezTo>
                  <a:cubicBezTo>
                    <a:pt x="19961" y="9589"/>
                    <a:pt x="20780" y="8836"/>
                    <a:pt x="21600" y="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2742024" y="6459158"/>
              <a:ext cx="76201" cy="25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3214"/>
                  </a:moveTo>
                  <a:cubicBezTo>
                    <a:pt x="1200" y="2321"/>
                    <a:pt x="2400" y="1429"/>
                    <a:pt x="4500" y="804"/>
                  </a:cubicBezTo>
                  <a:cubicBezTo>
                    <a:pt x="6600" y="179"/>
                    <a:pt x="9600" y="-178"/>
                    <a:pt x="12000" y="90"/>
                  </a:cubicBezTo>
                  <a:cubicBezTo>
                    <a:pt x="14400" y="358"/>
                    <a:pt x="16200" y="1250"/>
                    <a:pt x="17700" y="4910"/>
                  </a:cubicBezTo>
                  <a:cubicBezTo>
                    <a:pt x="19200" y="8569"/>
                    <a:pt x="20400" y="14996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2583274" y="6837722"/>
              <a:ext cx="4064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75" y="12582"/>
                    <a:pt x="8550" y="4867"/>
                    <a:pt x="12150" y="1782"/>
                  </a:cubicBezTo>
                  <a:cubicBezTo>
                    <a:pt x="15750" y="-1304"/>
                    <a:pt x="1867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500724" y="7106867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5600"/>
                    <a:pt x="3600" y="9600"/>
                    <a:pt x="7200" y="6000"/>
                  </a:cubicBezTo>
                  <a:cubicBezTo>
                    <a:pt x="10800" y="2400"/>
                    <a:pt x="16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2789584" y="6977422"/>
              <a:ext cx="271486" cy="2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464" fill="norm" stroke="1" extrusionOk="0">
                  <a:moveTo>
                    <a:pt x="4210" y="7440"/>
                  </a:moveTo>
                  <a:cubicBezTo>
                    <a:pt x="2726" y="6151"/>
                    <a:pt x="1242" y="4861"/>
                    <a:pt x="500" y="3813"/>
                  </a:cubicBezTo>
                  <a:cubicBezTo>
                    <a:pt x="-242" y="2765"/>
                    <a:pt x="-242" y="1960"/>
                    <a:pt x="1077" y="1234"/>
                  </a:cubicBezTo>
                  <a:cubicBezTo>
                    <a:pt x="2396" y="509"/>
                    <a:pt x="5034" y="-136"/>
                    <a:pt x="7508" y="25"/>
                  </a:cubicBezTo>
                  <a:cubicBezTo>
                    <a:pt x="9981" y="186"/>
                    <a:pt x="12289" y="1154"/>
                    <a:pt x="14598" y="3491"/>
                  </a:cubicBezTo>
                  <a:cubicBezTo>
                    <a:pt x="16906" y="5828"/>
                    <a:pt x="19214" y="9536"/>
                    <a:pt x="20286" y="12760"/>
                  </a:cubicBezTo>
                  <a:cubicBezTo>
                    <a:pt x="21358" y="15983"/>
                    <a:pt x="21193" y="18724"/>
                    <a:pt x="2102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2875374" y="7113217"/>
              <a:ext cx="171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1252"/>
                    <a:pt x="15733" y="2504"/>
                    <a:pt x="12133" y="5322"/>
                  </a:cubicBezTo>
                  <a:cubicBezTo>
                    <a:pt x="8533" y="8139"/>
                    <a:pt x="4267" y="12522"/>
                    <a:pt x="2133" y="15496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434174" y="677031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988325" y="6421067"/>
              <a:ext cx="23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5600"/>
                    <a:pt x="-1447" y="11200"/>
                    <a:pt x="353" y="14800"/>
                  </a:cubicBezTo>
                  <a:cubicBezTo>
                    <a:pt x="2153" y="18400"/>
                    <a:pt x="11153" y="200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777074" y="6812089"/>
              <a:ext cx="495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138" y="12302"/>
                    <a:pt x="6277" y="4448"/>
                    <a:pt x="9877" y="1502"/>
                  </a:cubicBezTo>
                  <a:cubicBezTo>
                    <a:pt x="13477" y="-1443"/>
                    <a:pt x="175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834224" y="7086755"/>
              <a:ext cx="298451" cy="22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9611"/>
                  </a:moveTo>
                  <a:cubicBezTo>
                    <a:pt x="460" y="10404"/>
                    <a:pt x="919" y="11197"/>
                    <a:pt x="2834" y="11395"/>
                  </a:cubicBezTo>
                  <a:cubicBezTo>
                    <a:pt x="4749" y="11593"/>
                    <a:pt x="8119" y="11197"/>
                    <a:pt x="10570" y="9810"/>
                  </a:cubicBezTo>
                  <a:cubicBezTo>
                    <a:pt x="13021" y="8422"/>
                    <a:pt x="14553" y="6044"/>
                    <a:pt x="15319" y="4360"/>
                  </a:cubicBezTo>
                  <a:cubicBezTo>
                    <a:pt x="16085" y="2676"/>
                    <a:pt x="16085" y="1685"/>
                    <a:pt x="15319" y="892"/>
                  </a:cubicBezTo>
                  <a:cubicBezTo>
                    <a:pt x="14553" y="99"/>
                    <a:pt x="13021" y="-495"/>
                    <a:pt x="10494" y="595"/>
                  </a:cubicBezTo>
                  <a:cubicBezTo>
                    <a:pt x="7966" y="1685"/>
                    <a:pt x="4443" y="4459"/>
                    <a:pt x="2451" y="7531"/>
                  </a:cubicBezTo>
                  <a:cubicBezTo>
                    <a:pt x="460" y="10602"/>
                    <a:pt x="0" y="13971"/>
                    <a:pt x="689" y="16448"/>
                  </a:cubicBezTo>
                  <a:cubicBezTo>
                    <a:pt x="1379" y="18925"/>
                    <a:pt x="3217" y="20511"/>
                    <a:pt x="6511" y="20808"/>
                  </a:cubicBezTo>
                  <a:cubicBezTo>
                    <a:pt x="9804" y="21105"/>
                    <a:pt x="14553" y="20114"/>
                    <a:pt x="17311" y="19322"/>
                  </a:cubicBezTo>
                  <a:cubicBezTo>
                    <a:pt x="20068" y="18529"/>
                    <a:pt x="20834" y="17934"/>
                    <a:pt x="21600" y="17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130471" y="6862817"/>
              <a:ext cx="167304" cy="22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8" fill="norm" stroke="1" extrusionOk="0">
                  <a:moveTo>
                    <a:pt x="7571" y="5107"/>
                  </a:moveTo>
                  <a:cubicBezTo>
                    <a:pt x="6221" y="5308"/>
                    <a:pt x="4871" y="5510"/>
                    <a:pt x="3521" y="5409"/>
                  </a:cubicBezTo>
                  <a:cubicBezTo>
                    <a:pt x="2171" y="5308"/>
                    <a:pt x="821" y="4905"/>
                    <a:pt x="281" y="4198"/>
                  </a:cubicBezTo>
                  <a:cubicBezTo>
                    <a:pt x="-259" y="3492"/>
                    <a:pt x="11" y="2482"/>
                    <a:pt x="821" y="1675"/>
                  </a:cubicBezTo>
                  <a:cubicBezTo>
                    <a:pt x="1631" y="867"/>
                    <a:pt x="2981" y="262"/>
                    <a:pt x="5006" y="60"/>
                  </a:cubicBezTo>
                  <a:cubicBezTo>
                    <a:pt x="7031" y="-142"/>
                    <a:pt x="9731" y="60"/>
                    <a:pt x="12161" y="2280"/>
                  </a:cubicBezTo>
                  <a:cubicBezTo>
                    <a:pt x="14591" y="4501"/>
                    <a:pt x="16751" y="8740"/>
                    <a:pt x="18236" y="12273"/>
                  </a:cubicBezTo>
                  <a:cubicBezTo>
                    <a:pt x="19721" y="15806"/>
                    <a:pt x="20531" y="18632"/>
                    <a:pt x="21341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183474" y="6954467"/>
              <a:ext cx="82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150"/>
                    <a:pt x="10523" y="6300"/>
                    <a:pt x="6923" y="9900"/>
                  </a:cubicBezTo>
                  <a:cubicBezTo>
                    <a:pt x="3323" y="13500"/>
                    <a:pt x="1662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338255" y="6910017"/>
              <a:ext cx="137320" cy="13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05" fill="norm" stroke="1" extrusionOk="0">
                  <a:moveTo>
                    <a:pt x="1596" y="0"/>
                  </a:moveTo>
                  <a:cubicBezTo>
                    <a:pt x="3232" y="967"/>
                    <a:pt x="4868" y="1934"/>
                    <a:pt x="6177" y="4191"/>
                  </a:cubicBezTo>
                  <a:cubicBezTo>
                    <a:pt x="7487" y="6448"/>
                    <a:pt x="8468" y="9994"/>
                    <a:pt x="8141" y="12896"/>
                  </a:cubicBezTo>
                  <a:cubicBezTo>
                    <a:pt x="7814" y="15797"/>
                    <a:pt x="6177" y="18054"/>
                    <a:pt x="4377" y="19504"/>
                  </a:cubicBezTo>
                  <a:cubicBezTo>
                    <a:pt x="2577" y="20955"/>
                    <a:pt x="614" y="21600"/>
                    <a:pt x="123" y="20955"/>
                  </a:cubicBezTo>
                  <a:cubicBezTo>
                    <a:pt x="-368" y="20310"/>
                    <a:pt x="614" y="18376"/>
                    <a:pt x="3068" y="15797"/>
                  </a:cubicBezTo>
                  <a:cubicBezTo>
                    <a:pt x="5523" y="13218"/>
                    <a:pt x="9450" y="9994"/>
                    <a:pt x="12068" y="7899"/>
                  </a:cubicBezTo>
                  <a:cubicBezTo>
                    <a:pt x="14687" y="5803"/>
                    <a:pt x="15996" y="4836"/>
                    <a:pt x="16487" y="5158"/>
                  </a:cubicBezTo>
                  <a:cubicBezTo>
                    <a:pt x="16977" y="5481"/>
                    <a:pt x="16650" y="7093"/>
                    <a:pt x="16323" y="8704"/>
                  </a:cubicBezTo>
                  <a:cubicBezTo>
                    <a:pt x="15996" y="10316"/>
                    <a:pt x="15668" y="11928"/>
                    <a:pt x="16487" y="13863"/>
                  </a:cubicBezTo>
                  <a:cubicBezTo>
                    <a:pt x="17305" y="15797"/>
                    <a:pt x="19268" y="18054"/>
                    <a:pt x="21232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329524" y="7151317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6800"/>
                    <a:pt x="10629" y="12000"/>
                    <a:pt x="14229" y="8400"/>
                  </a:cubicBezTo>
                  <a:cubicBezTo>
                    <a:pt x="17829" y="4800"/>
                    <a:pt x="197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380324" y="7176717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511224" y="6217867"/>
              <a:ext cx="1320973" cy="129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2491" y="2118"/>
                  </a:moveTo>
                  <a:cubicBezTo>
                    <a:pt x="12078" y="1729"/>
                    <a:pt x="11664" y="1341"/>
                    <a:pt x="11079" y="1076"/>
                  </a:cubicBezTo>
                  <a:cubicBezTo>
                    <a:pt x="10493" y="812"/>
                    <a:pt x="9735" y="671"/>
                    <a:pt x="8891" y="688"/>
                  </a:cubicBezTo>
                  <a:cubicBezTo>
                    <a:pt x="8047" y="706"/>
                    <a:pt x="7117" y="882"/>
                    <a:pt x="6221" y="1253"/>
                  </a:cubicBezTo>
                  <a:cubicBezTo>
                    <a:pt x="5326" y="1624"/>
                    <a:pt x="4464" y="2188"/>
                    <a:pt x="3741" y="2771"/>
                  </a:cubicBezTo>
                  <a:cubicBezTo>
                    <a:pt x="3018" y="3353"/>
                    <a:pt x="2432" y="3953"/>
                    <a:pt x="1932" y="4659"/>
                  </a:cubicBezTo>
                  <a:cubicBezTo>
                    <a:pt x="1433" y="5365"/>
                    <a:pt x="1019" y="6176"/>
                    <a:pt x="709" y="6953"/>
                  </a:cubicBezTo>
                  <a:cubicBezTo>
                    <a:pt x="399" y="7729"/>
                    <a:pt x="193" y="8471"/>
                    <a:pt x="89" y="9565"/>
                  </a:cubicBezTo>
                  <a:cubicBezTo>
                    <a:pt x="-14" y="10659"/>
                    <a:pt x="-14" y="12106"/>
                    <a:pt x="20" y="13341"/>
                  </a:cubicBezTo>
                  <a:cubicBezTo>
                    <a:pt x="55" y="14576"/>
                    <a:pt x="124" y="15600"/>
                    <a:pt x="348" y="16429"/>
                  </a:cubicBezTo>
                  <a:cubicBezTo>
                    <a:pt x="572" y="17259"/>
                    <a:pt x="951" y="17894"/>
                    <a:pt x="1398" y="18459"/>
                  </a:cubicBezTo>
                  <a:cubicBezTo>
                    <a:pt x="1846" y="19024"/>
                    <a:pt x="2363" y="19518"/>
                    <a:pt x="2983" y="19871"/>
                  </a:cubicBezTo>
                  <a:cubicBezTo>
                    <a:pt x="3603" y="20224"/>
                    <a:pt x="4327" y="20435"/>
                    <a:pt x="5119" y="20665"/>
                  </a:cubicBezTo>
                  <a:cubicBezTo>
                    <a:pt x="5911" y="20894"/>
                    <a:pt x="6773" y="21141"/>
                    <a:pt x="7582" y="21318"/>
                  </a:cubicBezTo>
                  <a:cubicBezTo>
                    <a:pt x="8392" y="21494"/>
                    <a:pt x="9150" y="21600"/>
                    <a:pt x="10097" y="21600"/>
                  </a:cubicBezTo>
                  <a:cubicBezTo>
                    <a:pt x="11044" y="21600"/>
                    <a:pt x="12181" y="21494"/>
                    <a:pt x="13266" y="21212"/>
                  </a:cubicBezTo>
                  <a:cubicBezTo>
                    <a:pt x="14352" y="20929"/>
                    <a:pt x="15385" y="20471"/>
                    <a:pt x="16264" y="19924"/>
                  </a:cubicBezTo>
                  <a:cubicBezTo>
                    <a:pt x="17142" y="19376"/>
                    <a:pt x="17865" y="18741"/>
                    <a:pt x="18503" y="18106"/>
                  </a:cubicBezTo>
                  <a:cubicBezTo>
                    <a:pt x="19140" y="17471"/>
                    <a:pt x="19691" y="16835"/>
                    <a:pt x="20156" y="16006"/>
                  </a:cubicBezTo>
                  <a:cubicBezTo>
                    <a:pt x="20621" y="15176"/>
                    <a:pt x="21000" y="14153"/>
                    <a:pt x="21242" y="13147"/>
                  </a:cubicBezTo>
                  <a:cubicBezTo>
                    <a:pt x="21483" y="12141"/>
                    <a:pt x="21586" y="11153"/>
                    <a:pt x="21414" y="10147"/>
                  </a:cubicBezTo>
                  <a:cubicBezTo>
                    <a:pt x="21242" y="9141"/>
                    <a:pt x="20794" y="8118"/>
                    <a:pt x="20242" y="7059"/>
                  </a:cubicBezTo>
                  <a:cubicBezTo>
                    <a:pt x="19691" y="6000"/>
                    <a:pt x="19037" y="4906"/>
                    <a:pt x="18296" y="3971"/>
                  </a:cubicBezTo>
                  <a:cubicBezTo>
                    <a:pt x="17555" y="3035"/>
                    <a:pt x="16729" y="2259"/>
                    <a:pt x="15712" y="1641"/>
                  </a:cubicBezTo>
                  <a:cubicBezTo>
                    <a:pt x="14696" y="1024"/>
                    <a:pt x="13490" y="565"/>
                    <a:pt x="12543" y="318"/>
                  </a:cubicBezTo>
                  <a:cubicBezTo>
                    <a:pt x="11596" y="71"/>
                    <a:pt x="10907" y="35"/>
                    <a:pt x="102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2015236" y="6198750"/>
              <a:ext cx="3191454" cy="1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53" fill="norm" stroke="1" extrusionOk="0">
                  <a:moveTo>
                    <a:pt x="12791" y="1395"/>
                  </a:moveTo>
                  <a:cubicBezTo>
                    <a:pt x="12548" y="1288"/>
                    <a:pt x="12306" y="1181"/>
                    <a:pt x="11956" y="1020"/>
                  </a:cubicBezTo>
                  <a:cubicBezTo>
                    <a:pt x="11606" y="859"/>
                    <a:pt x="11148" y="644"/>
                    <a:pt x="10706" y="501"/>
                  </a:cubicBezTo>
                  <a:cubicBezTo>
                    <a:pt x="10263" y="358"/>
                    <a:pt x="9834" y="287"/>
                    <a:pt x="9356" y="233"/>
                  </a:cubicBezTo>
                  <a:cubicBezTo>
                    <a:pt x="8877" y="180"/>
                    <a:pt x="8348" y="144"/>
                    <a:pt x="7813" y="90"/>
                  </a:cubicBezTo>
                  <a:cubicBezTo>
                    <a:pt x="7277" y="37"/>
                    <a:pt x="6734" y="-35"/>
                    <a:pt x="6248" y="19"/>
                  </a:cubicBezTo>
                  <a:cubicBezTo>
                    <a:pt x="5763" y="72"/>
                    <a:pt x="5334" y="251"/>
                    <a:pt x="4948" y="501"/>
                  </a:cubicBezTo>
                  <a:cubicBezTo>
                    <a:pt x="4563" y="752"/>
                    <a:pt x="4220" y="1074"/>
                    <a:pt x="3877" y="1449"/>
                  </a:cubicBezTo>
                  <a:cubicBezTo>
                    <a:pt x="3534" y="1825"/>
                    <a:pt x="3191" y="2254"/>
                    <a:pt x="2806" y="2790"/>
                  </a:cubicBezTo>
                  <a:cubicBezTo>
                    <a:pt x="2420" y="3327"/>
                    <a:pt x="1991" y="3970"/>
                    <a:pt x="1613" y="4686"/>
                  </a:cubicBezTo>
                  <a:cubicBezTo>
                    <a:pt x="1234" y="5401"/>
                    <a:pt x="906" y="6188"/>
                    <a:pt x="656" y="7028"/>
                  </a:cubicBezTo>
                  <a:cubicBezTo>
                    <a:pt x="406" y="7868"/>
                    <a:pt x="234" y="8762"/>
                    <a:pt x="127" y="9567"/>
                  </a:cubicBezTo>
                  <a:cubicBezTo>
                    <a:pt x="20" y="10372"/>
                    <a:pt x="-23" y="11087"/>
                    <a:pt x="13" y="11891"/>
                  </a:cubicBezTo>
                  <a:cubicBezTo>
                    <a:pt x="48" y="12696"/>
                    <a:pt x="163" y="13590"/>
                    <a:pt x="341" y="14395"/>
                  </a:cubicBezTo>
                  <a:cubicBezTo>
                    <a:pt x="520" y="15199"/>
                    <a:pt x="763" y="15915"/>
                    <a:pt x="1063" y="16523"/>
                  </a:cubicBezTo>
                  <a:cubicBezTo>
                    <a:pt x="1363" y="17131"/>
                    <a:pt x="1720" y="17631"/>
                    <a:pt x="2077" y="18078"/>
                  </a:cubicBezTo>
                  <a:cubicBezTo>
                    <a:pt x="2434" y="18525"/>
                    <a:pt x="2791" y="18919"/>
                    <a:pt x="3163" y="19205"/>
                  </a:cubicBezTo>
                  <a:cubicBezTo>
                    <a:pt x="3534" y="19491"/>
                    <a:pt x="3920" y="19670"/>
                    <a:pt x="4277" y="19866"/>
                  </a:cubicBezTo>
                  <a:cubicBezTo>
                    <a:pt x="4634" y="20063"/>
                    <a:pt x="4963" y="20278"/>
                    <a:pt x="5320" y="20492"/>
                  </a:cubicBezTo>
                  <a:cubicBezTo>
                    <a:pt x="5677" y="20707"/>
                    <a:pt x="6063" y="20921"/>
                    <a:pt x="6491" y="21100"/>
                  </a:cubicBezTo>
                  <a:cubicBezTo>
                    <a:pt x="6920" y="21279"/>
                    <a:pt x="7391" y="21422"/>
                    <a:pt x="7913" y="21493"/>
                  </a:cubicBezTo>
                  <a:cubicBezTo>
                    <a:pt x="8434" y="21565"/>
                    <a:pt x="9006" y="21565"/>
                    <a:pt x="9541" y="21529"/>
                  </a:cubicBezTo>
                  <a:cubicBezTo>
                    <a:pt x="10077" y="21493"/>
                    <a:pt x="10577" y="21422"/>
                    <a:pt x="11048" y="21333"/>
                  </a:cubicBezTo>
                  <a:cubicBezTo>
                    <a:pt x="11520" y="21243"/>
                    <a:pt x="11963" y="21136"/>
                    <a:pt x="12448" y="21046"/>
                  </a:cubicBezTo>
                  <a:cubicBezTo>
                    <a:pt x="12934" y="20957"/>
                    <a:pt x="13463" y="20886"/>
                    <a:pt x="13991" y="20868"/>
                  </a:cubicBezTo>
                  <a:cubicBezTo>
                    <a:pt x="14520" y="20850"/>
                    <a:pt x="15048" y="20886"/>
                    <a:pt x="15563" y="20868"/>
                  </a:cubicBezTo>
                  <a:cubicBezTo>
                    <a:pt x="16077" y="20850"/>
                    <a:pt x="16577" y="20778"/>
                    <a:pt x="17063" y="20617"/>
                  </a:cubicBezTo>
                  <a:cubicBezTo>
                    <a:pt x="17548" y="20456"/>
                    <a:pt x="18020" y="20206"/>
                    <a:pt x="18463" y="19866"/>
                  </a:cubicBezTo>
                  <a:cubicBezTo>
                    <a:pt x="18906" y="19527"/>
                    <a:pt x="19320" y="19097"/>
                    <a:pt x="19713" y="18382"/>
                  </a:cubicBezTo>
                  <a:cubicBezTo>
                    <a:pt x="20106" y="17667"/>
                    <a:pt x="20477" y="16666"/>
                    <a:pt x="20770" y="15772"/>
                  </a:cubicBezTo>
                  <a:cubicBezTo>
                    <a:pt x="21063" y="14878"/>
                    <a:pt x="21277" y="14091"/>
                    <a:pt x="21406" y="13179"/>
                  </a:cubicBezTo>
                  <a:cubicBezTo>
                    <a:pt x="21534" y="12267"/>
                    <a:pt x="21577" y="11230"/>
                    <a:pt x="21506" y="10103"/>
                  </a:cubicBezTo>
                  <a:cubicBezTo>
                    <a:pt x="21434" y="8977"/>
                    <a:pt x="21248" y="7761"/>
                    <a:pt x="21034" y="6795"/>
                  </a:cubicBezTo>
                  <a:cubicBezTo>
                    <a:pt x="20820" y="5830"/>
                    <a:pt x="20577" y="5115"/>
                    <a:pt x="20284" y="4471"/>
                  </a:cubicBezTo>
                  <a:cubicBezTo>
                    <a:pt x="19991" y="3827"/>
                    <a:pt x="19648" y="3255"/>
                    <a:pt x="19227" y="2737"/>
                  </a:cubicBezTo>
                  <a:cubicBezTo>
                    <a:pt x="18806" y="2218"/>
                    <a:pt x="18306" y="1753"/>
                    <a:pt x="17841" y="1413"/>
                  </a:cubicBezTo>
                  <a:cubicBezTo>
                    <a:pt x="17377" y="1074"/>
                    <a:pt x="16948" y="859"/>
                    <a:pt x="16470" y="698"/>
                  </a:cubicBezTo>
                  <a:cubicBezTo>
                    <a:pt x="15991" y="537"/>
                    <a:pt x="15463" y="430"/>
                    <a:pt x="14906" y="340"/>
                  </a:cubicBezTo>
                  <a:cubicBezTo>
                    <a:pt x="14348" y="251"/>
                    <a:pt x="13763" y="180"/>
                    <a:pt x="13206" y="126"/>
                  </a:cubicBezTo>
                  <a:cubicBezTo>
                    <a:pt x="12648" y="72"/>
                    <a:pt x="12120" y="37"/>
                    <a:pt x="11691" y="72"/>
                  </a:cubicBezTo>
                  <a:cubicBezTo>
                    <a:pt x="11263" y="108"/>
                    <a:pt x="10934" y="215"/>
                    <a:pt x="10606" y="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6272624" y="6960817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328644" y="7113217"/>
              <a:ext cx="18528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060" fill="norm" stroke="1" extrusionOk="0">
                  <a:moveTo>
                    <a:pt x="3077" y="12960"/>
                  </a:moveTo>
                  <a:cubicBezTo>
                    <a:pt x="1604" y="15840"/>
                    <a:pt x="131" y="18720"/>
                    <a:pt x="9" y="20160"/>
                  </a:cubicBezTo>
                  <a:cubicBezTo>
                    <a:pt x="-114" y="21600"/>
                    <a:pt x="1113" y="21600"/>
                    <a:pt x="4918" y="18000"/>
                  </a:cubicBezTo>
                  <a:cubicBezTo>
                    <a:pt x="8722" y="14400"/>
                    <a:pt x="15104" y="7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829307" y="6767510"/>
              <a:ext cx="351368" cy="39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301" y="7471"/>
                  </a:moveTo>
                  <a:cubicBezTo>
                    <a:pt x="651" y="5961"/>
                    <a:pt x="0" y="4451"/>
                    <a:pt x="0" y="3174"/>
                  </a:cubicBezTo>
                  <a:cubicBezTo>
                    <a:pt x="0" y="1896"/>
                    <a:pt x="651" y="851"/>
                    <a:pt x="1757" y="329"/>
                  </a:cubicBezTo>
                  <a:cubicBezTo>
                    <a:pt x="2863" y="-194"/>
                    <a:pt x="4424" y="-194"/>
                    <a:pt x="6441" y="1083"/>
                  </a:cubicBezTo>
                  <a:cubicBezTo>
                    <a:pt x="8458" y="2361"/>
                    <a:pt x="10930" y="4916"/>
                    <a:pt x="13272" y="7993"/>
                  </a:cubicBezTo>
                  <a:cubicBezTo>
                    <a:pt x="15614" y="11071"/>
                    <a:pt x="17827" y="14671"/>
                    <a:pt x="19193" y="16993"/>
                  </a:cubicBezTo>
                  <a:cubicBezTo>
                    <a:pt x="20559" y="19316"/>
                    <a:pt x="21080" y="20361"/>
                    <a:pt x="21600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871914" y="6966041"/>
              <a:ext cx="257961" cy="26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6" fill="norm" stroke="1" extrusionOk="0">
                  <a:moveTo>
                    <a:pt x="21402" y="1128"/>
                  </a:moveTo>
                  <a:cubicBezTo>
                    <a:pt x="20875" y="437"/>
                    <a:pt x="20348" y="-254"/>
                    <a:pt x="19558" y="92"/>
                  </a:cubicBezTo>
                  <a:cubicBezTo>
                    <a:pt x="18768" y="437"/>
                    <a:pt x="17714" y="1820"/>
                    <a:pt x="15782" y="4066"/>
                  </a:cubicBezTo>
                  <a:cubicBezTo>
                    <a:pt x="13851" y="6312"/>
                    <a:pt x="11041" y="9423"/>
                    <a:pt x="8407" y="11928"/>
                  </a:cubicBezTo>
                  <a:cubicBezTo>
                    <a:pt x="5773" y="14434"/>
                    <a:pt x="3314" y="16335"/>
                    <a:pt x="1822" y="17804"/>
                  </a:cubicBezTo>
                  <a:cubicBezTo>
                    <a:pt x="329" y="19272"/>
                    <a:pt x="-198" y="20309"/>
                    <a:pt x="65" y="20828"/>
                  </a:cubicBezTo>
                  <a:cubicBezTo>
                    <a:pt x="329" y="21346"/>
                    <a:pt x="1382" y="21346"/>
                    <a:pt x="2436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7300291" y="6750435"/>
              <a:ext cx="185184" cy="48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59" fill="norm" stroke="1" extrusionOk="0">
                  <a:moveTo>
                    <a:pt x="21233" y="1697"/>
                  </a:moveTo>
                  <a:cubicBezTo>
                    <a:pt x="20990" y="1236"/>
                    <a:pt x="20748" y="774"/>
                    <a:pt x="19413" y="405"/>
                  </a:cubicBezTo>
                  <a:cubicBezTo>
                    <a:pt x="18078" y="36"/>
                    <a:pt x="15651" y="-241"/>
                    <a:pt x="12981" y="313"/>
                  </a:cubicBezTo>
                  <a:cubicBezTo>
                    <a:pt x="10312" y="867"/>
                    <a:pt x="7399" y="2251"/>
                    <a:pt x="5094" y="4374"/>
                  </a:cubicBezTo>
                  <a:cubicBezTo>
                    <a:pt x="2788" y="6497"/>
                    <a:pt x="1089" y="9359"/>
                    <a:pt x="361" y="11897"/>
                  </a:cubicBezTo>
                  <a:cubicBezTo>
                    <a:pt x="-367" y="14436"/>
                    <a:pt x="-124" y="16651"/>
                    <a:pt x="2303" y="18174"/>
                  </a:cubicBezTo>
                  <a:cubicBezTo>
                    <a:pt x="4730" y="19697"/>
                    <a:pt x="9341" y="20528"/>
                    <a:pt x="1395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7577017" y="6847840"/>
              <a:ext cx="199274" cy="30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08" fill="norm" stroke="1" extrusionOk="0">
                  <a:moveTo>
                    <a:pt x="13610" y="2553"/>
                  </a:moveTo>
                  <a:cubicBezTo>
                    <a:pt x="12288" y="2112"/>
                    <a:pt x="10965" y="1671"/>
                    <a:pt x="9863" y="1671"/>
                  </a:cubicBezTo>
                  <a:cubicBezTo>
                    <a:pt x="8761" y="1671"/>
                    <a:pt x="7880" y="2112"/>
                    <a:pt x="6116" y="3949"/>
                  </a:cubicBezTo>
                  <a:cubicBezTo>
                    <a:pt x="4353" y="5786"/>
                    <a:pt x="1708" y="9018"/>
                    <a:pt x="606" y="11884"/>
                  </a:cubicBezTo>
                  <a:cubicBezTo>
                    <a:pt x="-496" y="14749"/>
                    <a:pt x="-55" y="17247"/>
                    <a:pt x="1598" y="18937"/>
                  </a:cubicBezTo>
                  <a:cubicBezTo>
                    <a:pt x="3251" y="20626"/>
                    <a:pt x="6116" y="21508"/>
                    <a:pt x="8761" y="21508"/>
                  </a:cubicBezTo>
                  <a:cubicBezTo>
                    <a:pt x="11406" y="21508"/>
                    <a:pt x="13831" y="20626"/>
                    <a:pt x="15924" y="18569"/>
                  </a:cubicBezTo>
                  <a:cubicBezTo>
                    <a:pt x="18018" y="16512"/>
                    <a:pt x="19782" y="13279"/>
                    <a:pt x="20443" y="10341"/>
                  </a:cubicBezTo>
                  <a:cubicBezTo>
                    <a:pt x="21104" y="7402"/>
                    <a:pt x="20663" y="4757"/>
                    <a:pt x="19451" y="3067"/>
                  </a:cubicBezTo>
                  <a:cubicBezTo>
                    <a:pt x="18239" y="1377"/>
                    <a:pt x="16255" y="643"/>
                    <a:pt x="14492" y="275"/>
                  </a:cubicBezTo>
                  <a:cubicBezTo>
                    <a:pt x="12728" y="-92"/>
                    <a:pt x="11186" y="-92"/>
                    <a:pt x="10194" y="275"/>
                  </a:cubicBezTo>
                  <a:cubicBezTo>
                    <a:pt x="9202" y="643"/>
                    <a:pt x="8761" y="1377"/>
                    <a:pt x="8320" y="2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8152224" y="7053950"/>
              <a:ext cx="1968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4877" y="10800"/>
                    <a:pt x="9755" y="16200"/>
                    <a:pt x="12774" y="18900"/>
                  </a:cubicBezTo>
                  <a:cubicBezTo>
                    <a:pt x="15794" y="21600"/>
                    <a:pt x="16955" y="21600"/>
                    <a:pt x="18116" y="16200"/>
                  </a:cubicBezTo>
                  <a:cubicBezTo>
                    <a:pt x="19277" y="10800"/>
                    <a:pt x="20439" y="0"/>
                    <a:pt x="21019" y="0"/>
                  </a:cubicBezTo>
                  <a:cubicBezTo>
                    <a:pt x="21600" y="0"/>
                    <a:pt x="21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8968380" y="6579817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40"/>
                    <a:pt x="3818" y="10880"/>
                    <a:pt x="1118" y="14480"/>
                  </a:cubicBezTo>
                  <a:cubicBezTo>
                    <a:pt x="-1582" y="18080"/>
                    <a:pt x="1118" y="1984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8774524" y="6929067"/>
              <a:ext cx="438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9" y="4320"/>
                    <a:pt x="5217" y="8640"/>
                    <a:pt x="8557" y="10800"/>
                  </a:cubicBezTo>
                  <a:cubicBezTo>
                    <a:pt x="11896" y="12960"/>
                    <a:pt x="15965" y="12960"/>
                    <a:pt x="18261" y="14400"/>
                  </a:cubicBezTo>
                  <a:cubicBezTo>
                    <a:pt x="20557" y="15840"/>
                    <a:pt x="21078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8730074" y="7189417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2" y="14400"/>
                    <a:pt x="12923" y="7200"/>
                    <a:pt x="16523" y="3600"/>
                  </a:cubicBezTo>
                  <a:cubicBezTo>
                    <a:pt x="20123" y="0"/>
                    <a:pt x="20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993510" y="7076039"/>
              <a:ext cx="244565" cy="26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52" fill="norm" stroke="1" extrusionOk="0">
                  <a:moveTo>
                    <a:pt x="4756" y="6664"/>
                  </a:moveTo>
                  <a:cubicBezTo>
                    <a:pt x="3825" y="6664"/>
                    <a:pt x="2894" y="6664"/>
                    <a:pt x="1963" y="6405"/>
                  </a:cubicBezTo>
                  <a:cubicBezTo>
                    <a:pt x="1032" y="6146"/>
                    <a:pt x="101" y="5627"/>
                    <a:pt x="8" y="4590"/>
                  </a:cubicBezTo>
                  <a:cubicBezTo>
                    <a:pt x="-85" y="3554"/>
                    <a:pt x="660" y="1998"/>
                    <a:pt x="1963" y="1048"/>
                  </a:cubicBezTo>
                  <a:cubicBezTo>
                    <a:pt x="3267" y="98"/>
                    <a:pt x="5129" y="-248"/>
                    <a:pt x="7270" y="184"/>
                  </a:cubicBezTo>
                  <a:cubicBezTo>
                    <a:pt x="9412" y="616"/>
                    <a:pt x="11832" y="1826"/>
                    <a:pt x="13974" y="4245"/>
                  </a:cubicBezTo>
                  <a:cubicBezTo>
                    <a:pt x="16115" y="6664"/>
                    <a:pt x="17977" y="10293"/>
                    <a:pt x="19094" y="13058"/>
                  </a:cubicBezTo>
                  <a:cubicBezTo>
                    <a:pt x="20212" y="15822"/>
                    <a:pt x="20584" y="17723"/>
                    <a:pt x="20770" y="19106"/>
                  </a:cubicBezTo>
                  <a:cubicBezTo>
                    <a:pt x="20956" y="20488"/>
                    <a:pt x="20956" y="21352"/>
                    <a:pt x="21049" y="21352"/>
                  </a:cubicBezTo>
                  <a:cubicBezTo>
                    <a:pt x="21143" y="21352"/>
                    <a:pt x="21329" y="20488"/>
                    <a:pt x="21515" y="19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9098374" y="7214817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057"/>
                    <a:pt x="12282" y="4114"/>
                    <a:pt x="8682" y="6686"/>
                  </a:cubicBezTo>
                  <a:cubicBezTo>
                    <a:pt x="5082" y="9257"/>
                    <a:pt x="2541" y="12343"/>
                    <a:pt x="1271" y="14914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9409524" y="6617917"/>
              <a:ext cx="144767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0" y="0"/>
                  </a:moveTo>
                  <a:cubicBezTo>
                    <a:pt x="4011" y="1267"/>
                    <a:pt x="8023" y="2534"/>
                    <a:pt x="11417" y="4032"/>
                  </a:cubicBezTo>
                  <a:cubicBezTo>
                    <a:pt x="14811" y="5530"/>
                    <a:pt x="17589" y="7258"/>
                    <a:pt x="19286" y="9274"/>
                  </a:cubicBezTo>
                  <a:cubicBezTo>
                    <a:pt x="20983" y="11290"/>
                    <a:pt x="21600" y="13594"/>
                    <a:pt x="20674" y="15437"/>
                  </a:cubicBezTo>
                  <a:cubicBezTo>
                    <a:pt x="19749" y="17280"/>
                    <a:pt x="17280" y="18662"/>
                    <a:pt x="13731" y="19613"/>
                  </a:cubicBezTo>
                  <a:cubicBezTo>
                    <a:pt x="10183" y="20563"/>
                    <a:pt x="5554" y="21082"/>
                    <a:pt x="9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873074" y="6957360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9866724" y="7068767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590624" y="6744917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267"/>
                    <a:pt x="14400" y="8533"/>
                    <a:pt x="10800" y="12133"/>
                  </a:cubicBezTo>
                  <a:cubicBezTo>
                    <a:pt x="7200" y="15733"/>
                    <a:pt x="36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8" name="Drawing"/>
          <p:cNvGrpSpPr/>
          <p:nvPr/>
        </p:nvGrpSpPr>
        <p:grpSpPr>
          <a:xfrm>
            <a:off x="749300" y="1689099"/>
            <a:ext cx="11766551" cy="5596278"/>
            <a:chOff x="0" y="0"/>
            <a:chExt cx="11766550" cy="5596276"/>
          </a:xfrm>
        </p:grpSpPr>
        <p:sp>
          <p:nvSpPr>
            <p:cNvPr id="1213" name="Line"/>
            <p:cNvSpPr/>
            <p:nvPr/>
          </p:nvSpPr>
          <p:spPr>
            <a:xfrm>
              <a:off x="0" y="266843"/>
              <a:ext cx="234951" cy="363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5577"/>
                  </a:moveTo>
                  <a:cubicBezTo>
                    <a:pt x="3308" y="5701"/>
                    <a:pt x="6616" y="5826"/>
                    <a:pt x="9632" y="5143"/>
                  </a:cubicBezTo>
                  <a:cubicBezTo>
                    <a:pt x="12649" y="4460"/>
                    <a:pt x="15373" y="2970"/>
                    <a:pt x="16832" y="1915"/>
                  </a:cubicBezTo>
                  <a:cubicBezTo>
                    <a:pt x="18292" y="860"/>
                    <a:pt x="18486" y="239"/>
                    <a:pt x="18097" y="53"/>
                  </a:cubicBezTo>
                  <a:cubicBezTo>
                    <a:pt x="17708" y="-133"/>
                    <a:pt x="16735" y="115"/>
                    <a:pt x="14497" y="1605"/>
                  </a:cubicBezTo>
                  <a:cubicBezTo>
                    <a:pt x="12259" y="3095"/>
                    <a:pt x="8757" y="5826"/>
                    <a:pt x="6811" y="7564"/>
                  </a:cubicBezTo>
                  <a:cubicBezTo>
                    <a:pt x="4865" y="9301"/>
                    <a:pt x="4476" y="10046"/>
                    <a:pt x="4378" y="10729"/>
                  </a:cubicBezTo>
                  <a:cubicBezTo>
                    <a:pt x="4281" y="11412"/>
                    <a:pt x="4476" y="12033"/>
                    <a:pt x="5059" y="12343"/>
                  </a:cubicBezTo>
                  <a:cubicBezTo>
                    <a:pt x="5643" y="12653"/>
                    <a:pt x="6616" y="12653"/>
                    <a:pt x="7784" y="12529"/>
                  </a:cubicBezTo>
                  <a:cubicBezTo>
                    <a:pt x="8951" y="12405"/>
                    <a:pt x="10314" y="12157"/>
                    <a:pt x="11481" y="11970"/>
                  </a:cubicBezTo>
                  <a:cubicBezTo>
                    <a:pt x="12649" y="11784"/>
                    <a:pt x="13622" y="11660"/>
                    <a:pt x="13816" y="11908"/>
                  </a:cubicBezTo>
                  <a:cubicBezTo>
                    <a:pt x="14011" y="12157"/>
                    <a:pt x="13427" y="12777"/>
                    <a:pt x="11870" y="14081"/>
                  </a:cubicBezTo>
                  <a:cubicBezTo>
                    <a:pt x="10314" y="15384"/>
                    <a:pt x="7784" y="17370"/>
                    <a:pt x="6422" y="18674"/>
                  </a:cubicBezTo>
                  <a:cubicBezTo>
                    <a:pt x="5059" y="19977"/>
                    <a:pt x="4865" y="20598"/>
                    <a:pt x="5351" y="20970"/>
                  </a:cubicBezTo>
                  <a:cubicBezTo>
                    <a:pt x="5838" y="21343"/>
                    <a:pt x="7005" y="21467"/>
                    <a:pt x="9827" y="20970"/>
                  </a:cubicBezTo>
                  <a:cubicBezTo>
                    <a:pt x="12649" y="20474"/>
                    <a:pt x="17124" y="19357"/>
                    <a:pt x="21600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73050" y="390435"/>
              <a:ext cx="254001" cy="13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4571"/>
                  </a:moveTo>
                  <a:cubicBezTo>
                    <a:pt x="360" y="2883"/>
                    <a:pt x="720" y="1196"/>
                    <a:pt x="1350" y="521"/>
                  </a:cubicBezTo>
                  <a:cubicBezTo>
                    <a:pt x="1980" y="-154"/>
                    <a:pt x="2880" y="183"/>
                    <a:pt x="3960" y="1533"/>
                  </a:cubicBezTo>
                  <a:cubicBezTo>
                    <a:pt x="5040" y="2883"/>
                    <a:pt x="6300" y="5246"/>
                    <a:pt x="6840" y="8283"/>
                  </a:cubicBezTo>
                  <a:cubicBezTo>
                    <a:pt x="7380" y="11321"/>
                    <a:pt x="7200" y="15033"/>
                    <a:pt x="6840" y="17565"/>
                  </a:cubicBezTo>
                  <a:cubicBezTo>
                    <a:pt x="6480" y="20096"/>
                    <a:pt x="5940" y="21446"/>
                    <a:pt x="5310" y="21446"/>
                  </a:cubicBezTo>
                  <a:cubicBezTo>
                    <a:pt x="4680" y="21446"/>
                    <a:pt x="3960" y="20096"/>
                    <a:pt x="4320" y="16890"/>
                  </a:cubicBezTo>
                  <a:cubicBezTo>
                    <a:pt x="4680" y="13683"/>
                    <a:pt x="6120" y="8621"/>
                    <a:pt x="7020" y="5246"/>
                  </a:cubicBezTo>
                  <a:cubicBezTo>
                    <a:pt x="7920" y="1871"/>
                    <a:pt x="8280" y="183"/>
                    <a:pt x="8730" y="15"/>
                  </a:cubicBezTo>
                  <a:cubicBezTo>
                    <a:pt x="9180" y="-154"/>
                    <a:pt x="9720" y="1196"/>
                    <a:pt x="11160" y="2883"/>
                  </a:cubicBezTo>
                  <a:cubicBezTo>
                    <a:pt x="12600" y="4571"/>
                    <a:pt x="14940" y="6596"/>
                    <a:pt x="16830" y="7440"/>
                  </a:cubicBezTo>
                  <a:cubicBezTo>
                    <a:pt x="18720" y="8283"/>
                    <a:pt x="20160" y="7946"/>
                    <a:pt x="21600" y="7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654050" y="148380"/>
              <a:ext cx="154834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35" fill="norm" stroke="1" extrusionOk="0">
                  <a:moveTo>
                    <a:pt x="0" y="735"/>
                  </a:moveTo>
                  <a:cubicBezTo>
                    <a:pt x="1440" y="285"/>
                    <a:pt x="2880" y="-165"/>
                    <a:pt x="4752" y="60"/>
                  </a:cubicBezTo>
                  <a:cubicBezTo>
                    <a:pt x="6624" y="285"/>
                    <a:pt x="8928" y="1185"/>
                    <a:pt x="9648" y="2685"/>
                  </a:cubicBezTo>
                  <a:cubicBezTo>
                    <a:pt x="10368" y="4185"/>
                    <a:pt x="9504" y="6285"/>
                    <a:pt x="8496" y="7560"/>
                  </a:cubicBezTo>
                  <a:cubicBezTo>
                    <a:pt x="7488" y="8835"/>
                    <a:pt x="6336" y="9285"/>
                    <a:pt x="6480" y="9360"/>
                  </a:cubicBezTo>
                  <a:cubicBezTo>
                    <a:pt x="6624" y="9435"/>
                    <a:pt x="8064" y="9135"/>
                    <a:pt x="10512" y="9060"/>
                  </a:cubicBezTo>
                  <a:cubicBezTo>
                    <a:pt x="12960" y="8985"/>
                    <a:pt x="16416" y="9135"/>
                    <a:pt x="18576" y="9510"/>
                  </a:cubicBezTo>
                  <a:cubicBezTo>
                    <a:pt x="20736" y="9885"/>
                    <a:pt x="21600" y="10485"/>
                    <a:pt x="20736" y="12285"/>
                  </a:cubicBezTo>
                  <a:cubicBezTo>
                    <a:pt x="19872" y="14085"/>
                    <a:pt x="17280" y="17085"/>
                    <a:pt x="15408" y="18810"/>
                  </a:cubicBezTo>
                  <a:cubicBezTo>
                    <a:pt x="13536" y="20535"/>
                    <a:pt x="12384" y="20985"/>
                    <a:pt x="11232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03200" y="565149"/>
              <a:ext cx="5969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8600"/>
                    <a:pt x="3983" y="15600"/>
                    <a:pt x="6472" y="12500"/>
                  </a:cubicBezTo>
                  <a:cubicBezTo>
                    <a:pt x="8962" y="9400"/>
                    <a:pt x="11949" y="6200"/>
                    <a:pt x="14553" y="4100"/>
                  </a:cubicBezTo>
                  <a:cubicBezTo>
                    <a:pt x="17157" y="2000"/>
                    <a:pt x="19379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50467" y="565150"/>
              <a:ext cx="432183" cy="26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6" fill="norm" stroke="1" extrusionOk="0">
                  <a:moveTo>
                    <a:pt x="2221" y="20903"/>
                  </a:moveTo>
                  <a:cubicBezTo>
                    <a:pt x="1277" y="21252"/>
                    <a:pt x="333" y="21600"/>
                    <a:pt x="71" y="21513"/>
                  </a:cubicBezTo>
                  <a:cubicBezTo>
                    <a:pt x="-191" y="21426"/>
                    <a:pt x="228" y="20903"/>
                    <a:pt x="2011" y="18813"/>
                  </a:cubicBezTo>
                  <a:cubicBezTo>
                    <a:pt x="3793" y="16723"/>
                    <a:pt x="6939" y="13065"/>
                    <a:pt x="10399" y="9668"/>
                  </a:cubicBezTo>
                  <a:cubicBezTo>
                    <a:pt x="13859" y="6271"/>
                    <a:pt x="17634" y="3135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28649" y="175683"/>
              <a:ext cx="25452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520" fill="norm" stroke="1" extrusionOk="0">
                  <a:moveTo>
                    <a:pt x="19978" y="1080"/>
                  </a:moveTo>
                  <a:cubicBezTo>
                    <a:pt x="11670" y="0"/>
                    <a:pt x="3363" y="-1080"/>
                    <a:pt x="870" y="2160"/>
                  </a:cubicBezTo>
                  <a:cubicBezTo>
                    <a:pt x="-1622" y="5400"/>
                    <a:pt x="1701" y="12960"/>
                    <a:pt x="5024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73150" y="3810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025650" y="107950"/>
              <a:ext cx="3365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96" y="1994"/>
                    <a:pt x="6792" y="3988"/>
                    <a:pt x="9917" y="6314"/>
                  </a:cubicBezTo>
                  <a:cubicBezTo>
                    <a:pt x="13042" y="8640"/>
                    <a:pt x="15894" y="11298"/>
                    <a:pt x="17796" y="13902"/>
                  </a:cubicBezTo>
                  <a:cubicBezTo>
                    <a:pt x="19698" y="16505"/>
                    <a:pt x="20649" y="190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144639" y="95250"/>
              <a:ext cx="230262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20379" y="0"/>
                    <a:pt x="19397" y="0"/>
                    <a:pt x="18121" y="568"/>
                  </a:cubicBezTo>
                  <a:cubicBezTo>
                    <a:pt x="16845" y="1137"/>
                    <a:pt x="15274" y="2274"/>
                    <a:pt x="13310" y="4405"/>
                  </a:cubicBezTo>
                  <a:cubicBezTo>
                    <a:pt x="11346" y="6537"/>
                    <a:pt x="8990" y="9663"/>
                    <a:pt x="6634" y="12458"/>
                  </a:cubicBezTo>
                  <a:cubicBezTo>
                    <a:pt x="4277" y="15253"/>
                    <a:pt x="1921" y="17716"/>
                    <a:pt x="841" y="19184"/>
                  </a:cubicBezTo>
                  <a:cubicBezTo>
                    <a:pt x="-239" y="20653"/>
                    <a:pt x="-43" y="21126"/>
                    <a:pt x="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585394" y="315793"/>
              <a:ext cx="354656" cy="9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19976" fill="norm" stroke="1" extrusionOk="0">
                  <a:moveTo>
                    <a:pt x="4572" y="19400"/>
                  </a:moveTo>
                  <a:cubicBezTo>
                    <a:pt x="3286" y="19400"/>
                    <a:pt x="2000" y="19400"/>
                    <a:pt x="1164" y="18553"/>
                  </a:cubicBezTo>
                  <a:cubicBezTo>
                    <a:pt x="329" y="17706"/>
                    <a:pt x="-57" y="16012"/>
                    <a:pt x="7" y="13047"/>
                  </a:cubicBezTo>
                  <a:cubicBezTo>
                    <a:pt x="72" y="10083"/>
                    <a:pt x="586" y="5847"/>
                    <a:pt x="1100" y="3095"/>
                  </a:cubicBezTo>
                  <a:cubicBezTo>
                    <a:pt x="1614" y="342"/>
                    <a:pt x="2129" y="-929"/>
                    <a:pt x="3222" y="765"/>
                  </a:cubicBezTo>
                  <a:cubicBezTo>
                    <a:pt x="4314" y="2459"/>
                    <a:pt x="5986" y="7118"/>
                    <a:pt x="7529" y="11142"/>
                  </a:cubicBezTo>
                  <a:cubicBezTo>
                    <a:pt x="9072" y="15165"/>
                    <a:pt x="10486" y="18553"/>
                    <a:pt x="11964" y="19612"/>
                  </a:cubicBezTo>
                  <a:cubicBezTo>
                    <a:pt x="13443" y="20671"/>
                    <a:pt x="14986" y="19400"/>
                    <a:pt x="16593" y="16012"/>
                  </a:cubicBezTo>
                  <a:cubicBezTo>
                    <a:pt x="18200" y="12624"/>
                    <a:pt x="19872" y="7118"/>
                    <a:pt x="21543" y="1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289300" y="45693"/>
              <a:ext cx="298450" cy="4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919" y="6082"/>
                  </a:moveTo>
                  <a:cubicBezTo>
                    <a:pt x="613" y="9664"/>
                    <a:pt x="306" y="13247"/>
                    <a:pt x="153" y="15346"/>
                  </a:cubicBezTo>
                  <a:cubicBezTo>
                    <a:pt x="0" y="17445"/>
                    <a:pt x="0" y="18059"/>
                    <a:pt x="0" y="18622"/>
                  </a:cubicBezTo>
                  <a:cubicBezTo>
                    <a:pt x="0" y="19185"/>
                    <a:pt x="0" y="19697"/>
                    <a:pt x="0" y="19697"/>
                  </a:cubicBezTo>
                  <a:cubicBezTo>
                    <a:pt x="0" y="19697"/>
                    <a:pt x="0" y="19185"/>
                    <a:pt x="153" y="16933"/>
                  </a:cubicBezTo>
                  <a:cubicBezTo>
                    <a:pt x="306" y="14681"/>
                    <a:pt x="613" y="10688"/>
                    <a:pt x="919" y="8129"/>
                  </a:cubicBezTo>
                  <a:cubicBezTo>
                    <a:pt x="1226" y="5570"/>
                    <a:pt x="1532" y="4444"/>
                    <a:pt x="1915" y="3676"/>
                  </a:cubicBezTo>
                  <a:cubicBezTo>
                    <a:pt x="2298" y="2908"/>
                    <a:pt x="2757" y="2499"/>
                    <a:pt x="3294" y="2499"/>
                  </a:cubicBezTo>
                  <a:cubicBezTo>
                    <a:pt x="3830" y="2499"/>
                    <a:pt x="4443" y="2908"/>
                    <a:pt x="5591" y="4392"/>
                  </a:cubicBezTo>
                  <a:cubicBezTo>
                    <a:pt x="6740" y="5877"/>
                    <a:pt x="8426" y="8436"/>
                    <a:pt x="10034" y="11098"/>
                  </a:cubicBezTo>
                  <a:cubicBezTo>
                    <a:pt x="11643" y="13759"/>
                    <a:pt x="13174" y="16523"/>
                    <a:pt x="14170" y="18161"/>
                  </a:cubicBezTo>
                  <a:cubicBezTo>
                    <a:pt x="15166" y="19799"/>
                    <a:pt x="15626" y="20311"/>
                    <a:pt x="16162" y="20720"/>
                  </a:cubicBezTo>
                  <a:cubicBezTo>
                    <a:pt x="16698" y="21130"/>
                    <a:pt x="17311" y="21437"/>
                    <a:pt x="17847" y="21335"/>
                  </a:cubicBezTo>
                  <a:cubicBezTo>
                    <a:pt x="18383" y="21232"/>
                    <a:pt x="18843" y="20720"/>
                    <a:pt x="19455" y="18827"/>
                  </a:cubicBezTo>
                  <a:cubicBezTo>
                    <a:pt x="20068" y="16933"/>
                    <a:pt x="20834" y="13657"/>
                    <a:pt x="21217" y="10432"/>
                  </a:cubicBezTo>
                  <a:cubicBezTo>
                    <a:pt x="21600" y="7208"/>
                    <a:pt x="21600" y="4034"/>
                    <a:pt x="21447" y="2192"/>
                  </a:cubicBezTo>
                  <a:cubicBezTo>
                    <a:pt x="21294" y="349"/>
                    <a:pt x="20987" y="-163"/>
                    <a:pt x="20987" y="42"/>
                  </a:cubicBezTo>
                  <a:cubicBezTo>
                    <a:pt x="20987" y="246"/>
                    <a:pt x="21294" y="1168"/>
                    <a:pt x="21600" y="2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660956" y="283494"/>
              <a:ext cx="103584" cy="18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30" fill="norm" stroke="1" extrusionOk="0">
                  <a:moveTo>
                    <a:pt x="18387" y="2416"/>
                  </a:moveTo>
                  <a:cubicBezTo>
                    <a:pt x="17116" y="1456"/>
                    <a:pt x="15846" y="496"/>
                    <a:pt x="14152" y="136"/>
                  </a:cubicBezTo>
                  <a:cubicBezTo>
                    <a:pt x="12457" y="-224"/>
                    <a:pt x="10340" y="16"/>
                    <a:pt x="7587" y="2296"/>
                  </a:cubicBezTo>
                  <a:cubicBezTo>
                    <a:pt x="4834" y="4576"/>
                    <a:pt x="1446" y="8896"/>
                    <a:pt x="387" y="12256"/>
                  </a:cubicBezTo>
                  <a:cubicBezTo>
                    <a:pt x="-672" y="15616"/>
                    <a:pt x="599" y="18016"/>
                    <a:pt x="2293" y="19456"/>
                  </a:cubicBezTo>
                  <a:cubicBezTo>
                    <a:pt x="3987" y="20896"/>
                    <a:pt x="6104" y="21376"/>
                    <a:pt x="9281" y="20056"/>
                  </a:cubicBezTo>
                  <a:cubicBezTo>
                    <a:pt x="12457" y="18736"/>
                    <a:pt x="16693" y="15616"/>
                    <a:pt x="18810" y="12736"/>
                  </a:cubicBezTo>
                  <a:cubicBezTo>
                    <a:pt x="20928" y="9856"/>
                    <a:pt x="20928" y="7216"/>
                    <a:pt x="20504" y="5296"/>
                  </a:cubicBezTo>
                  <a:cubicBezTo>
                    <a:pt x="20081" y="3376"/>
                    <a:pt x="19234" y="2176"/>
                    <a:pt x="17963" y="1576"/>
                  </a:cubicBezTo>
                  <a:cubicBezTo>
                    <a:pt x="16693" y="976"/>
                    <a:pt x="14999" y="976"/>
                    <a:pt x="13304" y="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816350" y="215900"/>
              <a:ext cx="120650" cy="25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5445"/>
                  </a:moveTo>
                  <a:cubicBezTo>
                    <a:pt x="4547" y="7261"/>
                    <a:pt x="9095" y="9076"/>
                    <a:pt x="11558" y="11526"/>
                  </a:cubicBezTo>
                  <a:cubicBezTo>
                    <a:pt x="14021" y="13976"/>
                    <a:pt x="14400" y="17062"/>
                    <a:pt x="13642" y="18968"/>
                  </a:cubicBezTo>
                  <a:cubicBezTo>
                    <a:pt x="12884" y="20874"/>
                    <a:pt x="10989" y="21600"/>
                    <a:pt x="9474" y="21418"/>
                  </a:cubicBezTo>
                  <a:cubicBezTo>
                    <a:pt x="7958" y="21237"/>
                    <a:pt x="6821" y="20148"/>
                    <a:pt x="6632" y="17334"/>
                  </a:cubicBezTo>
                  <a:cubicBezTo>
                    <a:pt x="6442" y="14521"/>
                    <a:pt x="7200" y="9983"/>
                    <a:pt x="9853" y="6807"/>
                  </a:cubicBezTo>
                  <a:cubicBezTo>
                    <a:pt x="12505" y="3630"/>
                    <a:pt x="17053" y="1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038600" y="241300"/>
              <a:ext cx="247650" cy="23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314"/>
                  </a:moveTo>
                  <a:cubicBezTo>
                    <a:pt x="738" y="6750"/>
                    <a:pt x="1477" y="11186"/>
                    <a:pt x="1846" y="13886"/>
                  </a:cubicBezTo>
                  <a:cubicBezTo>
                    <a:pt x="2215" y="16586"/>
                    <a:pt x="2215" y="17550"/>
                    <a:pt x="1938" y="18707"/>
                  </a:cubicBezTo>
                  <a:cubicBezTo>
                    <a:pt x="1662" y="19864"/>
                    <a:pt x="1108" y="21214"/>
                    <a:pt x="738" y="21407"/>
                  </a:cubicBezTo>
                  <a:cubicBezTo>
                    <a:pt x="369" y="21600"/>
                    <a:pt x="185" y="20636"/>
                    <a:pt x="738" y="17936"/>
                  </a:cubicBezTo>
                  <a:cubicBezTo>
                    <a:pt x="1292" y="15236"/>
                    <a:pt x="2585" y="10800"/>
                    <a:pt x="3508" y="8100"/>
                  </a:cubicBezTo>
                  <a:cubicBezTo>
                    <a:pt x="4431" y="5400"/>
                    <a:pt x="4985" y="4436"/>
                    <a:pt x="6185" y="4050"/>
                  </a:cubicBezTo>
                  <a:cubicBezTo>
                    <a:pt x="7385" y="3664"/>
                    <a:pt x="9231" y="3857"/>
                    <a:pt x="10246" y="4532"/>
                  </a:cubicBezTo>
                  <a:cubicBezTo>
                    <a:pt x="11262" y="5207"/>
                    <a:pt x="11446" y="6364"/>
                    <a:pt x="11354" y="7811"/>
                  </a:cubicBezTo>
                  <a:cubicBezTo>
                    <a:pt x="11262" y="9257"/>
                    <a:pt x="10892" y="10993"/>
                    <a:pt x="10708" y="11282"/>
                  </a:cubicBezTo>
                  <a:cubicBezTo>
                    <a:pt x="10523" y="11571"/>
                    <a:pt x="10523" y="10414"/>
                    <a:pt x="11169" y="8486"/>
                  </a:cubicBezTo>
                  <a:cubicBezTo>
                    <a:pt x="11815" y="6557"/>
                    <a:pt x="13108" y="3857"/>
                    <a:pt x="14215" y="2218"/>
                  </a:cubicBezTo>
                  <a:cubicBezTo>
                    <a:pt x="15323" y="579"/>
                    <a:pt x="16246" y="0"/>
                    <a:pt x="17077" y="0"/>
                  </a:cubicBezTo>
                  <a:cubicBezTo>
                    <a:pt x="17908" y="0"/>
                    <a:pt x="18646" y="579"/>
                    <a:pt x="19200" y="2604"/>
                  </a:cubicBezTo>
                  <a:cubicBezTo>
                    <a:pt x="19754" y="4629"/>
                    <a:pt x="20123" y="8100"/>
                    <a:pt x="20308" y="10896"/>
                  </a:cubicBezTo>
                  <a:cubicBezTo>
                    <a:pt x="20492" y="13693"/>
                    <a:pt x="20492" y="15814"/>
                    <a:pt x="20585" y="17357"/>
                  </a:cubicBezTo>
                  <a:cubicBezTo>
                    <a:pt x="20677" y="18900"/>
                    <a:pt x="20862" y="19864"/>
                    <a:pt x="21046" y="20346"/>
                  </a:cubicBezTo>
                  <a:cubicBezTo>
                    <a:pt x="21231" y="20829"/>
                    <a:pt x="21415" y="20829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363244" y="16933"/>
              <a:ext cx="306123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11" fill="norm" stroke="1" extrusionOk="0">
                  <a:moveTo>
                    <a:pt x="9708" y="12139"/>
                  </a:moveTo>
                  <a:cubicBezTo>
                    <a:pt x="9708" y="11604"/>
                    <a:pt x="9708" y="11068"/>
                    <a:pt x="9265" y="10756"/>
                  </a:cubicBezTo>
                  <a:cubicBezTo>
                    <a:pt x="8821" y="10443"/>
                    <a:pt x="7933" y="10354"/>
                    <a:pt x="6454" y="10979"/>
                  </a:cubicBezTo>
                  <a:cubicBezTo>
                    <a:pt x="4974" y="11604"/>
                    <a:pt x="2903" y="12942"/>
                    <a:pt x="1719" y="13835"/>
                  </a:cubicBezTo>
                  <a:cubicBezTo>
                    <a:pt x="536" y="14728"/>
                    <a:pt x="240" y="15174"/>
                    <a:pt x="92" y="15620"/>
                  </a:cubicBezTo>
                  <a:cubicBezTo>
                    <a:pt x="-56" y="16066"/>
                    <a:pt x="-56" y="16513"/>
                    <a:pt x="314" y="16780"/>
                  </a:cubicBezTo>
                  <a:cubicBezTo>
                    <a:pt x="684" y="17048"/>
                    <a:pt x="1423" y="17137"/>
                    <a:pt x="2681" y="16780"/>
                  </a:cubicBezTo>
                  <a:cubicBezTo>
                    <a:pt x="3939" y="16423"/>
                    <a:pt x="5714" y="15620"/>
                    <a:pt x="6823" y="15040"/>
                  </a:cubicBezTo>
                  <a:cubicBezTo>
                    <a:pt x="7933" y="14460"/>
                    <a:pt x="8377" y="14103"/>
                    <a:pt x="8599" y="14147"/>
                  </a:cubicBezTo>
                  <a:cubicBezTo>
                    <a:pt x="8821" y="14192"/>
                    <a:pt x="8821" y="14638"/>
                    <a:pt x="9117" y="14995"/>
                  </a:cubicBezTo>
                  <a:cubicBezTo>
                    <a:pt x="9412" y="15352"/>
                    <a:pt x="10004" y="15620"/>
                    <a:pt x="10744" y="15620"/>
                  </a:cubicBezTo>
                  <a:cubicBezTo>
                    <a:pt x="11484" y="15620"/>
                    <a:pt x="12371" y="15352"/>
                    <a:pt x="13629" y="14013"/>
                  </a:cubicBezTo>
                  <a:cubicBezTo>
                    <a:pt x="14886" y="12675"/>
                    <a:pt x="16514" y="10265"/>
                    <a:pt x="17845" y="8078"/>
                  </a:cubicBezTo>
                  <a:cubicBezTo>
                    <a:pt x="19177" y="5891"/>
                    <a:pt x="20212" y="3928"/>
                    <a:pt x="20804" y="2633"/>
                  </a:cubicBezTo>
                  <a:cubicBezTo>
                    <a:pt x="21396" y="1339"/>
                    <a:pt x="21544" y="714"/>
                    <a:pt x="21248" y="357"/>
                  </a:cubicBezTo>
                  <a:cubicBezTo>
                    <a:pt x="20952" y="0"/>
                    <a:pt x="20212" y="-89"/>
                    <a:pt x="19621" y="90"/>
                  </a:cubicBezTo>
                  <a:cubicBezTo>
                    <a:pt x="19029" y="268"/>
                    <a:pt x="18585" y="714"/>
                    <a:pt x="17697" y="2142"/>
                  </a:cubicBezTo>
                  <a:cubicBezTo>
                    <a:pt x="16810" y="3571"/>
                    <a:pt x="15478" y="5980"/>
                    <a:pt x="15256" y="8971"/>
                  </a:cubicBezTo>
                  <a:cubicBezTo>
                    <a:pt x="15034" y="11961"/>
                    <a:pt x="15922" y="15531"/>
                    <a:pt x="16958" y="17718"/>
                  </a:cubicBezTo>
                  <a:cubicBezTo>
                    <a:pt x="17993" y="19904"/>
                    <a:pt x="19177" y="20708"/>
                    <a:pt x="2036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793906" y="57150"/>
              <a:ext cx="12099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20927" y="635"/>
                  </a:moveTo>
                  <a:cubicBezTo>
                    <a:pt x="19096" y="318"/>
                    <a:pt x="17266" y="0"/>
                    <a:pt x="15619" y="0"/>
                  </a:cubicBezTo>
                  <a:cubicBezTo>
                    <a:pt x="13971" y="0"/>
                    <a:pt x="12507" y="318"/>
                    <a:pt x="9761" y="2171"/>
                  </a:cubicBezTo>
                  <a:cubicBezTo>
                    <a:pt x="7015" y="4024"/>
                    <a:pt x="2988" y="7412"/>
                    <a:pt x="1158" y="10535"/>
                  </a:cubicBezTo>
                  <a:cubicBezTo>
                    <a:pt x="-673" y="13659"/>
                    <a:pt x="-307" y="16518"/>
                    <a:pt x="2073" y="18318"/>
                  </a:cubicBezTo>
                  <a:cubicBezTo>
                    <a:pt x="4452" y="20118"/>
                    <a:pt x="8846" y="20859"/>
                    <a:pt x="13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5022850" y="236690"/>
              <a:ext cx="266700" cy="24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448"/>
                  </a:moveTo>
                  <a:cubicBezTo>
                    <a:pt x="1543" y="16648"/>
                    <a:pt x="3086" y="11848"/>
                    <a:pt x="4029" y="8617"/>
                  </a:cubicBezTo>
                  <a:cubicBezTo>
                    <a:pt x="4971" y="5386"/>
                    <a:pt x="5314" y="3725"/>
                    <a:pt x="5571" y="2433"/>
                  </a:cubicBezTo>
                  <a:cubicBezTo>
                    <a:pt x="5829" y="1140"/>
                    <a:pt x="6000" y="217"/>
                    <a:pt x="5743" y="33"/>
                  </a:cubicBezTo>
                  <a:cubicBezTo>
                    <a:pt x="5486" y="-152"/>
                    <a:pt x="4800" y="402"/>
                    <a:pt x="4286" y="2710"/>
                  </a:cubicBezTo>
                  <a:cubicBezTo>
                    <a:pt x="3771" y="5017"/>
                    <a:pt x="3429" y="9079"/>
                    <a:pt x="3514" y="11663"/>
                  </a:cubicBezTo>
                  <a:cubicBezTo>
                    <a:pt x="3600" y="14248"/>
                    <a:pt x="4114" y="15356"/>
                    <a:pt x="4800" y="16094"/>
                  </a:cubicBezTo>
                  <a:cubicBezTo>
                    <a:pt x="5486" y="16833"/>
                    <a:pt x="6343" y="17202"/>
                    <a:pt x="7200" y="17294"/>
                  </a:cubicBezTo>
                  <a:cubicBezTo>
                    <a:pt x="8057" y="17386"/>
                    <a:pt x="8914" y="17202"/>
                    <a:pt x="10371" y="15725"/>
                  </a:cubicBezTo>
                  <a:cubicBezTo>
                    <a:pt x="11829" y="14248"/>
                    <a:pt x="13886" y="11479"/>
                    <a:pt x="15171" y="9448"/>
                  </a:cubicBezTo>
                  <a:cubicBezTo>
                    <a:pt x="16457" y="7417"/>
                    <a:pt x="16971" y="6125"/>
                    <a:pt x="17314" y="4740"/>
                  </a:cubicBezTo>
                  <a:cubicBezTo>
                    <a:pt x="17657" y="3356"/>
                    <a:pt x="17829" y="1879"/>
                    <a:pt x="17829" y="1602"/>
                  </a:cubicBezTo>
                  <a:cubicBezTo>
                    <a:pt x="17829" y="1325"/>
                    <a:pt x="17657" y="2248"/>
                    <a:pt x="17571" y="4094"/>
                  </a:cubicBezTo>
                  <a:cubicBezTo>
                    <a:pt x="17486" y="5940"/>
                    <a:pt x="17486" y="8710"/>
                    <a:pt x="18171" y="10740"/>
                  </a:cubicBezTo>
                  <a:cubicBezTo>
                    <a:pt x="18857" y="12771"/>
                    <a:pt x="20229" y="14063"/>
                    <a:pt x="21600" y="15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5416549" y="46355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675689" y="325966"/>
              <a:ext cx="32506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6769" y="815"/>
                  </a:moveTo>
                  <a:cubicBezTo>
                    <a:pt x="6211" y="6113"/>
                    <a:pt x="5654" y="11411"/>
                    <a:pt x="5027" y="15283"/>
                  </a:cubicBezTo>
                  <a:cubicBezTo>
                    <a:pt x="4400" y="19155"/>
                    <a:pt x="3703" y="21600"/>
                    <a:pt x="2797" y="21600"/>
                  </a:cubicBezTo>
                  <a:cubicBezTo>
                    <a:pt x="1891" y="21600"/>
                    <a:pt x="776" y="19155"/>
                    <a:pt x="289" y="15691"/>
                  </a:cubicBezTo>
                  <a:cubicBezTo>
                    <a:pt x="-199" y="12226"/>
                    <a:pt x="-60" y="7743"/>
                    <a:pt x="637" y="4687"/>
                  </a:cubicBezTo>
                  <a:cubicBezTo>
                    <a:pt x="1334" y="1630"/>
                    <a:pt x="2588" y="0"/>
                    <a:pt x="5793" y="0"/>
                  </a:cubicBezTo>
                  <a:cubicBezTo>
                    <a:pt x="8998" y="0"/>
                    <a:pt x="14155" y="1630"/>
                    <a:pt x="17081" y="2445"/>
                  </a:cubicBezTo>
                  <a:cubicBezTo>
                    <a:pt x="20007" y="3260"/>
                    <a:pt x="20704" y="3260"/>
                    <a:pt x="21401" y="3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5962650" y="90079"/>
              <a:ext cx="177800" cy="13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3862"/>
                  </a:moveTo>
                  <a:cubicBezTo>
                    <a:pt x="771" y="2512"/>
                    <a:pt x="1543" y="1162"/>
                    <a:pt x="2700" y="487"/>
                  </a:cubicBezTo>
                  <a:cubicBezTo>
                    <a:pt x="3857" y="-188"/>
                    <a:pt x="5400" y="-188"/>
                    <a:pt x="6557" y="656"/>
                  </a:cubicBezTo>
                  <a:cubicBezTo>
                    <a:pt x="7714" y="1499"/>
                    <a:pt x="8486" y="3187"/>
                    <a:pt x="8357" y="5718"/>
                  </a:cubicBezTo>
                  <a:cubicBezTo>
                    <a:pt x="8229" y="8250"/>
                    <a:pt x="7200" y="11624"/>
                    <a:pt x="6171" y="14156"/>
                  </a:cubicBezTo>
                  <a:cubicBezTo>
                    <a:pt x="5143" y="16687"/>
                    <a:pt x="4114" y="18375"/>
                    <a:pt x="4371" y="19556"/>
                  </a:cubicBezTo>
                  <a:cubicBezTo>
                    <a:pt x="4629" y="20737"/>
                    <a:pt x="6171" y="21412"/>
                    <a:pt x="9257" y="21243"/>
                  </a:cubicBezTo>
                  <a:cubicBezTo>
                    <a:pt x="12343" y="21074"/>
                    <a:pt x="16971" y="20062"/>
                    <a:pt x="21600" y="19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159500" y="0"/>
              <a:ext cx="116018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157" y="0"/>
                  </a:moveTo>
                  <a:cubicBezTo>
                    <a:pt x="5400" y="1227"/>
                    <a:pt x="9643" y="2455"/>
                    <a:pt x="13114" y="4214"/>
                  </a:cubicBezTo>
                  <a:cubicBezTo>
                    <a:pt x="16586" y="5973"/>
                    <a:pt x="19286" y="8264"/>
                    <a:pt x="20443" y="10759"/>
                  </a:cubicBezTo>
                  <a:cubicBezTo>
                    <a:pt x="21600" y="13255"/>
                    <a:pt x="21214" y="15955"/>
                    <a:pt x="20057" y="17795"/>
                  </a:cubicBezTo>
                  <a:cubicBezTo>
                    <a:pt x="18900" y="19636"/>
                    <a:pt x="16971" y="20618"/>
                    <a:pt x="13500" y="21109"/>
                  </a:cubicBezTo>
                  <a:cubicBezTo>
                    <a:pt x="10029" y="21600"/>
                    <a:pt x="501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006326" y="1753326"/>
              <a:ext cx="95524" cy="58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95" fill="norm" stroke="1" extrusionOk="0">
                  <a:moveTo>
                    <a:pt x="21191" y="5120"/>
                  </a:moveTo>
                  <a:cubicBezTo>
                    <a:pt x="21191" y="3794"/>
                    <a:pt x="21191" y="2468"/>
                    <a:pt x="20252" y="1572"/>
                  </a:cubicBezTo>
                  <a:cubicBezTo>
                    <a:pt x="19313" y="675"/>
                    <a:pt x="17434" y="207"/>
                    <a:pt x="15087" y="51"/>
                  </a:cubicBezTo>
                  <a:cubicBezTo>
                    <a:pt x="12739" y="-105"/>
                    <a:pt x="9921" y="51"/>
                    <a:pt x="6869" y="1143"/>
                  </a:cubicBezTo>
                  <a:cubicBezTo>
                    <a:pt x="3817" y="2234"/>
                    <a:pt x="530" y="4262"/>
                    <a:pt x="61" y="6679"/>
                  </a:cubicBezTo>
                  <a:cubicBezTo>
                    <a:pt x="-409" y="9096"/>
                    <a:pt x="1939" y="11904"/>
                    <a:pt x="3817" y="14438"/>
                  </a:cubicBezTo>
                  <a:cubicBezTo>
                    <a:pt x="5695" y="16972"/>
                    <a:pt x="7104" y="19234"/>
                    <a:pt x="851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930399" y="21209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8000"/>
                    <a:pt x="1350" y="14400"/>
                    <a:pt x="4950" y="10800"/>
                  </a:cubicBezTo>
                  <a:cubicBezTo>
                    <a:pt x="8550" y="7200"/>
                    <a:pt x="1507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264509" y="1843381"/>
              <a:ext cx="116741" cy="43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68" fill="norm" stroke="1" extrusionOk="0">
                  <a:moveTo>
                    <a:pt x="21273" y="2412"/>
                  </a:moveTo>
                  <a:cubicBezTo>
                    <a:pt x="20116" y="1473"/>
                    <a:pt x="18959" y="533"/>
                    <a:pt x="17416" y="168"/>
                  </a:cubicBezTo>
                  <a:cubicBezTo>
                    <a:pt x="15873" y="-197"/>
                    <a:pt x="13944" y="12"/>
                    <a:pt x="11437" y="1003"/>
                  </a:cubicBezTo>
                  <a:cubicBezTo>
                    <a:pt x="8930" y="1994"/>
                    <a:pt x="5844" y="3768"/>
                    <a:pt x="3530" y="6533"/>
                  </a:cubicBezTo>
                  <a:cubicBezTo>
                    <a:pt x="1216" y="9299"/>
                    <a:pt x="-327" y="13055"/>
                    <a:pt x="59" y="15716"/>
                  </a:cubicBezTo>
                  <a:cubicBezTo>
                    <a:pt x="444" y="18377"/>
                    <a:pt x="2759" y="19942"/>
                    <a:pt x="6616" y="20673"/>
                  </a:cubicBezTo>
                  <a:cubicBezTo>
                    <a:pt x="10473" y="21403"/>
                    <a:pt x="15873" y="21299"/>
                    <a:pt x="21273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427877" y="2012458"/>
              <a:ext cx="296273" cy="23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53" fill="norm" stroke="1" extrusionOk="0">
                  <a:moveTo>
                    <a:pt x="302" y="1797"/>
                  </a:moveTo>
                  <a:cubicBezTo>
                    <a:pt x="761" y="1019"/>
                    <a:pt x="1221" y="240"/>
                    <a:pt x="1833" y="46"/>
                  </a:cubicBezTo>
                  <a:cubicBezTo>
                    <a:pt x="2446" y="-149"/>
                    <a:pt x="3212" y="240"/>
                    <a:pt x="4285" y="2089"/>
                  </a:cubicBezTo>
                  <a:cubicBezTo>
                    <a:pt x="5357" y="3937"/>
                    <a:pt x="6736" y="7246"/>
                    <a:pt x="6736" y="10359"/>
                  </a:cubicBezTo>
                  <a:cubicBezTo>
                    <a:pt x="6736" y="13473"/>
                    <a:pt x="5357" y="16392"/>
                    <a:pt x="4361" y="18143"/>
                  </a:cubicBezTo>
                  <a:cubicBezTo>
                    <a:pt x="3365" y="19894"/>
                    <a:pt x="2753" y="20478"/>
                    <a:pt x="2063" y="20867"/>
                  </a:cubicBezTo>
                  <a:cubicBezTo>
                    <a:pt x="1374" y="21256"/>
                    <a:pt x="608" y="21451"/>
                    <a:pt x="225" y="20965"/>
                  </a:cubicBezTo>
                  <a:cubicBezTo>
                    <a:pt x="-158" y="20478"/>
                    <a:pt x="-158" y="19310"/>
                    <a:pt x="1068" y="16975"/>
                  </a:cubicBezTo>
                  <a:cubicBezTo>
                    <a:pt x="2293" y="14640"/>
                    <a:pt x="4744" y="11137"/>
                    <a:pt x="6889" y="8510"/>
                  </a:cubicBezTo>
                  <a:cubicBezTo>
                    <a:pt x="9033" y="5883"/>
                    <a:pt x="10872" y="4132"/>
                    <a:pt x="12251" y="2770"/>
                  </a:cubicBezTo>
                  <a:cubicBezTo>
                    <a:pt x="13629" y="1408"/>
                    <a:pt x="14548" y="435"/>
                    <a:pt x="14548" y="727"/>
                  </a:cubicBezTo>
                  <a:cubicBezTo>
                    <a:pt x="14548" y="1019"/>
                    <a:pt x="13629" y="2575"/>
                    <a:pt x="12940" y="5008"/>
                  </a:cubicBezTo>
                  <a:cubicBezTo>
                    <a:pt x="12251" y="7440"/>
                    <a:pt x="11791" y="10748"/>
                    <a:pt x="12174" y="13375"/>
                  </a:cubicBezTo>
                  <a:cubicBezTo>
                    <a:pt x="12557" y="16002"/>
                    <a:pt x="13782" y="17948"/>
                    <a:pt x="15468" y="18532"/>
                  </a:cubicBezTo>
                  <a:cubicBezTo>
                    <a:pt x="17153" y="19116"/>
                    <a:pt x="19297" y="18337"/>
                    <a:pt x="21442" y="17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851150" y="1784350"/>
              <a:ext cx="10822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7062" y="740"/>
                  </a:cubicBezTo>
                  <a:cubicBezTo>
                    <a:pt x="9969" y="1479"/>
                    <a:pt x="13708" y="2959"/>
                    <a:pt x="16615" y="5277"/>
                  </a:cubicBezTo>
                  <a:cubicBezTo>
                    <a:pt x="19523" y="7595"/>
                    <a:pt x="21600" y="10751"/>
                    <a:pt x="21185" y="13266"/>
                  </a:cubicBezTo>
                  <a:cubicBezTo>
                    <a:pt x="20769" y="15781"/>
                    <a:pt x="17862" y="17655"/>
                    <a:pt x="14538" y="18937"/>
                  </a:cubicBezTo>
                  <a:cubicBezTo>
                    <a:pt x="11215" y="20219"/>
                    <a:pt x="7477" y="20910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5016499" y="596900"/>
              <a:ext cx="260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8" y="2400"/>
                    <a:pt x="10537" y="4800"/>
                    <a:pt x="14137" y="8400"/>
                  </a:cubicBezTo>
                  <a:cubicBezTo>
                    <a:pt x="17737" y="12000"/>
                    <a:pt x="19668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5080000" y="679449"/>
              <a:ext cx="2476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77" y="10800"/>
                    <a:pt x="12554" y="21600"/>
                    <a:pt x="16154" y="21600"/>
                  </a:cubicBezTo>
                  <a:cubicBezTo>
                    <a:pt x="19754" y="21600"/>
                    <a:pt x="2067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5689600" y="606606"/>
              <a:ext cx="2730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358" y="11918"/>
                    <a:pt x="10716" y="3818"/>
                    <a:pt x="14316" y="1118"/>
                  </a:cubicBezTo>
                  <a:cubicBezTo>
                    <a:pt x="17916" y="-1582"/>
                    <a:pt x="1975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740400" y="673100"/>
              <a:ext cx="285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60" y="5760"/>
                    <a:pt x="5120" y="11520"/>
                    <a:pt x="8720" y="15120"/>
                  </a:cubicBezTo>
                  <a:cubicBezTo>
                    <a:pt x="12320" y="18720"/>
                    <a:pt x="169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359150" y="2006600"/>
              <a:ext cx="228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399580" y="2178050"/>
              <a:ext cx="21357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798" fill="norm" stroke="1" extrusionOk="0">
                  <a:moveTo>
                    <a:pt x="1038" y="0"/>
                  </a:moveTo>
                  <a:cubicBezTo>
                    <a:pt x="402" y="7200"/>
                    <a:pt x="-233" y="14400"/>
                    <a:pt x="85" y="18000"/>
                  </a:cubicBezTo>
                  <a:cubicBezTo>
                    <a:pt x="402" y="21600"/>
                    <a:pt x="1673" y="21600"/>
                    <a:pt x="5379" y="18720"/>
                  </a:cubicBezTo>
                  <a:cubicBezTo>
                    <a:pt x="9085" y="15840"/>
                    <a:pt x="15226" y="10080"/>
                    <a:pt x="2136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940299" y="1638300"/>
              <a:ext cx="127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96"/>
                    <a:pt x="7200" y="4992"/>
                    <a:pt x="10800" y="8112"/>
                  </a:cubicBezTo>
                  <a:cubicBezTo>
                    <a:pt x="14400" y="11232"/>
                    <a:pt x="18000" y="14976"/>
                    <a:pt x="19800" y="17328"/>
                  </a:cubicBezTo>
                  <a:cubicBezTo>
                    <a:pt x="21600" y="19680"/>
                    <a:pt x="216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394200" y="2207683"/>
              <a:ext cx="1388765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0" y="21600"/>
                  </a:moveTo>
                  <a:cubicBezTo>
                    <a:pt x="855" y="20588"/>
                    <a:pt x="1710" y="19575"/>
                    <a:pt x="2712" y="18394"/>
                  </a:cubicBezTo>
                  <a:cubicBezTo>
                    <a:pt x="3715" y="17212"/>
                    <a:pt x="4866" y="15862"/>
                    <a:pt x="5984" y="14681"/>
                  </a:cubicBezTo>
                  <a:cubicBezTo>
                    <a:pt x="7101" y="13500"/>
                    <a:pt x="8186" y="12487"/>
                    <a:pt x="9370" y="11644"/>
                  </a:cubicBezTo>
                  <a:cubicBezTo>
                    <a:pt x="10553" y="10800"/>
                    <a:pt x="11836" y="10125"/>
                    <a:pt x="13167" y="9450"/>
                  </a:cubicBezTo>
                  <a:cubicBezTo>
                    <a:pt x="14499" y="8775"/>
                    <a:pt x="15879" y="8100"/>
                    <a:pt x="17063" y="7256"/>
                  </a:cubicBezTo>
                  <a:cubicBezTo>
                    <a:pt x="18247" y="6412"/>
                    <a:pt x="19233" y="5400"/>
                    <a:pt x="19890" y="4387"/>
                  </a:cubicBezTo>
                  <a:cubicBezTo>
                    <a:pt x="20548" y="3375"/>
                    <a:pt x="20877" y="2362"/>
                    <a:pt x="21140" y="1519"/>
                  </a:cubicBezTo>
                  <a:cubicBezTo>
                    <a:pt x="21403" y="675"/>
                    <a:pt x="21600" y="0"/>
                    <a:pt x="21567" y="0"/>
                  </a:cubicBezTo>
                  <a:cubicBezTo>
                    <a:pt x="21534" y="0"/>
                    <a:pt x="21271" y="675"/>
                    <a:pt x="21008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427210" y="2811825"/>
              <a:ext cx="513090" cy="21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33" fill="norm" stroke="1" extrusionOk="0">
                  <a:moveTo>
                    <a:pt x="3915" y="7746"/>
                  </a:moveTo>
                  <a:cubicBezTo>
                    <a:pt x="4179" y="10711"/>
                    <a:pt x="4444" y="13676"/>
                    <a:pt x="4311" y="16111"/>
                  </a:cubicBezTo>
                  <a:cubicBezTo>
                    <a:pt x="4179" y="18546"/>
                    <a:pt x="3650" y="20452"/>
                    <a:pt x="2945" y="20982"/>
                  </a:cubicBezTo>
                  <a:cubicBezTo>
                    <a:pt x="2240" y="21511"/>
                    <a:pt x="1358" y="20664"/>
                    <a:pt x="741" y="18335"/>
                  </a:cubicBezTo>
                  <a:cubicBezTo>
                    <a:pt x="124" y="16005"/>
                    <a:pt x="-229" y="12193"/>
                    <a:pt x="168" y="9123"/>
                  </a:cubicBezTo>
                  <a:cubicBezTo>
                    <a:pt x="564" y="6052"/>
                    <a:pt x="1711" y="3723"/>
                    <a:pt x="3650" y="2240"/>
                  </a:cubicBezTo>
                  <a:cubicBezTo>
                    <a:pt x="5590" y="758"/>
                    <a:pt x="8323" y="123"/>
                    <a:pt x="11012" y="17"/>
                  </a:cubicBezTo>
                  <a:cubicBezTo>
                    <a:pt x="13701" y="-89"/>
                    <a:pt x="16346" y="335"/>
                    <a:pt x="18065" y="652"/>
                  </a:cubicBezTo>
                  <a:cubicBezTo>
                    <a:pt x="19784" y="970"/>
                    <a:pt x="20578" y="1182"/>
                    <a:pt x="21371" y="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054599" y="2591305"/>
              <a:ext cx="637264" cy="52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04" fill="norm" stroke="1" extrusionOk="0">
                  <a:moveTo>
                    <a:pt x="0" y="15790"/>
                  </a:moveTo>
                  <a:cubicBezTo>
                    <a:pt x="429" y="17432"/>
                    <a:pt x="858" y="19073"/>
                    <a:pt x="1216" y="20110"/>
                  </a:cubicBezTo>
                  <a:cubicBezTo>
                    <a:pt x="1574" y="21147"/>
                    <a:pt x="1860" y="21579"/>
                    <a:pt x="2110" y="21493"/>
                  </a:cubicBezTo>
                  <a:cubicBezTo>
                    <a:pt x="2360" y="21406"/>
                    <a:pt x="2575" y="20801"/>
                    <a:pt x="2682" y="19203"/>
                  </a:cubicBezTo>
                  <a:cubicBezTo>
                    <a:pt x="2789" y="17605"/>
                    <a:pt x="2789" y="15013"/>
                    <a:pt x="2646" y="12593"/>
                  </a:cubicBezTo>
                  <a:cubicBezTo>
                    <a:pt x="2503" y="10174"/>
                    <a:pt x="2217" y="7928"/>
                    <a:pt x="2038" y="6589"/>
                  </a:cubicBezTo>
                  <a:cubicBezTo>
                    <a:pt x="1860" y="5249"/>
                    <a:pt x="1788" y="4817"/>
                    <a:pt x="1645" y="4342"/>
                  </a:cubicBezTo>
                  <a:cubicBezTo>
                    <a:pt x="1502" y="3867"/>
                    <a:pt x="1287" y="3349"/>
                    <a:pt x="1466" y="3089"/>
                  </a:cubicBezTo>
                  <a:cubicBezTo>
                    <a:pt x="1645" y="2830"/>
                    <a:pt x="2217" y="2830"/>
                    <a:pt x="3612" y="2614"/>
                  </a:cubicBezTo>
                  <a:cubicBezTo>
                    <a:pt x="5007" y="2398"/>
                    <a:pt x="7224" y="1966"/>
                    <a:pt x="9441" y="1534"/>
                  </a:cubicBezTo>
                  <a:cubicBezTo>
                    <a:pt x="11658" y="1102"/>
                    <a:pt x="13875" y="670"/>
                    <a:pt x="15699" y="411"/>
                  </a:cubicBezTo>
                  <a:cubicBezTo>
                    <a:pt x="17523" y="152"/>
                    <a:pt x="18954" y="65"/>
                    <a:pt x="19883" y="22"/>
                  </a:cubicBezTo>
                  <a:cubicBezTo>
                    <a:pt x="20813" y="-21"/>
                    <a:pt x="21242" y="-21"/>
                    <a:pt x="21421" y="195"/>
                  </a:cubicBezTo>
                  <a:cubicBezTo>
                    <a:pt x="21600" y="411"/>
                    <a:pt x="21528" y="843"/>
                    <a:pt x="21457" y="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302249" y="2800084"/>
              <a:ext cx="228601" cy="22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6139"/>
                  </a:moveTo>
                  <a:cubicBezTo>
                    <a:pt x="200" y="5120"/>
                    <a:pt x="400" y="4101"/>
                    <a:pt x="2100" y="2879"/>
                  </a:cubicBezTo>
                  <a:cubicBezTo>
                    <a:pt x="3800" y="1656"/>
                    <a:pt x="7000" y="230"/>
                    <a:pt x="9500" y="26"/>
                  </a:cubicBezTo>
                  <a:cubicBezTo>
                    <a:pt x="12000" y="-178"/>
                    <a:pt x="13800" y="841"/>
                    <a:pt x="14100" y="2980"/>
                  </a:cubicBezTo>
                  <a:cubicBezTo>
                    <a:pt x="14400" y="5120"/>
                    <a:pt x="13200" y="8380"/>
                    <a:pt x="11400" y="11233"/>
                  </a:cubicBezTo>
                  <a:cubicBezTo>
                    <a:pt x="9600" y="14086"/>
                    <a:pt x="7200" y="16531"/>
                    <a:pt x="5400" y="18162"/>
                  </a:cubicBezTo>
                  <a:cubicBezTo>
                    <a:pt x="3600" y="19792"/>
                    <a:pt x="2400" y="20607"/>
                    <a:pt x="2400" y="21014"/>
                  </a:cubicBezTo>
                  <a:cubicBezTo>
                    <a:pt x="2400" y="21422"/>
                    <a:pt x="3600" y="21422"/>
                    <a:pt x="7000" y="20913"/>
                  </a:cubicBezTo>
                  <a:cubicBezTo>
                    <a:pt x="10400" y="20403"/>
                    <a:pt x="16000" y="19384"/>
                    <a:pt x="21600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605363" y="2882900"/>
              <a:ext cx="65188" cy="1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30" fill="norm" stroke="1" extrusionOk="0">
                  <a:moveTo>
                    <a:pt x="20788" y="0"/>
                  </a:moveTo>
                  <a:cubicBezTo>
                    <a:pt x="14038" y="6171"/>
                    <a:pt x="7288" y="12343"/>
                    <a:pt x="3575" y="16200"/>
                  </a:cubicBezTo>
                  <a:cubicBezTo>
                    <a:pt x="-137" y="20057"/>
                    <a:pt x="-812" y="21600"/>
                    <a:pt x="875" y="21291"/>
                  </a:cubicBezTo>
                  <a:cubicBezTo>
                    <a:pt x="2563" y="20983"/>
                    <a:pt x="6613" y="18823"/>
                    <a:pt x="10663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715000" y="2889250"/>
              <a:ext cx="63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33"/>
                    <a:pt x="21600" y="9067"/>
                    <a:pt x="18000" y="12667"/>
                  </a:cubicBezTo>
                  <a:cubicBezTo>
                    <a:pt x="14400" y="16267"/>
                    <a:pt x="7200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556250" y="2863850"/>
              <a:ext cx="260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4" y="15300"/>
                    <a:pt x="10888" y="9000"/>
                    <a:pt x="14488" y="5400"/>
                  </a:cubicBezTo>
                  <a:cubicBezTo>
                    <a:pt x="18088" y="1800"/>
                    <a:pt x="1984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447662" y="1981330"/>
              <a:ext cx="397638" cy="49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26" fill="norm" stroke="1" extrusionOk="0">
                  <a:moveTo>
                    <a:pt x="1584" y="6556"/>
                  </a:moveTo>
                  <a:cubicBezTo>
                    <a:pt x="1927" y="7012"/>
                    <a:pt x="2270" y="7468"/>
                    <a:pt x="3013" y="7695"/>
                  </a:cubicBezTo>
                  <a:cubicBezTo>
                    <a:pt x="3756" y="7923"/>
                    <a:pt x="4899" y="7923"/>
                    <a:pt x="6556" y="7513"/>
                  </a:cubicBezTo>
                  <a:cubicBezTo>
                    <a:pt x="8213" y="7103"/>
                    <a:pt x="10384" y="6283"/>
                    <a:pt x="11641" y="5462"/>
                  </a:cubicBezTo>
                  <a:cubicBezTo>
                    <a:pt x="12899" y="4642"/>
                    <a:pt x="13241" y="3822"/>
                    <a:pt x="13413" y="3093"/>
                  </a:cubicBezTo>
                  <a:cubicBezTo>
                    <a:pt x="13584" y="2364"/>
                    <a:pt x="13584" y="1726"/>
                    <a:pt x="13299" y="1179"/>
                  </a:cubicBezTo>
                  <a:cubicBezTo>
                    <a:pt x="13013" y="632"/>
                    <a:pt x="12441" y="176"/>
                    <a:pt x="11413" y="40"/>
                  </a:cubicBezTo>
                  <a:cubicBezTo>
                    <a:pt x="10384" y="-97"/>
                    <a:pt x="8899" y="85"/>
                    <a:pt x="7184" y="1088"/>
                  </a:cubicBezTo>
                  <a:cubicBezTo>
                    <a:pt x="5470" y="2090"/>
                    <a:pt x="3527" y="3913"/>
                    <a:pt x="2213" y="6419"/>
                  </a:cubicBezTo>
                  <a:cubicBezTo>
                    <a:pt x="899" y="8926"/>
                    <a:pt x="213" y="12116"/>
                    <a:pt x="41" y="14531"/>
                  </a:cubicBezTo>
                  <a:cubicBezTo>
                    <a:pt x="-130" y="16946"/>
                    <a:pt x="213" y="18587"/>
                    <a:pt x="1470" y="19680"/>
                  </a:cubicBezTo>
                  <a:cubicBezTo>
                    <a:pt x="2727" y="20774"/>
                    <a:pt x="4899" y="21321"/>
                    <a:pt x="7641" y="21412"/>
                  </a:cubicBezTo>
                  <a:cubicBezTo>
                    <a:pt x="10384" y="21503"/>
                    <a:pt x="13699" y="21138"/>
                    <a:pt x="16099" y="20865"/>
                  </a:cubicBezTo>
                  <a:cubicBezTo>
                    <a:pt x="18499" y="20592"/>
                    <a:pt x="19984" y="20409"/>
                    <a:pt x="21470" y="20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819900" y="13335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60" y="18000"/>
                    <a:pt x="6120" y="14400"/>
                    <a:pt x="9720" y="10800"/>
                  </a:cubicBezTo>
                  <a:cubicBezTo>
                    <a:pt x="13320" y="7200"/>
                    <a:pt x="174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184878" y="1161558"/>
              <a:ext cx="111273" cy="28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78" fill="norm" stroke="1" extrusionOk="0">
                  <a:moveTo>
                    <a:pt x="20645" y="1466"/>
                  </a:moveTo>
                  <a:cubicBezTo>
                    <a:pt x="19467" y="831"/>
                    <a:pt x="18289" y="196"/>
                    <a:pt x="16718" y="37"/>
                  </a:cubicBezTo>
                  <a:cubicBezTo>
                    <a:pt x="15147" y="-122"/>
                    <a:pt x="13183" y="196"/>
                    <a:pt x="10434" y="1704"/>
                  </a:cubicBezTo>
                  <a:cubicBezTo>
                    <a:pt x="7685" y="3213"/>
                    <a:pt x="4150" y="5913"/>
                    <a:pt x="1990" y="8852"/>
                  </a:cubicBezTo>
                  <a:cubicBezTo>
                    <a:pt x="-170" y="11790"/>
                    <a:pt x="-955" y="14966"/>
                    <a:pt x="1598" y="17110"/>
                  </a:cubicBezTo>
                  <a:cubicBezTo>
                    <a:pt x="4150" y="19254"/>
                    <a:pt x="10041" y="20366"/>
                    <a:pt x="1593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334250" y="1249896"/>
              <a:ext cx="177800" cy="15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0" y="140"/>
                  </a:moveTo>
                  <a:cubicBezTo>
                    <a:pt x="1286" y="140"/>
                    <a:pt x="2571" y="140"/>
                    <a:pt x="4243" y="2244"/>
                  </a:cubicBezTo>
                  <a:cubicBezTo>
                    <a:pt x="5914" y="4348"/>
                    <a:pt x="7971" y="8556"/>
                    <a:pt x="9000" y="11361"/>
                  </a:cubicBezTo>
                  <a:cubicBezTo>
                    <a:pt x="10029" y="14166"/>
                    <a:pt x="10029" y="15569"/>
                    <a:pt x="9514" y="16971"/>
                  </a:cubicBezTo>
                  <a:cubicBezTo>
                    <a:pt x="9000" y="18374"/>
                    <a:pt x="7971" y="19776"/>
                    <a:pt x="6814" y="20478"/>
                  </a:cubicBezTo>
                  <a:cubicBezTo>
                    <a:pt x="5657" y="21179"/>
                    <a:pt x="4371" y="21179"/>
                    <a:pt x="3857" y="20337"/>
                  </a:cubicBezTo>
                  <a:cubicBezTo>
                    <a:pt x="3343" y="19496"/>
                    <a:pt x="3600" y="17813"/>
                    <a:pt x="5271" y="14587"/>
                  </a:cubicBezTo>
                  <a:cubicBezTo>
                    <a:pt x="6943" y="11361"/>
                    <a:pt x="10029" y="6592"/>
                    <a:pt x="11957" y="3647"/>
                  </a:cubicBezTo>
                  <a:cubicBezTo>
                    <a:pt x="13886" y="701"/>
                    <a:pt x="14657" y="-421"/>
                    <a:pt x="14529" y="140"/>
                  </a:cubicBezTo>
                  <a:cubicBezTo>
                    <a:pt x="14400" y="701"/>
                    <a:pt x="13371" y="2945"/>
                    <a:pt x="12729" y="4769"/>
                  </a:cubicBezTo>
                  <a:cubicBezTo>
                    <a:pt x="12086" y="6592"/>
                    <a:pt x="11829" y="7995"/>
                    <a:pt x="12600" y="10239"/>
                  </a:cubicBezTo>
                  <a:cubicBezTo>
                    <a:pt x="13371" y="12483"/>
                    <a:pt x="15171" y="15569"/>
                    <a:pt x="16843" y="16971"/>
                  </a:cubicBezTo>
                  <a:cubicBezTo>
                    <a:pt x="18514" y="18374"/>
                    <a:pt x="20057" y="18093"/>
                    <a:pt x="21600" y="17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620000" y="1339850"/>
              <a:ext cx="88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778750" y="1239246"/>
              <a:ext cx="241300" cy="15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2274" y="15704"/>
                    <a:pt x="4547" y="9944"/>
                    <a:pt x="5874" y="6056"/>
                  </a:cubicBezTo>
                  <a:cubicBezTo>
                    <a:pt x="7200" y="2168"/>
                    <a:pt x="7579" y="152"/>
                    <a:pt x="7579" y="8"/>
                  </a:cubicBezTo>
                  <a:cubicBezTo>
                    <a:pt x="7579" y="-136"/>
                    <a:pt x="7200" y="1592"/>
                    <a:pt x="6821" y="4040"/>
                  </a:cubicBezTo>
                  <a:cubicBezTo>
                    <a:pt x="6442" y="6488"/>
                    <a:pt x="6063" y="9656"/>
                    <a:pt x="6063" y="11960"/>
                  </a:cubicBezTo>
                  <a:cubicBezTo>
                    <a:pt x="6063" y="14264"/>
                    <a:pt x="6442" y="15704"/>
                    <a:pt x="7200" y="16424"/>
                  </a:cubicBezTo>
                  <a:cubicBezTo>
                    <a:pt x="7958" y="17144"/>
                    <a:pt x="9095" y="17144"/>
                    <a:pt x="10611" y="15272"/>
                  </a:cubicBezTo>
                  <a:cubicBezTo>
                    <a:pt x="12126" y="13400"/>
                    <a:pt x="14021" y="9656"/>
                    <a:pt x="15253" y="7208"/>
                  </a:cubicBezTo>
                  <a:cubicBezTo>
                    <a:pt x="16484" y="4760"/>
                    <a:pt x="17053" y="3608"/>
                    <a:pt x="17337" y="4328"/>
                  </a:cubicBezTo>
                  <a:cubicBezTo>
                    <a:pt x="17621" y="5048"/>
                    <a:pt x="17621" y="7640"/>
                    <a:pt x="17811" y="9800"/>
                  </a:cubicBezTo>
                  <a:cubicBezTo>
                    <a:pt x="18000" y="11960"/>
                    <a:pt x="18379" y="13688"/>
                    <a:pt x="19042" y="14696"/>
                  </a:cubicBezTo>
                  <a:cubicBezTo>
                    <a:pt x="19705" y="15704"/>
                    <a:pt x="20653" y="15992"/>
                    <a:pt x="21600" y="16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096250" y="1219200"/>
              <a:ext cx="64109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0" y="0"/>
                  </a:moveTo>
                  <a:cubicBezTo>
                    <a:pt x="7425" y="3055"/>
                    <a:pt x="14850" y="6109"/>
                    <a:pt x="18225" y="9382"/>
                  </a:cubicBezTo>
                  <a:cubicBezTo>
                    <a:pt x="21600" y="12655"/>
                    <a:pt x="20925" y="16145"/>
                    <a:pt x="17550" y="18218"/>
                  </a:cubicBezTo>
                  <a:cubicBezTo>
                    <a:pt x="14175" y="20291"/>
                    <a:pt x="8100" y="20945"/>
                    <a:pt x="20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172450" y="1051189"/>
              <a:ext cx="165100" cy="14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982"/>
                  </a:moveTo>
                  <a:cubicBezTo>
                    <a:pt x="277" y="3461"/>
                    <a:pt x="554" y="1940"/>
                    <a:pt x="1662" y="1027"/>
                  </a:cubicBezTo>
                  <a:cubicBezTo>
                    <a:pt x="2769" y="114"/>
                    <a:pt x="4708" y="-190"/>
                    <a:pt x="6369" y="114"/>
                  </a:cubicBezTo>
                  <a:cubicBezTo>
                    <a:pt x="8031" y="418"/>
                    <a:pt x="9415" y="1331"/>
                    <a:pt x="9554" y="3765"/>
                  </a:cubicBezTo>
                  <a:cubicBezTo>
                    <a:pt x="9692" y="6199"/>
                    <a:pt x="8585" y="10154"/>
                    <a:pt x="7477" y="12587"/>
                  </a:cubicBezTo>
                  <a:cubicBezTo>
                    <a:pt x="6369" y="15021"/>
                    <a:pt x="5262" y="15934"/>
                    <a:pt x="5400" y="16847"/>
                  </a:cubicBezTo>
                  <a:cubicBezTo>
                    <a:pt x="5538" y="17759"/>
                    <a:pt x="6923" y="18672"/>
                    <a:pt x="9831" y="19433"/>
                  </a:cubicBezTo>
                  <a:cubicBezTo>
                    <a:pt x="12738" y="20193"/>
                    <a:pt x="17169" y="2080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270750" y="1530349"/>
              <a:ext cx="736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21600"/>
                    <a:pt x="4966" y="21600"/>
                    <a:pt x="7231" y="20160"/>
                  </a:cubicBezTo>
                  <a:cubicBezTo>
                    <a:pt x="9497" y="18720"/>
                    <a:pt x="11545" y="15840"/>
                    <a:pt x="13717" y="12960"/>
                  </a:cubicBezTo>
                  <a:cubicBezTo>
                    <a:pt x="15890" y="10080"/>
                    <a:pt x="18186" y="7200"/>
                    <a:pt x="19521" y="5040"/>
                  </a:cubicBezTo>
                  <a:cubicBezTo>
                    <a:pt x="20855" y="2880"/>
                    <a:pt x="2122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385050" y="1683391"/>
              <a:ext cx="222250" cy="10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544"/>
                  </a:moveTo>
                  <a:cubicBezTo>
                    <a:pt x="823" y="2321"/>
                    <a:pt x="1646" y="1099"/>
                    <a:pt x="3189" y="487"/>
                  </a:cubicBezTo>
                  <a:cubicBezTo>
                    <a:pt x="4731" y="-124"/>
                    <a:pt x="6994" y="-124"/>
                    <a:pt x="8640" y="284"/>
                  </a:cubicBezTo>
                  <a:cubicBezTo>
                    <a:pt x="10286" y="691"/>
                    <a:pt x="11314" y="1506"/>
                    <a:pt x="11520" y="3544"/>
                  </a:cubicBezTo>
                  <a:cubicBezTo>
                    <a:pt x="11726" y="5582"/>
                    <a:pt x="11109" y="8842"/>
                    <a:pt x="10286" y="11084"/>
                  </a:cubicBezTo>
                  <a:cubicBezTo>
                    <a:pt x="9463" y="13325"/>
                    <a:pt x="8434" y="14548"/>
                    <a:pt x="7303" y="15974"/>
                  </a:cubicBezTo>
                  <a:cubicBezTo>
                    <a:pt x="6171" y="17401"/>
                    <a:pt x="4937" y="19031"/>
                    <a:pt x="4937" y="20050"/>
                  </a:cubicBezTo>
                  <a:cubicBezTo>
                    <a:pt x="4937" y="21068"/>
                    <a:pt x="6171" y="21476"/>
                    <a:pt x="9154" y="20865"/>
                  </a:cubicBezTo>
                  <a:cubicBezTo>
                    <a:pt x="12137" y="20253"/>
                    <a:pt x="16869" y="18623"/>
                    <a:pt x="21600" y="16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627672" y="1720850"/>
              <a:ext cx="252679" cy="7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48" fill="norm" stroke="1" extrusionOk="0">
                  <a:moveTo>
                    <a:pt x="6368" y="0"/>
                  </a:moveTo>
                  <a:cubicBezTo>
                    <a:pt x="6548" y="2842"/>
                    <a:pt x="6728" y="5684"/>
                    <a:pt x="6098" y="9379"/>
                  </a:cubicBezTo>
                  <a:cubicBezTo>
                    <a:pt x="5468" y="13074"/>
                    <a:pt x="4028" y="17621"/>
                    <a:pt x="2858" y="19611"/>
                  </a:cubicBezTo>
                  <a:cubicBezTo>
                    <a:pt x="1688" y="21600"/>
                    <a:pt x="788" y="21032"/>
                    <a:pt x="338" y="19042"/>
                  </a:cubicBezTo>
                  <a:cubicBezTo>
                    <a:pt x="-112" y="17053"/>
                    <a:pt x="-112" y="13642"/>
                    <a:pt x="338" y="10800"/>
                  </a:cubicBezTo>
                  <a:cubicBezTo>
                    <a:pt x="788" y="7958"/>
                    <a:pt x="1688" y="5684"/>
                    <a:pt x="5288" y="3979"/>
                  </a:cubicBezTo>
                  <a:cubicBezTo>
                    <a:pt x="8888" y="2274"/>
                    <a:pt x="15188" y="1137"/>
                    <a:pt x="21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924800" y="1628515"/>
              <a:ext cx="171450" cy="79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628"/>
                  </a:moveTo>
                  <a:cubicBezTo>
                    <a:pt x="1333" y="1491"/>
                    <a:pt x="2667" y="354"/>
                    <a:pt x="4000" y="70"/>
                  </a:cubicBezTo>
                  <a:cubicBezTo>
                    <a:pt x="5333" y="-214"/>
                    <a:pt x="6667" y="354"/>
                    <a:pt x="7467" y="2060"/>
                  </a:cubicBezTo>
                  <a:cubicBezTo>
                    <a:pt x="8267" y="3765"/>
                    <a:pt x="8533" y="6607"/>
                    <a:pt x="8000" y="10018"/>
                  </a:cubicBezTo>
                  <a:cubicBezTo>
                    <a:pt x="7467" y="13428"/>
                    <a:pt x="6133" y="17407"/>
                    <a:pt x="6400" y="19397"/>
                  </a:cubicBezTo>
                  <a:cubicBezTo>
                    <a:pt x="6667" y="21386"/>
                    <a:pt x="8533" y="21386"/>
                    <a:pt x="11333" y="21386"/>
                  </a:cubicBezTo>
                  <a:cubicBezTo>
                    <a:pt x="14133" y="21386"/>
                    <a:pt x="17867" y="2138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998868" y="2249649"/>
              <a:ext cx="62460" cy="48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523" fill="norm" stroke="1" extrusionOk="0">
                  <a:moveTo>
                    <a:pt x="15416" y="5814"/>
                  </a:moveTo>
                  <a:cubicBezTo>
                    <a:pt x="17506" y="4224"/>
                    <a:pt x="19596" y="2635"/>
                    <a:pt x="20293" y="1606"/>
                  </a:cubicBezTo>
                  <a:cubicBezTo>
                    <a:pt x="20990" y="578"/>
                    <a:pt x="20293" y="110"/>
                    <a:pt x="18551" y="17"/>
                  </a:cubicBezTo>
                  <a:cubicBezTo>
                    <a:pt x="16809" y="-77"/>
                    <a:pt x="14022" y="204"/>
                    <a:pt x="10538" y="1653"/>
                  </a:cubicBezTo>
                  <a:cubicBezTo>
                    <a:pt x="7055" y="3102"/>
                    <a:pt x="2874" y="5720"/>
                    <a:pt x="1132" y="8572"/>
                  </a:cubicBezTo>
                  <a:cubicBezTo>
                    <a:pt x="-610" y="11424"/>
                    <a:pt x="87" y="14510"/>
                    <a:pt x="435" y="16707"/>
                  </a:cubicBezTo>
                  <a:cubicBezTo>
                    <a:pt x="784" y="18905"/>
                    <a:pt x="784" y="20214"/>
                    <a:pt x="784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931399" y="2609850"/>
              <a:ext cx="177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43" y="21600"/>
                  </a:moveTo>
                  <a:cubicBezTo>
                    <a:pt x="771" y="19200"/>
                    <a:pt x="0" y="16800"/>
                    <a:pt x="0" y="14400"/>
                  </a:cubicBezTo>
                  <a:cubicBezTo>
                    <a:pt x="0" y="12000"/>
                    <a:pt x="771" y="9600"/>
                    <a:pt x="3214" y="7800"/>
                  </a:cubicBezTo>
                  <a:cubicBezTo>
                    <a:pt x="5657" y="6000"/>
                    <a:pt x="9771" y="4800"/>
                    <a:pt x="13114" y="3600"/>
                  </a:cubicBezTo>
                  <a:cubicBezTo>
                    <a:pt x="16457" y="2400"/>
                    <a:pt x="190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0108928" y="2541815"/>
              <a:ext cx="95523" cy="10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0820" fill="norm" stroke="1" extrusionOk="0">
                  <a:moveTo>
                    <a:pt x="18374" y="5763"/>
                  </a:moveTo>
                  <a:cubicBezTo>
                    <a:pt x="16965" y="3725"/>
                    <a:pt x="15556" y="1688"/>
                    <a:pt x="13208" y="669"/>
                  </a:cubicBezTo>
                  <a:cubicBezTo>
                    <a:pt x="10861" y="-350"/>
                    <a:pt x="7574" y="-350"/>
                    <a:pt x="4756" y="1688"/>
                  </a:cubicBezTo>
                  <a:cubicBezTo>
                    <a:pt x="1939" y="3725"/>
                    <a:pt x="-409" y="7801"/>
                    <a:pt x="61" y="11469"/>
                  </a:cubicBezTo>
                  <a:cubicBezTo>
                    <a:pt x="530" y="15137"/>
                    <a:pt x="3817" y="18397"/>
                    <a:pt x="7808" y="19824"/>
                  </a:cubicBezTo>
                  <a:cubicBezTo>
                    <a:pt x="11800" y="21250"/>
                    <a:pt x="16495" y="20842"/>
                    <a:pt x="21191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10191749" y="2557156"/>
              <a:ext cx="146051" cy="14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4" fill="norm" stroke="1" extrusionOk="0">
                  <a:moveTo>
                    <a:pt x="0" y="268"/>
                  </a:moveTo>
                  <a:cubicBezTo>
                    <a:pt x="1565" y="-32"/>
                    <a:pt x="3130" y="-332"/>
                    <a:pt x="5165" y="868"/>
                  </a:cubicBezTo>
                  <a:cubicBezTo>
                    <a:pt x="7200" y="2068"/>
                    <a:pt x="9704" y="4768"/>
                    <a:pt x="11270" y="7168"/>
                  </a:cubicBezTo>
                  <a:cubicBezTo>
                    <a:pt x="12835" y="9568"/>
                    <a:pt x="13461" y="11668"/>
                    <a:pt x="13774" y="13768"/>
                  </a:cubicBezTo>
                  <a:cubicBezTo>
                    <a:pt x="14087" y="15868"/>
                    <a:pt x="14087" y="17968"/>
                    <a:pt x="13304" y="19318"/>
                  </a:cubicBezTo>
                  <a:cubicBezTo>
                    <a:pt x="12522" y="20668"/>
                    <a:pt x="10957" y="21268"/>
                    <a:pt x="10174" y="20068"/>
                  </a:cubicBezTo>
                  <a:cubicBezTo>
                    <a:pt x="9391" y="18868"/>
                    <a:pt x="9391" y="15868"/>
                    <a:pt x="10174" y="13018"/>
                  </a:cubicBezTo>
                  <a:cubicBezTo>
                    <a:pt x="10957" y="10168"/>
                    <a:pt x="12522" y="7468"/>
                    <a:pt x="14557" y="5818"/>
                  </a:cubicBezTo>
                  <a:cubicBezTo>
                    <a:pt x="16591" y="4168"/>
                    <a:pt x="19096" y="3568"/>
                    <a:pt x="21600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0191749" y="25971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50"/>
                    <a:pt x="0" y="9900"/>
                    <a:pt x="3600" y="13500"/>
                  </a:cubicBezTo>
                  <a:cubicBezTo>
                    <a:pt x="7200" y="17100"/>
                    <a:pt x="144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0723952" y="2590663"/>
              <a:ext cx="153598" cy="157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27" fill="norm" stroke="1" extrusionOk="0">
                  <a:moveTo>
                    <a:pt x="17678" y="7592"/>
                  </a:moveTo>
                  <a:cubicBezTo>
                    <a:pt x="16219" y="5067"/>
                    <a:pt x="14759" y="2543"/>
                    <a:pt x="13154" y="1140"/>
                  </a:cubicBezTo>
                  <a:cubicBezTo>
                    <a:pt x="11549" y="-262"/>
                    <a:pt x="9797" y="-543"/>
                    <a:pt x="7462" y="1280"/>
                  </a:cubicBezTo>
                  <a:cubicBezTo>
                    <a:pt x="5127" y="3104"/>
                    <a:pt x="2208" y="7031"/>
                    <a:pt x="895" y="10397"/>
                  </a:cubicBezTo>
                  <a:cubicBezTo>
                    <a:pt x="-419" y="13763"/>
                    <a:pt x="-127" y="16569"/>
                    <a:pt x="749" y="18252"/>
                  </a:cubicBezTo>
                  <a:cubicBezTo>
                    <a:pt x="1624" y="19935"/>
                    <a:pt x="3084" y="20496"/>
                    <a:pt x="4543" y="20776"/>
                  </a:cubicBezTo>
                  <a:cubicBezTo>
                    <a:pt x="6003" y="21057"/>
                    <a:pt x="7462" y="21057"/>
                    <a:pt x="9067" y="19795"/>
                  </a:cubicBezTo>
                  <a:cubicBezTo>
                    <a:pt x="10673" y="18532"/>
                    <a:pt x="12424" y="16008"/>
                    <a:pt x="13446" y="13904"/>
                  </a:cubicBezTo>
                  <a:cubicBezTo>
                    <a:pt x="14467" y="11800"/>
                    <a:pt x="14759" y="10117"/>
                    <a:pt x="14759" y="10397"/>
                  </a:cubicBezTo>
                  <a:cubicBezTo>
                    <a:pt x="14759" y="10678"/>
                    <a:pt x="14467" y="12922"/>
                    <a:pt x="14613" y="14745"/>
                  </a:cubicBezTo>
                  <a:cubicBezTo>
                    <a:pt x="14759" y="16569"/>
                    <a:pt x="15343" y="17971"/>
                    <a:pt x="16511" y="18813"/>
                  </a:cubicBezTo>
                  <a:cubicBezTo>
                    <a:pt x="17678" y="19654"/>
                    <a:pt x="19430" y="19935"/>
                    <a:pt x="21181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0915650" y="2631988"/>
              <a:ext cx="322939" cy="40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4" fill="norm" stroke="1" extrusionOk="0">
                  <a:moveTo>
                    <a:pt x="0" y="853"/>
                  </a:moveTo>
                  <a:cubicBezTo>
                    <a:pt x="282" y="3341"/>
                    <a:pt x="565" y="5829"/>
                    <a:pt x="1129" y="5829"/>
                  </a:cubicBezTo>
                  <a:cubicBezTo>
                    <a:pt x="1694" y="5829"/>
                    <a:pt x="2541" y="3341"/>
                    <a:pt x="3176" y="1871"/>
                  </a:cubicBezTo>
                  <a:cubicBezTo>
                    <a:pt x="3812" y="400"/>
                    <a:pt x="4235" y="-52"/>
                    <a:pt x="4518" y="5"/>
                  </a:cubicBezTo>
                  <a:cubicBezTo>
                    <a:pt x="4800" y="61"/>
                    <a:pt x="4941" y="627"/>
                    <a:pt x="5012" y="1249"/>
                  </a:cubicBezTo>
                  <a:cubicBezTo>
                    <a:pt x="5082" y="1871"/>
                    <a:pt x="5082" y="2549"/>
                    <a:pt x="5153" y="3228"/>
                  </a:cubicBezTo>
                  <a:cubicBezTo>
                    <a:pt x="5224" y="3906"/>
                    <a:pt x="5365" y="4585"/>
                    <a:pt x="5788" y="4980"/>
                  </a:cubicBezTo>
                  <a:cubicBezTo>
                    <a:pt x="6212" y="5376"/>
                    <a:pt x="6918" y="5489"/>
                    <a:pt x="7482" y="5263"/>
                  </a:cubicBezTo>
                  <a:cubicBezTo>
                    <a:pt x="8047" y="5037"/>
                    <a:pt x="8471" y="4472"/>
                    <a:pt x="8824" y="3850"/>
                  </a:cubicBezTo>
                  <a:cubicBezTo>
                    <a:pt x="9176" y="3228"/>
                    <a:pt x="9459" y="2549"/>
                    <a:pt x="9671" y="2493"/>
                  </a:cubicBezTo>
                  <a:cubicBezTo>
                    <a:pt x="9882" y="2436"/>
                    <a:pt x="10024" y="3001"/>
                    <a:pt x="10094" y="3623"/>
                  </a:cubicBezTo>
                  <a:cubicBezTo>
                    <a:pt x="10165" y="4245"/>
                    <a:pt x="10165" y="4924"/>
                    <a:pt x="10447" y="5433"/>
                  </a:cubicBezTo>
                  <a:cubicBezTo>
                    <a:pt x="10729" y="5942"/>
                    <a:pt x="11294" y="6281"/>
                    <a:pt x="11929" y="6281"/>
                  </a:cubicBezTo>
                  <a:cubicBezTo>
                    <a:pt x="12565" y="6281"/>
                    <a:pt x="13271" y="5942"/>
                    <a:pt x="13976" y="5207"/>
                  </a:cubicBezTo>
                  <a:cubicBezTo>
                    <a:pt x="14682" y="4472"/>
                    <a:pt x="15388" y="3341"/>
                    <a:pt x="16024" y="2436"/>
                  </a:cubicBezTo>
                  <a:cubicBezTo>
                    <a:pt x="16659" y="1531"/>
                    <a:pt x="17224" y="853"/>
                    <a:pt x="17506" y="853"/>
                  </a:cubicBezTo>
                  <a:cubicBezTo>
                    <a:pt x="17788" y="853"/>
                    <a:pt x="17788" y="1531"/>
                    <a:pt x="18212" y="3284"/>
                  </a:cubicBezTo>
                  <a:cubicBezTo>
                    <a:pt x="18635" y="5037"/>
                    <a:pt x="19482" y="7864"/>
                    <a:pt x="20118" y="10522"/>
                  </a:cubicBezTo>
                  <a:cubicBezTo>
                    <a:pt x="20753" y="13179"/>
                    <a:pt x="21176" y="15667"/>
                    <a:pt x="21388" y="17251"/>
                  </a:cubicBezTo>
                  <a:cubicBezTo>
                    <a:pt x="21600" y="18834"/>
                    <a:pt x="21600" y="19512"/>
                    <a:pt x="21318" y="20078"/>
                  </a:cubicBezTo>
                  <a:cubicBezTo>
                    <a:pt x="21035" y="20643"/>
                    <a:pt x="20471" y="21096"/>
                    <a:pt x="19835" y="21322"/>
                  </a:cubicBezTo>
                  <a:cubicBezTo>
                    <a:pt x="19200" y="21548"/>
                    <a:pt x="18494" y="21548"/>
                    <a:pt x="17859" y="20530"/>
                  </a:cubicBezTo>
                  <a:cubicBezTo>
                    <a:pt x="17224" y="19512"/>
                    <a:pt x="16659" y="17477"/>
                    <a:pt x="16094" y="15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1578733" y="2583099"/>
              <a:ext cx="187818" cy="21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17" fill="norm" stroke="1" extrusionOk="0">
                  <a:moveTo>
                    <a:pt x="416" y="3248"/>
                  </a:moveTo>
                  <a:cubicBezTo>
                    <a:pt x="416" y="2209"/>
                    <a:pt x="416" y="1171"/>
                    <a:pt x="1376" y="548"/>
                  </a:cubicBezTo>
                  <a:cubicBezTo>
                    <a:pt x="2336" y="-75"/>
                    <a:pt x="4256" y="-283"/>
                    <a:pt x="5696" y="548"/>
                  </a:cubicBezTo>
                  <a:cubicBezTo>
                    <a:pt x="7136" y="1379"/>
                    <a:pt x="8096" y="3248"/>
                    <a:pt x="7856" y="6259"/>
                  </a:cubicBezTo>
                  <a:cubicBezTo>
                    <a:pt x="7616" y="9271"/>
                    <a:pt x="6176" y="13425"/>
                    <a:pt x="4616" y="15917"/>
                  </a:cubicBezTo>
                  <a:cubicBezTo>
                    <a:pt x="3056" y="18409"/>
                    <a:pt x="1376" y="19240"/>
                    <a:pt x="536" y="18825"/>
                  </a:cubicBezTo>
                  <a:cubicBezTo>
                    <a:pt x="-304" y="18409"/>
                    <a:pt x="-304" y="16748"/>
                    <a:pt x="1616" y="14048"/>
                  </a:cubicBezTo>
                  <a:cubicBezTo>
                    <a:pt x="3536" y="11348"/>
                    <a:pt x="7376" y="7609"/>
                    <a:pt x="10016" y="5429"/>
                  </a:cubicBezTo>
                  <a:cubicBezTo>
                    <a:pt x="12656" y="3248"/>
                    <a:pt x="14096" y="2625"/>
                    <a:pt x="14216" y="3248"/>
                  </a:cubicBezTo>
                  <a:cubicBezTo>
                    <a:pt x="14336" y="3871"/>
                    <a:pt x="13136" y="5740"/>
                    <a:pt x="12536" y="7921"/>
                  </a:cubicBezTo>
                  <a:cubicBezTo>
                    <a:pt x="11936" y="10102"/>
                    <a:pt x="11936" y="12594"/>
                    <a:pt x="13496" y="14879"/>
                  </a:cubicBezTo>
                  <a:cubicBezTo>
                    <a:pt x="15056" y="17163"/>
                    <a:pt x="18176" y="19240"/>
                    <a:pt x="21296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568295" y="782946"/>
              <a:ext cx="1960018" cy="81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73" fill="norm" stroke="1" extrusionOk="0">
                  <a:moveTo>
                    <a:pt x="14358" y="1457"/>
                  </a:moveTo>
                  <a:cubicBezTo>
                    <a:pt x="14335" y="1178"/>
                    <a:pt x="14312" y="899"/>
                    <a:pt x="14172" y="647"/>
                  </a:cubicBezTo>
                  <a:cubicBezTo>
                    <a:pt x="14033" y="396"/>
                    <a:pt x="13777" y="173"/>
                    <a:pt x="13276" y="117"/>
                  </a:cubicBezTo>
                  <a:cubicBezTo>
                    <a:pt x="12776" y="61"/>
                    <a:pt x="12031" y="173"/>
                    <a:pt x="11333" y="341"/>
                  </a:cubicBezTo>
                  <a:cubicBezTo>
                    <a:pt x="10634" y="508"/>
                    <a:pt x="9983" y="731"/>
                    <a:pt x="9308" y="982"/>
                  </a:cubicBezTo>
                  <a:cubicBezTo>
                    <a:pt x="8633" y="1234"/>
                    <a:pt x="7934" y="1513"/>
                    <a:pt x="7236" y="1931"/>
                  </a:cubicBezTo>
                  <a:cubicBezTo>
                    <a:pt x="6538" y="2350"/>
                    <a:pt x="5840" y="2908"/>
                    <a:pt x="5130" y="3578"/>
                  </a:cubicBezTo>
                  <a:cubicBezTo>
                    <a:pt x="4420" y="4247"/>
                    <a:pt x="3698" y="5029"/>
                    <a:pt x="3058" y="5894"/>
                  </a:cubicBezTo>
                  <a:cubicBezTo>
                    <a:pt x="2418" y="6759"/>
                    <a:pt x="1859" y="7708"/>
                    <a:pt x="1417" y="8629"/>
                  </a:cubicBezTo>
                  <a:cubicBezTo>
                    <a:pt x="975" y="9550"/>
                    <a:pt x="649" y="10443"/>
                    <a:pt x="416" y="11280"/>
                  </a:cubicBezTo>
                  <a:cubicBezTo>
                    <a:pt x="183" y="12117"/>
                    <a:pt x="44" y="12899"/>
                    <a:pt x="9" y="13736"/>
                  </a:cubicBezTo>
                  <a:cubicBezTo>
                    <a:pt x="-26" y="14573"/>
                    <a:pt x="44" y="15466"/>
                    <a:pt x="253" y="16164"/>
                  </a:cubicBezTo>
                  <a:cubicBezTo>
                    <a:pt x="463" y="16861"/>
                    <a:pt x="812" y="17364"/>
                    <a:pt x="1277" y="17754"/>
                  </a:cubicBezTo>
                  <a:cubicBezTo>
                    <a:pt x="1743" y="18145"/>
                    <a:pt x="2325" y="18424"/>
                    <a:pt x="2895" y="18675"/>
                  </a:cubicBezTo>
                  <a:cubicBezTo>
                    <a:pt x="3465" y="18927"/>
                    <a:pt x="4024" y="19150"/>
                    <a:pt x="4676" y="19373"/>
                  </a:cubicBezTo>
                  <a:cubicBezTo>
                    <a:pt x="5327" y="19596"/>
                    <a:pt x="6072" y="19820"/>
                    <a:pt x="6782" y="19987"/>
                  </a:cubicBezTo>
                  <a:cubicBezTo>
                    <a:pt x="7492" y="20154"/>
                    <a:pt x="8167" y="20266"/>
                    <a:pt x="8947" y="20489"/>
                  </a:cubicBezTo>
                  <a:cubicBezTo>
                    <a:pt x="9727" y="20713"/>
                    <a:pt x="10611" y="21047"/>
                    <a:pt x="11472" y="21243"/>
                  </a:cubicBezTo>
                  <a:cubicBezTo>
                    <a:pt x="12333" y="21438"/>
                    <a:pt x="13171" y="21494"/>
                    <a:pt x="13974" y="21466"/>
                  </a:cubicBezTo>
                  <a:cubicBezTo>
                    <a:pt x="14777" y="21438"/>
                    <a:pt x="15546" y="21327"/>
                    <a:pt x="16209" y="21047"/>
                  </a:cubicBezTo>
                  <a:cubicBezTo>
                    <a:pt x="16872" y="20768"/>
                    <a:pt x="17431" y="20322"/>
                    <a:pt x="18024" y="19708"/>
                  </a:cubicBezTo>
                  <a:cubicBezTo>
                    <a:pt x="18618" y="19094"/>
                    <a:pt x="19246" y="18313"/>
                    <a:pt x="19805" y="17336"/>
                  </a:cubicBezTo>
                  <a:cubicBezTo>
                    <a:pt x="20364" y="16359"/>
                    <a:pt x="20852" y="15187"/>
                    <a:pt x="21155" y="14154"/>
                  </a:cubicBezTo>
                  <a:cubicBezTo>
                    <a:pt x="21458" y="13122"/>
                    <a:pt x="21574" y="12229"/>
                    <a:pt x="21551" y="11168"/>
                  </a:cubicBezTo>
                  <a:cubicBezTo>
                    <a:pt x="21527" y="10108"/>
                    <a:pt x="21365" y="8880"/>
                    <a:pt x="20992" y="7680"/>
                  </a:cubicBezTo>
                  <a:cubicBezTo>
                    <a:pt x="20620" y="6480"/>
                    <a:pt x="20038" y="5308"/>
                    <a:pt x="19409" y="4303"/>
                  </a:cubicBezTo>
                  <a:cubicBezTo>
                    <a:pt x="18781" y="3299"/>
                    <a:pt x="18106" y="2461"/>
                    <a:pt x="17396" y="1792"/>
                  </a:cubicBezTo>
                  <a:cubicBezTo>
                    <a:pt x="16686" y="1122"/>
                    <a:pt x="15941" y="620"/>
                    <a:pt x="15127" y="313"/>
                  </a:cubicBezTo>
                  <a:cubicBezTo>
                    <a:pt x="14312" y="6"/>
                    <a:pt x="13427" y="-106"/>
                    <a:pt x="12590" y="117"/>
                  </a:cubicBezTo>
                  <a:cubicBezTo>
                    <a:pt x="11752" y="341"/>
                    <a:pt x="10960" y="899"/>
                    <a:pt x="10169" y="1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6187887" y="1770062"/>
              <a:ext cx="890474" cy="92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59" fill="norm" stroke="1" extrusionOk="0">
                  <a:moveTo>
                    <a:pt x="17851" y="1217"/>
                  </a:moveTo>
                  <a:cubicBezTo>
                    <a:pt x="17800" y="971"/>
                    <a:pt x="17749" y="725"/>
                    <a:pt x="17596" y="528"/>
                  </a:cubicBezTo>
                  <a:cubicBezTo>
                    <a:pt x="17443" y="332"/>
                    <a:pt x="17188" y="184"/>
                    <a:pt x="16422" y="86"/>
                  </a:cubicBezTo>
                  <a:cubicBezTo>
                    <a:pt x="15656" y="-13"/>
                    <a:pt x="14379" y="-62"/>
                    <a:pt x="13026" y="135"/>
                  </a:cubicBezTo>
                  <a:cubicBezTo>
                    <a:pt x="11673" y="332"/>
                    <a:pt x="10243" y="774"/>
                    <a:pt x="9043" y="1340"/>
                  </a:cubicBezTo>
                  <a:cubicBezTo>
                    <a:pt x="7843" y="1906"/>
                    <a:pt x="6873" y="2595"/>
                    <a:pt x="5851" y="3505"/>
                  </a:cubicBezTo>
                  <a:cubicBezTo>
                    <a:pt x="4830" y="4415"/>
                    <a:pt x="3758" y="5547"/>
                    <a:pt x="2813" y="6802"/>
                  </a:cubicBezTo>
                  <a:cubicBezTo>
                    <a:pt x="1868" y="8056"/>
                    <a:pt x="1051" y="9434"/>
                    <a:pt x="566" y="11058"/>
                  </a:cubicBezTo>
                  <a:cubicBezTo>
                    <a:pt x="81" y="12682"/>
                    <a:pt x="-72" y="14551"/>
                    <a:pt x="30" y="16052"/>
                  </a:cubicBezTo>
                  <a:cubicBezTo>
                    <a:pt x="132" y="17553"/>
                    <a:pt x="490" y="18684"/>
                    <a:pt x="1179" y="19545"/>
                  </a:cubicBezTo>
                  <a:cubicBezTo>
                    <a:pt x="1868" y="20406"/>
                    <a:pt x="2890" y="20997"/>
                    <a:pt x="4319" y="21267"/>
                  </a:cubicBezTo>
                  <a:cubicBezTo>
                    <a:pt x="5749" y="21538"/>
                    <a:pt x="7588" y="21489"/>
                    <a:pt x="9273" y="21317"/>
                  </a:cubicBezTo>
                  <a:cubicBezTo>
                    <a:pt x="10958" y="21144"/>
                    <a:pt x="12490" y="20849"/>
                    <a:pt x="13996" y="20160"/>
                  </a:cubicBezTo>
                  <a:cubicBezTo>
                    <a:pt x="15502" y="19471"/>
                    <a:pt x="16983" y="18389"/>
                    <a:pt x="18081" y="17331"/>
                  </a:cubicBezTo>
                  <a:cubicBezTo>
                    <a:pt x="19179" y="16273"/>
                    <a:pt x="19894" y="15240"/>
                    <a:pt x="20456" y="13912"/>
                  </a:cubicBezTo>
                  <a:cubicBezTo>
                    <a:pt x="21017" y="12583"/>
                    <a:pt x="21426" y="10959"/>
                    <a:pt x="21477" y="9385"/>
                  </a:cubicBezTo>
                  <a:cubicBezTo>
                    <a:pt x="21528" y="7810"/>
                    <a:pt x="21222" y="6285"/>
                    <a:pt x="20609" y="5055"/>
                  </a:cubicBezTo>
                  <a:cubicBezTo>
                    <a:pt x="19996" y="3825"/>
                    <a:pt x="19077" y="2890"/>
                    <a:pt x="18515" y="2201"/>
                  </a:cubicBezTo>
                  <a:cubicBezTo>
                    <a:pt x="17954" y="1512"/>
                    <a:pt x="17749" y="1070"/>
                    <a:pt x="17545" y="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3321049" y="4478451"/>
              <a:ext cx="2032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500" y="3953"/>
                    <a:pt x="9000" y="-1447"/>
                    <a:pt x="12600" y="353"/>
                  </a:cubicBezTo>
                  <a:cubicBezTo>
                    <a:pt x="16200" y="2153"/>
                    <a:pt x="189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354506" y="4597400"/>
              <a:ext cx="201495" cy="6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41" fill="norm" stroke="1" extrusionOk="0">
                  <a:moveTo>
                    <a:pt x="4544" y="0"/>
                  </a:moveTo>
                  <a:cubicBezTo>
                    <a:pt x="3419" y="3724"/>
                    <a:pt x="2294" y="7448"/>
                    <a:pt x="1394" y="10800"/>
                  </a:cubicBezTo>
                  <a:cubicBezTo>
                    <a:pt x="494" y="14152"/>
                    <a:pt x="-181" y="17131"/>
                    <a:pt x="44" y="18993"/>
                  </a:cubicBezTo>
                  <a:cubicBezTo>
                    <a:pt x="269" y="20855"/>
                    <a:pt x="1394" y="21600"/>
                    <a:pt x="5106" y="20855"/>
                  </a:cubicBezTo>
                  <a:cubicBezTo>
                    <a:pt x="8819" y="20110"/>
                    <a:pt x="15119" y="17876"/>
                    <a:pt x="21419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4364566" y="4279900"/>
              <a:ext cx="1693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184650" y="4690132"/>
              <a:ext cx="558800" cy="4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20724"/>
                  </a:moveTo>
                  <a:cubicBezTo>
                    <a:pt x="2864" y="19644"/>
                    <a:pt x="5727" y="18564"/>
                    <a:pt x="8714" y="15324"/>
                  </a:cubicBezTo>
                  <a:cubicBezTo>
                    <a:pt x="11700" y="12084"/>
                    <a:pt x="14809" y="6684"/>
                    <a:pt x="16895" y="3444"/>
                  </a:cubicBezTo>
                  <a:cubicBezTo>
                    <a:pt x="18982" y="204"/>
                    <a:pt x="20045" y="-876"/>
                    <a:pt x="20659" y="744"/>
                  </a:cubicBezTo>
                  <a:cubicBezTo>
                    <a:pt x="21273" y="2364"/>
                    <a:pt x="21436" y="6684"/>
                    <a:pt x="21600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166055" y="5026937"/>
              <a:ext cx="247196" cy="1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55" fill="norm" stroke="1" extrusionOk="0">
                  <a:moveTo>
                    <a:pt x="4354" y="11374"/>
                  </a:moveTo>
                  <a:cubicBezTo>
                    <a:pt x="4720" y="13205"/>
                    <a:pt x="5086" y="15035"/>
                    <a:pt x="4995" y="16683"/>
                  </a:cubicBezTo>
                  <a:cubicBezTo>
                    <a:pt x="4903" y="18330"/>
                    <a:pt x="4354" y="19795"/>
                    <a:pt x="3531" y="20527"/>
                  </a:cubicBezTo>
                  <a:cubicBezTo>
                    <a:pt x="2707" y="21259"/>
                    <a:pt x="1609" y="21259"/>
                    <a:pt x="876" y="20344"/>
                  </a:cubicBezTo>
                  <a:cubicBezTo>
                    <a:pt x="144" y="19428"/>
                    <a:pt x="-222" y="17598"/>
                    <a:pt x="144" y="15035"/>
                  </a:cubicBezTo>
                  <a:cubicBezTo>
                    <a:pt x="510" y="12473"/>
                    <a:pt x="1609" y="9178"/>
                    <a:pt x="3805" y="6432"/>
                  </a:cubicBezTo>
                  <a:cubicBezTo>
                    <a:pt x="6002" y="3686"/>
                    <a:pt x="9297" y="1490"/>
                    <a:pt x="12409" y="574"/>
                  </a:cubicBezTo>
                  <a:cubicBezTo>
                    <a:pt x="15520" y="-341"/>
                    <a:pt x="18449" y="25"/>
                    <a:pt x="21378" y="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432300" y="4824777"/>
              <a:ext cx="285750" cy="36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6553"/>
                  </a:moveTo>
                  <a:cubicBezTo>
                    <a:pt x="800" y="17801"/>
                    <a:pt x="1600" y="19050"/>
                    <a:pt x="2320" y="19986"/>
                  </a:cubicBezTo>
                  <a:cubicBezTo>
                    <a:pt x="3040" y="20923"/>
                    <a:pt x="3680" y="21547"/>
                    <a:pt x="4160" y="21297"/>
                  </a:cubicBezTo>
                  <a:cubicBezTo>
                    <a:pt x="4640" y="21048"/>
                    <a:pt x="4960" y="19924"/>
                    <a:pt x="4800" y="17302"/>
                  </a:cubicBezTo>
                  <a:cubicBezTo>
                    <a:pt x="4640" y="14680"/>
                    <a:pt x="4000" y="10560"/>
                    <a:pt x="3600" y="8125"/>
                  </a:cubicBezTo>
                  <a:cubicBezTo>
                    <a:pt x="3200" y="5690"/>
                    <a:pt x="3040" y="4941"/>
                    <a:pt x="2960" y="4192"/>
                  </a:cubicBezTo>
                  <a:cubicBezTo>
                    <a:pt x="2880" y="3443"/>
                    <a:pt x="2880" y="2694"/>
                    <a:pt x="3360" y="2132"/>
                  </a:cubicBezTo>
                  <a:cubicBezTo>
                    <a:pt x="3840" y="1570"/>
                    <a:pt x="4800" y="1196"/>
                    <a:pt x="7120" y="821"/>
                  </a:cubicBezTo>
                  <a:cubicBezTo>
                    <a:pt x="9440" y="446"/>
                    <a:pt x="13120" y="72"/>
                    <a:pt x="15760" y="9"/>
                  </a:cubicBezTo>
                  <a:cubicBezTo>
                    <a:pt x="18400" y="-53"/>
                    <a:pt x="20000" y="197"/>
                    <a:pt x="21600" y="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4559300" y="4962284"/>
              <a:ext cx="120650" cy="14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6230"/>
                  </a:moveTo>
                  <a:cubicBezTo>
                    <a:pt x="379" y="4642"/>
                    <a:pt x="758" y="3053"/>
                    <a:pt x="2084" y="1942"/>
                  </a:cubicBezTo>
                  <a:cubicBezTo>
                    <a:pt x="3411" y="830"/>
                    <a:pt x="5684" y="195"/>
                    <a:pt x="8147" y="36"/>
                  </a:cubicBezTo>
                  <a:cubicBezTo>
                    <a:pt x="10611" y="-123"/>
                    <a:pt x="13263" y="195"/>
                    <a:pt x="14400" y="1942"/>
                  </a:cubicBezTo>
                  <a:cubicBezTo>
                    <a:pt x="15537" y="3689"/>
                    <a:pt x="15158" y="6865"/>
                    <a:pt x="13453" y="9565"/>
                  </a:cubicBezTo>
                  <a:cubicBezTo>
                    <a:pt x="11747" y="12265"/>
                    <a:pt x="8716" y="14489"/>
                    <a:pt x="6063" y="16395"/>
                  </a:cubicBezTo>
                  <a:cubicBezTo>
                    <a:pt x="3411" y="18301"/>
                    <a:pt x="1137" y="19889"/>
                    <a:pt x="947" y="20683"/>
                  </a:cubicBezTo>
                  <a:cubicBezTo>
                    <a:pt x="758" y="21477"/>
                    <a:pt x="2653" y="21477"/>
                    <a:pt x="6442" y="20683"/>
                  </a:cubicBezTo>
                  <a:cubicBezTo>
                    <a:pt x="10232" y="19889"/>
                    <a:pt x="15916" y="18301"/>
                    <a:pt x="21600" y="16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4727319" y="4991100"/>
              <a:ext cx="6693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3244" y="0"/>
                  </a:moveTo>
                  <a:cubicBezTo>
                    <a:pt x="9194" y="5143"/>
                    <a:pt x="5144" y="10286"/>
                    <a:pt x="2782" y="13714"/>
                  </a:cubicBezTo>
                  <a:cubicBezTo>
                    <a:pt x="419" y="17143"/>
                    <a:pt x="-256" y="18857"/>
                    <a:pt x="82" y="18857"/>
                  </a:cubicBezTo>
                  <a:cubicBezTo>
                    <a:pt x="419" y="18857"/>
                    <a:pt x="1769" y="17143"/>
                    <a:pt x="3794" y="15257"/>
                  </a:cubicBezTo>
                  <a:cubicBezTo>
                    <a:pt x="5819" y="13371"/>
                    <a:pt x="8519" y="11314"/>
                    <a:pt x="10544" y="9429"/>
                  </a:cubicBezTo>
                  <a:cubicBezTo>
                    <a:pt x="12569" y="7543"/>
                    <a:pt x="13919" y="5829"/>
                    <a:pt x="14594" y="6171"/>
                  </a:cubicBezTo>
                  <a:cubicBezTo>
                    <a:pt x="15269" y="6514"/>
                    <a:pt x="15269" y="8914"/>
                    <a:pt x="16281" y="11829"/>
                  </a:cubicBezTo>
                  <a:cubicBezTo>
                    <a:pt x="17294" y="14743"/>
                    <a:pt x="19319" y="18171"/>
                    <a:pt x="213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4699000" y="4991100"/>
              <a:ext cx="152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5016499" y="47180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102350" y="4058647"/>
              <a:ext cx="44450" cy="4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1413"/>
                  </a:moveTo>
                  <a:cubicBezTo>
                    <a:pt x="1029" y="732"/>
                    <a:pt x="2057" y="51"/>
                    <a:pt x="4114" y="3"/>
                  </a:cubicBezTo>
                  <a:cubicBezTo>
                    <a:pt x="6171" y="-46"/>
                    <a:pt x="9257" y="538"/>
                    <a:pt x="11314" y="2240"/>
                  </a:cubicBezTo>
                  <a:cubicBezTo>
                    <a:pt x="13371" y="3943"/>
                    <a:pt x="14400" y="6765"/>
                    <a:pt x="14914" y="9927"/>
                  </a:cubicBezTo>
                  <a:cubicBezTo>
                    <a:pt x="15429" y="13089"/>
                    <a:pt x="15429" y="16592"/>
                    <a:pt x="16457" y="18586"/>
                  </a:cubicBezTo>
                  <a:cubicBezTo>
                    <a:pt x="17486" y="20581"/>
                    <a:pt x="19543" y="21068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5923421" y="4696883"/>
              <a:ext cx="1120846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511" y="11232"/>
                  </a:moveTo>
                  <a:cubicBezTo>
                    <a:pt x="266" y="12096"/>
                    <a:pt x="22" y="12960"/>
                    <a:pt x="1" y="13824"/>
                  </a:cubicBezTo>
                  <a:cubicBezTo>
                    <a:pt x="-19" y="14688"/>
                    <a:pt x="185" y="15552"/>
                    <a:pt x="1041" y="13824"/>
                  </a:cubicBezTo>
                  <a:cubicBezTo>
                    <a:pt x="1896" y="12096"/>
                    <a:pt x="3404" y="7776"/>
                    <a:pt x="4933" y="4752"/>
                  </a:cubicBezTo>
                  <a:cubicBezTo>
                    <a:pt x="6461" y="1728"/>
                    <a:pt x="8010" y="0"/>
                    <a:pt x="9640" y="0"/>
                  </a:cubicBezTo>
                  <a:cubicBezTo>
                    <a:pt x="11270" y="0"/>
                    <a:pt x="12982" y="1728"/>
                    <a:pt x="14571" y="4752"/>
                  </a:cubicBezTo>
                  <a:cubicBezTo>
                    <a:pt x="16161" y="7776"/>
                    <a:pt x="17628" y="12096"/>
                    <a:pt x="18667" y="14256"/>
                  </a:cubicBezTo>
                  <a:cubicBezTo>
                    <a:pt x="19706" y="16416"/>
                    <a:pt x="20318" y="16416"/>
                    <a:pt x="20786" y="15984"/>
                  </a:cubicBezTo>
                  <a:cubicBezTo>
                    <a:pt x="21255" y="15552"/>
                    <a:pt x="21581" y="14688"/>
                    <a:pt x="21581" y="15552"/>
                  </a:cubicBezTo>
                  <a:cubicBezTo>
                    <a:pt x="21581" y="16416"/>
                    <a:pt x="21255" y="19008"/>
                    <a:pt x="209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5973808" y="5195196"/>
              <a:ext cx="430022" cy="401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17" fill="norm" stroke="1" extrusionOk="0">
                  <a:moveTo>
                    <a:pt x="2568" y="7377"/>
                  </a:moveTo>
                  <a:cubicBezTo>
                    <a:pt x="5060" y="7265"/>
                    <a:pt x="7552" y="7153"/>
                    <a:pt x="9473" y="6646"/>
                  </a:cubicBezTo>
                  <a:cubicBezTo>
                    <a:pt x="11395" y="6140"/>
                    <a:pt x="12745" y="5240"/>
                    <a:pt x="13575" y="4565"/>
                  </a:cubicBezTo>
                  <a:cubicBezTo>
                    <a:pt x="14406" y="3890"/>
                    <a:pt x="14718" y="3440"/>
                    <a:pt x="14925" y="2765"/>
                  </a:cubicBezTo>
                  <a:cubicBezTo>
                    <a:pt x="15133" y="2090"/>
                    <a:pt x="15237" y="1190"/>
                    <a:pt x="14977" y="627"/>
                  </a:cubicBezTo>
                  <a:cubicBezTo>
                    <a:pt x="14718" y="65"/>
                    <a:pt x="14095" y="-160"/>
                    <a:pt x="12641" y="121"/>
                  </a:cubicBezTo>
                  <a:cubicBezTo>
                    <a:pt x="11187" y="402"/>
                    <a:pt x="8902" y="1190"/>
                    <a:pt x="6773" y="2765"/>
                  </a:cubicBezTo>
                  <a:cubicBezTo>
                    <a:pt x="4645" y="4340"/>
                    <a:pt x="2672" y="6702"/>
                    <a:pt x="1425" y="9178"/>
                  </a:cubicBezTo>
                  <a:cubicBezTo>
                    <a:pt x="179" y="11653"/>
                    <a:pt x="-340" y="14240"/>
                    <a:pt x="231" y="16265"/>
                  </a:cubicBezTo>
                  <a:cubicBezTo>
                    <a:pt x="802" y="18290"/>
                    <a:pt x="2464" y="19753"/>
                    <a:pt x="4697" y="20540"/>
                  </a:cubicBezTo>
                  <a:cubicBezTo>
                    <a:pt x="6929" y="21327"/>
                    <a:pt x="9733" y="21440"/>
                    <a:pt x="12225" y="21215"/>
                  </a:cubicBezTo>
                  <a:cubicBezTo>
                    <a:pt x="14718" y="20990"/>
                    <a:pt x="16898" y="20428"/>
                    <a:pt x="18404" y="20090"/>
                  </a:cubicBezTo>
                  <a:cubicBezTo>
                    <a:pt x="19910" y="19753"/>
                    <a:pt x="20741" y="19640"/>
                    <a:pt x="21000" y="19809"/>
                  </a:cubicBezTo>
                  <a:cubicBezTo>
                    <a:pt x="21260" y="19977"/>
                    <a:pt x="20948" y="20428"/>
                    <a:pt x="20637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6457950" y="4839642"/>
              <a:ext cx="177800" cy="151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1643"/>
                  </a:moveTo>
                  <a:cubicBezTo>
                    <a:pt x="1029" y="756"/>
                    <a:pt x="2057" y="-132"/>
                    <a:pt x="3086" y="16"/>
                  </a:cubicBezTo>
                  <a:cubicBezTo>
                    <a:pt x="4114" y="164"/>
                    <a:pt x="5143" y="1347"/>
                    <a:pt x="6171" y="3863"/>
                  </a:cubicBezTo>
                  <a:cubicBezTo>
                    <a:pt x="7200" y="6378"/>
                    <a:pt x="8229" y="10224"/>
                    <a:pt x="8614" y="12887"/>
                  </a:cubicBezTo>
                  <a:cubicBezTo>
                    <a:pt x="9000" y="15550"/>
                    <a:pt x="8743" y="17030"/>
                    <a:pt x="7971" y="18213"/>
                  </a:cubicBezTo>
                  <a:cubicBezTo>
                    <a:pt x="7200" y="19397"/>
                    <a:pt x="5914" y="20284"/>
                    <a:pt x="5400" y="19989"/>
                  </a:cubicBezTo>
                  <a:cubicBezTo>
                    <a:pt x="4886" y="19693"/>
                    <a:pt x="5143" y="18213"/>
                    <a:pt x="6171" y="16438"/>
                  </a:cubicBezTo>
                  <a:cubicBezTo>
                    <a:pt x="7200" y="14663"/>
                    <a:pt x="9000" y="12591"/>
                    <a:pt x="10671" y="10520"/>
                  </a:cubicBezTo>
                  <a:cubicBezTo>
                    <a:pt x="12343" y="8449"/>
                    <a:pt x="13886" y="6378"/>
                    <a:pt x="14400" y="6082"/>
                  </a:cubicBezTo>
                  <a:cubicBezTo>
                    <a:pt x="14914" y="5786"/>
                    <a:pt x="14400" y="7265"/>
                    <a:pt x="14143" y="9484"/>
                  </a:cubicBezTo>
                  <a:cubicBezTo>
                    <a:pt x="13886" y="11704"/>
                    <a:pt x="13886" y="14663"/>
                    <a:pt x="14271" y="16882"/>
                  </a:cubicBezTo>
                  <a:cubicBezTo>
                    <a:pt x="14657" y="19101"/>
                    <a:pt x="15429" y="20580"/>
                    <a:pt x="16714" y="21024"/>
                  </a:cubicBezTo>
                  <a:cubicBezTo>
                    <a:pt x="18000" y="21468"/>
                    <a:pt x="19800" y="20876"/>
                    <a:pt x="21600" y="20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692900" y="49403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6826250" y="4870178"/>
              <a:ext cx="209550" cy="10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2182" y="16253"/>
                    <a:pt x="4364" y="11269"/>
                    <a:pt x="5673" y="7323"/>
                  </a:cubicBezTo>
                  <a:cubicBezTo>
                    <a:pt x="6982" y="3376"/>
                    <a:pt x="7418" y="469"/>
                    <a:pt x="7418" y="53"/>
                  </a:cubicBezTo>
                  <a:cubicBezTo>
                    <a:pt x="7418" y="-362"/>
                    <a:pt x="6982" y="1715"/>
                    <a:pt x="6764" y="4000"/>
                  </a:cubicBezTo>
                  <a:cubicBezTo>
                    <a:pt x="6545" y="6284"/>
                    <a:pt x="6545" y="8776"/>
                    <a:pt x="6764" y="11061"/>
                  </a:cubicBezTo>
                  <a:cubicBezTo>
                    <a:pt x="6982" y="13346"/>
                    <a:pt x="7418" y="15423"/>
                    <a:pt x="8182" y="16253"/>
                  </a:cubicBezTo>
                  <a:cubicBezTo>
                    <a:pt x="8945" y="17084"/>
                    <a:pt x="10036" y="16669"/>
                    <a:pt x="10909" y="15007"/>
                  </a:cubicBezTo>
                  <a:cubicBezTo>
                    <a:pt x="11782" y="13346"/>
                    <a:pt x="12436" y="10438"/>
                    <a:pt x="13418" y="10023"/>
                  </a:cubicBezTo>
                  <a:cubicBezTo>
                    <a:pt x="14400" y="9607"/>
                    <a:pt x="15709" y="11684"/>
                    <a:pt x="17127" y="12515"/>
                  </a:cubicBezTo>
                  <a:cubicBezTo>
                    <a:pt x="18545" y="13346"/>
                    <a:pt x="20073" y="12930"/>
                    <a:pt x="21600" y="12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7010400" y="4870450"/>
              <a:ext cx="4955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4431"/>
                    <a:pt x="21600" y="8862"/>
                    <a:pt x="18576" y="12462"/>
                  </a:cubicBezTo>
                  <a:cubicBezTo>
                    <a:pt x="15552" y="16062"/>
                    <a:pt x="7776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6413489" y="4831127"/>
              <a:ext cx="139711" cy="172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89" fill="norm" stroke="1" extrusionOk="0">
                  <a:moveTo>
                    <a:pt x="9531" y="943"/>
                  </a:moveTo>
                  <a:cubicBezTo>
                    <a:pt x="7942" y="416"/>
                    <a:pt x="6354" y="-111"/>
                    <a:pt x="4766" y="21"/>
                  </a:cubicBezTo>
                  <a:cubicBezTo>
                    <a:pt x="3178" y="152"/>
                    <a:pt x="1590" y="943"/>
                    <a:pt x="637" y="2787"/>
                  </a:cubicBezTo>
                  <a:cubicBezTo>
                    <a:pt x="-316" y="4630"/>
                    <a:pt x="-634" y="7528"/>
                    <a:pt x="2860" y="10821"/>
                  </a:cubicBezTo>
                  <a:cubicBezTo>
                    <a:pt x="6354" y="14113"/>
                    <a:pt x="13660" y="17801"/>
                    <a:pt x="2096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7150100" y="4751916"/>
              <a:ext cx="127000" cy="12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120"/>
                  </a:moveTo>
                  <a:cubicBezTo>
                    <a:pt x="0" y="4320"/>
                    <a:pt x="0" y="2520"/>
                    <a:pt x="900" y="1440"/>
                  </a:cubicBezTo>
                  <a:cubicBezTo>
                    <a:pt x="1800" y="360"/>
                    <a:pt x="3600" y="0"/>
                    <a:pt x="5400" y="0"/>
                  </a:cubicBezTo>
                  <a:cubicBezTo>
                    <a:pt x="7200" y="0"/>
                    <a:pt x="9000" y="360"/>
                    <a:pt x="9900" y="1620"/>
                  </a:cubicBezTo>
                  <a:cubicBezTo>
                    <a:pt x="10800" y="2880"/>
                    <a:pt x="10800" y="5040"/>
                    <a:pt x="10260" y="7020"/>
                  </a:cubicBezTo>
                  <a:cubicBezTo>
                    <a:pt x="9720" y="9000"/>
                    <a:pt x="8640" y="10800"/>
                    <a:pt x="7200" y="12600"/>
                  </a:cubicBezTo>
                  <a:cubicBezTo>
                    <a:pt x="5760" y="14400"/>
                    <a:pt x="3960" y="16200"/>
                    <a:pt x="3600" y="17820"/>
                  </a:cubicBezTo>
                  <a:cubicBezTo>
                    <a:pt x="3240" y="19440"/>
                    <a:pt x="4320" y="20880"/>
                    <a:pt x="7560" y="21240"/>
                  </a:cubicBezTo>
                  <a:cubicBezTo>
                    <a:pt x="10800" y="21600"/>
                    <a:pt x="16200" y="20880"/>
                    <a:pt x="2160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6438900" y="5105399"/>
              <a:ext cx="628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8000"/>
                    <a:pt x="4364" y="14400"/>
                    <a:pt x="6691" y="10800"/>
                  </a:cubicBezTo>
                  <a:cubicBezTo>
                    <a:pt x="9018" y="7200"/>
                    <a:pt x="11491" y="3600"/>
                    <a:pt x="14000" y="1800"/>
                  </a:cubicBezTo>
                  <a:cubicBezTo>
                    <a:pt x="16509" y="0"/>
                    <a:pt x="190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642100" y="5184956"/>
              <a:ext cx="158750" cy="12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493"/>
                  </a:moveTo>
                  <a:cubicBezTo>
                    <a:pt x="3168" y="144"/>
                    <a:pt x="6336" y="-204"/>
                    <a:pt x="8496" y="144"/>
                  </a:cubicBezTo>
                  <a:cubicBezTo>
                    <a:pt x="10656" y="493"/>
                    <a:pt x="11808" y="1538"/>
                    <a:pt x="12384" y="2931"/>
                  </a:cubicBezTo>
                  <a:cubicBezTo>
                    <a:pt x="12960" y="4325"/>
                    <a:pt x="12960" y="6067"/>
                    <a:pt x="11376" y="8331"/>
                  </a:cubicBezTo>
                  <a:cubicBezTo>
                    <a:pt x="9792" y="10596"/>
                    <a:pt x="6624" y="13383"/>
                    <a:pt x="4464" y="15648"/>
                  </a:cubicBezTo>
                  <a:cubicBezTo>
                    <a:pt x="2304" y="17912"/>
                    <a:pt x="1152" y="19654"/>
                    <a:pt x="1440" y="20525"/>
                  </a:cubicBezTo>
                  <a:cubicBezTo>
                    <a:pt x="1728" y="21396"/>
                    <a:pt x="3456" y="21396"/>
                    <a:pt x="7056" y="20699"/>
                  </a:cubicBezTo>
                  <a:cubicBezTo>
                    <a:pt x="10656" y="20002"/>
                    <a:pt x="16128" y="18609"/>
                    <a:pt x="21600" y="17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804712" y="5270500"/>
              <a:ext cx="212038" cy="69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06" fill="norm" stroke="1" extrusionOk="0">
                  <a:moveTo>
                    <a:pt x="6026" y="0"/>
                  </a:moveTo>
                  <a:cubicBezTo>
                    <a:pt x="5384" y="6353"/>
                    <a:pt x="4743" y="12706"/>
                    <a:pt x="3780" y="16518"/>
                  </a:cubicBezTo>
                  <a:cubicBezTo>
                    <a:pt x="2818" y="20329"/>
                    <a:pt x="1535" y="21600"/>
                    <a:pt x="786" y="20329"/>
                  </a:cubicBezTo>
                  <a:cubicBezTo>
                    <a:pt x="38" y="19059"/>
                    <a:pt x="-176" y="15247"/>
                    <a:pt x="145" y="12071"/>
                  </a:cubicBezTo>
                  <a:cubicBezTo>
                    <a:pt x="466" y="8894"/>
                    <a:pt x="1321" y="6353"/>
                    <a:pt x="4422" y="4447"/>
                  </a:cubicBezTo>
                  <a:cubicBezTo>
                    <a:pt x="7523" y="2541"/>
                    <a:pt x="12870" y="1271"/>
                    <a:pt x="16077" y="635"/>
                  </a:cubicBezTo>
                  <a:cubicBezTo>
                    <a:pt x="19285" y="0"/>
                    <a:pt x="20355" y="0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7035800" y="5173169"/>
              <a:ext cx="177800" cy="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1" fill="norm" stroke="1" extrusionOk="0">
                  <a:moveTo>
                    <a:pt x="0" y="4901"/>
                  </a:moveTo>
                  <a:cubicBezTo>
                    <a:pt x="1029" y="3428"/>
                    <a:pt x="2057" y="1956"/>
                    <a:pt x="3214" y="974"/>
                  </a:cubicBezTo>
                  <a:cubicBezTo>
                    <a:pt x="4371" y="-8"/>
                    <a:pt x="5657" y="-499"/>
                    <a:pt x="6429" y="728"/>
                  </a:cubicBezTo>
                  <a:cubicBezTo>
                    <a:pt x="7200" y="1956"/>
                    <a:pt x="7457" y="4901"/>
                    <a:pt x="7071" y="7601"/>
                  </a:cubicBezTo>
                  <a:cubicBezTo>
                    <a:pt x="6686" y="10301"/>
                    <a:pt x="5657" y="12756"/>
                    <a:pt x="4757" y="14965"/>
                  </a:cubicBezTo>
                  <a:cubicBezTo>
                    <a:pt x="3857" y="17174"/>
                    <a:pt x="3086" y="19137"/>
                    <a:pt x="3343" y="20119"/>
                  </a:cubicBezTo>
                  <a:cubicBezTo>
                    <a:pt x="3600" y="21101"/>
                    <a:pt x="4886" y="21101"/>
                    <a:pt x="8100" y="21101"/>
                  </a:cubicBezTo>
                  <a:cubicBezTo>
                    <a:pt x="11314" y="21101"/>
                    <a:pt x="16457" y="21101"/>
                    <a:pt x="21600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