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1" name="Drawing"/>
          <p:cNvGrpSpPr/>
          <p:nvPr/>
        </p:nvGrpSpPr>
        <p:grpSpPr>
          <a:xfrm>
            <a:off x="1047750" y="1892299"/>
            <a:ext cx="8267700" cy="7226566"/>
            <a:chOff x="0" y="0"/>
            <a:chExt cx="8267700" cy="7226563"/>
          </a:xfrm>
        </p:grpSpPr>
        <p:sp>
          <p:nvSpPr>
            <p:cNvPr id="119" name="Line"/>
            <p:cNvSpPr/>
            <p:nvPr/>
          </p:nvSpPr>
          <p:spPr>
            <a:xfrm>
              <a:off x="1017706" y="46199"/>
              <a:ext cx="258644" cy="51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527" fill="norm" stroke="1" extrusionOk="0">
                  <a:moveTo>
                    <a:pt x="1965" y="20210"/>
                  </a:moveTo>
                  <a:cubicBezTo>
                    <a:pt x="1087" y="20561"/>
                    <a:pt x="209" y="20912"/>
                    <a:pt x="34" y="20737"/>
                  </a:cubicBezTo>
                  <a:cubicBezTo>
                    <a:pt x="-142" y="20561"/>
                    <a:pt x="385" y="19859"/>
                    <a:pt x="1087" y="17971"/>
                  </a:cubicBezTo>
                  <a:cubicBezTo>
                    <a:pt x="1790" y="16083"/>
                    <a:pt x="2668" y="13010"/>
                    <a:pt x="3634" y="10200"/>
                  </a:cubicBezTo>
                  <a:cubicBezTo>
                    <a:pt x="4599" y="7390"/>
                    <a:pt x="5653" y="4844"/>
                    <a:pt x="6356" y="3351"/>
                  </a:cubicBezTo>
                  <a:cubicBezTo>
                    <a:pt x="7058" y="1859"/>
                    <a:pt x="7409" y="1420"/>
                    <a:pt x="7848" y="981"/>
                  </a:cubicBezTo>
                  <a:cubicBezTo>
                    <a:pt x="8287" y="542"/>
                    <a:pt x="8814" y="103"/>
                    <a:pt x="9517" y="15"/>
                  </a:cubicBezTo>
                  <a:cubicBezTo>
                    <a:pt x="10219" y="-73"/>
                    <a:pt x="11097" y="190"/>
                    <a:pt x="12238" y="1551"/>
                  </a:cubicBezTo>
                  <a:cubicBezTo>
                    <a:pt x="13380" y="2912"/>
                    <a:pt x="14785" y="5371"/>
                    <a:pt x="16014" y="8268"/>
                  </a:cubicBezTo>
                  <a:cubicBezTo>
                    <a:pt x="17243" y="11166"/>
                    <a:pt x="18297" y="14503"/>
                    <a:pt x="19175" y="16786"/>
                  </a:cubicBezTo>
                  <a:cubicBezTo>
                    <a:pt x="20053" y="19068"/>
                    <a:pt x="20756" y="20298"/>
                    <a:pt x="21458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092200" y="342900"/>
              <a:ext cx="1206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9" y="18327"/>
                    <a:pt x="758" y="15055"/>
                    <a:pt x="3411" y="12436"/>
                  </a:cubicBezTo>
                  <a:cubicBezTo>
                    <a:pt x="6063" y="9818"/>
                    <a:pt x="10989" y="7855"/>
                    <a:pt x="14400" y="5891"/>
                  </a:cubicBezTo>
                  <a:cubicBezTo>
                    <a:pt x="17811" y="3927"/>
                    <a:pt x="19705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396999" y="120650"/>
              <a:ext cx="5715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4058"/>
                    <a:pt x="3200" y="8116"/>
                    <a:pt x="6800" y="11716"/>
                  </a:cubicBezTo>
                  <a:cubicBezTo>
                    <a:pt x="10400" y="15316"/>
                    <a:pt x="16000" y="184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876341" y="81774"/>
              <a:ext cx="339295" cy="370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149" fill="norm" stroke="1" extrusionOk="0">
                  <a:moveTo>
                    <a:pt x="18094" y="11990"/>
                  </a:moveTo>
                  <a:cubicBezTo>
                    <a:pt x="16106" y="10060"/>
                    <a:pt x="14118" y="8129"/>
                    <a:pt x="12329" y="7465"/>
                  </a:cubicBezTo>
                  <a:cubicBezTo>
                    <a:pt x="10540" y="6802"/>
                    <a:pt x="8950" y="7405"/>
                    <a:pt x="7757" y="8793"/>
                  </a:cubicBezTo>
                  <a:cubicBezTo>
                    <a:pt x="6565" y="10180"/>
                    <a:pt x="5770" y="12352"/>
                    <a:pt x="5372" y="13740"/>
                  </a:cubicBezTo>
                  <a:cubicBezTo>
                    <a:pt x="4975" y="15128"/>
                    <a:pt x="4975" y="15731"/>
                    <a:pt x="5637" y="16093"/>
                  </a:cubicBezTo>
                  <a:cubicBezTo>
                    <a:pt x="6300" y="16455"/>
                    <a:pt x="7625" y="16576"/>
                    <a:pt x="9149" y="16093"/>
                  </a:cubicBezTo>
                  <a:cubicBezTo>
                    <a:pt x="10673" y="15610"/>
                    <a:pt x="12395" y="14524"/>
                    <a:pt x="13456" y="13740"/>
                  </a:cubicBezTo>
                  <a:cubicBezTo>
                    <a:pt x="14516" y="12956"/>
                    <a:pt x="14913" y="12473"/>
                    <a:pt x="15178" y="12594"/>
                  </a:cubicBezTo>
                  <a:cubicBezTo>
                    <a:pt x="15443" y="12714"/>
                    <a:pt x="15576" y="13438"/>
                    <a:pt x="15907" y="13981"/>
                  </a:cubicBezTo>
                  <a:cubicBezTo>
                    <a:pt x="16238" y="14524"/>
                    <a:pt x="16768" y="14886"/>
                    <a:pt x="17696" y="14826"/>
                  </a:cubicBezTo>
                  <a:cubicBezTo>
                    <a:pt x="18624" y="14766"/>
                    <a:pt x="19949" y="14283"/>
                    <a:pt x="20678" y="13197"/>
                  </a:cubicBezTo>
                  <a:cubicBezTo>
                    <a:pt x="21406" y="12111"/>
                    <a:pt x="21539" y="10422"/>
                    <a:pt x="20413" y="8069"/>
                  </a:cubicBezTo>
                  <a:cubicBezTo>
                    <a:pt x="19286" y="5716"/>
                    <a:pt x="16901" y="2699"/>
                    <a:pt x="14516" y="1190"/>
                  </a:cubicBezTo>
                  <a:cubicBezTo>
                    <a:pt x="12130" y="-318"/>
                    <a:pt x="9745" y="-318"/>
                    <a:pt x="7559" y="768"/>
                  </a:cubicBezTo>
                  <a:cubicBezTo>
                    <a:pt x="5372" y="1854"/>
                    <a:pt x="3384" y="4026"/>
                    <a:pt x="2059" y="7103"/>
                  </a:cubicBezTo>
                  <a:cubicBezTo>
                    <a:pt x="734" y="10180"/>
                    <a:pt x="72" y="14162"/>
                    <a:pt x="5" y="16697"/>
                  </a:cubicBezTo>
                  <a:cubicBezTo>
                    <a:pt x="-61" y="19231"/>
                    <a:pt x="469" y="20317"/>
                    <a:pt x="3583" y="20799"/>
                  </a:cubicBezTo>
                  <a:cubicBezTo>
                    <a:pt x="6697" y="21282"/>
                    <a:pt x="12395" y="21161"/>
                    <a:pt x="18094" y="21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2749549" y="88900"/>
              <a:ext cx="38101" cy="386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0"/>
                  </a:moveTo>
                  <a:cubicBezTo>
                    <a:pt x="0" y="4461"/>
                    <a:pt x="0" y="8922"/>
                    <a:pt x="0" y="12326"/>
                  </a:cubicBezTo>
                  <a:cubicBezTo>
                    <a:pt x="0" y="15730"/>
                    <a:pt x="0" y="18078"/>
                    <a:pt x="1800" y="19546"/>
                  </a:cubicBezTo>
                  <a:cubicBezTo>
                    <a:pt x="3600" y="21013"/>
                    <a:pt x="7200" y="21600"/>
                    <a:pt x="10800" y="21424"/>
                  </a:cubicBezTo>
                  <a:cubicBezTo>
                    <a:pt x="14400" y="21248"/>
                    <a:pt x="18000" y="20309"/>
                    <a:pt x="21600" y="19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2838450" y="107950"/>
              <a:ext cx="50800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3720"/>
                    <a:pt x="5400" y="7440"/>
                    <a:pt x="9000" y="11040"/>
                  </a:cubicBezTo>
                  <a:cubicBezTo>
                    <a:pt x="12600" y="14640"/>
                    <a:pt x="17100" y="18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3009900" y="152400"/>
              <a:ext cx="190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3039204" y="336550"/>
              <a:ext cx="27846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21600"/>
                  </a:moveTo>
                  <a:cubicBezTo>
                    <a:pt x="4868" y="17600"/>
                    <a:pt x="-1303" y="13600"/>
                    <a:pt x="240" y="10000"/>
                  </a:cubicBezTo>
                  <a:cubicBezTo>
                    <a:pt x="1783" y="6400"/>
                    <a:pt x="11040" y="3200"/>
                    <a:pt x="202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3167215" y="150459"/>
              <a:ext cx="197341" cy="333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167" fill="norm" stroke="1" extrusionOk="0">
                  <a:moveTo>
                    <a:pt x="15160" y="2136"/>
                  </a:moveTo>
                  <a:cubicBezTo>
                    <a:pt x="11522" y="1331"/>
                    <a:pt x="7884" y="526"/>
                    <a:pt x="5383" y="190"/>
                  </a:cubicBezTo>
                  <a:cubicBezTo>
                    <a:pt x="2882" y="-145"/>
                    <a:pt x="1518" y="-11"/>
                    <a:pt x="722" y="392"/>
                  </a:cubicBezTo>
                  <a:cubicBezTo>
                    <a:pt x="-74" y="794"/>
                    <a:pt x="-301" y="1465"/>
                    <a:pt x="495" y="2337"/>
                  </a:cubicBezTo>
                  <a:cubicBezTo>
                    <a:pt x="1291" y="3209"/>
                    <a:pt x="3110" y="4282"/>
                    <a:pt x="6406" y="5959"/>
                  </a:cubicBezTo>
                  <a:cubicBezTo>
                    <a:pt x="9703" y="7636"/>
                    <a:pt x="14478" y="9917"/>
                    <a:pt x="17320" y="11997"/>
                  </a:cubicBezTo>
                  <a:cubicBezTo>
                    <a:pt x="20162" y="14076"/>
                    <a:pt x="21072" y="15954"/>
                    <a:pt x="21185" y="17363"/>
                  </a:cubicBezTo>
                  <a:cubicBezTo>
                    <a:pt x="21299" y="18772"/>
                    <a:pt x="20617" y="19711"/>
                    <a:pt x="19139" y="20382"/>
                  </a:cubicBezTo>
                  <a:cubicBezTo>
                    <a:pt x="17661" y="21053"/>
                    <a:pt x="15387" y="21455"/>
                    <a:pt x="13796" y="20918"/>
                  </a:cubicBezTo>
                  <a:cubicBezTo>
                    <a:pt x="12204" y="20382"/>
                    <a:pt x="11295" y="18906"/>
                    <a:pt x="10385" y="17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3225800" y="158749"/>
              <a:ext cx="1778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" y="17100"/>
                    <a:pt x="514" y="12600"/>
                    <a:pt x="4114" y="9000"/>
                  </a:cubicBezTo>
                  <a:cubicBezTo>
                    <a:pt x="7714" y="5400"/>
                    <a:pt x="14657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3508153" y="122536"/>
              <a:ext cx="154425" cy="417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503" fill="norm" stroke="1" extrusionOk="0">
                  <a:moveTo>
                    <a:pt x="17982" y="5139"/>
                  </a:moveTo>
                  <a:cubicBezTo>
                    <a:pt x="16815" y="3830"/>
                    <a:pt x="15647" y="2521"/>
                    <a:pt x="14626" y="1539"/>
                  </a:cubicBezTo>
                  <a:cubicBezTo>
                    <a:pt x="13604" y="558"/>
                    <a:pt x="12728" y="-97"/>
                    <a:pt x="10539" y="12"/>
                  </a:cubicBezTo>
                  <a:cubicBezTo>
                    <a:pt x="8350" y="121"/>
                    <a:pt x="4847" y="994"/>
                    <a:pt x="2804" y="1703"/>
                  </a:cubicBezTo>
                  <a:cubicBezTo>
                    <a:pt x="761" y="2412"/>
                    <a:pt x="177" y="2958"/>
                    <a:pt x="31" y="3503"/>
                  </a:cubicBezTo>
                  <a:cubicBezTo>
                    <a:pt x="-115" y="4048"/>
                    <a:pt x="177" y="4594"/>
                    <a:pt x="2804" y="4703"/>
                  </a:cubicBezTo>
                  <a:cubicBezTo>
                    <a:pt x="5431" y="4812"/>
                    <a:pt x="10393" y="4485"/>
                    <a:pt x="13896" y="4048"/>
                  </a:cubicBezTo>
                  <a:cubicBezTo>
                    <a:pt x="17399" y="3612"/>
                    <a:pt x="19442" y="3067"/>
                    <a:pt x="20463" y="3339"/>
                  </a:cubicBezTo>
                  <a:cubicBezTo>
                    <a:pt x="21485" y="3612"/>
                    <a:pt x="21485" y="4703"/>
                    <a:pt x="20901" y="6558"/>
                  </a:cubicBezTo>
                  <a:cubicBezTo>
                    <a:pt x="20317" y="8412"/>
                    <a:pt x="19150" y="11030"/>
                    <a:pt x="18274" y="13648"/>
                  </a:cubicBezTo>
                  <a:cubicBezTo>
                    <a:pt x="17399" y="16267"/>
                    <a:pt x="16815" y="18885"/>
                    <a:pt x="16231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702050" y="272422"/>
              <a:ext cx="130664" cy="504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447" fill="norm" stroke="1" extrusionOk="0">
                  <a:moveTo>
                    <a:pt x="3086" y="20547"/>
                  </a:moveTo>
                  <a:cubicBezTo>
                    <a:pt x="3086" y="20997"/>
                    <a:pt x="3086" y="21447"/>
                    <a:pt x="3257" y="21447"/>
                  </a:cubicBezTo>
                  <a:cubicBezTo>
                    <a:pt x="3429" y="21447"/>
                    <a:pt x="3771" y="20997"/>
                    <a:pt x="3600" y="19242"/>
                  </a:cubicBezTo>
                  <a:cubicBezTo>
                    <a:pt x="3429" y="17487"/>
                    <a:pt x="2743" y="14427"/>
                    <a:pt x="2400" y="11502"/>
                  </a:cubicBezTo>
                  <a:cubicBezTo>
                    <a:pt x="2057" y="8577"/>
                    <a:pt x="2057" y="5787"/>
                    <a:pt x="2914" y="3897"/>
                  </a:cubicBezTo>
                  <a:cubicBezTo>
                    <a:pt x="3771" y="2007"/>
                    <a:pt x="5486" y="1017"/>
                    <a:pt x="8057" y="477"/>
                  </a:cubicBezTo>
                  <a:cubicBezTo>
                    <a:pt x="10629" y="-63"/>
                    <a:pt x="14057" y="-153"/>
                    <a:pt x="16800" y="252"/>
                  </a:cubicBezTo>
                  <a:cubicBezTo>
                    <a:pt x="19543" y="657"/>
                    <a:pt x="21600" y="1557"/>
                    <a:pt x="21086" y="2637"/>
                  </a:cubicBezTo>
                  <a:cubicBezTo>
                    <a:pt x="20571" y="3717"/>
                    <a:pt x="17486" y="4977"/>
                    <a:pt x="13543" y="5787"/>
                  </a:cubicBezTo>
                  <a:cubicBezTo>
                    <a:pt x="9600" y="6597"/>
                    <a:pt x="4800" y="6957"/>
                    <a:pt x="0" y="7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3943350" y="256102"/>
              <a:ext cx="228651" cy="150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010" fill="norm" stroke="1" extrusionOk="0">
                  <a:moveTo>
                    <a:pt x="0" y="3257"/>
                  </a:moveTo>
                  <a:cubicBezTo>
                    <a:pt x="0" y="6511"/>
                    <a:pt x="0" y="9766"/>
                    <a:pt x="0" y="12873"/>
                  </a:cubicBezTo>
                  <a:cubicBezTo>
                    <a:pt x="0" y="15980"/>
                    <a:pt x="0" y="18939"/>
                    <a:pt x="99" y="19531"/>
                  </a:cubicBezTo>
                  <a:cubicBezTo>
                    <a:pt x="198" y="20122"/>
                    <a:pt x="396" y="18347"/>
                    <a:pt x="892" y="15832"/>
                  </a:cubicBezTo>
                  <a:cubicBezTo>
                    <a:pt x="1387" y="13317"/>
                    <a:pt x="2180" y="10062"/>
                    <a:pt x="2774" y="7695"/>
                  </a:cubicBezTo>
                  <a:cubicBezTo>
                    <a:pt x="3369" y="5328"/>
                    <a:pt x="3765" y="3848"/>
                    <a:pt x="4459" y="3257"/>
                  </a:cubicBezTo>
                  <a:cubicBezTo>
                    <a:pt x="5152" y="2665"/>
                    <a:pt x="6143" y="2961"/>
                    <a:pt x="6639" y="3996"/>
                  </a:cubicBezTo>
                  <a:cubicBezTo>
                    <a:pt x="7134" y="5032"/>
                    <a:pt x="7134" y="6807"/>
                    <a:pt x="7431" y="8435"/>
                  </a:cubicBezTo>
                  <a:cubicBezTo>
                    <a:pt x="7728" y="10062"/>
                    <a:pt x="8323" y="11542"/>
                    <a:pt x="9017" y="11394"/>
                  </a:cubicBezTo>
                  <a:cubicBezTo>
                    <a:pt x="9710" y="11246"/>
                    <a:pt x="10503" y="9470"/>
                    <a:pt x="11593" y="7399"/>
                  </a:cubicBezTo>
                  <a:cubicBezTo>
                    <a:pt x="12683" y="5328"/>
                    <a:pt x="14070" y="2961"/>
                    <a:pt x="15358" y="1481"/>
                  </a:cubicBezTo>
                  <a:cubicBezTo>
                    <a:pt x="16646" y="2"/>
                    <a:pt x="17835" y="-590"/>
                    <a:pt x="18925" y="742"/>
                  </a:cubicBezTo>
                  <a:cubicBezTo>
                    <a:pt x="20015" y="2073"/>
                    <a:pt x="21006" y="5328"/>
                    <a:pt x="21303" y="9026"/>
                  </a:cubicBezTo>
                  <a:cubicBezTo>
                    <a:pt x="21600" y="12725"/>
                    <a:pt x="21204" y="16868"/>
                    <a:pt x="20807" y="21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4849459" y="224593"/>
              <a:ext cx="127426" cy="179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076" fill="norm" stroke="1" extrusionOk="0">
                  <a:moveTo>
                    <a:pt x="15997" y="4939"/>
                  </a:moveTo>
                  <a:cubicBezTo>
                    <a:pt x="15997" y="3697"/>
                    <a:pt x="15997" y="2456"/>
                    <a:pt x="15126" y="1463"/>
                  </a:cubicBezTo>
                  <a:cubicBezTo>
                    <a:pt x="14255" y="470"/>
                    <a:pt x="12513" y="-275"/>
                    <a:pt x="10771" y="97"/>
                  </a:cubicBezTo>
                  <a:cubicBezTo>
                    <a:pt x="9029" y="470"/>
                    <a:pt x="7288" y="1959"/>
                    <a:pt x="5371" y="5063"/>
                  </a:cubicBezTo>
                  <a:cubicBezTo>
                    <a:pt x="3455" y="8166"/>
                    <a:pt x="1365" y="12884"/>
                    <a:pt x="494" y="15863"/>
                  </a:cubicBezTo>
                  <a:cubicBezTo>
                    <a:pt x="-377" y="18842"/>
                    <a:pt x="-29" y="20084"/>
                    <a:pt x="1017" y="20704"/>
                  </a:cubicBezTo>
                  <a:cubicBezTo>
                    <a:pt x="2062" y="21325"/>
                    <a:pt x="3804" y="21325"/>
                    <a:pt x="7288" y="19463"/>
                  </a:cubicBezTo>
                  <a:cubicBezTo>
                    <a:pt x="10771" y="17601"/>
                    <a:pt x="15997" y="13877"/>
                    <a:pt x="18610" y="11394"/>
                  </a:cubicBezTo>
                  <a:cubicBezTo>
                    <a:pt x="21223" y="8911"/>
                    <a:pt x="21223" y="7670"/>
                    <a:pt x="20700" y="6553"/>
                  </a:cubicBezTo>
                  <a:cubicBezTo>
                    <a:pt x="20178" y="5435"/>
                    <a:pt x="19133" y="4442"/>
                    <a:pt x="17739" y="4070"/>
                  </a:cubicBezTo>
                  <a:cubicBezTo>
                    <a:pt x="16346" y="3697"/>
                    <a:pt x="14604" y="3946"/>
                    <a:pt x="13384" y="4691"/>
                  </a:cubicBezTo>
                  <a:cubicBezTo>
                    <a:pt x="12165" y="5435"/>
                    <a:pt x="11468" y="6677"/>
                    <a:pt x="10771" y="7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5048250" y="206287"/>
              <a:ext cx="177800" cy="16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6323"/>
                  </a:moveTo>
                  <a:cubicBezTo>
                    <a:pt x="514" y="9128"/>
                    <a:pt x="1029" y="11933"/>
                    <a:pt x="1414" y="14598"/>
                  </a:cubicBezTo>
                  <a:cubicBezTo>
                    <a:pt x="1800" y="17263"/>
                    <a:pt x="2057" y="19788"/>
                    <a:pt x="2314" y="20349"/>
                  </a:cubicBezTo>
                  <a:cubicBezTo>
                    <a:pt x="2571" y="20910"/>
                    <a:pt x="2829" y="19507"/>
                    <a:pt x="4243" y="16141"/>
                  </a:cubicBezTo>
                  <a:cubicBezTo>
                    <a:pt x="5657" y="12775"/>
                    <a:pt x="8229" y="7445"/>
                    <a:pt x="10414" y="4219"/>
                  </a:cubicBezTo>
                  <a:cubicBezTo>
                    <a:pt x="12600" y="993"/>
                    <a:pt x="14400" y="-129"/>
                    <a:pt x="15814" y="11"/>
                  </a:cubicBezTo>
                  <a:cubicBezTo>
                    <a:pt x="17229" y="152"/>
                    <a:pt x="18257" y="1554"/>
                    <a:pt x="19157" y="5341"/>
                  </a:cubicBezTo>
                  <a:cubicBezTo>
                    <a:pt x="20057" y="9128"/>
                    <a:pt x="20829" y="15300"/>
                    <a:pt x="2160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6068555" y="58343"/>
              <a:ext cx="141745" cy="34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286" fill="norm" stroke="1" extrusionOk="0">
                  <a:moveTo>
                    <a:pt x="21271" y="6684"/>
                  </a:moveTo>
                  <a:cubicBezTo>
                    <a:pt x="20953" y="4829"/>
                    <a:pt x="20636" y="2973"/>
                    <a:pt x="18571" y="1714"/>
                  </a:cubicBezTo>
                  <a:cubicBezTo>
                    <a:pt x="16506" y="456"/>
                    <a:pt x="12695" y="-207"/>
                    <a:pt x="9359" y="58"/>
                  </a:cubicBezTo>
                  <a:cubicBezTo>
                    <a:pt x="6024" y="323"/>
                    <a:pt x="3165" y="1516"/>
                    <a:pt x="1577" y="2510"/>
                  </a:cubicBezTo>
                  <a:cubicBezTo>
                    <a:pt x="-11" y="3503"/>
                    <a:pt x="-329" y="4299"/>
                    <a:pt x="306" y="4829"/>
                  </a:cubicBezTo>
                  <a:cubicBezTo>
                    <a:pt x="942" y="5359"/>
                    <a:pt x="2530" y="5624"/>
                    <a:pt x="5071" y="5292"/>
                  </a:cubicBezTo>
                  <a:cubicBezTo>
                    <a:pt x="7612" y="4961"/>
                    <a:pt x="11106" y="4033"/>
                    <a:pt x="13806" y="3238"/>
                  </a:cubicBezTo>
                  <a:cubicBezTo>
                    <a:pt x="16506" y="2443"/>
                    <a:pt x="18412" y="1781"/>
                    <a:pt x="19524" y="1781"/>
                  </a:cubicBezTo>
                  <a:cubicBezTo>
                    <a:pt x="20636" y="1781"/>
                    <a:pt x="20953" y="2443"/>
                    <a:pt x="20953" y="5160"/>
                  </a:cubicBezTo>
                  <a:cubicBezTo>
                    <a:pt x="20953" y="7876"/>
                    <a:pt x="20636" y="12647"/>
                    <a:pt x="20318" y="15430"/>
                  </a:cubicBezTo>
                  <a:cubicBezTo>
                    <a:pt x="20000" y="18213"/>
                    <a:pt x="19683" y="19008"/>
                    <a:pt x="19206" y="19737"/>
                  </a:cubicBezTo>
                  <a:cubicBezTo>
                    <a:pt x="18730" y="20465"/>
                    <a:pt x="18095" y="21128"/>
                    <a:pt x="18095" y="21260"/>
                  </a:cubicBezTo>
                  <a:cubicBezTo>
                    <a:pt x="18095" y="21393"/>
                    <a:pt x="18730" y="20995"/>
                    <a:pt x="19365" y="20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6286500" y="0"/>
              <a:ext cx="158750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95"/>
                    <a:pt x="18720" y="189"/>
                    <a:pt x="17280" y="947"/>
                  </a:cubicBezTo>
                  <a:cubicBezTo>
                    <a:pt x="15840" y="1705"/>
                    <a:pt x="14400" y="3126"/>
                    <a:pt x="12240" y="5684"/>
                  </a:cubicBezTo>
                  <a:cubicBezTo>
                    <a:pt x="10080" y="8242"/>
                    <a:pt x="7200" y="11937"/>
                    <a:pt x="5040" y="14779"/>
                  </a:cubicBezTo>
                  <a:cubicBezTo>
                    <a:pt x="2880" y="17621"/>
                    <a:pt x="1440" y="196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6458945" y="146050"/>
              <a:ext cx="43456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176"/>
                    <a:pt x="4448" y="8352"/>
                    <a:pt x="1502" y="11952"/>
                  </a:cubicBezTo>
                  <a:cubicBezTo>
                    <a:pt x="-1443" y="15552"/>
                    <a:pt x="521" y="18576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6546850" y="105272"/>
              <a:ext cx="159210" cy="394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409" fill="norm" stroke="1" extrusionOk="0">
                  <a:moveTo>
                    <a:pt x="18277" y="146"/>
                  </a:moveTo>
                  <a:cubicBezTo>
                    <a:pt x="15785" y="31"/>
                    <a:pt x="13292" y="-84"/>
                    <a:pt x="11354" y="88"/>
                  </a:cubicBezTo>
                  <a:cubicBezTo>
                    <a:pt x="9415" y="261"/>
                    <a:pt x="8031" y="720"/>
                    <a:pt x="7892" y="1984"/>
                  </a:cubicBezTo>
                  <a:cubicBezTo>
                    <a:pt x="7754" y="3248"/>
                    <a:pt x="8862" y="5316"/>
                    <a:pt x="11492" y="7442"/>
                  </a:cubicBezTo>
                  <a:cubicBezTo>
                    <a:pt x="14123" y="9567"/>
                    <a:pt x="18277" y="11750"/>
                    <a:pt x="19938" y="13761"/>
                  </a:cubicBezTo>
                  <a:cubicBezTo>
                    <a:pt x="21600" y="15771"/>
                    <a:pt x="20769" y="17610"/>
                    <a:pt x="18831" y="19046"/>
                  </a:cubicBezTo>
                  <a:cubicBezTo>
                    <a:pt x="16892" y="20482"/>
                    <a:pt x="13846" y="21516"/>
                    <a:pt x="10662" y="21401"/>
                  </a:cubicBezTo>
                  <a:cubicBezTo>
                    <a:pt x="7477" y="21286"/>
                    <a:pt x="4154" y="20022"/>
                    <a:pt x="2354" y="19103"/>
                  </a:cubicBezTo>
                  <a:cubicBezTo>
                    <a:pt x="554" y="18184"/>
                    <a:pt x="277" y="17610"/>
                    <a:pt x="0" y="17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6635750" y="63500"/>
              <a:ext cx="3492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65" y="17486"/>
                    <a:pt x="7331" y="13371"/>
                    <a:pt x="10931" y="9771"/>
                  </a:cubicBezTo>
                  <a:cubicBezTo>
                    <a:pt x="14531" y="6171"/>
                    <a:pt x="18065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393700" y="1212850"/>
              <a:ext cx="71374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982"/>
                    <a:pt x="0" y="16364"/>
                    <a:pt x="45" y="14400"/>
                  </a:cubicBezTo>
                  <a:cubicBezTo>
                    <a:pt x="90" y="12436"/>
                    <a:pt x="179" y="11127"/>
                    <a:pt x="352" y="10309"/>
                  </a:cubicBezTo>
                  <a:cubicBezTo>
                    <a:pt x="525" y="9491"/>
                    <a:pt x="781" y="9164"/>
                    <a:pt x="1025" y="8836"/>
                  </a:cubicBezTo>
                  <a:cubicBezTo>
                    <a:pt x="1268" y="8509"/>
                    <a:pt x="1499" y="8182"/>
                    <a:pt x="1726" y="7691"/>
                  </a:cubicBezTo>
                  <a:cubicBezTo>
                    <a:pt x="1954" y="7200"/>
                    <a:pt x="2178" y="6545"/>
                    <a:pt x="2434" y="5727"/>
                  </a:cubicBezTo>
                  <a:cubicBezTo>
                    <a:pt x="2690" y="4909"/>
                    <a:pt x="2979" y="3927"/>
                    <a:pt x="3235" y="3273"/>
                  </a:cubicBezTo>
                  <a:cubicBezTo>
                    <a:pt x="3491" y="2618"/>
                    <a:pt x="3715" y="2291"/>
                    <a:pt x="3936" y="1800"/>
                  </a:cubicBezTo>
                  <a:cubicBezTo>
                    <a:pt x="4157" y="1309"/>
                    <a:pt x="4375" y="655"/>
                    <a:pt x="4615" y="327"/>
                  </a:cubicBezTo>
                  <a:cubicBezTo>
                    <a:pt x="4856" y="0"/>
                    <a:pt x="5118" y="0"/>
                    <a:pt x="5387" y="0"/>
                  </a:cubicBezTo>
                  <a:cubicBezTo>
                    <a:pt x="5656" y="0"/>
                    <a:pt x="5932" y="0"/>
                    <a:pt x="6137" y="0"/>
                  </a:cubicBezTo>
                  <a:cubicBezTo>
                    <a:pt x="6342" y="0"/>
                    <a:pt x="6476" y="0"/>
                    <a:pt x="6623" y="0"/>
                  </a:cubicBezTo>
                  <a:cubicBezTo>
                    <a:pt x="6771" y="0"/>
                    <a:pt x="6931" y="0"/>
                    <a:pt x="7085" y="164"/>
                  </a:cubicBezTo>
                  <a:cubicBezTo>
                    <a:pt x="7238" y="327"/>
                    <a:pt x="7386" y="655"/>
                    <a:pt x="7616" y="1309"/>
                  </a:cubicBezTo>
                  <a:cubicBezTo>
                    <a:pt x="7847" y="1964"/>
                    <a:pt x="8161" y="2945"/>
                    <a:pt x="8414" y="3600"/>
                  </a:cubicBezTo>
                  <a:cubicBezTo>
                    <a:pt x="8667" y="4255"/>
                    <a:pt x="8859" y="4582"/>
                    <a:pt x="9125" y="5073"/>
                  </a:cubicBezTo>
                  <a:cubicBezTo>
                    <a:pt x="9391" y="5564"/>
                    <a:pt x="9730" y="6218"/>
                    <a:pt x="9993" y="6709"/>
                  </a:cubicBezTo>
                  <a:cubicBezTo>
                    <a:pt x="10256" y="7200"/>
                    <a:pt x="10441" y="7527"/>
                    <a:pt x="10630" y="7855"/>
                  </a:cubicBezTo>
                  <a:cubicBezTo>
                    <a:pt x="10819" y="8182"/>
                    <a:pt x="11011" y="8509"/>
                    <a:pt x="11204" y="8836"/>
                  </a:cubicBezTo>
                  <a:cubicBezTo>
                    <a:pt x="11396" y="9164"/>
                    <a:pt x="11588" y="9491"/>
                    <a:pt x="11780" y="9655"/>
                  </a:cubicBezTo>
                  <a:cubicBezTo>
                    <a:pt x="11972" y="9818"/>
                    <a:pt x="12164" y="9818"/>
                    <a:pt x="12350" y="9818"/>
                  </a:cubicBezTo>
                  <a:cubicBezTo>
                    <a:pt x="12536" y="9818"/>
                    <a:pt x="12715" y="9818"/>
                    <a:pt x="12911" y="9818"/>
                  </a:cubicBezTo>
                  <a:cubicBezTo>
                    <a:pt x="13106" y="9818"/>
                    <a:pt x="13317" y="9818"/>
                    <a:pt x="13522" y="9982"/>
                  </a:cubicBezTo>
                  <a:cubicBezTo>
                    <a:pt x="13727" y="10145"/>
                    <a:pt x="13926" y="10473"/>
                    <a:pt x="14224" y="10636"/>
                  </a:cubicBezTo>
                  <a:cubicBezTo>
                    <a:pt x="14522" y="10800"/>
                    <a:pt x="14919" y="10800"/>
                    <a:pt x="15223" y="10800"/>
                  </a:cubicBezTo>
                  <a:cubicBezTo>
                    <a:pt x="15527" y="10800"/>
                    <a:pt x="15739" y="10800"/>
                    <a:pt x="16049" y="10964"/>
                  </a:cubicBezTo>
                  <a:cubicBezTo>
                    <a:pt x="16360" y="11127"/>
                    <a:pt x="16770" y="11455"/>
                    <a:pt x="17065" y="11782"/>
                  </a:cubicBezTo>
                  <a:cubicBezTo>
                    <a:pt x="17359" y="12109"/>
                    <a:pt x="17539" y="12436"/>
                    <a:pt x="17827" y="12927"/>
                  </a:cubicBezTo>
                  <a:cubicBezTo>
                    <a:pt x="18115" y="13418"/>
                    <a:pt x="18512" y="14073"/>
                    <a:pt x="18894" y="14727"/>
                  </a:cubicBezTo>
                  <a:cubicBezTo>
                    <a:pt x="19275" y="15382"/>
                    <a:pt x="19640" y="16036"/>
                    <a:pt x="19906" y="16527"/>
                  </a:cubicBezTo>
                  <a:cubicBezTo>
                    <a:pt x="20172" y="17018"/>
                    <a:pt x="20338" y="17345"/>
                    <a:pt x="20604" y="17836"/>
                  </a:cubicBezTo>
                  <a:cubicBezTo>
                    <a:pt x="20870" y="18327"/>
                    <a:pt x="21235" y="18982"/>
                    <a:pt x="21600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167986" y="1866900"/>
              <a:ext cx="177176" cy="510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015" fill="norm" stroke="1" extrusionOk="0">
                  <a:moveTo>
                    <a:pt x="2672" y="6794"/>
                  </a:moveTo>
                  <a:cubicBezTo>
                    <a:pt x="2169" y="6010"/>
                    <a:pt x="1667" y="5226"/>
                    <a:pt x="1416" y="5226"/>
                  </a:cubicBezTo>
                  <a:cubicBezTo>
                    <a:pt x="1165" y="5226"/>
                    <a:pt x="1165" y="6010"/>
                    <a:pt x="1290" y="7882"/>
                  </a:cubicBezTo>
                  <a:cubicBezTo>
                    <a:pt x="1416" y="9755"/>
                    <a:pt x="1667" y="12716"/>
                    <a:pt x="1542" y="14981"/>
                  </a:cubicBezTo>
                  <a:cubicBezTo>
                    <a:pt x="1416" y="17245"/>
                    <a:pt x="914" y="18813"/>
                    <a:pt x="662" y="19902"/>
                  </a:cubicBezTo>
                  <a:cubicBezTo>
                    <a:pt x="411" y="20990"/>
                    <a:pt x="411" y="21600"/>
                    <a:pt x="286" y="20206"/>
                  </a:cubicBezTo>
                  <a:cubicBezTo>
                    <a:pt x="160" y="18813"/>
                    <a:pt x="-91" y="15416"/>
                    <a:pt x="35" y="12237"/>
                  </a:cubicBezTo>
                  <a:cubicBezTo>
                    <a:pt x="160" y="9058"/>
                    <a:pt x="662" y="6097"/>
                    <a:pt x="1667" y="4181"/>
                  </a:cubicBezTo>
                  <a:cubicBezTo>
                    <a:pt x="2672" y="2265"/>
                    <a:pt x="4179" y="1394"/>
                    <a:pt x="5435" y="827"/>
                  </a:cubicBezTo>
                  <a:cubicBezTo>
                    <a:pt x="6690" y="261"/>
                    <a:pt x="7695" y="0"/>
                    <a:pt x="9830" y="0"/>
                  </a:cubicBezTo>
                  <a:cubicBezTo>
                    <a:pt x="11965" y="0"/>
                    <a:pt x="15230" y="261"/>
                    <a:pt x="17616" y="1350"/>
                  </a:cubicBezTo>
                  <a:cubicBezTo>
                    <a:pt x="20002" y="2439"/>
                    <a:pt x="21509" y="4355"/>
                    <a:pt x="20881" y="6184"/>
                  </a:cubicBezTo>
                  <a:cubicBezTo>
                    <a:pt x="20253" y="8013"/>
                    <a:pt x="17490" y="9755"/>
                    <a:pt x="14602" y="10756"/>
                  </a:cubicBezTo>
                  <a:cubicBezTo>
                    <a:pt x="11714" y="11758"/>
                    <a:pt x="8700" y="12019"/>
                    <a:pt x="6565" y="12150"/>
                  </a:cubicBezTo>
                  <a:cubicBezTo>
                    <a:pt x="4430" y="12281"/>
                    <a:pt x="3174" y="12281"/>
                    <a:pt x="3174" y="12629"/>
                  </a:cubicBezTo>
                  <a:cubicBezTo>
                    <a:pt x="3174" y="12977"/>
                    <a:pt x="4430" y="13674"/>
                    <a:pt x="6565" y="14763"/>
                  </a:cubicBezTo>
                  <a:cubicBezTo>
                    <a:pt x="8700" y="15852"/>
                    <a:pt x="11714" y="17332"/>
                    <a:pt x="14225" y="18334"/>
                  </a:cubicBezTo>
                  <a:cubicBezTo>
                    <a:pt x="16737" y="19335"/>
                    <a:pt x="18746" y="19858"/>
                    <a:pt x="20756" y="20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380999" y="2128410"/>
              <a:ext cx="130400" cy="179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033" fill="norm" stroke="1" extrusionOk="0">
                  <a:moveTo>
                    <a:pt x="0" y="8057"/>
                  </a:moveTo>
                  <a:cubicBezTo>
                    <a:pt x="1371" y="9050"/>
                    <a:pt x="2743" y="10044"/>
                    <a:pt x="6171" y="9671"/>
                  </a:cubicBezTo>
                  <a:cubicBezTo>
                    <a:pt x="9600" y="9299"/>
                    <a:pt x="15086" y="7561"/>
                    <a:pt x="18000" y="6071"/>
                  </a:cubicBezTo>
                  <a:cubicBezTo>
                    <a:pt x="20914" y="4582"/>
                    <a:pt x="21257" y="3340"/>
                    <a:pt x="21086" y="2099"/>
                  </a:cubicBezTo>
                  <a:cubicBezTo>
                    <a:pt x="20914" y="857"/>
                    <a:pt x="20228" y="-384"/>
                    <a:pt x="17143" y="113"/>
                  </a:cubicBezTo>
                  <a:cubicBezTo>
                    <a:pt x="14057" y="609"/>
                    <a:pt x="8571" y="2844"/>
                    <a:pt x="4971" y="6195"/>
                  </a:cubicBezTo>
                  <a:cubicBezTo>
                    <a:pt x="1371" y="9547"/>
                    <a:pt x="-343" y="14016"/>
                    <a:pt x="343" y="16747"/>
                  </a:cubicBezTo>
                  <a:cubicBezTo>
                    <a:pt x="1028" y="19478"/>
                    <a:pt x="4114" y="20471"/>
                    <a:pt x="7886" y="20844"/>
                  </a:cubicBezTo>
                  <a:cubicBezTo>
                    <a:pt x="11657" y="21216"/>
                    <a:pt x="16114" y="20968"/>
                    <a:pt x="20571" y="20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615950" y="2106235"/>
              <a:ext cx="177800" cy="191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015" fill="norm" stroke="1" extrusionOk="0">
                  <a:moveTo>
                    <a:pt x="12662" y="913"/>
                  </a:moveTo>
                  <a:cubicBezTo>
                    <a:pt x="11669" y="216"/>
                    <a:pt x="10676" y="-481"/>
                    <a:pt x="8317" y="448"/>
                  </a:cubicBezTo>
                  <a:cubicBezTo>
                    <a:pt x="5958" y="1377"/>
                    <a:pt x="2234" y="3932"/>
                    <a:pt x="745" y="7416"/>
                  </a:cubicBezTo>
                  <a:cubicBezTo>
                    <a:pt x="-745" y="10900"/>
                    <a:pt x="0" y="15313"/>
                    <a:pt x="2979" y="17867"/>
                  </a:cubicBezTo>
                  <a:cubicBezTo>
                    <a:pt x="5958" y="20422"/>
                    <a:pt x="11172" y="21119"/>
                    <a:pt x="14524" y="21003"/>
                  </a:cubicBezTo>
                  <a:cubicBezTo>
                    <a:pt x="17876" y="20887"/>
                    <a:pt x="19365" y="19958"/>
                    <a:pt x="20855" y="19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775194" y="2117176"/>
              <a:ext cx="234457" cy="169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0790" fill="norm" stroke="1" extrusionOk="0">
                  <a:moveTo>
                    <a:pt x="10851" y="4362"/>
                  </a:moveTo>
                  <a:cubicBezTo>
                    <a:pt x="10660" y="3060"/>
                    <a:pt x="10469" y="1759"/>
                    <a:pt x="9895" y="848"/>
                  </a:cubicBezTo>
                  <a:cubicBezTo>
                    <a:pt x="9322" y="-63"/>
                    <a:pt x="8366" y="-583"/>
                    <a:pt x="6550" y="1109"/>
                  </a:cubicBezTo>
                  <a:cubicBezTo>
                    <a:pt x="4734" y="2800"/>
                    <a:pt x="2058" y="6704"/>
                    <a:pt x="815" y="9957"/>
                  </a:cubicBezTo>
                  <a:cubicBezTo>
                    <a:pt x="-427" y="13210"/>
                    <a:pt x="-236" y="15812"/>
                    <a:pt x="1293" y="17634"/>
                  </a:cubicBezTo>
                  <a:cubicBezTo>
                    <a:pt x="2823" y="19456"/>
                    <a:pt x="5690" y="20497"/>
                    <a:pt x="7697" y="19846"/>
                  </a:cubicBezTo>
                  <a:cubicBezTo>
                    <a:pt x="9704" y="19195"/>
                    <a:pt x="10851" y="16853"/>
                    <a:pt x="11329" y="14901"/>
                  </a:cubicBezTo>
                  <a:cubicBezTo>
                    <a:pt x="11807" y="12950"/>
                    <a:pt x="11615" y="11388"/>
                    <a:pt x="11233" y="11128"/>
                  </a:cubicBezTo>
                  <a:cubicBezTo>
                    <a:pt x="10851" y="10868"/>
                    <a:pt x="10277" y="11909"/>
                    <a:pt x="9895" y="13080"/>
                  </a:cubicBezTo>
                  <a:cubicBezTo>
                    <a:pt x="9513" y="14251"/>
                    <a:pt x="9322" y="15552"/>
                    <a:pt x="10182" y="17113"/>
                  </a:cubicBezTo>
                  <a:cubicBezTo>
                    <a:pt x="11042" y="18675"/>
                    <a:pt x="12954" y="20497"/>
                    <a:pt x="14961" y="20757"/>
                  </a:cubicBezTo>
                  <a:cubicBezTo>
                    <a:pt x="16968" y="21017"/>
                    <a:pt x="19070" y="19716"/>
                    <a:pt x="21173" y="18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1011766" y="2012950"/>
              <a:ext cx="111001" cy="583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563" fill="norm" stroke="1" extrusionOk="0">
                  <a:moveTo>
                    <a:pt x="8000" y="6339"/>
                  </a:moveTo>
                  <a:cubicBezTo>
                    <a:pt x="6000" y="8452"/>
                    <a:pt x="4000" y="10565"/>
                    <a:pt x="3400" y="12913"/>
                  </a:cubicBezTo>
                  <a:cubicBezTo>
                    <a:pt x="2800" y="15261"/>
                    <a:pt x="3600" y="17843"/>
                    <a:pt x="4400" y="19409"/>
                  </a:cubicBezTo>
                  <a:cubicBezTo>
                    <a:pt x="5200" y="20974"/>
                    <a:pt x="6000" y="21522"/>
                    <a:pt x="6400" y="21561"/>
                  </a:cubicBezTo>
                  <a:cubicBezTo>
                    <a:pt x="6800" y="21600"/>
                    <a:pt x="6800" y="21130"/>
                    <a:pt x="5800" y="19330"/>
                  </a:cubicBezTo>
                  <a:cubicBezTo>
                    <a:pt x="4800" y="17530"/>
                    <a:pt x="2800" y="14400"/>
                    <a:pt x="1600" y="11348"/>
                  </a:cubicBezTo>
                  <a:cubicBezTo>
                    <a:pt x="400" y="8296"/>
                    <a:pt x="0" y="5322"/>
                    <a:pt x="0" y="3522"/>
                  </a:cubicBezTo>
                  <a:cubicBezTo>
                    <a:pt x="0" y="1722"/>
                    <a:pt x="400" y="1096"/>
                    <a:pt x="1400" y="665"/>
                  </a:cubicBezTo>
                  <a:cubicBezTo>
                    <a:pt x="2400" y="235"/>
                    <a:pt x="4000" y="0"/>
                    <a:pt x="6000" y="0"/>
                  </a:cubicBezTo>
                  <a:cubicBezTo>
                    <a:pt x="8000" y="0"/>
                    <a:pt x="10400" y="235"/>
                    <a:pt x="13400" y="1252"/>
                  </a:cubicBezTo>
                  <a:cubicBezTo>
                    <a:pt x="16400" y="2270"/>
                    <a:pt x="20000" y="4070"/>
                    <a:pt x="20800" y="5557"/>
                  </a:cubicBezTo>
                  <a:cubicBezTo>
                    <a:pt x="21600" y="7043"/>
                    <a:pt x="19600" y="8217"/>
                    <a:pt x="16400" y="9235"/>
                  </a:cubicBezTo>
                  <a:cubicBezTo>
                    <a:pt x="13200" y="10252"/>
                    <a:pt x="8800" y="11113"/>
                    <a:pt x="4400" y="11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254000" y="2419350"/>
              <a:ext cx="9080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13" y="19800"/>
                    <a:pt x="3827" y="18000"/>
                    <a:pt x="5639" y="15975"/>
                  </a:cubicBezTo>
                  <a:cubicBezTo>
                    <a:pt x="7452" y="13950"/>
                    <a:pt x="9164" y="11700"/>
                    <a:pt x="11278" y="9450"/>
                  </a:cubicBezTo>
                  <a:cubicBezTo>
                    <a:pt x="13393" y="7200"/>
                    <a:pt x="15910" y="4950"/>
                    <a:pt x="17698" y="3375"/>
                  </a:cubicBezTo>
                  <a:cubicBezTo>
                    <a:pt x="19485" y="1800"/>
                    <a:pt x="20543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546100" y="2451100"/>
              <a:ext cx="5080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60" y="18947"/>
                    <a:pt x="6120" y="16295"/>
                    <a:pt x="9225" y="13642"/>
                  </a:cubicBezTo>
                  <a:cubicBezTo>
                    <a:pt x="12330" y="10989"/>
                    <a:pt x="15480" y="8337"/>
                    <a:pt x="17550" y="6063"/>
                  </a:cubicBezTo>
                  <a:cubicBezTo>
                    <a:pt x="19620" y="3789"/>
                    <a:pt x="20610" y="18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1300527" y="2101850"/>
              <a:ext cx="13923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000"/>
                    <a:pt x="-1303" y="8000"/>
                    <a:pt x="240" y="11600"/>
                  </a:cubicBezTo>
                  <a:cubicBezTo>
                    <a:pt x="1783" y="15200"/>
                    <a:pt x="11040" y="184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1327149" y="225425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2061754" y="2022507"/>
              <a:ext cx="152280" cy="495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18" fill="norm" stroke="1" extrusionOk="0">
                  <a:moveTo>
                    <a:pt x="10931" y="8647"/>
                  </a:moveTo>
                  <a:cubicBezTo>
                    <a:pt x="10931" y="9654"/>
                    <a:pt x="10931" y="10661"/>
                    <a:pt x="11227" y="12537"/>
                  </a:cubicBezTo>
                  <a:cubicBezTo>
                    <a:pt x="11523" y="14414"/>
                    <a:pt x="12114" y="17159"/>
                    <a:pt x="12410" y="18898"/>
                  </a:cubicBezTo>
                  <a:cubicBezTo>
                    <a:pt x="12706" y="20637"/>
                    <a:pt x="12706" y="21369"/>
                    <a:pt x="12262" y="21415"/>
                  </a:cubicBezTo>
                  <a:cubicBezTo>
                    <a:pt x="11819" y="21461"/>
                    <a:pt x="10931" y="20820"/>
                    <a:pt x="9451" y="18944"/>
                  </a:cubicBezTo>
                  <a:cubicBezTo>
                    <a:pt x="7972" y="17068"/>
                    <a:pt x="5901" y="13956"/>
                    <a:pt x="4569" y="11027"/>
                  </a:cubicBezTo>
                  <a:cubicBezTo>
                    <a:pt x="3238" y="8098"/>
                    <a:pt x="2646" y="5353"/>
                    <a:pt x="3238" y="3522"/>
                  </a:cubicBezTo>
                  <a:cubicBezTo>
                    <a:pt x="3829" y="1692"/>
                    <a:pt x="5605" y="776"/>
                    <a:pt x="8120" y="319"/>
                  </a:cubicBezTo>
                  <a:cubicBezTo>
                    <a:pt x="10635" y="-139"/>
                    <a:pt x="13890" y="-139"/>
                    <a:pt x="16553" y="547"/>
                  </a:cubicBezTo>
                  <a:cubicBezTo>
                    <a:pt x="19216" y="1234"/>
                    <a:pt x="21287" y="2607"/>
                    <a:pt x="21287" y="3934"/>
                  </a:cubicBezTo>
                  <a:cubicBezTo>
                    <a:pt x="21287" y="5261"/>
                    <a:pt x="19216" y="6542"/>
                    <a:pt x="16405" y="7458"/>
                  </a:cubicBezTo>
                  <a:cubicBezTo>
                    <a:pt x="13594" y="8373"/>
                    <a:pt x="10043" y="8922"/>
                    <a:pt x="7084" y="8968"/>
                  </a:cubicBezTo>
                  <a:cubicBezTo>
                    <a:pt x="4125" y="9014"/>
                    <a:pt x="1758" y="8556"/>
                    <a:pt x="723" y="8098"/>
                  </a:cubicBezTo>
                  <a:cubicBezTo>
                    <a:pt x="-313" y="7641"/>
                    <a:pt x="-17" y="7183"/>
                    <a:pt x="279" y="6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2222500" y="1974850"/>
              <a:ext cx="184150" cy="213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5082"/>
                  </a:moveTo>
                  <a:cubicBezTo>
                    <a:pt x="745" y="4235"/>
                    <a:pt x="1490" y="3388"/>
                    <a:pt x="2483" y="3071"/>
                  </a:cubicBezTo>
                  <a:cubicBezTo>
                    <a:pt x="3476" y="2753"/>
                    <a:pt x="4717" y="2965"/>
                    <a:pt x="6703" y="4765"/>
                  </a:cubicBezTo>
                  <a:cubicBezTo>
                    <a:pt x="8690" y="6565"/>
                    <a:pt x="11421" y="9953"/>
                    <a:pt x="12786" y="12494"/>
                  </a:cubicBezTo>
                  <a:cubicBezTo>
                    <a:pt x="14152" y="15035"/>
                    <a:pt x="14152" y="16729"/>
                    <a:pt x="14152" y="18106"/>
                  </a:cubicBezTo>
                  <a:cubicBezTo>
                    <a:pt x="14152" y="19482"/>
                    <a:pt x="14152" y="20541"/>
                    <a:pt x="13531" y="21071"/>
                  </a:cubicBezTo>
                  <a:cubicBezTo>
                    <a:pt x="12910" y="21600"/>
                    <a:pt x="11669" y="21600"/>
                    <a:pt x="10676" y="20329"/>
                  </a:cubicBezTo>
                  <a:cubicBezTo>
                    <a:pt x="9683" y="19059"/>
                    <a:pt x="8938" y="16518"/>
                    <a:pt x="9062" y="13447"/>
                  </a:cubicBezTo>
                  <a:cubicBezTo>
                    <a:pt x="9186" y="10376"/>
                    <a:pt x="10179" y="6776"/>
                    <a:pt x="12414" y="4447"/>
                  </a:cubicBezTo>
                  <a:cubicBezTo>
                    <a:pt x="14648" y="2118"/>
                    <a:pt x="18124" y="10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2405041" y="1968500"/>
              <a:ext cx="132451" cy="173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0854" fill="norm" stroke="1" extrusionOk="0">
                  <a:moveTo>
                    <a:pt x="12216" y="6861"/>
                  </a:moveTo>
                  <a:cubicBezTo>
                    <a:pt x="11551" y="4828"/>
                    <a:pt x="10886" y="2795"/>
                    <a:pt x="9723" y="1906"/>
                  </a:cubicBezTo>
                  <a:cubicBezTo>
                    <a:pt x="8560" y="1016"/>
                    <a:pt x="6899" y="1271"/>
                    <a:pt x="5071" y="3304"/>
                  </a:cubicBezTo>
                  <a:cubicBezTo>
                    <a:pt x="3243" y="5336"/>
                    <a:pt x="1250" y="9148"/>
                    <a:pt x="419" y="12325"/>
                  </a:cubicBezTo>
                  <a:cubicBezTo>
                    <a:pt x="-412" y="15501"/>
                    <a:pt x="-80" y="18042"/>
                    <a:pt x="2080" y="19567"/>
                  </a:cubicBezTo>
                  <a:cubicBezTo>
                    <a:pt x="4240" y="21092"/>
                    <a:pt x="8228" y="21600"/>
                    <a:pt x="11717" y="19186"/>
                  </a:cubicBezTo>
                  <a:cubicBezTo>
                    <a:pt x="15206" y="16772"/>
                    <a:pt x="18197" y="11435"/>
                    <a:pt x="19693" y="8132"/>
                  </a:cubicBezTo>
                  <a:cubicBezTo>
                    <a:pt x="21188" y="4828"/>
                    <a:pt x="21188" y="3558"/>
                    <a:pt x="19526" y="2541"/>
                  </a:cubicBezTo>
                  <a:cubicBezTo>
                    <a:pt x="17865" y="1525"/>
                    <a:pt x="14542" y="762"/>
                    <a:pt x="112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2584920" y="1775883"/>
              <a:ext cx="153668" cy="366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93" fill="norm" stroke="1" extrusionOk="0">
                  <a:moveTo>
                    <a:pt x="811" y="1241"/>
                  </a:moveTo>
                  <a:cubicBezTo>
                    <a:pt x="519" y="621"/>
                    <a:pt x="227" y="0"/>
                    <a:pt x="81" y="0"/>
                  </a:cubicBezTo>
                  <a:cubicBezTo>
                    <a:pt x="-65" y="0"/>
                    <a:pt x="-65" y="621"/>
                    <a:pt x="519" y="2917"/>
                  </a:cubicBezTo>
                  <a:cubicBezTo>
                    <a:pt x="1103" y="5214"/>
                    <a:pt x="2270" y="9186"/>
                    <a:pt x="3146" y="12228"/>
                  </a:cubicBezTo>
                  <a:cubicBezTo>
                    <a:pt x="4021" y="15269"/>
                    <a:pt x="4605" y="17379"/>
                    <a:pt x="5043" y="18807"/>
                  </a:cubicBezTo>
                  <a:cubicBezTo>
                    <a:pt x="5481" y="20234"/>
                    <a:pt x="5773" y="20979"/>
                    <a:pt x="5919" y="20855"/>
                  </a:cubicBezTo>
                  <a:cubicBezTo>
                    <a:pt x="6065" y="20731"/>
                    <a:pt x="6065" y="19738"/>
                    <a:pt x="6211" y="18434"/>
                  </a:cubicBezTo>
                  <a:cubicBezTo>
                    <a:pt x="6357" y="17131"/>
                    <a:pt x="6649" y="15517"/>
                    <a:pt x="7232" y="14462"/>
                  </a:cubicBezTo>
                  <a:cubicBezTo>
                    <a:pt x="7816" y="13407"/>
                    <a:pt x="8692" y="12910"/>
                    <a:pt x="10005" y="12538"/>
                  </a:cubicBezTo>
                  <a:cubicBezTo>
                    <a:pt x="11319" y="12166"/>
                    <a:pt x="13070" y="11917"/>
                    <a:pt x="14676" y="11979"/>
                  </a:cubicBezTo>
                  <a:cubicBezTo>
                    <a:pt x="16281" y="12041"/>
                    <a:pt x="17740" y="12414"/>
                    <a:pt x="19054" y="13469"/>
                  </a:cubicBezTo>
                  <a:cubicBezTo>
                    <a:pt x="20367" y="14524"/>
                    <a:pt x="21535" y="16262"/>
                    <a:pt x="21097" y="17690"/>
                  </a:cubicBezTo>
                  <a:cubicBezTo>
                    <a:pt x="20659" y="19117"/>
                    <a:pt x="18616" y="20234"/>
                    <a:pt x="15697" y="20855"/>
                  </a:cubicBezTo>
                  <a:cubicBezTo>
                    <a:pt x="12778" y="21476"/>
                    <a:pt x="8984" y="21600"/>
                    <a:pt x="6503" y="21414"/>
                  </a:cubicBezTo>
                  <a:cubicBezTo>
                    <a:pt x="4021" y="21228"/>
                    <a:pt x="2854" y="20731"/>
                    <a:pt x="2854" y="20297"/>
                  </a:cubicBezTo>
                  <a:cubicBezTo>
                    <a:pt x="2854" y="19862"/>
                    <a:pt x="4021" y="19490"/>
                    <a:pt x="5189" y="19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2825749" y="2082800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3200400" y="1936750"/>
              <a:ext cx="15875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700"/>
                  </a:moveTo>
                  <a:cubicBezTo>
                    <a:pt x="1440" y="2475"/>
                    <a:pt x="2880" y="2250"/>
                    <a:pt x="5184" y="4388"/>
                  </a:cubicBezTo>
                  <a:cubicBezTo>
                    <a:pt x="7488" y="6525"/>
                    <a:pt x="10656" y="11025"/>
                    <a:pt x="12240" y="13838"/>
                  </a:cubicBezTo>
                  <a:cubicBezTo>
                    <a:pt x="13824" y="16650"/>
                    <a:pt x="13824" y="17775"/>
                    <a:pt x="13104" y="19012"/>
                  </a:cubicBezTo>
                  <a:cubicBezTo>
                    <a:pt x="12384" y="20250"/>
                    <a:pt x="10944" y="21600"/>
                    <a:pt x="9792" y="21600"/>
                  </a:cubicBezTo>
                  <a:cubicBezTo>
                    <a:pt x="8640" y="21600"/>
                    <a:pt x="7776" y="20250"/>
                    <a:pt x="7344" y="17662"/>
                  </a:cubicBezTo>
                  <a:cubicBezTo>
                    <a:pt x="6912" y="15075"/>
                    <a:pt x="6912" y="11250"/>
                    <a:pt x="8640" y="8100"/>
                  </a:cubicBezTo>
                  <a:cubicBezTo>
                    <a:pt x="10368" y="4950"/>
                    <a:pt x="13824" y="2475"/>
                    <a:pt x="16272" y="1238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3374142" y="1917830"/>
              <a:ext cx="112009" cy="184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131" fill="norm" stroke="1" extrusionOk="0">
                  <a:moveTo>
                    <a:pt x="1967" y="8722"/>
                  </a:moveTo>
                  <a:cubicBezTo>
                    <a:pt x="3567" y="9450"/>
                    <a:pt x="5167" y="10178"/>
                    <a:pt x="6967" y="9814"/>
                  </a:cubicBezTo>
                  <a:cubicBezTo>
                    <a:pt x="8767" y="9450"/>
                    <a:pt x="10767" y="7994"/>
                    <a:pt x="12167" y="6659"/>
                  </a:cubicBezTo>
                  <a:cubicBezTo>
                    <a:pt x="13567" y="5324"/>
                    <a:pt x="14367" y="4111"/>
                    <a:pt x="14567" y="2897"/>
                  </a:cubicBezTo>
                  <a:cubicBezTo>
                    <a:pt x="14767" y="1684"/>
                    <a:pt x="14367" y="470"/>
                    <a:pt x="13167" y="106"/>
                  </a:cubicBezTo>
                  <a:cubicBezTo>
                    <a:pt x="11967" y="-258"/>
                    <a:pt x="9967" y="227"/>
                    <a:pt x="7567" y="2897"/>
                  </a:cubicBezTo>
                  <a:cubicBezTo>
                    <a:pt x="5167" y="5567"/>
                    <a:pt x="2367" y="10421"/>
                    <a:pt x="967" y="13454"/>
                  </a:cubicBezTo>
                  <a:cubicBezTo>
                    <a:pt x="-433" y="16488"/>
                    <a:pt x="-433" y="17702"/>
                    <a:pt x="1767" y="18915"/>
                  </a:cubicBezTo>
                  <a:cubicBezTo>
                    <a:pt x="3967" y="20129"/>
                    <a:pt x="8367" y="21342"/>
                    <a:pt x="11967" y="21099"/>
                  </a:cubicBezTo>
                  <a:cubicBezTo>
                    <a:pt x="15567" y="20857"/>
                    <a:pt x="18367" y="19158"/>
                    <a:pt x="21167" y="17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3517900" y="1924050"/>
              <a:ext cx="127000" cy="195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4181"/>
                  </a:moveTo>
                  <a:cubicBezTo>
                    <a:pt x="720" y="8129"/>
                    <a:pt x="1440" y="12077"/>
                    <a:pt x="2160" y="14981"/>
                  </a:cubicBezTo>
                  <a:cubicBezTo>
                    <a:pt x="2880" y="17884"/>
                    <a:pt x="3600" y="19742"/>
                    <a:pt x="4860" y="20671"/>
                  </a:cubicBezTo>
                  <a:cubicBezTo>
                    <a:pt x="6120" y="21600"/>
                    <a:pt x="7920" y="21600"/>
                    <a:pt x="9360" y="20903"/>
                  </a:cubicBezTo>
                  <a:cubicBezTo>
                    <a:pt x="10800" y="20206"/>
                    <a:pt x="11880" y="18813"/>
                    <a:pt x="13860" y="15213"/>
                  </a:cubicBezTo>
                  <a:cubicBezTo>
                    <a:pt x="15840" y="11613"/>
                    <a:pt x="18720" y="580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3689350" y="1943100"/>
              <a:ext cx="1270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3712072" y="1863231"/>
              <a:ext cx="21729" cy="41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297" fill="norm" stroke="1" extrusionOk="0">
                  <a:moveTo>
                    <a:pt x="2484" y="20297"/>
                  </a:moveTo>
                  <a:cubicBezTo>
                    <a:pt x="521" y="11040"/>
                    <a:pt x="-1443" y="1783"/>
                    <a:pt x="1502" y="240"/>
                  </a:cubicBezTo>
                  <a:cubicBezTo>
                    <a:pt x="4448" y="-1303"/>
                    <a:pt x="12302" y="4868"/>
                    <a:pt x="20157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3757462" y="1919808"/>
              <a:ext cx="103338" cy="199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002" fill="norm" stroke="1" extrusionOk="0">
                  <a:moveTo>
                    <a:pt x="1651" y="10467"/>
                  </a:moveTo>
                  <a:cubicBezTo>
                    <a:pt x="5107" y="9131"/>
                    <a:pt x="8563" y="7794"/>
                    <a:pt x="10507" y="6458"/>
                  </a:cubicBezTo>
                  <a:cubicBezTo>
                    <a:pt x="12451" y="5122"/>
                    <a:pt x="12883" y="3786"/>
                    <a:pt x="12451" y="2673"/>
                  </a:cubicBezTo>
                  <a:cubicBezTo>
                    <a:pt x="12019" y="1559"/>
                    <a:pt x="10723" y="669"/>
                    <a:pt x="8995" y="223"/>
                  </a:cubicBezTo>
                  <a:cubicBezTo>
                    <a:pt x="7267" y="-222"/>
                    <a:pt x="5107" y="-222"/>
                    <a:pt x="3163" y="2339"/>
                  </a:cubicBezTo>
                  <a:cubicBezTo>
                    <a:pt x="1219" y="4900"/>
                    <a:pt x="-509" y="10021"/>
                    <a:pt x="139" y="13696"/>
                  </a:cubicBezTo>
                  <a:cubicBezTo>
                    <a:pt x="787" y="17370"/>
                    <a:pt x="3811" y="19597"/>
                    <a:pt x="7699" y="20487"/>
                  </a:cubicBezTo>
                  <a:cubicBezTo>
                    <a:pt x="11587" y="21378"/>
                    <a:pt x="16339" y="20933"/>
                    <a:pt x="21091" y="20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3899370" y="1917700"/>
              <a:ext cx="192401" cy="17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77" fill="norm" stroke="1" extrusionOk="0">
                  <a:moveTo>
                    <a:pt x="2765" y="0"/>
                  </a:moveTo>
                  <a:cubicBezTo>
                    <a:pt x="1826" y="3951"/>
                    <a:pt x="887" y="7902"/>
                    <a:pt x="418" y="10668"/>
                  </a:cubicBezTo>
                  <a:cubicBezTo>
                    <a:pt x="-52" y="13434"/>
                    <a:pt x="-52" y="15015"/>
                    <a:pt x="65" y="16463"/>
                  </a:cubicBezTo>
                  <a:cubicBezTo>
                    <a:pt x="183" y="17912"/>
                    <a:pt x="418" y="19229"/>
                    <a:pt x="1122" y="19888"/>
                  </a:cubicBezTo>
                  <a:cubicBezTo>
                    <a:pt x="1826" y="20546"/>
                    <a:pt x="3000" y="20546"/>
                    <a:pt x="4174" y="19098"/>
                  </a:cubicBezTo>
                  <a:cubicBezTo>
                    <a:pt x="5348" y="17649"/>
                    <a:pt x="6522" y="14751"/>
                    <a:pt x="7226" y="12644"/>
                  </a:cubicBezTo>
                  <a:cubicBezTo>
                    <a:pt x="7931" y="10537"/>
                    <a:pt x="8165" y="9220"/>
                    <a:pt x="8283" y="9615"/>
                  </a:cubicBezTo>
                  <a:cubicBezTo>
                    <a:pt x="8400" y="10010"/>
                    <a:pt x="8400" y="12117"/>
                    <a:pt x="8400" y="13961"/>
                  </a:cubicBezTo>
                  <a:cubicBezTo>
                    <a:pt x="8400" y="15805"/>
                    <a:pt x="8400" y="17385"/>
                    <a:pt x="9339" y="18834"/>
                  </a:cubicBezTo>
                  <a:cubicBezTo>
                    <a:pt x="10278" y="20283"/>
                    <a:pt x="12157" y="21600"/>
                    <a:pt x="14035" y="21468"/>
                  </a:cubicBezTo>
                  <a:cubicBezTo>
                    <a:pt x="15913" y="21337"/>
                    <a:pt x="17791" y="19756"/>
                    <a:pt x="18965" y="16990"/>
                  </a:cubicBezTo>
                  <a:cubicBezTo>
                    <a:pt x="20139" y="14224"/>
                    <a:pt x="20609" y="10273"/>
                    <a:pt x="20961" y="7376"/>
                  </a:cubicBezTo>
                  <a:cubicBezTo>
                    <a:pt x="21313" y="4478"/>
                    <a:pt x="21548" y="2634"/>
                    <a:pt x="21078" y="1580"/>
                  </a:cubicBezTo>
                  <a:cubicBezTo>
                    <a:pt x="20609" y="527"/>
                    <a:pt x="19435" y="263"/>
                    <a:pt x="182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1231900" y="3052233"/>
              <a:ext cx="292100" cy="290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59" fill="norm" stroke="1" extrusionOk="0">
                  <a:moveTo>
                    <a:pt x="0" y="6406"/>
                  </a:moveTo>
                  <a:cubicBezTo>
                    <a:pt x="157" y="12364"/>
                    <a:pt x="313" y="18323"/>
                    <a:pt x="391" y="19961"/>
                  </a:cubicBezTo>
                  <a:cubicBezTo>
                    <a:pt x="470" y="21600"/>
                    <a:pt x="470" y="18919"/>
                    <a:pt x="548" y="15939"/>
                  </a:cubicBezTo>
                  <a:cubicBezTo>
                    <a:pt x="626" y="12960"/>
                    <a:pt x="783" y="9683"/>
                    <a:pt x="861" y="7597"/>
                  </a:cubicBezTo>
                  <a:cubicBezTo>
                    <a:pt x="939" y="5512"/>
                    <a:pt x="939" y="4618"/>
                    <a:pt x="1096" y="3724"/>
                  </a:cubicBezTo>
                  <a:cubicBezTo>
                    <a:pt x="1252" y="2830"/>
                    <a:pt x="1565" y="1937"/>
                    <a:pt x="2035" y="1937"/>
                  </a:cubicBezTo>
                  <a:cubicBezTo>
                    <a:pt x="2504" y="1937"/>
                    <a:pt x="3130" y="2830"/>
                    <a:pt x="3757" y="4022"/>
                  </a:cubicBezTo>
                  <a:cubicBezTo>
                    <a:pt x="4383" y="5214"/>
                    <a:pt x="5009" y="6703"/>
                    <a:pt x="5713" y="7597"/>
                  </a:cubicBezTo>
                  <a:cubicBezTo>
                    <a:pt x="6417" y="8491"/>
                    <a:pt x="7200" y="8789"/>
                    <a:pt x="8217" y="8417"/>
                  </a:cubicBezTo>
                  <a:cubicBezTo>
                    <a:pt x="9235" y="8044"/>
                    <a:pt x="10487" y="7001"/>
                    <a:pt x="11661" y="5735"/>
                  </a:cubicBezTo>
                  <a:cubicBezTo>
                    <a:pt x="12835" y="4469"/>
                    <a:pt x="13930" y="2979"/>
                    <a:pt x="14791" y="1862"/>
                  </a:cubicBezTo>
                  <a:cubicBezTo>
                    <a:pt x="15652" y="745"/>
                    <a:pt x="16278" y="0"/>
                    <a:pt x="16748" y="0"/>
                  </a:cubicBezTo>
                  <a:cubicBezTo>
                    <a:pt x="17217" y="0"/>
                    <a:pt x="17530" y="745"/>
                    <a:pt x="18078" y="2830"/>
                  </a:cubicBezTo>
                  <a:cubicBezTo>
                    <a:pt x="18626" y="4916"/>
                    <a:pt x="19409" y="8342"/>
                    <a:pt x="20035" y="10726"/>
                  </a:cubicBezTo>
                  <a:cubicBezTo>
                    <a:pt x="20661" y="13109"/>
                    <a:pt x="21130" y="14450"/>
                    <a:pt x="21600" y="15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1651557" y="2989718"/>
              <a:ext cx="196293" cy="308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04" fill="norm" stroke="1" extrusionOk="0">
                  <a:moveTo>
                    <a:pt x="21539" y="1401"/>
                  </a:moveTo>
                  <a:cubicBezTo>
                    <a:pt x="19449" y="667"/>
                    <a:pt x="17358" y="-68"/>
                    <a:pt x="14571" y="5"/>
                  </a:cubicBezTo>
                  <a:cubicBezTo>
                    <a:pt x="11784" y="79"/>
                    <a:pt x="8300" y="961"/>
                    <a:pt x="5745" y="2063"/>
                  </a:cubicBezTo>
                  <a:cubicBezTo>
                    <a:pt x="3191" y="3165"/>
                    <a:pt x="1565" y="4487"/>
                    <a:pt x="752" y="6618"/>
                  </a:cubicBezTo>
                  <a:cubicBezTo>
                    <a:pt x="-61" y="8748"/>
                    <a:pt x="-61" y="11687"/>
                    <a:pt x="55" y="14038"/>
                  </a:cubicBezTo>
                  <a:cubicBezTo>
                    <a:pt x="171" y="16389"/>
                    <a:pt x="404" y="18152"/>
                    <a:pt x="868" y="19328"/>
                  </a:cubicBezTo>
                  <a:cubicBezTo>
                    <a:pt x="1333" y="20503"/>
                    <a:pt x="2029" y="21091"/>
                    <a:pt x="2958" y="21312"/>
                  </a:cubicBezTo>
                  <a:cubicBezTo>
                    <a:pt x="3887" y="21532"/>
                    <a:pt x="5049" y="21385"/>
                    <a:pt x="8068" y="20577"/>
                  </a:cubicBezTo>
                  <a:cubicBezTo>
                    <a:pt x="11087" y="19769"/>
                    <a:pt x="15965" y="18299"/>
                    <a:pt x="20842" y="16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1657350" y="3162300"/>
              <a:ext cx="1270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1930399" y="3289300"/>
              <a:ext cx="762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2851150" y="2965450"/>
              <a:ext cx="3175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176"/>
                    <a:pt x="8640" y="8352"/>
                    <a:pt x="12240" y="11952"/>
                  </a:cubicBezTo>
                  <a:cubicBezTo>
                    <a:pt x="15840" y="15552"/>
                    <a:pt x="18720" y="185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2668884" y="3276600"/>
              <a:ext cx="366417" cy="56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09" fill="norm" stroke="1" extrusionOk="0">
                  <a:moveTo>
                    <a:pt x="1379" y="19200"/>
                  </a:moveTo>
                  <a:cubicBezTo>
                    <a:pt x="634" y="20000"/>
                    <a:pt x="-111" y="20800"/>
                    <a:pt x="13" y="21200"/>
                  </a:cubicBezTo>
                  <a:cubicBezTo>
                    <a:pt x="137" y="21600"/>
                    <a:pt x="1130" y="21600"/>
                    <a:pt x="3489" y="19600"/>
                  </a:cubicBezTo>
                  <a:cubicBezTo>
                    <a:pt x="5848" y="17600"/>
                    <a:pt x="9572" y="13600"/>
                    <a:pt x="12799" y="10000"/>
                  </a:cubicBezTo>
                  <a:cubicBezTo>
                    <a:pt x="16027" y="6400"/>
                    <a:pt x="18758" y="3200"/>
                    <a:pt x="214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3333750" y="3390899"/>
              <a:ext cx="698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4121944" y="3086629"/>
              <a:ext cx="140582" cy="530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417" fill="norm" stroke="1" extrusionOk="0">
                  <a:moveTo>
                    <a:pt x="1761" y="7406"/>
                  </a:moveTo>
                  <a:cubicBezTo>
                    <a:pt x="1135" y="9711"/>
                    <a:pt x="509" y="12016"/>
                    <a:pt x="666" y="14108"/>
                  </a:cubicBezTo>
                  <a:cubicBezTo>
                    <a:pt x="822" y="16200"/>
                    <a:pt x="1761" y="18078"/>
                    <a:pt x="2231" y="19359"/>
                  </a:cubicBezTo>
                  <a:cubicBezTo>
                    <a:pt x="2700" y="20639"/>
                    <a:pt x="2700" y="21322"/>
                    <a:pt x="2544" y="21408"/>
                  </a:cubicBezTo>
                  <a:cubicBezTo>
                    <a:pt x="2387" y="21493"/>
                    <a:pt x="2074" y="20981"/>
                    <a:pt x="1605" y="19145"/>
                  </a:cubicBezTo>
                  <a:cubicBezTo>
                    <a:pt x="1135" y="17310"/>
                    <a:pt x="509" y="14151"/>
                    <a:pt x="196" y="11205"/>
                  </a:cubicBezTo>
                  <a:cubicBezTo>
                    <a:pt x="-117" y="8260"/>
                    <a:pt x="-117" y="5528"/>
                    <a:pt x="666" y="3735"/>
                  </a:cubicBezTo>
                  <a:cubicBezTo>
                    <a:pt x="1448" y="1942"/>
                    <a:pt x="3013" y="1088"/>
                    <a:pt x="4579" y="576"/>
                  </a:cubicBezTo>
                  <a:cubicBezTo>
                    <a:pt x="6144" y="64"/>
                    <a:pt x="7709" y="-107"/>
                    <a:pt x="10213" y="64"/>
                  </a:cubicBezTo>
                  <a:cubicBezTo>
                    <a:pt x="12718" y="235"/>
                    <a:pt x="16161" y="747"/>
                    <a:pt x="18353" y="1643"/>
                  </a:cubicBezTo>
                  <a:cubicBezTo>
                    <a:pt x="20544" y="2540"/>
                    <a:pt x="21483" y="3820"/>
                    <a:pt x="20231" y="5016"/>
                  </a:cubicBezTo>
                  <a:cubicBezTo>
                    <a:pt x="18979" y="6211"/>
                    <a:pt x="15535" y="7321"/>
                    <a:pt x="12405" y="7961"/>
                  </a:cubicBezTo>
                  <a:cubicBezTo>
                    <a:pt x="9274" y="8601"/>
                    <a:pt x="6457" y="8772"/>
                    <a:pt x="3640" y="8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4285034" y="3128433"/>
              <a:ext cx="159967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fill="norm" stroke="1" extrusionOk="0">
                  <a:moveTo>
                    <a:pt x="12100" y="8437"/>
                  </a:moveTo>
                  <a:cubicBezTo>
                    <a:pt x="11816" y="6750"/>
                    <a:pt x="11532" y="5062"/>
                    <a:pt x="10963" y="3375"/>
                  </a:cubicBezTo>
                  <a:cubicBezTo>
                    <a:pt x="10395" y="1687"/>
                    <a:pt x="9542" y="0"/>
                    <a:pt x="7837" y="0"/>
                  </a:cubicBezTo>
                  <a:cubicBezTo>
                    <a:pt x="6132" y="0"/>
                    <a:pt x="3574" y="1687"/>
                    <a:pt x="2011" y="4725"/>
                  </a:cubicBezTo>
                  <a:cubicBezTo>
                    <a:pt x="447" y="7762"/>
                    <a:pt x="-121" y="12150"/>
                    <a:pt x="21" y="15019"/>
                  </a:cubicBezTo>
                  <a:cubicBezTo>
                    <a:pt x="163" y="17887"/>
                    <a:pt x="1016" y="19237"/>
                    <a:pt x="2721" y="19237"/>
                  </a:cubicBezTo>
                  <a:cubicBezTo>
                    <a:pt x="4426" y="19237"/>
                    <a:pt x="6984" y="17887"/>
                    <a:pt x="8974" y="15694"/>
                  </a:cubicBezTo>
                  <a:cubicBezTo>
                    <a:pt x="10963" y="13500"/>
                    <a:pt x="12384" y="10462"/>
                    <a:pt x="13237" y="9788"/>
                  </a:cubicBezTo>
                  <a:cubicBezTo>
                    <a:pt x="14090" y="9112"/>
                    <a:pt x="14374" y="10800"/>
                    <a:pt x="15653" y="13162"/>
                  </a:cubicBezTo>
                  <a:cubicBezTo>
                    <a:pt x="16932" y="15525"/>
                    <a:pt x="19205" y="18563"/>
                    <a:pt x="214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4432299" y="3041650"/>
              <a:ext cx="171451" cy="222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9170"/>
                  </a:moveTo>
                  <a:cubicBezTo>
                    <a:pt x="533" y="7947"/>
                    <a:pt x="1067" y="6725"/>
                    <a:pt x="2000" y="6215"/>
                  </a:cubicBezTo>
                  <a:cubicBezTo>
                    <a:pt x="2933" y="5706"/>
                    <a:pt x="4267" y="5909"/>
                    <a:pt x="6933" y="7132"/>
                  </a:cubicBezTo>
                  <a:cubicBezTo>
                    <a:pt x="9600" y="8355"/>
                    <a:pt x="13600" y="10596"/>
                    <a:pt x="15867" y="12838"/>
                  </a:cubicBezTo>
                  <a:cubicBezTo>
                    <a:pt x="18133" y="15079"/>
                    <a:pt x="18667" y="17321"/>
                    <a:pt x="18533" y="18849"/>
                  </a:cubicBezTo>
                  <a:cubicBezTo>
                    <a:pt x="18400" y="20377"/>
                    <a:pt x="17600" y="21192"/>
                    <a:pt x="16533" y="21396"/>
                  </a:cubicBezTo>
                  <a:cubicBezTo>
                    <a:pt x="15467" y="21600"/>
                    <a:pt x="14133" y="21192"/>
                    <a:pt x="13200" y="19664"/>
                  </a:cubicBezTo>
                  <a:cubicBezTo>
                    <a:pt x="12267" y="18136"/>
                    <a:pt x="11733" y="15487"/>
                    <a:pt x="13200" y="12023"/>
                  </a:cubicBezTo>
                  <a:cubicBezTo>
                    <a:pt x="14667" y="8558"/>
                    <a:pt x="18133" y="42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4693561" y="2879231"/>
              <a:ext cx="62589" cy="368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42" fill="norm" stroke="1" extrusionOk="0">
                  <a:moveTo>
                    <a:pt x="8330" y="1318"/>
                  </a:moveTo>
                  <a:cubicBezTo>
                    <a:pt x="9050" y="581"/>
                    <a:pt x="9770" y="-155"/>
                    <a:pt x="9770" y="29"/>
                  </a:cubicBezTo>
                  <a:cubicBezTo>
                    <a:pt x="9770" y="213"/>
                    <a:pt x="9050" y="1318"/>
                    <a:pt x="7250" y="3772"/>
                  </a:cubicBezTo>
                  <a:cubicBezTo>
                    <a:pt x="5450" y="6227"/>
                    <a:pt x="2570" y="10031"/>
                    <a:pt x="1130" y="12977"/>
                  </a:cubicBezTo>
                  <a:cubicBezTo>
                    <a:pt x="-310" y="15922"/>
                    <a:pt x="-310" y="18009"/>
                    <a:pt x="770" y="19297"/>
                  </a:cubicBezTo>
                  <a:cubicBezTo>
                    <a:pt x="1850" y="20586"/>
                    <a:pt x="4010" y="21077"/>
                    <a:pt x="6890" y="21261"/>
                  </a:cubicBezTo>
                  <a:cubicBezTo>
                    <a:pt x="9770" y="21445"/>
                    <a:pt x="13370" y="21322"/>
                    <a:pt x="15890" y="20831"/>
                  </a:cubicBezTo>
                  <a:cubicBezTo>
                    <a:pt x="18410" y="20340"/>
                    <a:pt x="19850" y="19481"/>
                    <a:pt x="21290" y="18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4626833" y="2984499"/>
              <a:ext cx="20551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4208" y="11400"/>
                  </a:moveTo>
                  <a:cubicBezTo>
                    <a:pt x="2224" y="10800"/>
                    <a:pt x="241" y="10200"/>
                    <a:pt x="20" y="9600"/>
                  </a:cubicBezTo>
                  <a:cubicBezTo>
                    <a:pt x="-200" y="9000"/>
                    <a:pt x="1343" y="8400"/>
                    <a:pt x="4208" y="8100"/>
                  </a:cubicBezTo>
                  <a:cubicBezTo>
                    <a:pt x="7073" y="7800"/>
                    <a:pt x="11261" y="7800"/>
                    <a:pt x="13796" y="8100"/>
                  </a:cubicBezTo>
                  <a:cubicBezTo>
                    <a:pt x="16331" y="8400"/>
                    <a:pt x="17212" y="9000"/>
                    <a:pt x="17763" y="10900"/>
                  </a:cubicBezTo>
                  <a:cubicBezTo>
                    <a:pt x="18314" y="12800"/>
                    <a:pt x="18535" y="16000"/>
                    <a:pt x="18645" y="18200"/>
                  </a:cubicBezTo>
                  <a:cubicBezTo>
                    <a:pt x="18755" y="20400"/>
                    <a:pt x="18755" y="21600"/>
                    <a:pt x="18976" y="21600"/>
                  </a:cubicBezTo>
                  <a:cubicBezTo>
                    <a:pt x="19196" y="21600"/>
                    <a:pt x="19637" y="20400"/>
                    <a:pt x="20078" y="16600"/>
                  </a:cubicBezTo>
                  <a:cubicBezTo>
                    <a:pt x="20518" y="12800"/>
                    <a:pt x="20959" y="6400"/>
                    <a:pt x="21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4871396" y="2857227"/>
              <a:ext cx="214955" cy="350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27" fill="norm" stroke="1" extrusionOk="0">
                  <a:moveTo>
                    <a:pt x="10705" y="1180"/>
                  </a:moveTo>
                  <a:cubicBezTo>
                    <a:pt x="10917" y="534"/>
                    <a:pt x="11129" y="-113"/>
                    <a:pt x="10917" y="16"/>
                  </a:cubicBezTo>
                  <a:cubicBezTo>
                    <a:pt x="10705" y="146"/>
                    <a:pt x="10070" y="1051"/>
                    <a:pt x="9223" y="3832"/>
                  </a:cubicBezTo>
                  <a:cubicBezTo>
                    <a:pt x="8376" y="6613"/>
                    <a:pt x="7317" y="11269"/>
                    <a:pt x="6787" y="14309"/>
                  </a:cubicBezTo>
                  <a:cubicBezTo>
                    <a:pt x="6258" y="17348"/>
                    <a:pt x="6258" y="18771"/>
                    <a:pt x="6576" y="19806"/>
                  </a:cubicBezTo>
                  <a:cubicBezTo>
                    <a:pt x="6893" y="20840"/>
                    <a:pt x="7529" y="21487"/>
                    <a:pt x="8058" y="21422"/>
                  </a:cubicBezTo>
                  <a:cubicBezTo>
                    <a:pt x="8587" y="21358"/>
                    <a:pt x="9011" y="20582"/>
                    <a:pt x="8799" y="19482"/>
                  </a:cubicBezTo>
                  <a:cubicBezTo>
                    <a:pt x="8587" y="18383"/>
                    <a:pt x="7740" y="16960"/>
                    <a:pt x="6470" y="15796"/>
                  </a:cubicBezTo>
                  <a:cubicBezTo>
                    <a:pt x="5199" y="14632"/>
                    <a:pt x="3505" y="13727"/>
                    <a:pt x="2234" y="13080"/>
                  </a:cubicBezTo>
                  <a:cubicBezTo>
                    <a:pt x="964" y="12433"/>
                    <a:pt x="117" y="12045"/>
                    <a:pt x="11" y="11592"/>
                  </a:cubicBezTo>
                  <a:cubicBezTo>
                    <a:pt x="-95" y="11140"/>
                    <a:pt x="540" y="10622"/>
                    <a:pt x="2446" y="10364"/>
                  </a:cubicBezTo>
                  <a:cubicBezTo>
                    <a:pt x="4352" y="10105"/>
                    <a:pt x="7529" y="10105"/>
                    <a:pt x="10070" y="10687"/>
                  </a:cubicBezTo>
                  <a:cubicBezTo>
                    <a:pt x="12611" y="11269"/>
                    <a:pt x="14517" y="12433"/>
                    <a:pt x="15576" y="13921"/>
                  </a:cubicBezTo>
                  <a:cubicBezTo>
                    <a:pt x="16634" y="15408"/>
                    <a:pt x="16846" y="17219"/>
                    <a:pt x="16952" y="18447"/>
                  </a:cubicBezTo>
                  <a:cubicBezTo>
                    <a:pt x="17058" y="19676"/>
                    <a:pt x="17058" y="20323"/>
                    <a:pt x="17270" y="20323"/>
                  </a:cubicBezTo>
                  <a:cubicBezTo>
                    <a:pt x="17481" y="20323"/>
                    <a:pt x="17905" y="19676"/>
                    <a:pt x="18329" y="17607"/>
                  </a:cubicBezTo>
                  <a:cubicBezTo>
                    <a:pt x="18752" y="15537"/>
                    <a:pt x="19176" y="12045"/>
                    <a:pt x="19705" y="9911"/>
                  </a:cubicBezTo>
                  <a:cubicBezTo>
                    <a:pt x="20234" y="7777"/>
                    <a:pt x="20870" y="7001"/>
                    <a:pt x="21505" y="6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5105399" y="3012230"/>
              <a:ext cx="87957" cy="141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0677" fill="norm" stroke="1" extrusionOk="0">
                  <a:moveTo>
                    <a:pt x="10800" y="586"/>
                  </a:moveTo>
                  <a:cubicBezTo>
                    <a:pt x="8229" y="894"/>
                    <a:pt x="5657" y="1203"/>
                    <a:pt x="3600" y="3363"/>
                  </a:cubicBezTo>
                  <a:cubicBezTo>
                    <a:pt x="1543" y="5523"/>
                    <a:pt x="0" y="9534"/>
                    <a:pt x="0" y="12929"/>
                  </a:cubicBezTo>
                  <a:cubicBezTo>
                    <a:pt x="0" y="16323"/>
                    <a:pt x="1543" y="19100"/>
                    <a:pt x="4886" y="20180"/>
                  </a:cubicBezTo>
                  <a:cubicBezTo>
                    <a:pt x="8229" y="21260"/>
                    <a:pt x="13371" y="20643"/>
                    <a:pt x="16714" y="17711"/>
                  </a:cubicBezTo>
                  <a:cubicBezTo>
                    <a:pt x="20057" y="14780"/>
                    <a:pt x="21600" y="9534"/>
                    <a:pt x="21343" y="5986"/>
                  </a:cubicBezTo>
                  <a:cubicBezTo>
                    <a:pt x="21086" y="2437"/>
                    <a:pt x="19029" y="586"/>
                    <a:pt x="15429" y="123"/>
                  </a:cubicBezTo>
                  <a:cubicBezTo>
                    <a:pt x="11829" y="-340"/>
                    <a:pt x="6686" y="586"/>
                    <a:pt x="1543" y="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5245100" y="3016249"/>
              <a:ext cx="237213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0" y="0"/>
                  </a:moveTo>
                  <a:cubicBezTo>
                    <a:pt x="1147" y="0"/>
                    <a:pt x="2294" y="0"/>
                    <a:pt x="2963" y="581"/>
                  </a:cubicBezTo>
                  <a:cubicBezTo>
                    <a:pt x="3632" y="1161"/>
                    <a:pt x="3823" y="2323"/>
                    <a:pt x="3823" y="4877"/>
                  </a:cubicBezTo>
                  <a:cubicBezTo>
                    <a:pt x="3823" y="7432"/>
                    <a:pt x="3632" y="11381"/>
                    <a:pt x="3345" y="14052"/>
                  </a:cubicBezTo>
                  <a:cubicBezTo>
                    <a:pt x="3058" y="16723"/>
                    <a:pt x="2676" y="18116"/>
                    <a:pt x="2772" y="18116"/>
                  </a:cubicBezTo>
                  <a:cubicBezTo>
                    <a:pt x="2867" y="18116"/>
                    <a:pt x="3441" y="16723"/>
                    <a:pt x="4970" y="13703"/>
                  </a:cubicBezTo>
                  <a:cubicBezTo>
                    <a:pt x="6499" y="10684"/>
                    <a:pt x="8984" y="6039"/>
                    <a:pt x="10704" y="3484"/>
                  </a:cubicBezTo>
                  <a:cubicBezTo>
                    <a:pt x="12425" y="929"/>
                    <a:pt x="13381" y="465"/>
                    <a:pt x="14527" y="232"/>
                  </a:cubicBezTo>
                  <a:cubicBezTo>
                    <a:pt x="15674" y="0"/>
                    <a:pt x="17012" y="0"/>
                    <a:pt x="18255" y="1277"/>
                  </a:cubicBezTo>
                  <a:cubicBezTo>
                    <a:pt x="19497" y="2555"/>
                    <a:pt x="20644" y="5110"/>
                    <a:pt x="21122" y="8710"/>
                  </a:cubicBezTo>
                  <a:cubicBezTo>
                    <a:pt x="21600" y="12310"/>
                    <a:pt x="21409" y="16955"/>
                    <a:pt x="212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1060450" y="3588255"/>
              <a:ext cx="615415" cy="88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77" fill="norm" stroke="1" extrusionOk="0">
                  <a:moveTo>
                    <a:pt x="0" y="21477"/>
                  </a:moveTo>
                  <a:cubicBezTo>
                    <a:pt x="2071" y="16334"/>
                    <a:pt x="4142" y="11191"/>
                    <a:pt x="6288" y="7848"/>
                  </a:cubicBezTo>
                  <a:cubicBezTo>
                    <a:pt x="8433" y="4506"/>
                    <a:pt x="10652" y="2963"/>
                    <a:pt x="13093" y="1934"/>
                  </a:cubicBezTo>
                  <a:cubicBezTo>
                    <a:pt x="15534" y="906"/>
                    <a:pt x="18197" y="391"/>
                    <a:pt x="19714" y="134"/>
                  </a:cubicBezTo>
                  <a:cubicBezTo>
                    <a:pt x="21230" y="-123"/>
                    <a:pt x="21600" y="-123"/>
                    <a:pt x="21489" y="1163"/>
                  </a:cubicBezTo>
                  <a:cubicBezTo>
                    <a:pt x="21378" y="2448"/>
                    <a:pt x="20786" y="5020"/>
                    <a:pt x="20195" y="7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2635250" y="3563292"/>
              <a:ext cx="539750" cy="75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21333"/>
                  </a:moveTo>
                  <a:cubicBezTo>
                    <a:pt x="2541" y="15933"/>
                    <a:pt x="5082" y="10533"/>
                    <a:pt x="7793" y="6633"/>
                  </a:cubicBezTo>
                  <a:cubicBezTo>
                    <a:pt x="10504" y="2733"/>
                    <a:pt x="13384" y="333"/>
                    <a:pt x="15713" y="33"/>
                  </a:cubicBezTo>
                  <a:cubicBezTo>
                    <a:pt x="18042" y="-267"/>
                    <a:pt x="19821" y="1533"/>
                    <a:pt x="21600" y="3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44197" y="3429000"/>
              <a:ext cx="540004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fill="norm" stroke="1" extrusionOk="0">
                  <a:moveTo>
                    <a:pt x="1276" y="21600"/>
                  </a:moveTo>
                  <a:cubicBezTo>
                    <a:pt x="685" y="20753"/>
                    <a:pt x="95" y="19906"/>
                    <a:pt x="10" y="19271"/>
                  </a:cubicBezTo>
                  <a:cubicBezTo>
                    <a:pt x="-74" y="18635"/>
                    <a:pt x="348" y="18212"/>
                    <a:pt x="2204" y="16518"/>
                  </a:cubicBezTo>
                  <a:cubicBezTo>
                    <a:pt x="4060" y="14824"/>
                    <a:pt x="7351" y="11859"/>
                    <a:pt x="10304" y="9741"/>
                  </a:cubicBezTo>
                  <a:cubicBezTo>
                    <a:pt x="13257" y="7624"/>
                    <a:pt x="15873" y="6353"/>
                    <a:pt x="17687" y="4871"/>
                  </a:cubicBezTo>
                  <a:cubicBezTo>
                    <a:pt x="19501" y="3388"/>
                    <a:pt x="20514" y="1694"/>
                    <a:pt x="215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431800" y="3346450"/>
              <a:ext cx="180124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600" fill="norm" stroke="1" extrusionOk="0">
                  <a:moveTo>
                    <a:pt x="2912" y="0"/>
                  </a:moveTo>
                  <a:cubicBezTo>
                    <a:pt x="1456" y="171"/>
                    <a:pt x="0" y="343"/>
                    <a:pt x="0" y="686"/>
                  </a:cubicBezTo>
                  <a:cubicBezTo>
                    <a:pt x="0" y="1029"/>
                    <a:pt x="1456" y="1543"/>
                    <a:pt x="4975" y="2486"/>
                  </a:cubicBezTo>
                  <a:cubicBezTo>
                    <a:pt x="8494" y="3429"/>
                    <a:pt x="14076" y="4800"/>
                    <a:pt x="17353" y="6514"/>
                  </a:cubicBezTo>
                  <a:cubicBezTo>
                    <a:pt x="20629" y="8229"/>
                    <a:pt x="21600" y="10286"/>
                    <a:pt x="19658" y="12857"/>
                  </a:cubicBezTo>
                  <a:cubicBezTo>
                    <a:pt x="17717" y="15429"/>
                    <a:pt x="12863" y="18514"/>
                    <a:pt x="80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0" y="4629150"/>
              <a:ext cx="6032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01" y="19200"/>
                    <a:pt x="5002" y="16800"/>
                    <a:pt x="7617" y="14000"/>
                  </a:cubicBezTo>
                  <a:cubicBezTo>
                    <a:pt x="10232" y="11200"/>
                    <a:pt x="12960" y="8000"/>
                    <a:pt x="15309" y="5600"/>
                  </a:cubicBezTo>
                  <a:cubicBezTo>
                    <a:pt x="17659" y="3200"/>
                    <a:pt x="19629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442054" y="4564187"/>
              <a:ext cx="179625" cy="217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328" fill="norm" stroke="1" extrusionOk="0">
                  <a:moveTo>
                    <a:pt x="1757" y="2636"/>
                  </a:moveTo>
                  <a:cubicBezTo>
                    <a:pt x="775" y="1805"/>
                    <a:pt x="-207" y="974"/>
                    <a:pt x="38" y="455"/>
                  </a:cubicBezTo>
                  <a:cubicBezTo>
                    <a:pt x="284" y="-64"/>
                    <a:pt x="1757" y="-272"/>
                    <a:pt x="5193" y="559"/>
                  </a:cubicBezTo>
                  <a:cubicBezTo>
                    <a:pt x="8629" y="1390"/>
                    <a:pt x="14029" y="3259"/>
                    <a:pt x="17220" y="5128"/>
                  </a:cubicBezTo>
                  <a:cubicBezTo>
                    <a:pt x="20411" y="6997"/>
                    <a:pt x="21393" y="8866"/>
                    <a:pt x="20534" y="11566"/>
                  </a:cubicBezTo>
                  <a:cubicBezTo>
                    <a:pt x="19675" y="14266"/>
                    <a:pt x="16975" y="17797"/>
                    <a:pt x="14275" y="2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1447800" y="4322233"/>
              <a:ext cx="44450" cy="440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596"/>
                  </a:moveTo>
                  <a:cubicBezTo>
                    <a:pt x="0" y="2077"/>
                    <a:pt x="0" y="1558"/>
                    <a:pt x="514" y="1038"/>
                  </a:cubicBezTo>
                  <a:cubicBezTo>
                    <a:pt x="1029" y="519"/>
                    <a:pt x="2057" y="0"/>
                    <a:pt x="3086" y="0"/>
                  </a:cubicBezTo>
                  <a:cubicBezTo>
                    <a:pt x="4114" y="0"/>
                    <a:pt x="5143" y="519"/>
                    <a:pt x="6171" y="2492"/>
                  </a:cubicBezTo>
                  <a:cubicBezTo>
                    <a:pt x="7200" y="4465"/>
                    <a:pt x="8229" y="7892"/>
                    <a:pt x="9257" y="11060"/>
                  </a:cubicBezTo>
                  <a:cubicBezTo>
                    <a:pt x="10286" y="14227"/>
                    <a:pt x="11314" y="17135"/>
                    <a:pt x="13371" y="18848"/>
                  </a:cubicBezTo>
                  <a:cubicBezTo>
                    <a:pt x="15429" y="20562"/>
                    <a:pt x="18514" y="210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1212881" y="4241800"/>
              <a:ext cx="438119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2169" y="21600"/>
                  </a:moveTo>
                  <a:cubicBezTo>
                    <a:pt x="1446" y="20898"/>
                    <a:pt x="722" y="20195"/>
                    <a:pt x="309" y="19405"/>
                  </a:cubicBezTo>
                  <a:cubicBezTo>
                    <a:pt x="-105" y="18615"/>
                    <a:pt x="-208" y="17737"/>
                    <a:pt x="670" y="16244"/>
                  </a:cubicBezTo>
                  <a:cubicBezTo>
                    <a:pt x="1549" y="14751"/>
                    <a:pt x="3409" y="12644"/>
                    <a:pt x="5838" y="10449"/>
                  </a:cubicBezTo>
                  <a:cubicBezTo>
                    <a:pt x="8267" y="8254"/>
                    <a:pt x="11264" y="5971"/>
                    <a:pt x="13951" y="4215"/>
                  </a:cubicBezTo>
                  <a:cubicBezTo>
                    <a:pt x="16638" y="2459"/>
                    <a:pt x="19015" y="1229"/>
                    <a:pt x="213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1612349" y="4421415"/>
              <a:ext cx="184702" cy="240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001" fill="norm" stroke="1" extrusionOk="0">
                  <a:moveTo>
                    <a:pt x="791" y="11473"/>
                  </a:moveTo>
                  <a:cubicBezTo>
                    <a:pt x="3461" y="8519"/>
                    <a:pt x="6131" y="5565"/>
                    <a:pt x="7587" y="3627"/>
                  </a:cubicBezTo>
                  <a:cubicBezTo>
                    <a:pt x="9043" y="1688"/>
                    <a:pt x="9286" y="765"/>
                    <a:pt x="8800" y="304"/>
                  </a:cubicBezTo>
                  <a:cubicBezTo>
                    <a:pt x="8315" y="-158"/>
                    <a:pt x="7102" y="-158"/>
                    <a:pt x="5403" y="765"/>
                  </a:cubicBezTo>
                  <a:cubicBezTo>
                    <a:pt x="3704" y="1688"/>
                    <a:pt x="1520" y="3534"/>
                    <a:pt x="549" y="6950"/>
                  </a:cubicBezTo>
                  <a:cubicBezTo>
                    <a:pt x="-422" y="10365"/>
                    <a:pt x="-179" y="15350"/>
                    <a:pt x="1884" y="18119"/>
                  </a:cubicBezTo>
                  <a:cubicBezTo>
                    <a:pt x="3947" y="20888"/>
                    <a:pt x="7830" y="21442"/>
                    <a:pt x="11349" y="20704"/>
                  </a:cubicBezTo>
                  <a:cubicBezTo>
                    <a:pt x="14868" y="19965"/>
                    <a:pt x="18023" y="17934"/>
                    <a:pt x="21178" y="15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1781523" y="4467517"/>
              <a:ext cx="155227" cy="182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0646" fill="norm" stroke="1" extrusionOk="0">
                  <a:moveTo>
                    <a:pt x="12481" y="3207"/>
                  </a:moveTo>
                  <a:cubicBezTo>
                    <a:pt x="11617" y="2247"/>
                    <a:pt x="10753" y="1287"/>
                    <a:pt x="9601" y="567"/>
                  </a:cubicBezTo>
                  <a:cubicBezTo>
                    <a:pt x="8449" y="-153"/>
                    <a:pt x="7009" y="-633"/>
                    <a:pt x="5137" y="2007"/>
                  </a:cubicBezTo>
                  <a:cubicBezTo>
                    <a:pt x="3265" y="4647"/>
                    <a:pt x="961" y="10407"/>
                    <a:pt x="241" y="14127"/>
                  </a:cubicBezTo>
                  <a:cubicBezTo>
                    <a:pt x="-479" y="17847"/>
                    <a:pt x="385" y="19527"/>
                    <a:pt x="3265" y="20247"/>
                  </a:cubicBezTo>
                  <a:cubicBezTo>
                    <a:pt x="6145" y="20967"/>
                    <a:pt x="11041" y="20727"/>
                    <a:pt x="14353" y="19407"/>
                  </a:cubicBezTo>
                  <a:cubicBezTo>
                    <a:pt x="17665" y="18087"/>
                    <a:pt x="19393" y="15687"/>
                    <a:pt x="21121" y="13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1973627" y="4190999"/>
              <a:ext cx="159974" cy="413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47" fill="norm" stroke="1" extrusionOk="0">
                  <a:moveTo>
                    <a:pt x="1017" y="0"/>
                  </a:moveTo>
                  <a:cubicBezTo>
                    <a:pt x="448" y="3637"/>
                    <a:pt x="-120" y="7273"/>
                    <a:pt x="22" y="10524"/>
                  </a:cubicBezTo>
                  <a:cubicBezTo>
                    <a:pt x="164" y="13776"/>
                    <a:pt x="1017" y="16641"/>
                    <a:pt x="1727" y="18569"/>
                  </a:cubicBezTo>
                  <a:cubicBezTo>
                    <a:pt x="2438" y="20498"/>
                    <a:pt x="3006" y="21490"/>
                    <a:pt x="3291" y="21545"/>
                  </a:cubicBezTo>
                  <a:cubicBezTo>
                    <a:pt x="3575" y="21600"/>
                    <a:pt x="3575" y="20718"/>
                    <a:pt x="4001" y="19341"/>
                  </a:cubicBezTo>
                  <a:cubicBezTo>
                    <a:pt x="4427" y="17963"/>
                    <a:pt x="5280" y="16090"/>
                    <a:pt x="6133" y="14878"/>
                  </a:cubicBezTo>
                  <a:cubicBezTo>
                    <a:pt x="6985" y="13665"/>
                    <a:pt x="7838" y="13114"/>
                    <a:pt x="8975" y="12894"/>
                  </a:cubicBezTo>
                  <a:cubicBezTo>
                    <a:pt x="10112" y="12673"/>
                    <a:pt x="11533" y="12784"/>
                    <a:pt x="13238" y="13831"/>
                  </a:cubicBezTo>
                  <a:cubicBezTo>
                    <a:pt x="14943" y="14878"/>
                    <a:pt x="16933" y="16861"/>
                    <a:pt x="18354" y="18184"/>
                  </a:cubicBezTo>
                  <a:cubicBezTo>
                    <a:pt x="19775" y="19506"/>
                    <a:pt x="20627" y="20167"/>
                    <a:pt x="21480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2178050" y="4403612"/>
              <a:ext cx="107950" cy="181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1875"/>
                  </a:moveTo>
                  <a:cubicBezTo>
                    <a:pt x="424" y="6841"/>
                    <a:pt x="847" y="11807"/>
                    <a:pt x="1059" y="12179"/>
                  </a:cubicBezTo>
                  <a:cubicBezTo>
                    <a:pt x="1271" y="12551"/>
                    <a:pt x="1271" y="8331"/>
                    <a:pt x="1906" y="5351"/>
                  </a:cubicBezTo>
                  <a:cubicBezTo>
                    <a:pt x="2541" y="2372"/>
                    <a:pt x="3812" y="634"/>
                    <a:pt x="6141" y="138"/>
                  </a:cubicBezTo>
                  <a:cubicBezTo>
                    <a:pt x="8471" y="-359"/>
                    <a:pt x="11859" y="386"/>
                    <a:pt x="14612" y="4110"/>
                  </a:cubicBezTo>
                  <a:cubicBezTo>
                    <a:pt x="17365" y="7834"/>
                    <a:pt x="19482" y="14538"/>
                    <a:pt x="21600" y="21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2355850" y="4338210"/>
              <a:ext cx="16151" cy="183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0575" fill="norm" stroke="1" extrusionOk="0">
                  <a:moveTo>
                    <a:pt x="0" y="12687"/>
                  </a:moveTo>
                  <a:cubicBezTo>
                    <a:pt x="5400" y="16010"/>
                    <a:pt x="10800" y="19333"/>
                    <a:pt x="14850" y="20283"/>
                  </a:cubicBezTo>
                  <a:cubicBezTo>
                    <a:pt x="18900" y="21232"/>
                    <a:pt x="21600" y="19808"/>
                    <a:pt x="20250" y="16841"/>
                  </a:cubicBezTo>
                  <a:cubicBezTo>
                    <a:pt x="18900" y="13874"/>
                    <a:pt x="13500" y="9364"/>
                    <a:pt x="9450" y="6041"/>
                  </a:cubicBezTo>
                  <a:cubicBezTo>
                    <a:pt x="5400" y="2718"/>
                    <a:pt x="2700" y="581"/>
                    <a:pt x="4050" y="107"/>
                  </a:cubicBezTo>
                  <a:cubicBezTo>
                    <a:pt x="5400" y="-368"/>
                    <a:pt x="10800" y="819"/>
                    <a:pt x="16200" y="2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2184400" y="4425950"/>
              <a:ext cx="3175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4032"/>
                    <a:pt x="2880" y="8064"/>
                    <a:pt x="6480" y="11664"/>
                  </a:cubicBezTo>
                  <a:cubicBezTo>
                    <a:pt x="10080" y="15264"/>
                    <a:pt x="15840" y="18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2429892" y="4297023"/>
              <a:ext cx="649858" cy="453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44" fill="norm" stroke="1" extrusionOk="0">
                  <a:moveTo>
                    <a:pt x="3227" y="6691"/>
                  </a:moveTo>
                  <a:cubicBezTo>
                    <a:pt x="3227" y="6191"/>
                    <a:pt x="3227" y="5691"/>
                    <a:pt x="3192" y="5191"/>
                  </a:cubicBezTo>
                  <a:cubicBezTo>
                    <a:pt x="3157" y="4691"/>
                    <a:pt x="3087" y="4191"/>
                    <a:pt x="2701" y="3991"/>
                  </a:cubicBezTo>
                  <a:cubicBezTo>
                    <a:pt x="2315" y="3791"/>
                    <a:pt x="1614" y="3891"/>
                    <a:pt x="1088" y="4441"/>
                  </a:cubicBezTo>
                  <a:cubicBezTo>
                    <a:pt x="562" y="4991"/>
                    <a:pt x="212" y="5991"/>
                    <a:pt x="71" y="6741"/>
                  </a:cubicBezTo>
                  <a:cubicBezTo>
                    <a:pt x="-69" y="7491"/>
                    <a:pt x="1" y="7991"/>
                    <a:pt x="247" y="8291"/>
                  </a:cubicBezTo>
                  <a:cubicBezTo>
                    <a:pt x="492" y="8591"/>
                    <a:pt x="913" y="8691"/>
                    <a:pt x="1299" y="8591"/>
                  </a:cubicBezTo>
                  <a:cubicBezTo>
                    <a:pt x="1684" y="8491"/>
                    <a:pt x="2035" y="8191"/>
                    <a:pt x="2421" y="7741"/>
                  </a:cubicBezTo>
                  <a:cubicBezTo>
                    <a:pt x="2806" y="7291"/>
                    <a:pt x="3227" y="6691"/>
                    <a:pt x="3332" y="6691"/>
                  </a:cubicBezTo>
                  <a:cubicBezTo>
                    <a:pt x="3437" y="6691"/>
                    <a:pt x="3227" y="7291"/>
                    <a:pt x="2876" y="8991"/>
                  </a:cubicBezTo>
                  <a:cubicBezTo>
                    <a:pt x="2526" y="10691"/>
                    <a:pt x="2035" y="13491"/>
                    <a:pt x="1789" y="15541"/>
                  </a:cubicBezTo>
                  <a:cubicBezTo>
                    <a:pt x="1544" y="17591"/>
                    <a:pt x="1544" y="18891"/>
                    <a:pt x="1544" y="19841"/>
                  </a:cubicBezTo>
                  <a:cubicBezTo>
                    <a:pt x="1544" y="20791"/>
                    <a:pt x="1544" y="21391"/>
                    <a:pt x="1649" y="21441"/>
                  </a:cubicBezTo>
                  <a:cubicBezTo>
                    <a:pt x="1754" y="21491"/>
                    <a:pt x="1965" y="20991"/>
                    <a:pt x="2666" y="18991"/>
                  </a:cubicBezTo>
                  <a:cubicBezTo>
                    <a:pt x="3367" y="16991"/>
                    <a:pt x="4560" y="13491"/>
                    <a:pt x="5261" y="11441"/>
                  </a:cubicBezTo>
                  <a:cubicBezTo>
                    <a:pt x="5962" y="9391"/>
                    <a:pt x="6173" y="8791"/>
                    <a:pt x="6453" y="7891"/>
                  </a:cubicBezTo>
                  <a:cubicBezTo>
                    <a:pt x="6734" y="6991"/>
                    <a:pt x="7084" y="5791"/>
                    <a:pt x="7084" y="5741"/>
                  </a:cubicBezTo>
                  <a:cubicBezTo>
                    <a:pt x="7084" y="5691"/>
                    <a:pt x="6734" y="6791"/>
                    <a:pt x="6558" y="7591"/>
                  </a:cubicBezTo>
                  <a:cubicBezTo>
                    <a:pt x="6383" y="8391"/>
                    <a:pt x="6383" y="8891"/>
                    <a:pt x="6383" y="9391"/>
                  </a:cubicBezTo>
                  <a:cubicBezTo>
                    <a:pt x="6383" y="9891"/>
                    <a:pt x="6383" y="10391"/>
                    <a:pt x="6558" y="10691"/>
                  </a:cubicBezTo>
                  <a:cubicBezTo>
                    <a:pt x="6734" y="10991"/>
                    <a:pt x="7084" y="11091"/>
                    <a:pt x="7540" y="10691"/>
                  </a:cubicBezTo>
                  <a:cubicBezTo>
                    <a:pt x="7996" y="10291"/>
                    <a:pt x="8557" y="9391"/>
                    <a:pt x="8943" y="8691"/>
                  </a:cubicBezTo>
                  <a:cubicBezTo>
                    <a:pt x="9328" y="7991"/>
                    <a:pt x="9539" y="7491"/>
                    <a:pt x="9679" y="6991"/>
                  </a:cubicBezTo>
                  <a:cubicBezTo>
                    <a:pt x="9819" y="6491"/>
                    <a:pt x="9889" y="5991"/>
                    <a:pt x="10100" y="5791"/>
                  </a:cubicBezTo>
                  <a:cubicBezTo>
                    <a:pt x="10310" y="5591"/>
                    <a:pt x="10661" y="5691"/>
                    <a:pt x="11502" y="5291"/>
                  </a:cubicBezTo>
                  <a:cubicBezTo>
                    <a:pt x="12344" y="4891"/>
                    <a:pt x="13676" y="3991"/>
                    <a:pt x="14518" y="3241"/>
                  </a:cubicBezTo>
                  <a:cubicBezTo>
                    <a:pt x="15360" y="2491"/>
                    <a:pt x="15710" y="1891"/>
                    <a:pt x="15956" y="1341"/>
                  </a:cubicBezTo>
                  <a:cubicBezTo>
                    <a:pt x="16201" y="791"/>
                    <a:pt x="16341" y="291"/>
                    <a:pt x="16236" y="91"/>
                  </a:cubicBezTo>
                  <a:cubicBezTo>
                    <a:pt x="16131" y="-109"/>
                    <a:pt x="15780" y="-9"/>
                    <a:pt x="15219" y="691"/>
                  </a:cubicBezTo>
                  <a:cubicBezTo>
                    <a:pt x="14658" y="1391"/>
                    <a:pt x="13887" y="2691"/>
                    <a:pt x="13501" y="3641"/>
                  </a:cubicBezTo>
                  <a:cubicBezTo>
                    <a:pt x="13115" y="4591"/>
                    <a:pt x="13115" y="5191"/>
                    <a:pt x="13466" y="5691"/>
                  </a:cubicBezTo>
                  <a:cubicBezTo>
                    <a:pt x="13817" y="6191"/>
                    <a:pt x="14518" y="6591"/>
                    <a:pt x="15921" y="6841"/>
                  </a:cubicBezTo>
                  <a:cubicBezTo>
                    <a:pt x="17323" y="7091"/>
                    <a:pt x="19427" y="7191"/>
                    <a:pt x="21531" y="7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1441450" y="4572000"/>
              <a:ext cx="164465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67" y="20400"/>
                    <a:pt x="1334" y="19200"/>
                    <a:pt x="2182" y="17925"/>
                  </a:cubicBezTo>
                  <a:cubicBezTo>
                    <a:pt x="3030" y="16650"/>
                    <a:pt x="4059" y="15300"/>
                    <a:pt x="5143" y="14100"/>
                  </a:cubicBezTo>
                  <a:cubicBezTo>
                    <a:pt x="6227" y="12900"/>
                    <a:pt x="7367" y="11850"/>
                    <a:pt x="8437" y="10875"/>
                  </a:cubicBezTo>
                  <a:cubicBezTo>
                    <a:pt x="9507" y="9900"/>
                    <a:pt x="10508" y="9000"/>
                    <a:pt x="11509" y="8250"/>
                  </a:cubicBezTo>
                  <a:cubicBezTo>
                    <a:pt x="12510" y="7500"/>
                    <a:pt x="13510" y="6900"/>
                    <a:pt x="14567" y="6450"/>
                  </a:cubicBezTo>
                  <a:cubicBezTo>
                    <a:pt x="15623" y="6000"/>
                    <a:pt x="16735" y="5700"/>
                    <a:pt x="17722" y="5175"/>
                  </a:cubicBezTo>
                  <a:cubicBezTo>
                    <a:pt x="18709" y="4650"/>
                    <a:pt x="19571" y="3900"/>
                    <a:pt x="20196" y="3000"/>
                  </a:cubicBezTo>
                  <a:cubicBezTo>
                    <a:pt x="20822" y="2100"/>
                    <a:pt x="21211" y="10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3282950" y="4210049"/>
              <a:ext cx="25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3257550" y="4425949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3922583" y="4111133"/>
              <a:ext cx="122368" cy="35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437" fill="norm" stroke="1" extrusionOk="0">
                  <a:moveTo>
                    <a:pt x="21165" y="2537"/>
                  </a:moveTo>
                  <a:cubicBezTo>
                    <a:pt x="21165" y="1637"/>
                    <a:pt x="21165" y="737"/>
                    <a:pt x="20250" y="287"/>
                  </a:cubicBezTo>
                  <a:cubicBezTo>
                    <a:pt x="19334" y="-163"/>
                    <a:pt x="17504" y="-163"/>
                    <a:pt x="14392" y="866"/>
                  </a:cubicBezTo>
                  <a:cubicBezTo>
                    <a:pt x="11280" y="1894"/>
                    <a:pt x="6887" y="3951"/>
                    <a:pt x="3958" y="6651"/>
                  </a:cubicBezTo>
                  <a:cubicBezTo>
                    <a:pt x="1029" y="9351"/>
                    <a:pt x="-435" y="12694"/>
                    <a:pt x="114" y="15266"/>
                  </a:cubicBezTo>
                  <a:cubicBezTo>
                    <a:pt x="663" y="17837"/>
                    <a:pt x="3226" y="19637"/>
                    <a:pt x="6521" y="20537"/>
                  </a:cubicBezTo>
                  <a:cubicBezTo>
                    <a:pt x="9816" y="21437"/>
                    <a:pt x="13843" y="21437"/>
                    <a:pt x="17870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4159250" y="4273550"/>
              <a:ext cx="127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4159250" y="4171949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4292599" y="4127500"/>
              <a:ext cx="88538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1600" fill="norm" stroke="1" extrusionOk="0">
                  <a:moveTo>
                    <a:pt x="0" y="0"/>
                  </a:moveTo>
                  <a:cubicBezTo>
                    <a:pt x="7364" y="3729"/>
                    <a:pt x="14727" y="7457"/>
                    <a:pt x="18164" y="10479"/>
                  </a:cubicBezTo>
                  <a:cubicBezTo>
                    <a:pt x="21600" y="13500"/>
                    <a:pt x="21109" y="15814"/>
                    <a:pt x="17918" y="17550"/>
                  </a:cubicBezTo>
                  <a:cubicBezTo>
                    <a:pt x="14727" y="19286"/>
                    <a:pt x="8836" y="20443"/>
                    <a:pt x="29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4772337" y="4037891"/>
              <a:ext cx="161614" cy="393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269" fill="norm" stroke="1" extrusionOk="0">
                  <a:moveTo>
                    <a:pt x="21144" y="2781"/>
                  </a:moveTo>
                  <a:cubicBezTo>
                    <a:pt x="18929" y="1867"/>
                    <a:pt x="16713" y="953"/>
                    <a:pt x="14082" y="439"/>
                  </a:cubicBezTo>
                  <a:cubicBezTo>
                    <a:pt x="11452" y="-76"/>
                    <a:pt x="8406" y="-190"/>
                    <a:pt x="5775" y="381"/>
                  </a:cubicBezTo>
                  <a:cubicBezTo>
                    <a:pt x="3144" y="953"/>
                    <a:pt x="929" y="2210"/>
                    <a:pt x="236" y="3867"/>
                  </a:cubicBezTo>
                  <a:cubicBezTo>
                    <a:pt x="-456" y="5524"/>
                    <a:pt x="375" y="7581"/>
                    <a:pt x="2729" y="9410"/>
                  </a:cubicBezTo>
                  <a:cubicBezTo>
                    <a:pt x="5082" y="11239"/>
                    <a:pt x="8959" y="12839"/>
                    <a:pt x="12006" y="14153"/>
                  </a:cubicBezTo>
                  <a:cubicBezTo>
                    <a:pt x="15052" y="15467"/>
                    <a:pt x="17267" y="16496"/>
                    <a:pt x="18513" y="17467"/>
                  </a:cubicBezTo>
                  <a:cubicBezTo>
                    <a:pt x="19759" y="18439"/>
                    <a:pt x="20036" y="19353"/>
                    <a:pt x="19206" y="20096"/>
                  </a:cubicBezTo>
                  <a:cubicBezTo>
                    <a:pt x="18375" y="20839"/>
                    <a:pt x="16436" y="21410"/>
                    <a:pt x="14221" y="21239"/>
                  </a:cubicBezTo>
                  <a:cubicBezTo>
                    <a:pt x="12006" y="21067"/>
                    <a:pt x="9513" y="20153"/>
                    <a:pt x="8406" y="19410"/>
                  </a:cubicBezTo>
                  <a:cubicBezTo>
                    <a:pt x="7298" y="18667"/>
                    <a:pt x="7575" y="18096"/>
                    <a:pt x="7852" y="17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4972050" y="4224483"/>
              <a:ext cx="177800" cy="153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4" fill="norm" stroke="1" extrusionOk="0">
                  <a:moveTo>
                    <a:pt x="0" y="11145"/>
                  </a:moveTo>
                  <a:cubicBezTo>
                    <a:pt x="1286" y="11145"/>
                    <a:pt x="2571" y="11145"/>
                    <a:pt x="3986" y="9831"/>
                  </a:cubicBezTo>
                  <a:cubicBezTo>
                    <a:pt x="5400" y="8518"/>
                    <a:pt x="6943" y="5891"/>
                    <a:pt x="7714" y="3847"/>
                  </a:cubicBezTo>
                  <a:cubicBezTo>
                    <a:pt x="8486" y="1804"/>
                    <a:pt x="8486" y="345"/>
                    <a:pt x="7843" y="53"/>
                  </a:cubicBezTo>
                  <a:cubicBezTo>
                    <a:pt x="7200" y="-239"/>
                    <a:pt x="5914" y="637"/>
                    <a:pt x="4500" y="3702"/>
                  </a:cubicBezTo>
                  <a:cubicBezTo>
                    <a:pt x="3086" y="6766"/>
                    <a:pt x="1543" y="12020"/>
                    <a:pt x="771" y="15377"/>
                  </a:cubicBezTo>
                  <a:cubicBezTo>
                    <a:pt x="0" y="18734"/>
                    <a:pt x="0" y="20193"/>
                    <a:pt x="3600" y="20777"/>
                  </a:cubicBezTo>
                  <a:cubicBezTo>
                    <a:pt x="7200" y="21361"/>
                    <a:pt x="14400" y="21069"/>
                    <a:pt x="21600" y="20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5214200" y="3994150"/>
              <a:ext cx="100750" cy="432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551" fill="norm" stroke="1" extrusionOk="0">
                  <a:moveTo>
                    <a:pt x="7919" y="0"/>
                  </a:moveTo>
                  <a:cubicBezTo>
                    <a:pt x="5219" y="948"/>
                    <a:pt x="2519" y="1897"/>
                    <a:pt x="1169" y="4531"/>
                  </a:cubicBezTo>
                  <a:cubicBezTo>
                    <a:pt x="-181" y="7165"/>
                    <a:pt x="-181" y="11485"/>
                    <a:pt x="269" y="14435"/>
                  </a:cubicBezTo>
                  <a:cubicBezTo>
                    <a:pt x="719" y="17385"/>
                    <a:pt x="1619" y="18966"/>
                    <a:pt x="2969" y="20020"/>
                  </a:cubicBezTo>
                  <a:cubicBezTo>
                    <a:pt x="4319" y="21073"/>
                    <a:pt x="6119" y="21600"/>
                    <a:pt x="9044" y="21547"/>
                  </a:cubicBezTo>
                  <a:cubicBezTo>
                    <a:pt x="11969" y="21495"/>
                    <a:pt x="16019" y="20862"/>
                    <a:pt x="18269" y="20178"/>
                  </a:cubicBezTo>
                  <a:cubicBezTo>
                    <a:pt x="20519" y="19493"/>
                    <a:pt x="20969" y="18755"/>
                    <a:pt x="21419" y="18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5131796" y="4191000"/>
              <a:ext cx="227604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fill="norm" stroke="1" extrusionOk="0">
                  <a:moveTo>
                    <a:pt x="2306" y="21600"/>
                  </a:moveTo>
                  <a:cubicBezTo>
                    <a:pt x="1106" y="20700"/>
                    <a:pt x="-94" y="19800"/>
                    <a:pt x="6" y="18900"/>
                  </a:cubicBezTo>
                  <a:cubicBezTo>
                    <a:pt x="106" y="18000"/>
                    <a:pt x="1506" y="17100"/>
                    <a:pt x="5306" y="13950"/>
                  </a:cubicBezTo>
                  <a:cubicBezTo>
                    <a:pt x="9106" y="10800"/>
                    <a:pt x="15306" y="5400"/>
                    <a:pt x="215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5802423" y="3968749"/>
              <a:ext cx="357077" cy="424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52" fill="norm" stroke="1" extrusionOk="0">
                  <a:moveTo>
                    <a:pt x="10000" y="0"/>
                  </a:moveTo>
                  <a:cubicBezTo>
                    <a:pt x="9364" y="967"/>
                    <a:pt x="8729" y="1934"/>
                    <a:pt x="8157" y="4299"/>
                  </a:cubicBezTo>
                  <a:cubicBezTo>
                    <a:pt x="7586" y="6663"/>
                    <a:pt x="7077" y="10424"/>
                    <a:pt x="6823" y="13433"/>
                  </a:cubicBezTo>
                  <a:cubicBezTo>
                    <a:pt x="6569" y="16442"/>
                    <a:pt x="6569" y="18699"/>
                    <a:pt x="6887" y="19988"/>
                  </a:cubicBezTo>
                  <a:cubicBezTo>
                    <a:pt x="7204" y="21278"/>
                    <a:pt x="7840" y="21600"/>
                    <a:pt x="8348" y="21546"/>
                  </a:cubicBezTo>
                  <a:cubicBezTo>
                    <a:pt x="8856" y="21493"/>
                    <a:pt x="9237" y="21063"/>
                    <a:pt x="9174" y="19881"/>
                  </a:cubicBezTo>
                  <a:cubicBezTo>
                    <a:pt x="9110" y="18699"/>
                    <a:pt x="8602" y="16764"/>
                    <a:pt x="7459" y="15260"/>
                  </a:cubicBezTo>
                  <a:cubicBezTo>
                    <a:pt x="6315" y="13755"/>
                    <a:pt x="4536" y="12681"/>
                    <a:pt x="3011" y="12090"/>
                  </a:cubicBezTo>
                  <a:cubicBezTo>
                    <a:pt x="1487" y="11499"/>
                    <a:pt x="216" y="11391"/>
                    <a:pt x="26" y="11284"/>
                  </a:cubicBezTo>
                  <a:cubicBezTo>
                    <a:pt x="-165" y="11176"/>
                    <a:pt x="724" y="11069"/>
                    <a:pt x="2884" y="10316"/>
                  </a:cubicBezTo>
                  <a:cubicBezTo>
                    <a:pt x="5044" y="9564"/>
                    <a:pt x="8475" y="8167"/>
                    <a:pt x="10953" y="6770"/>
                  </a:cubicBezTo>
                  <a:cubicBezTo>
                    <a:pt x="13430" y="5373"/>
                    <a:pt x="14955" y="3976"/>
                    <a:pt x="15781" y="3009"/>
                  </a:cubicBezTo>
                  <a:cubicBezTo>
                    <a:pt x="16607" y="2042"/>
                    <a:pt x="16734" y="1504"/>
                    <a:pt x="16607" y="1504"/>
                  </a:cubicBezTo>
                  <a:cubicBezTo>
                    <a:pt x="16480" y="1504"/>
                    <a:pt x="16099" y="2042"/>
                    <a:pt x="15717" y="3922"/>
                  </a:cubicBezTo>
                  <a:cubicBezTo>
                    <a:pt x="15336" y="5803"/>
                    <a:pt x="14955" y="9027"/>
                    <a:pt x="14637" y="11660"/>
                  </a:cubicBezTo>
                  <a:cubicBezTo>
                    <a:pt x="14320" y="14293"/>
                    <a:pt x="14066" y="16334"/>
                    <a:pt x="13684" y="17893"/>
                  </a:cubicBezTo>
                  <a:cubicBezTo>
                    <a:pt x="13303" y="19451"/>
                    <a:pt x="12795" y="20525"/>
                    <a:pt x="12604" y="20740"/>
                  </a:cubicBezTo>
                  <a:cubicBezTo>
                    <a:pt x="12414" y="20955"/>
                    <a:pt x="12541" y="20310"/>
                    <a:pt x="13113" y="19128"/>
                  </a:cubicBezTo>
                  <a:cubicBezTo>
                    <a:pt x="13684" y="17946"/>
                    <a:pt x="14701" y="16227"/>
                    <a:pt x="15527" y="15152"/>
                  </a:cubicBezTo>
                  <a:cubicBezTo>
                    <a:pt x="16353" y="14078"/>
                    <a:pt x="16988" y="13648"/>
                    <a:pt x="17433" y="13755"/>
                  </a:cubicBezTo>
                  <a:cubicBezTo>
                    <a:pt x="17877" y="13863"/>
                    <a:pt x="18131" y="14507"/>
                    <a:pt x="18322" y="15475"/>
                  </a:cubicBezTo>
                  <a:cubicBezTo>
                    <a:pt x="18513" y="16442"/>
                    <a:pt x="18640" y="17731"/>
                    <a:pt x="19148" y="18537"/>
                  </a:cubicBezTo>
                  <a:cubicBezTo>
                    <a:pt x="19656" y="19343"/>
                    <a:pt x="20546" y="19666"/>
                    <a:pt x="21435" y="19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6198540" y="4191116"/>
              <a:ext cx="157811" cy="176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946" fill="norm" stroke="1" extrusionOk="0">
                  <a:moveTo>
                    <a:pt x="2464" y="11288"/>
                  </a:moveTo>
                  <a:cubicBezTo>
                    <a:pt x="2464" y="10033"/>
                    <a:pt x="2464" y="8777"/>
                    <a:pt x="3616" y="7395"/>
                  </a:cubicBezTo>
                  <a:cubicBezTo>
                    <a:pt x="4768" y="6014"/>
                    <a:pt x="7072" y="4507"/>
                    <a:pt x="8512" y="3126"/>
                  </a:cubicBezTo>
                  <a:cubicBezTo>
                    <a:pt x="9952" y="1744"/>
                    <a:pt x="10528" y="488"/>
                    <a:pt x="10096" y="112"/>
                  </a:cubicBezTo>
                  <a:cubicBezTo>
                    <a:pt x="9664" y="-265"/>
                    <a:pt x="8224" y="237"/>
                    <a:pt x="6352" y="2749"/>
                  </a:cubicBezTo>
                  <a:cubicBezTo>
                    <a:pt x="4480" y="5261"/>
                    <a:pt x="2176" y="9782"/>
                    <a:pt x="1024" y="12795"/>
                  </a:cubicBezTo>
                  <a:cubicBezTo>
                    <a:pt x="-128" y="15809"/>
                    <a:pt x="-128" y="17316"/>
                    <a:pt x="160" y="18698"/>
                  </a:cubicBezTo>
                  <a:cubicBezTo>
                    <a:pt x="448" y="20079"/>
                    <a:pt x="1024" y="21335"/>
                    <a:pt x="4624" y="20833"/>
                  </a:cubicBezTo>
                  <a:cubicBezTo>
                    <a:pt x="8224" y="20330"/>
                    <a:pt x="14848" y="18070"/>
                    <a:pt x="21472" y="15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6341216" y="4211751"/>
              <a:ext cx="124304" cy="133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0937" fill="norm" stroke="1" extrusionOk="0">
                  <a:moveTo>
                    <a:pt x="16614" y="5715"/>
                  </a:moveTo>
                  <a:cubicBezTo>
                    <a:pt x="12654" y="5715"/>
                    <a:pt x="8694" y="5715"/>
                    <a:pt x="5634" y="7875"/>
                  </a:cubicBezTo>
                  <a:cubicBezTo>
                    <a:pt x="2574" y="10035"/>
                    <a:pt x="414" y="14355"/>
                    <a:pt x="54" y="17179"/>
                  </a:cubicBezTo>
                  <a:cubicBezTo>
                    <a:pt x="-306" y="20004"/>
                    <a:pt x="1134" y="21333"/>
                    <a:pt x="4554" y="20835"/>
                  </a:cubicBezTo>
                  <a:cubicBezTo>
                    <a:pt x="7974" y="20336"/>
                    <a:pt x="13374" y="18010"/>
                    <a:pt x="16614" y="14853"/>
                  </a:cubicBezTo>
                  <a:cubicBezTo>
                    <a:pt x="19854" y="11696"/>
                    <a:pt x="20934" y="7708"/>
                    <a:pt x="21114" y="4884"/>
                  </a:cubicBezTo>
                  <a:cubicBezTo>
                    <a:pt x="21294" y="2059"/>
                    <a:pt x="20574" y="398"/>
                    <a:pt x="19314" y="65"/>
                  </a:cubicBezTo>
                  <a:cubicBezTo>
                    <a:pt x="18054" y="-267"/>
                    <a:pt x="16254" y="730"/>
                    <a:pt x="14454" y="1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6502400" y="4179908"/>
              <a:ext cx="256551" cy="411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22" fill="norm" stroke="1" extrusionOk="0">
                  <a:moveTo>
                    <a:pt x="0" y="1232"/>
                  </a:moveTo>
                  <a:cubicBezTo>
                    <a:pt x="885" y="1342"/>
                    <a:pt x="1770" y="1452"/>
                    <a:pt x="2921" y="2329"/>
                  </a:cubicBezTo>
                  <a:cubicBezTo>
                    <a:pt x="4072" y="3206"/>
                    <a:pt x="5489" y="4851"/>
                    <a:pt x="5931" y="6276"/>
                  </a:cubicBezTo>
                  <a:cubicBezTo>
                    <a:pt x="6374" y="7701"/>
                    <a:pt x="5843" y="8908"/>
                    <a:pt x="5134" y="9511"/>
                  </a:cubicBezTo>
                  <a:cubicBezTo>
                    <a:pt x="4426" y="10114"/>
                    <a:pt x="3541" y="10114"/>
                    <a:pt x="2921" y="9839"/>
                  </a:cubicBezTo>
                  <a:cubicBezTo>
                    <a:pt x="2302" y="9565"/>
                    <a:pt x="1948" y="9017"/>
                    <a:pt x="2213" y="7592"/>
                  </a:cubicBezTo>
                  <a:cubicBezTo>
                    <a:pt x="2479" y="6166"/>
                    <a:pt x="3364" y="3864"/>
                    <a:pt x="4072" y="2493"/>
                  </a:cubicBezTo>
                  <a:cubicBezTo>
                    <a:pt x="4780" y="1123"/>
                    <a:pt x="5311" y="684"/>
                    <a:pt x="6197" y="355"/>
                  </a:cubicBezTo>
                  <a:cubicBezTo>
                    <a:pt x="7082" y="26"/>
                    <a:pt x="8321" y="-193"/>
                    <a:pt x="9118" y="246"/>
                  </a:cubicBezTo>
                  <a:cubicBezTo>
                    <a:pt x="9915" y="684"/>
                    <a:pt x="10269" y="1781"/>
                    <a:pt x="10711" y="2713"/>
                  </a:cubicBezTo>
                  <a:cubicBezTo>
                    <a:pt x="11154" y="3645"/>
                    <a:pt x="11685" y="4412"/>
                    <a:pt x="12393" y="4851"/>
                  </a:cubicBezTo>
                  <a:cubicBezTo>
                    <a:pt x="13102" y="5289"/>
                    <a:pt x="13987" y="5399"/>
                    <a:pt x="15049" y="4796"/>
                  </a:cubicBezTo>
                  <a:cubicBezTo>
                    <a:pt x="16111" y="4193"/>
                    <a:pt x="17351" y="2877"/>
                    <a:pt x="17970" y="1945"/>
                  </a:cubicBezTo>
                  <a:cubicBezTo>
                    <a:pt x="18590" y="1013"/>
                    <a:pt x="18590" y="465"/>
                    <a:pt x="18679" y="520"/>
                  </a:cubicBezTo>
                  <a:cubicBezTo>
                    <a:pt x="18767" y="575"/>
                    <a:pt x="18944" y="1232"/>
                    <a:pt x="19387" y="3370"/>
                  </a:cubicBezTo>
                  <a:cubicBezTo>
                    <a:pt x="19830" y="5509"/>
                    <a:pt x="20538" y="9127"/>
                    <a:pt x="20980" y="12197"/>
                  </a:cubicBezTo>
                  <a:cubicBezTo>
                    <a:pt x="21423" y="15267"/>
                    <a:pt x="21600" y="17789"/>
                    <a:pt x="21334" y="19269"/>
                  </a:cubicBezTo>
                  <a:cubicBezTo>
                    <a:pt x="21069" y="20749"/>
                    <a:pt x="20361" y="21188"/>
                    <a:pt x="19564" y="21297"/>
                  </a:cubicBezTo>
                  <a:cubicBezTo>
                    <a:pt x="18767" y="21407"/>
                    <a:pt x="17882" y="21188"/>
                    <a:pt x="16554" y="19927"/>
                  </a:cubicBezTo>
                  <a:cubicBezTo>
                    <a:pt x="15226" y="18666"/>
                    <a:pt x="13456" y="16363"/>
                    <a:pt x="11685" y="14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4089399" y="5092700"/>
              <a:ext cx="31246" cy="125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279" fill="norm" stroke="1" extrusionOk="0">
                  <a:moveTo>
                    <a:pt x="0" y="0"/>
                  </a:moveTo>
                  <a:cubicBezTo>
                    <a:pt x="7200" y="1080"/>
                    <a:pt x="14400" y="2160"/>
                    <a:pt x="18000" y="5040"/>
                  </a:cubicBezTo>
                  <a:cubicBezTo>
                    <a:pt x="21600" y="7920"/>
                    <a:pt x="21600" y="12600"/>
                    <a:pt x="20880" y="16020"/>
                  </a:cubicBezTo>
                  <a:cubicBezTo>
                    <a:pt x="20160" y="19440"/>
                    <a:pt x="18720" y="21600"/>
                    <a:pt x="16560" y="21240"/>
                  </a:cubicBezTo>
                  <a:cubicBezTo>
                    <a:pt x="14400" y="20880"/>
                    <a:pt x="11520" y="18000"/>
                    <a:pt x="8640" y="15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4076700" y="4959350"/>
              <a:ext cx="254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943"/>
                    <a:pt x="0" y="10286"/>
                    <a:pt x="3600" y="6686"/>
                  </a:cubicBezTo>
                  <a:cubicBezTo>
                    <a:pt x="7200" y="3086"/>
                    <a:pt x="14400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4216399" y="5041900"/>
              <a:ext cx="63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57"/>
                    <a:pt x="0" y="11314"/>
                    <a:pt x="3600" y="14914"/>
                  </a:cubicBezTo>
                  <a:cubicBezTo>
                    <a:pt x="7200" y="18514"/>
                    <a:pt x="14400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4210050" y="4972050"/>
              <a:ext cx="1" cy="190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4337049" y="4953000"/>
              <a:ext cx="100593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0" h="21600" fill="norm" stroke="1" extrusionOk="0">
                  <a:moveTo>
                    <a:pt x="1296" y="0"/>
                  </a:moveTo>
                  <a:cubicBezTo>
                    <a:pt x="7776" y="1833"/>
                    <a:pt x="14256" y="3665"/>
                    <a:pt x="17712" y="6218"/>
                  </a:cubicBezTo>
                  <a:cubicBezTo>
                    <a:pt x="21168" y="8771"/>
                    <a:pt x="21600" y="12044"/>
                    <a:pt x="18144" y="14727"/>
                  </a:cubicBezTo>
                  <a:cubicBezTo>
                    <a:pt x="14688" y="17411"/>
                    <a:pt x="7344" y="195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3886944" y="5041404"/>
              <a:ext cx="234207" cy="270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248" fill="norm" stroke="1" extrusionOk="0">
                  <a:moveTo>
                    <a:pt x="8032" y="1535"/>
                  </a:moveTo>
                  <a:cubicBezTo>
                    <a:pt x="7453" y="870"/>
                    <a:pt x="6875" y="205"/>
                    <a:pt x="6007" y="39"/>
                  </a:cubicBezTo>
                  <a:cubicBezTo>
                    <a:pt x="5139" y="-127"/>
                    <a:pt x="3982" y="205"/>
                    <a:pt x="2825" y="1701"/>
                  </a:cubicBezTo>
                  <a:cubicBezTo>
                    <a:pt x="1668" y="3196"/>
                    <a:pt x="510" y="5855"/>
                    <a:pt x="125" y="8845"/>
                  </a:cubicBezTo>
                  <a:cubicBezTo>
                    <a:pt x="-261" y="11836"/>
                    <a:pt x="125" y="15159"/>
                    <a:pt x="3018" y="17402"/>
                  </a:cubicBezTo>
                  <a:cubicBezTo>
                    <a:pt x="5910" y="19645"/>
                    <a:pt x="11310" y="20808"/>
                    <a:pt x="14782" y="21141"/>
                  </a:cubicBezTo>
                  <a:cubicBezTo>
                    <a:pt x="18253" y="21473"/>
                    <a:pt x="19796" y="20975"/>
                    <a:pt x="21339" y="20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4777316" y="4895841"/>
              <a:ext cx="232835" cy="352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311" fill="norm" stroke="1" extrusionOk="0">
                  <a:moveTo>
                    <a:pt x="21214" y="2301"/>
                  </a:moveTo>
                  <a:cubicBezTo>
                    <a:pt x="21021" y="1662"/>
                    <a:pt x="20828" y="1023"/>
                    <a:pt x="19960" y="576"/>
                  </a:cubicBezTo>
                  <a:cubicBezTo>
                    <a:pt x="19093" y="129"/>
                    <a:pt x="17550" y="-127"/>
                    <a:pt x="15525" y="65"/>
                  </a:cubicBezTo>
                  <a:cubicBezTo>
                    <a:pt x="13500" y="256"/>
                    <a:pt x="10993" y="895"/>
                    <a:pt x="8389" y="2557"/>
                  </a:cubicBezTo>
                  <a:cubicBezTo>
                    <a:pt x="5785" y="4219"/>
                    <a:pt x="3085" y="6903"/>
                    <a:pt x="1543" y="9778"/>
                  </a:cubicBezTo>
                  <a:cubicBezTo>
                    <a:pt x="0" y="12654"/>
                    <a:pt x="-386" y="15722"/>
                    <a:pt x="385" y="17830"/>
                  </a:cubicBezTo>
                  <a:cubicBezTo>
                    <a:pt x="1157" y="19939"/>
                    <a:pt x="3085" y="21090"/>
                    <a:pt x="6171" y="21281"/>
                  </a:cubicBezTo>
                  <a:cubicBezTo>
                    <a:pt x="9257" y="21473"/>
                    <a:pt x="13500" y="20706"/>
                    <a:pt x="17743" y="19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5017660" y="5078537"/>
              <a:ext cx="149388" cy="130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0194" fill="norm" stroke="1" extrusionOk="0">
                  <a:moveTo>
                    <a:pt x="9472" y="4154"/>
                  </a:moveTo>
                  <a:cubicBezTo>
                    <a:pt x="8597" y="2845"/>
                    <a:pt x="7721" y="1536"/>
                    <a:pt x="6553" y="717"/>
                  </a:cubicBezTo>
                  <a:cubicBezTo>
                    <a:pt x="5386" y="-101"/>
                    <a:pt x="3926" y="-428"/>
                    <a:pt x="2467" y="881"/>
                  </a:cubicBezTo>
                  <a:cubicBezTo>
                    <a:pt x="1007" y="2190"/>
                    <a:pt x="-452" y="5136"/>
                    <a:pt x="132" y="9063"/>
                  </a:cubicBezTo>
                  <a:cubicBezTo>
                    <a:pt x="716" y="12990"/>
                    <a:pt x="3343" y="17899"/>
                    <a:pt x="6991" y="19536"/>
                  </a:cubicBezTo>
                  <a:cubicBezTo>
                    <a:pt x="10640" y="21172"/>
                    <a:pt x="15310" y="19536"/>
                    <a:pt x="17937" y="17081"/>
                  </a:cubicBezTo>
                  <a:cubicBezTo>
                    <a:pt x="20564" y="14627"/>
                    <a:pt x="21148" y="11354"/>
                    <a:pt x="20126" y="8572"/>
                  </a:cubicBezTo>
                  <a:cubicBezTo>
                    <a:pt x="19105" y="5790"/>
                    <a:pt x="16478" y="3499"/>
                    <a:pt x="13705" y="2354"/>
                  </a:cubicBezTo>
                  <a:cubicBezTo>
                    <a:pt x="10932" y="1208"/>
                    <a:pt x="8013" y="1208"/>
                    <a:pt x="6116" y="1863"/>
                  </a:cubicBezTo>
                  <a:cubicBezTo>
                    <a:pt x="4218" y="2517"/>
                    <a:pt x="3343" y="3827"/>
                    <a:pt x="3926" y="5136"/>
                  </a:cubicBezTo>
                  <a:cubicBezTo>
                    <a:pt x="4510" y="6445"/>
                    <a:pt x="6553" y="7754"/>
                    <a:pt x="8597" y="9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5240032" y="5043619"/>
              <a:ext cx="233668" cy="164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965" fill="norm" stroke="1" extrusionOk="0">
                  <a:moveTo>
                    <a:pt x="4552" y="3021"/>
                  </a:moveTo>
                  <a:cubicBezTo>
                    <a:pt x="3774" y="1671"/>
                    <a:pt x="2996" y="321"/>
                    <a:pt x="2217" y="51"/>
                  </a:cubicBezTo>
                  <a:cubicBezTo>
                    <a:pt x="1439" y="-219"/>
                    <a:pt x="660" y="591"/>
                    <a:pt x="271" y="2481"/>
                  </a:cubicBezTo>
                  <a:cubicBezTo>
                    <a:pt x="-118" y="4371"/>
                    <a:pt x="-118" y="7341"/>
                    <a:pt x="466" y="10581"/>
                  </a:cubicBezTo>
                  <a:cubicBezTo>
                    <a:pt x="1050" y="13821"/>
                    <a:pt x="2217" y="17331"/>
                    <a:pt x="3385" y="19221"/>
                  </a:cubicBezTo>
                  <a:cubicBezTo>
                    <a:pt x="4552" y="21111"/>
                    <a:pt x="5720" y="21381"/>
                    <a:pt x="6887" y="20436"/>
                  </a:cubicBezTo>
                  <a:cubicBezTo>
                    <a:pt x="8055" y="19491"/>
                    <a:pt x="9223" y="17331"/>
                    <a:pt x="10001" y="15441"/>
                  </a:cubicBezTo>
                  <a:cubicBezTo>
                    <a:pt x="10779" y="13551"/>
                    <a:pt x="11168" y="11931"/>
                    <a:pt x="11558" y="9906"/>
                  </a:cubicBezTo>
                  <a:cubicBezTo>
                    <a:pt x="11947" y="7881"/>
                    <a:pt x="12336" y="5451"/>
                    <a:pt x="12725" y="4911"/>
                  </a:cubicBezTo>
                  <a:cubicBezTo>
                    <a:pt x="13114" y="4371"/>
                    <a:pt x="13504" y="5721"/>
                    <a:pt x="14963" y="7746"/>
                  </a:cubicBezTo>
                  <a:cubicBezTo>
                    <a:pt x="16423" y="9771"/>
                    <a:pt x="18952" y="12471"/>
                    <a:pt x="21482" y="15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5511800" y="5023797"/>
              <a:ext cx="152400" cy="164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9014"/>
                  </a:moveTo>
                  <a:cubicBezTo>
                    <a:pt x="0" y="11784"/>
                    <a:pt x="0" y="14553"/>
                    <a:pt x="300" y="16630"/>
                  </a:cubicBezTo>
                  <a:cubicBezTo>
                    <a:pt x="600" y="18707"/>
                    <a:pt x="1200" y="20091"/>
                    <a:pt x="1800" y="20091"/>
                  </a:cubicBezTo>
                  <a:cubicBezTo>
                    <a:pt x="2400" y="20091"/>
                    <a:pt x="3000" y="18707"/>
                    <a:pt x="4050" y="15522"/>
                  </a:cubicBezTo>
                  <a:cubicBezTo>
                    <a:pt x="5100" y="12338"/>
                    <a:pt x="6600" y="7353"/>
                    <a:pt x="7800" y="4307"/>
                  </a:cubicBezTo>
                  <a:cubicBezTo>
                    <a:pt x="9000" y="1261"/>
                    <a:pt x="9900" y="153"/>
                    <a:pt x="11700" y="14"/>
                  </a:cubicBezTo>
                  <a:cubicBezTo>
                    <a:pt x="13500" y="-124"/>
                    <a:pt x="16200" y="707"/>
                    <a:pt x="17850" y="3338"/>
                  </a:cubicBezTo>
                  <a:cubicBezTo>
                    <a:pt x="19500" y="5968"/>
                    <a:pt x="20100" y="10399"/>
                    <a:pt x="20550" y="13722"/>
                  </a:cubicBezTo>
                  <a:cubicBezTo>
                    <a:pt x="21000" y="17045"/>
                    <a:pt x="21300" y="19261"/>
                    <a:pt x="2160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5740412" y="4838700"/>
              <a:ext cx="133339" cy="366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1503" fill="norm" stroke="1" extrusionOk="0">
                  <a:moveTo>
                    <a:pt x="12761" y="0"/>
                  </a:moveTo>
                  <a:cubicBezTo>
                    <a:pt x="10798" y="3228"/>
                    <a:pt x="8834" y="6455"/>
                    <a:pt x="7198" y="9745"/>
                  </a:cubicBezTo>
                  <a:cubicBezTo>
                    <a:pt x="5561" y="13034"/>
                    <a:pt x="4252" y="16386"/>
                    <a:pt x="3761" y="18372"/>
                  </a:cubicBezTo>
                  <a:cubicBezTo>
                    <a:pt x="3271" y="20359"/>
                    <a:pt x="3598" y="20979"/>
                    <a:pt x="4743" y="21290"/>
                  </a:cubicBezTo>
                  <a:cubicBezTo>
                    <a:pt x="5889" y="21600"/>
                    <a:pt x="7852" y="21600"/>
                    <a:pt x="10143" y="21103"/>
                  </a:cubicBezTo>
                  <a:cubicBezTo>
                    <a:pt x="12434" y="20607"/>
                    <a:pt x="15052" y="19614"/>
                    <a:pt x="16361" y="18745"/>
                  </a:cubicBezTo>
                  <a:cubicBezTo>
                    <a:pt x="17671" y="17876"/>
                    <a:pt x="17671" y="17131"/>
                    <a:pt x="16689" y="16510"/>
                  </a:cubicBezTo>
                  <a:cubicBezTo>
                    <a:pt x="15707" y="15890"/>
                    <a:pt x="13743" y="15393"/>
                    <a:pt x="10307" y="14834"/>
                  </a:cubicBezTo>
                  <a:cubicBezTo>
                    <a:pt x="6871" y="14276"/>
                    <a:pt x="1961" y="13655"/>
                    <a:pt x="489" y="13159"/>
                  </a:cubicBezTo>
                  <a:cubicBezTo>
                    <a:pt x="-984" y="12662"/>
                    <a:pt x="980" y="12290"/>
                    <a:pt x="4907" y="11917"/>
                  </a:cubicBezTo>
                  <a:cubicBezTo>
                    <a:pt x="8834" y="11545"/>
                    <a:pt x="14725" y="11172"/>
                    <a:pt x="20616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5924550" y="4915263"/>
              <a:ext cx="63500" cy="212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8" fill="norm" stroke="1" extrusionOk="0">
                  <a:moveTo>
                    <a:pt x="0" y="9401"/>
                  </a:moveTo>
                  <a:cubicBezTo>
                    <a:pt x="3600" y="9401"/>
                    <a:pt x="7200" y="9401"/>
                    <a:pt x="8640" y="9925"/>
                  </a:cubicBezTo>
                  <a:cubicBezTo>
                    <a:pt x="10080" y="10449"/>
                    <a:pt x="9360" y="11498"/>
                    <a:pt x="8640" y="13071"/>
                  </a:cubicBezTo>
                  <a:cubicBezTo>
                    <a:pt x="7920" y="14643"/>
                    <a:pt x="7200" y="16740"/>
                    <a:pt x="6120" y="18418"/>
                  </a:cubicBezTo>
                  <a:cubicBezTo>
                    <a:pt x="5040" y="20096"/>
                    <a:pt x="3600" y="21354"/>
                    <a:pt x="3600" y="21039"/>
                  </a:cubicBezTo>
                  <a:cubicBezTo>
                    <a:pt x="3600" y="20725"/>
                    <a:pt x="5040" y="18837"/>
                    <a:pt x="6120" y="15587"/>
                  </a:cubicBezTo>
                  <a:cubicBezTo>
                    <a:pt x="7200" y="12337"/>
                    <a:pt x="7920" y="7723"/>
                    <a:pt x="8280" y="4787"/>
                  </a:cubicBezTo>
                  <a:cubicBezTo>
                    <a:pt x="8640" y="1851"/>
                    <a:pt x="8640" y="593"/>
                    <a:pt x="10800" y="173"/>
                  </a:cubicBezTo>
                  <a:cubicBezTo>
                    <a:pt x="12960" y="-246"/>
                    <a:pt x="17280" y="173"/>
                    <a:pt x="21600" y="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6035386" y="4940176"/>
              <a:ext cx="150071" cy="196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159" fill="norm" stroke="1" extrusionOk="0">
                  <a:moveTo>
                    <a:pt x="491" y="4106"/>
                  </a:moveTo>
                  <a:cubicBezTo>
                    <a:pt x="491" y="8654"/>
                    <a:pt x="491" y="13201"/>
                    <a:pt x="341" y="16157"/>
                  </a:cubicBezTo>
                  <a:cubicBezTo>
                    <a:pt x="191" y="19113"/>
                    <a:pt x="-109" y="20477"/>
                    <a:pt x="41" y="20477"/>
                  </a:cubicBezTo>
                  <a:cubicBezTo>
                    <a:pt x="191" y="20477"/>
                    <a:pt x="791" y="19113"/>
                    <a:pt x="2891" y="15475"/>
                  </a:cubicBezTo>
                  <a:cubicBezTo>
                    <a:pt x="4991" y="11837"/>
                    <a:pt x="8591" y="5925"/>
                    <a:pt x="11441" y="2856"/>
                  </a:cubicBezTo>
                  <a:cubicBezTo>
                    <a:pt x="14291" y="-214"/>
                    <a:pt x="16391" y="-441"/>
                    <a:pt x="18041" y="468"/>
                  </a:cubicBezTo>
                  <a:cubicBezTo>
                    <a:pt x="19691" y="1378"/>
                    <a:pt x="20891" y="3424"/>
                    <a:pt x="21191" y="6380"/>
                  </a:cubicBezTo>
                  <a:cubicBezTo>
                    <a:pt x="21491" y="9336"/>
                    <a:pt x="20891" y="13201"/>
                    <a:pt x="20141" y="15816"/>
                  </a:cubicBezTo>
                  <a:cubicBezTo>
                    <a:pt x="19391" y="18431"/>
                    <a:pt x="18491" y="19795"/>
                    <a:pt x="17591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6237826" y="4961075"/>
              <a:ext cx="124875" cy="468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54" fill="norm" stroke="1" extrusionOk="0">
                  <a:moveTo>
                    <a:pt x="20158" y="4550"/>
                  </a:moveTo>
                  <a:cubicBezTo>
                    <a:pt x="19798" y="3200"/>
                    <a:pt x="19438" y="1850"/>
                    <a:pt x="18538" y="1030"/>
                  </a:cubicBezTo>
                  <a:cubicBezTo>
                    <a:pt x="17638" y="210"/>
                    <a:pt x="16198" y="-79"/>
                    <a:pt x="13858" y="17"/>
                  </a:cubicBezTo>
                  <a:cubicBezTo>
                    <a:pt x="11518" y="114"/>
                    <a:pt x="8278" y="596"/>
                    <a:pt x="5758" y="1319"/>
                  </a:cubicBezTo>
                  <a:cubicBezTo>
                    <a:pt x="3238" y="2042"/>
                    <a:pt x="1438" y="3007"/>
                    <a:pt x="538" y="3778"/>
                  </a:cubicBezTo>
                  <a:cubicBezTo>
                    <a:pt x="-362" y="4550"/>
                    <a:pt x="-362" y="5128"/>
                    <a:pt x="2338" y="5466"/>
                  </a:cubicBezTo>
                  <a:cubicBezTo>
                    <a:pt x="5038" y="5803"/>
                    <a:pt x="10438" y="5900"/>
                    <a:pt x="13678" y="5755"/>
                  </a:cubicBezTo>
                  <a:cubicBezTo>
                    <a:pt x="16918" y="5610"/>
                    <a:pt x="17998" y="5225"/>
                    <a:pt x="18898" y="4791"/>
                  </a:cubicBezTo>
                  <a:cubicBezTo>
                    <a:pt x="19798" y="4357"/>
                    <a:pt x="20518" y="3875"/>
                    <a:pt x="20878" y="4067"/>
                  </a:cubicBezTo>
                  <a:cubicBezTo>
                    <a:pt x="21238" y="4260"/>
                    <a:pt x="21238" y="5128"/>
                    <a:pt x="21238" y="7153"/>
                  </a:cubicBezTo>
                  <a:cubicBezTo>
                    <a:pt x="21238" y="9178"/>
                    <a:pt x="21238" y="12360"/>
                    <a:pt x="20338" y="14626"/>
                  </a:cubicBezTo>
                  <a:cubicBezTo>
                    <a:pt x="19438" y="16892"/>
                    <a:pt x="17638" y="18242"/>
                    <a:pt x="15658" y="19207"/>
                  </a:cubicBezTo>
                  <a:cubicBezTo>
                    <a:pt x="13678" y="20171"/>
                    <a:pt x="11518" y="20750"/>
                    <a:pt x="9538" y="21087"/>
                  </a:cubicBezTo>
                  <a:cubicBezTo>
                    <a:pt x="7558" y="21425"/>
                    <a:pt x="5758" y="21521"/>
                    <a:pt x="4138" y="20894"/>
                  </a:cubicBezTo>
                  <a:cubicBezTo>
                    <a:pt x="2518" y="20267"/>
                    <a:pt x="1078" y="18917"/>
                    <a:pt x="898" y="17712"/>
                  </a:cubicBezTo>
                  <a:cubicBezTo>
                    <a:pt x="718" y="16507"/>
                    <a:pt x="1798" y="15446"/>
                    <a:pt x="4138" y="14723"/>
                  </a:cubicBezTo>
                  <a:cubicBezTo>
                    <a:pt x="6478" y="14000"/>
                    <a:pt x="10078" y="13614"/>
                    <a:pt x="13678" y="13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4051299" y="5721349"/>
              <a:ext cx="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4070349" y="56769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4184649" y="5721350"/>
              <a:ext cx="190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645"/>
                    <a:pt x="14400" y="9290"/>
                    <a:pt x="18000" y="12890"/>
                  </a:cubicBezTo>
                  <a:cubicBezTo>
                    <a:pt x="21600" y="16490"/>
                    <a:pt x="21600" y="190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4197349" y="5663927"/>
              <a:ext cx="6351" cy="3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0" y="20424"/>
                  </a:moveTo>
                  <a:cubicBezTo>
                    <a:pt x="0" y="10974"/>
                    <a:pt x="0" y="1524"/>
                    <a:pt x="3600" y="174"/>
                  </a:cubicBezTo>
                  <a:cubicBezTo>
                    <a:pt x="7200" y="-1176"/>
                    <a:pt x="14400" y="5574"/>
                    <a:pt x="21600" y="12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4324350" y="5695950"/>
              <a:ext cx="9807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3877"/>
                    <a:pt x="17280" y="7754"/>
                    <a:pt x="19440" y="11354"/>
                  </a:cubicBezTo>
                  <a:cubicBezTo>
                    <a:pt x="21600" y="14954"/>
                    <a:pt x="17280" y="18277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4343400" y="56705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4400550" y="5627924"/>
              <a:ext cx="146088" cy="366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5" h="21370" fill="norm" stroke="1" extrusionOk="0">
                  <a:moveTo>
                    <a:pt x="0" y="264"/>
                  </a:moveTo>
                  <a:cubicBezTo>
                    <a:pt x="1800" y="17"/>
                    <a:pt x="3600" y="-230"/>
                    <a:pt x="6600" y="387"/>
                  </a:cubicBezTo>
                  <a:cubicBezTo>
                    <a:pt x="9600" y="1004"/>
                    <a:pt x="13800" y="2485"/>
                    <a:pt x="16800" y="4769"/>
                  </a:cubicBezTo>
                  <a:cubicBezTo>
                    <a:pt x="19800" y="7052"/>
                    <a:pt x="21600" y="10138"/>
                    <a:pt x="20250" y="12915"/>
                  </a:cubicBezTo>
                  <a:cubicBezTo>
                    <a:pt x="18900" y="15692"/>
                    <a:pt x="14400" y="18161"/>
                    <a:pt x="11250" y="19519"/>
                  </a:cubicBezTo>
                  <a:cubicBezTo>
                    <a:pt x="8100" y="20876"/>
                    <a:pt x="6300" y="21123"/>
                    <a:pt x="4500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3930649" y="5702299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3869241" y="5676900"/>
              <a:ext cx="16936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10936" y="0"/>
                  </a:moveTo>
                  <a:cubicBezTo>
                    <a:pt x="9069" y="0"/>
                    <a:pt x="7203" y="0"/>
                    <a:pt x="5336" y="640"/>
                  </a:cubicBezTo>
                  <a:cubicBezTo>
                    <a:pt x="3469" y="1280"/>
                    <a:pt x="1603" y="2560"/>
                    <a:pt x="669" y="5200"/>
                  </a:cubicBezTo>
                  <a:cubicBezTo>
                    <a:pt x="-264" y="7840"/>
                    <a:pt x="-264" y="11840"/>
                    <a:pt x="936" y="14720"/>
                  </a:cubicBezTo>
                  <a:cubicBezTo>
                    <a:pt x="2136" y="17600"/>
                    <a:pt x="4536" y="19360"/>
                    <a:pt x="8136" y="20320"/>
                  </a:cubicBezTo>
                  <a:cubicBezTo>
                    <a:pt x="11736" y="21280"/>
                    <a:pt x="16536" y="21440"/>
                    <a:pt x="213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4953726" y="5619750"/>
              <a:ext cx="24674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6582" y="3600"/>
                    <a:pt x="2982" y="7200"/>
                    <a:pt x="1182" y="10454"/>
                  </a:cubicBezTo>
                  <a:cubicBezTo>
                    <a:pt x="-618" y="13708"/>
                    <a:pt x="-618" y="16615"/>
                    <a:pt x="2982" y="18415"/>
                  </a:cubicBezTo>
                  <a:cubicBezTo>
                    <a:pt x="6582" y="20215"/>
                    <a:pt x="13782" y="20908"/>
                    <a:pt x="209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4808129" y="5600700"/>
              <a:ext cx="34807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600" fill="norm" stroke="1" extrusionOk="0">
                  <a:moveTo>
                    <a:pt x="1498" y="21600"/>
                  </a:moveTo>
                  <a:cubicBezTo>
                    <a:pt x="974" y="20100"/>
                    <a:pt x="451" y="18600"/>
                    <a:pt x="189" y="17100"/>
                  </a:cubicBezTo>
                  <a:cubicBezTo>
                    <a:pt x="-73" y="15600"/>
                    <a:pt x="-73" y="14100"/>
                    <a:pt x="254" y="12900"/>
                  </a:cubicBezTo>
                  <a:cubicBezTo>
                    <a:pt x="582" y="11700"/>
                    <a:pt x="1236" y="10800"/>
                    <a:pt x="3723" y="9000"/>
                  </a:cubicBezTo>
                  <a:cubicBezTo>
                    <a:pt x="6211" y="7200"/>
                    <a:pt x="10531" y="4500"/>
                    <a:pt x="13803" y="2850"/>
                  </a:cubicBezTo>
                  <a:cubicBezTo>
                    <a:pt x="17076" y="1200"/>
                    <a:pt x="19302" y="600"/>
                    <a:pt x="215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5092700" y="5740400"/>
              <a:ext cx="177800" cy="201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4" fill="norm" stroke="1" extrusionOk="0">
                  <a:moveTo>
                    <a:pt x="0" y="4629"/>
                  </a:moveTo>
                  <a:cubicBezTo>
                    <a:pt x="2571" y="4849"/>
                    <a:pt x="5143" y="5069"/>
                    <a:pt x="7586" y="6943"/>
                  </a:cubicBezTo>
                  <a:cubicBezTo>
                    <a:pt x="10029" y="8816"/>
                    <a:pt x="12343" y="12343"/>
                    <a:pt x="13500" y="14767"/>
                  </a:cubicBezTo>
                  <a:cubicBezTo>
                    <a:pt x="14657" y="17192"/>
                    <a:pt x="14657" y="18514"/>
                    <a:pt x="14271" y="19616"/>
                  </a:cubicBezTo>
                  <a:cubicBezTo>
                    <a:pt x="13886" y="20718"/>
                    <a:pt x="13114" y="21600"/>
                    <a:pt x="12729" y="20498"/>
                  </a:cubicBezTo>
                  <a:cubicBezTo>
                    <a:pt x="12343" y="19396"/>
                    <a:pt x="12343" y="16310"/>
                    <a:pt x="12729" y="13004"/>
                  </a:cubicBezTo>
                  <a:cubicBezTo>
                    <a:pt x="13114" y="9698"/>
                    <a:pt x="13886" y="6171"/>
                    <a:pt x="15429" y="3967"/>
                  </a:cubicBezTo>
                  <a:cubicBezTo>
                    <a:pt x="16971" y="1763"/>
                    <a:pt x="19286" y="8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5313049" y="5763967"/>
              <a:ext cx="205102" cy="15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269" fill="norm" stroke="1" extrusionOk="0">
                  <a:moveTo>
                    <a:pt x="2181" y="12512"/>
                  </a:moveTo>
                  <a:cubicBezTo>
                    <a:pt x="4826" y="9593"/>
                    <a:pt x="7471" y="6674"/>
                    <a:pt x="9345" y="4485"/>
                  </a:cubicBezTo>
                  <a:cubicBezTo>
                    <a:pt x="11218" y="2296"/>
                    <a:pt x="12320" y="837"/>
                    <a:pt x="12210" y="253"/>
                  </a:cubicBezTo>
                  <a:cubicBezTo>
                    <a:pt x="12100" y="-331"/>
                    <a:pt x="10777" y="-39"/>
                    <a:pt x="8573" y="2588"/>
                  </a:cubicBezTo>
                  <a:cubicBezTo>
                    <a:pt x="6369" y="5215"/>
                    <a:pt x="3284" y="10177"/>
                    <a:pt x="1630" y="13388"/>
                  </a:cubicBezTo>
                  <a:cubicBezTo>
                    <a:pt x="-23" y="16599"/>
                    <a:pt x="-243" y="18058"/>
                    <a:pt x="198" y="19080"/>
                  </a:cubicBezTo>
                  <a:cubicBezTo>
                    <a:pt x="639" y="20101"/>
                    <a:pt x="1741" y="20685"/>
                    <a:pt x="5377" y="20977"/>
                  </a:cubicBezTo>
                  <a:cubicBezTo>
                    <a:pt x="9014" y="21269"/>
                    <a:pt x="15186" y="21269"/>
                    <a:pt x="21357" y="21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5549900" y="5748304"/>
              <a:ext cx="132875" cy="182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418" fill="norm" stroke="1" extrusionOk="0">
                  <a:moveTo>
                    <a:pt x="0" y="8011"/>
                  </a:moveTo>
                  <a:cubicBezTo>
                    <a:pt x="4387" y="7515"/>
                    <a:pt x="8775" y="7018"/>
                    <a:pt x="12150" y="6273"/>
                  </a:cubicBezTo>
                  <a:cubicBezTo>
                    <a:pt x="15525" y="5528"/>
                    <a:pt x="17887" y="4535"/>
                    <a:pt x="19406" y="3418"/>
                  </a:cubicBezTo>
                  <a:cubicBezTo>
                    <a:pt x="20925" y="2301"/>
                    <a:pt x="21600" y="1059"/>
                    <a:pt x="20925" y="439"/>
                  </a:cubicBezTo>
                  <a:cubicBezTo>
                    <a:pt x="20250" y="-182"/>
                    <a:pt x="18225" y="-182"/>
                    <a:pt x="14850" y="687"/>
                  </a:cubicBezTo>
                  <a:cubicBezTo>
                    <a:pt x="11475" y="1556"/>
                    <a:pt x="6750" y="3294"/>
                    <a:pt x="3881" y="6025"/>
                  </a:cubicBezTo>
                  <a:cubicBezTo>
                    <a:pt x="1012" y="8756"/>
                    <a:pt x="0" y="12480"/>
                    <a:pt x="2362" y="15211"/>
                  </a:cubicBezTo>
                  <a:cubicBezTo>
                    <a:pt x="4725" y="17942"/>
                    <a:pt x="10462" y="19680"/>
                    <a:pt x="16200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5752041" y="5740400"/>
              <a:ext cx="115359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21021" y="1029"/>
                  </a:moveTo>
                  <a:cubicBezTo>
                    <a:pt x="16007" y="514"/>
                    <a:pt x="10992" y="0"/>
                    <a:pt x="7521" y="0"/>
                  </a:cubicBezTo>
                  <a:cubicBezTo>
                    <a:pt x="4050" y="0"/>
                    <a:pt x="2121" y="514"/>
                    <a:pt x="964" y="1200"/>
                  </a:cubicBezTo>
                  <a:cubicBezTo>
                    <a:pt x="-193" y="1886"/>
                    <a:pt x="-579" y="2743"/>
                    <a:pt x="1350" y="3686"/>
                  </a:cubicBezTo>
                  <a:cubicBezTo>
                    <a:pt x="3278" y="4629"/>
                    <a:pt x="7521" y="5657"/>
                    <a:pt x="11378" y="7371"/>
                  </a:cubicBezTo>
                  <a:cubicBezTo>
                    <a:pt x="15235" y="9086"/>
                    <a:pt x="18707" y="11486"/>
                    <a:pt x="19864" y="13457"/>
                  </a:cubicBezTo>
                  <a:cubicBezTo>
                    <a:pt x="21021" y="15429"/>
                    <a:pt x="19864" y="16971"/>
                    <a:pt x="16778" y="18257"/>
                  </a:cubicBezTo>
                  <a:cubicBezTo>
                    <a:pt x="13692" y="19543"/>
                    <a:pt x="8678" y="20571"/>
                    <a:pt x="36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6349" y="6972300"/>
              <a:ext cx="3492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56" y="15840"/>
                    <a:pt x="4713" y="10080"/>
                    <a:pt x="8313" y="6480"/>
                  </a:cubicBezTo>
                  <a:cubicBezTo>
                    <a:pt x="11913" y="2880"/>
                    <a:pt x="1675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285477" y="6872254"/>
              <a:ext cx="87228" cy="207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0" h="21440" fill="norm" stroke="1" extrusionOk="0">
                  <a:moveTo>
                    <a:pt x="4481" y="3113"/>
                  </a:moveTo>
                  <a:cubicBezTo>
                    <a:pt x="2027" y="2022"/>
                    <a:pt x="-428" y="931"/>
                    <a:pt x="63" y="385"/>
                  </a:cubicBezTo>
                  <a:cubicBezTo>
                    <a:pt x="554" y="-160"/>
                    <a:pt x="3990" y="-160"/>
                    <a:pt x="8163" y="604"/>
                  </a:cubicBezTo>
                  <a:cubicBezTo>
                    <a:pt x="12336" y="1367"/>
                    <a:pt x="17245" y="2895"/>
                    <a:pt x="19208" y="5622"/>
                  </a:cubicBezTo>
                  <a:cubicBezTo>
                    <a:pt x="21172" y="8349"/>
                    <a:pt x="20190" y="12276"/>
                    <a:pt x="17245" y="15113"/>
                  </a:cubicBezTo>
                  <a:cubicBezTo>
                    <a:pt x="14299" y="17949"/>
                    <a:pt x="9390" y="19695"/>
                    <a:pt x="4481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950419" y="6698052"/>
              <a:ext cx="137548" cy="390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092" fill="norm" stroke="1" extrusionOk="0">
                  <a:moveTo>
                    <a:pt x="1303" y="4179"/>
                  </a:moveTo>
                  <a:cubicBezTo>
                    <a:pt x="1631" y="8407"/>
                    <a:pt x="1958" y="12636"/>
                    <a:pt x="2612" y="15665"/>
                  </a:cubicBezTo>
                  <a:cubicBezTo>
                    <a:pt x="3267" y="18693"/>
                    <a:pt x="4249" y="20522"/>
                    <a:pt x="4740" y="20979"/>
                  </a:cubicBezTo>
                  <a:cubicBezTo>
                    <a:pt x="5231" y="21436"/>
                    <a:pt x="5231" y="20522"/>
                    <a:pt x="4249" y="18007"/>
                  </a:cubicBezTo>
                  <a:cubicBezTo>
                    <a:pt x="3267" y="15493"/>
                    <a:pt x="1303" y="11379"/>
                    <a:pt x="485" y="8407"/>
                  </a:cubicBezTo>
                  <a:cubicBezTo>
                    <a:pt x="-333" y="5436"/>
                    <a:pt x="-6" y="3607"/>
                    <a:pt x="649" y="2407"/>
                  </a:cubicBezTo>
                  <a:cubicBezTo>
                    <a:pt x="1303" y="1207"/>
                    <a:pt x="2285" y="636"/>
                    <a:pt x="3594" y="293"/>
                  </a:cubicBezTo>
                  <a:cubicBezTo>
                    <a:pt x="4903" y="-50"/>
                    <a:pt x="6540" y="-164"/>
                    <a:pt x="8667" y="350"/>
                  </a:cubicBezTo>
                  <a:cubicBezTo>
                    <a:pt x="10794" y="865"/>
                    <a:pt x="13412" y="2007"/>
                    <a:pt x="16031" y="4122"/>
                  </a:cubicBezTo>
                  <a:cubicBezTo>
                    <a:pt x="18649" y="6236"/>
                    <a:pt x="21267" y="9322"/>
                    <a:pt x="21267" y="11950"/>
                  </a:cubicBezTo>
                  <a:cubicBezTo>
                    <a:pt x="21267" y="14579"/>
                    <a:pt x="18649" y="16750"/>
                    <a:pt x="16522" y="17950"/>
                  </a:cubicBezTo>
                  <a:cubicBezTo>
                    <a:pt x="14394" y="19150"/>
                    <a:pt x="12758" y="19379"/>
                    <a:pt x="11285" y="19322"/>
                  </a:cubicBezTo>
                  <a:cubicBezTo>
                    <a:pt x="9812" y="19265"/>
                    <a:pt x="8503" y="18922"/>
                    <a:pt x="7849" y="18579"/>
                  </a:cubicBezTo>
                  <a:cubicBezTo>
                    <a:pt x="7194" y="18236"/>
                    <a:pt x="7194" y="17893"/>
                    <a:pt x="7194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1171135" y="6808290"/>
              <a:ext cx="136966" cy="196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150" fill="norm" stroke="1" extrusionOk="0">
                  <a:moveTo>
                    <a:pt x="1541" y="12161"/>
                  </a:moveTo>
                  <a:cubicBezTo>
                    <a:pt x="3177" y="11934"/>
                    <a:pt x="4813" y="11707"/>
                    <a:pt x="6777" y="10342"/>
                  </a:cubicBezTo>
                  <a:cubicBezTo>
                    <a:pt x="8741" y="8978"/>
                    <a:pt x="11032" y="6477"/>
                    <a:pt x="12341" y="4431"/>
                  </a:cubicBezTo>
                  <a:cubicBezTo>
                    <a:pt x="13650" y="2384"/>
                    <a:pt x="13977" y="793"/>
                    <a:pt x="13159" y="224"/>
                  </a:cubicBezTo>
                  <a:cubicBezTo>
                    <a:pt x="12341" y="-344"/>
                    <a:pt x="10377" y="111"/>
                    <a:pt x="7922" y="2271"/>
                  </a:cubicBezTo>
                  <a:cubicBezTo>
                    <a:pt x="5468" y="4431"/>
                    <a:pt x="2522" y="8296"/>
                    <a:pt x="1050" y="11365"/>
                  </a:cubicBezTo>
                  <a:cubicBezTo>
                    <a:pt x="-423" y="14435"/>
                    <a:pt x="-423" y="16709"/>
                    <a:pt x="1541" y="18414"/>
                  </a:cubicBezTo>
                  <a:cubicBezTo>
                    <a:pt x="3504" y="20119"/>
                    <a:pt x="7432" y="21256"/>
                    <a:pt x="11032" y="21142"/>
                  </a:cubicBezTo>
                  <a:cubicBezTo>
                    <a:pt x="14632" y="21029"/>
                    <a:pt x="17904" y="19664"/>
                    <a:pt x="21177" y="18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1384264" y="6593630"/>
              <a:ext cx="82586" cy="416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480" fill="norm" stroke="1" extrusionOk="0">
                  <a:moveTo>
                    <a:pt x="21069" y="535"/>
                  </a:moveTo>
                  <a:cubicBezTo>
                    <a:pt x="16209" y="207"/>
                    <a:pt x="11349" y="-120"/>
                    <a:pt x="8109" y="44"/>
                  </a:cubicBezTo>
                  <a:cubicBezTo>
                    <a:pt x="4869" y="207"/>
                    <a:pt x="3249" y="862"/>
                    <a:pt x="1899" y="2716"/>
                  </a:cubicBezTo>
                  <a:cubicBezTo>
                    <a:pt x="549" y="4571"/>
                    <a:pt x="-531" y="7625"/>
                    <a:pt x="279" y="10953"/>
                  </a:cubicBezTo>
                  <a:cubicBezTo>
                    <a:pt x="1089" y="14280"/>
                    <a:pt x="3789" y="17880"/>
                    <a:pt x="6489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1338304" y="6838950"/>
              <a:ext cx="115847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600" fill="norm" stroke="1" extrusionOk="0">
                  <a:moveTo>
                    <a:pt x="281" y="21600"/>
                  </a:moveTo>
                  <a:cubicBezTo>
                    <a:pt x="-104" y="18831"/>
                    <a:pt x="-490" y="16062"/>
                    <a:pt x="2017" y="13015"/>
                  </a:cubicBezTo>
                  <a:cubicBezTo>
                    <a:pt x="4524" y="9969"/>
                    <a:pt x="9924" y="6646"/>
                    <a:pt x="13589" y="4431"/>
                  </a:cubicBezTo>
                  <a:cubicBezTo>
                    <a:pt x="17253" y="2215"/>
                    <a:pt x="19181" y="1108"/>
                    <a:pt x="211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1524000" y="6565900"/>
              <a:ext cx="1143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5" fill="norm" stroke="1" extrusionOk="0">
                  <a:moveTo>
                    <a:pt x="0" y="0"/>
                  </a:moveTo>
                  <a:cubicBezTo>
                    <a:pt x="0" y="3668"/>
                    <a:pt x="0" y="7336"/>
                    <a:pt x="1000" y="7336"/>
                  </a:cubicBezTo>
                  <a:cubicBezTo>
                    <a:pt x="2000" y="7336"/>
                    <a:pt x="4000" y="3668"/>
                    <a:pt x="6000" y="1630"/>
                  </a:cubicBezTo>
                  <a:cubicBezTo>
                    <a:pt x="8000" y="-407"/>
                    <a:pt x="10000" y="-815"/>
                    <a:pt x="12600" y="2649"/>
                  </a:cubicBezTo>
                  <a:cubicBezTo>
                    <a:pt x="15200" y="6113"/>
                    <a:pt x="18400" y="13449"/>
                    <a:pt x="21600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2044700" y="6573971"/>
              <a:ext cx="317500" cy="589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7776" y="8731"/>
                  </a:moveTo>
                  <a:cubicBezTo>
                    <a:pt x="7344" y="8423"/>
                    <a:pt x="6912" y="8114"/>
                    <a:pt x="5904" y="8037"/>
                  </a:cubicBezTo>
                  <a:cubicBezTo>
                    <a:pt x="4896" y="7960"/>
                    <a:pt x="3312" y="8114"/>
                    <a:pt x="2088" y="9040"/>
                  </a:cubicBezTo>
                  <a:cubicBezTo>
                    <a:pt x="864" y="9966"/>
                    <a:pt x="0" y="11663"/>
                    <a:pt x="0" y="12666"/>
                  </a:cubicBezTo>
                  <a:cubicBezTo>
                    <a:pt x="0" y="13668"/>
                    <a:pt x="864" y="13977"/>
                    <a:pt x="2160" y="13707"/>
                  </a:cubicBezTo>
                  <a:cubicBezTo>
                    <a:pt x="3456" y="13437"/>
                    <a:pt x="5184" y="12588"/>
                    <a:pt x="5904" y="11470"/>
                  </a:cubicBezTo>
                  <a:cubicBezTo>
                    <a:pt x="6624" y="10351"/>
                    <a:pt x="6336" y="8963"/>
                    <a:pt x="5976" y="7960"/>
                  </a:cubicBezTo>
                  <a:cubicBezTo>
                    <a:pt x="5616" y="6957"/>
                    <a:pt x="5184" y="6340"/>
                    <a:pt x="5544" y="5607"/>
                  </a:cubicBezTo>
                  <a:cubicBezTo>
                    <a:pt x="5904" y="4874"/>
                    <a:pt x="7056" y="4026"/>
                    <a:pt x="8928" y="3138"/>
                  </a:cubicBezTo>
                  <a:cubicBezTo>
                    <a:pt x="10800" y="2251"/>
                    <a:pt x="13392" y="1326"/>
                    <a:pt x="14976" y="747"/>
                  </a:cubicBezTo>
                  <a:cubicBezTo>
                    <a:pt x="16560" y="168"/>
                    <a:pt x="17136" y="-63"/>
                    <a:pt x="17208" y="14"/>
                  </a:cubicBezTo>
                  <a:cubicBezTo>
                    <a:pt x="17280" y="91"/>
                    <a:pt x="16848" y="477"/>
                    <a:pt x="15480" y="1981"/>
                  </a:cubicBezTo>
                  <a:cubicBezTo>
                    <a:pt x="14112" y="3486"/>
                    <a:pt x="11808" y="6108"/>
                    <a:pt x="10224" y="8654"/>
                  </a:cubicBezTo>
                  <a:cubicBezTo>
                    <a:pt x="8640" y="11200"/>
                    <a:pt x="7776" y="13668"/>
                    <a:pt x="7488" y="15520"/>
                  </a:cubicBezTo>
                  <a:cubicBezTo>
                    <a:pt x="7200" y="17371"/>
                    <a:pt x="7488" y="18606"/>
                    <a:pt x="7920" y="19454"/>
                  </a:cubicBezTo>
                  <a:cubicBezTo>
                    <a:pt x="8352" y="20303"/>
                    <a:pt x="8928" y="20766"/>
                    <a:pt x="9576" y="21074"/>
                  </a:cubicBezTo>
                  <a:cubicBezTo>
                    <a:pt x="10224" y="21383"/>
                    <a:pt x="10944" y="21537"/>
                    <a:pt x="11520" y="21460"/>
                  </a:cubicBezTo>
                  <a:cubicBezTo>
                    <a:pt x="12096" y="21383"/>
                    <a:pt x="12528" y="21074"/>
                    <a:pt x="12960" y="20110"/>
                  </a:cubicBezTo>
                  <a:cubicBezTo>
                    <a:pt x="13392" y="19146"/>
                    <a:pt x="13824" y="17526"/>
                    <a:pt x="13968" y="16523"/>
                  </a:cubicBezTo>
                  <a:cubicBezTo>
                    <a:pt x="14112" y="15520"/>
                    <a:pt x="13968" y="15134"/>
                    <a:pt x="13680" y="14787"/>
                  </a:cubicBezTo>
                  <a:cubicBezTo>
                    <a:pt x="13392" y="14440"/>
                    <a:pt x="12960" y="14131"/>
                    <a:pt x="13104" y="13861"/>
                  </a:cubicBezTo>
                  <a:cubicBezTo>
                    <a:pt x="13248" y="13591"/>
                    <a:pt x="13968" y="13360"/>
                    <a:pt x="15480" y="13013"/>
                  </a:cubicBezTo>
                  <a:cubicBezTo>
                    <a:pt x="16992" y="12666"/>
                    <a:pt x="19296" y="12203"/>
                    <a:pt x="21600" y="11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2796893" y="6741265"/>
              <a:ext cx="138159" cy="485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439" fill="norm" stroke="1" extrusionOk="0">
                  <a:moveTo>
                    <a:pt x="4395" y="5718"/>
                  </a:moveTo>
                  <a:cubicBezTo>
                    <a:pt x="3751" y="8991"/>
                    <a:pt x="3106" y="12264"/>
                    <a:pt x="2622" y="14742"/>
                  </a:cubicBezTo>
                  <a:cubicBezTo>
                    <a:pt x="2139" y="17220"/>
                    <a:pt x="1816" y="18903"/>
                    <a:pt x="1494" y="19978"/>
                  </a:cubicBezTo>
                  <a:cubicBezTo>
                    <a:pt x="1172" y="21053"/>
                    <a:pt x="849" y="21521"/>
                    <a:pt x="527" y="21427"/>
                  </a:cubicBezTo>
                  <a:cubicBezTo>
                    <a:pt x="204" y="21334"/>
                    <a:pt x="-118" y="20679"/>
                    <a:pt x="43" y="19090"/>
                  </a:cubicBezTo>
                  <a:cubicBezTo>
                    <a:pt x="204" y="17500"/>
                    <a:pt x="849" y="14976"/>
                    <a:pt x="2622" y="12030"/>
                  </a:cubicBezTo>
                  <a:cubicBezTo>
                    <a:pt x="4395" y="9085"/>
                    <a:pt x="7297" y="5718"/>
                    <a:pt x="9231" y="3661"/>
                  </a:cubicBezTo>
                  <a:cubicBezTo>
                    <a:pt x="11166" y="1604"/>
                    <a:pt x="12133" y="856"/>
                    <a:pt x="13422" y="435"/>
                  </a:cubicBezTo>
                  <a:cubicBezTo>
                    <a:pt x="14712" y="15"/>
                    <a:pt x="16324" y="-79"/>
                    <a:pt x="17613" y="61"/>
                  </a:cubicBezTo>
                  <a:cubicBezTo>
                    <a:pt x="18903" y="202"/>
                    <a:pt x="19870" y="576"/>
                    <a:pt x="20515" y="1417"/>
                  </a:cubicBezTo>
                  <a:cubicBezTo>
                    <a:pt x="21160" y="2259"/>
                    <a:pt x="21482" y="3568"/>
                    <a:pt x="19870" y="4737"/>
                  </a:cubicBezTo>
                  <a:cubicBezTo>
                    <a:pt x="18258" y="5905"/>
                    <a:pt x="14712" y="6934"/>
                    <a:pt x="12133" y="7355"/>
                  </a:cubicBezTo>
                  <a:cubicBezTo>
                    <a:pt x="9554" y="7776"/>
                    <a:pt x="7942" y="7589"/>
                    <a:pt x="6330" y="7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2997200" y="6737350"/>
              <a:ext cx="88900" cy="18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0"/>
                  </a:moveTo>
                  <a:cubicBezTo>
                    <a:pt x="2571" y="0"/>
                    <a:pt x="5143" y="0"/>
                    <a:pt x="7714" y="1841"/>
                  </a:cubicBezTo>
                  <a:cubicBezTo>
                    <a:pt x="10286" y="3682"/>
                    <a:pt x="12857" y="7364"/>
                    <a:pt x="14400" y="10555"/>
                  </a:cubicBezTo>
                  <a:cubicBezTo>
                    <a:pt x="15943" y="13745"/>
                    <a:pt x="16457" y="16445"/>
                    <a:pt x="16457" y="18409"/>
                  </a:cubicBezTo>
                  <a:cubicBezTo>
                    <a:pt x="16457" y="20373"/>
                    <a:pt x="15943" y="21600"/>
                    <a:pt x="14914" y="21477"/>
                  </a:cubicBezTo>
                  <a:cubicBezTo>
                    <a:pt x="13886" y="21355"/>
                    <a:pt x="12343" y="19882"/>
                    <a:pt x="11314" y="17182"/>
                  </a:cubicBezTo>
                  <a:cubicBezTo>
                    <a:pt x="10286" y="14482"/>
                    <a:pt x="9771" y="10555"/>
                    <a:pt x="11571" y="7732"/>
                  </a:cubicBezTo>
                  <a:cubicBezTo>
                    <a:pt x="13371" y="4909"/>
                    <a:pt x="17486" y="3191"/>
                    <a:pt x="21600" y="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3165702" y="6753955"/>
              <a:ext cx="113336" cy="125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0996" fill="norm" stroke="1" extrusionOk="0">
                  <a:moveTo>
                    <a:pt x="8794" y="409"/>
                  </a:moveTo>
                  <a:cubicBezTo>
                    <a:pt x="6830" y="55"/>
                    <a:pt x="4866" y="-299"/>
                    <a:pt x="3296" y="409"/>
                  </a:cubicBezTo>
                  <a:cubicBezTo>
                    <a:pt x="1725" y="1117"/>
                    <a:pt x="546" y="2888"/>
                    <a:pt x="154" y="5898"/>
                  </a:cubicBezTo>
                  <a:cubicBezTo>
                    <a:pt x="-239" y="8908"/>
                    <a:pt x="154" y="13157"/>
                    <a:pt x="939" y="15990"/>
                  </a:cubicBezTo>
                  <a:cubicBezTo>
                    <a:pt x="1725" y="18822"/>
                    <a:pt x="2903" y="20239"/>
                    <a:pt x="5456" y="20770"/>
                  </a:cubicBezTo>
                  <a:cubicBezTo>
                    <a:pt x="8008" y="21301"/>
                    <a:pt x="11936" y="20947"/>
                    <a:pt x="15077" y="19176"/>
                  </a:cubicBezTo>
                  <a:cubicBezTo>
                    <a:pt x="18219" y="17406"/>
                    <a:pt x="20576" y="14219"/>
                    <a:pt x="20968" y="11032"/>
                  </a:cubicBezTo>
                  <a:cubicBezTo>
                    <a:pt x="21361" y="7845"/>
                    <a:pt x="19790" y="4658"/>
                    <a:pt x="16845" y="3419"/>
                  </a:cubicBezTo>
                  <a:cubicBezTo>
                    <a:pt x="13899" y="2180"/>
                    <a:pt x="9579" y="2888"/>
                    <a:pt x="5259" y="3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3314700" y="6604000"/>
              <a:ext cx="121166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0" y="0"/>
                  </a:moveTo>
                  <a:cubicBezTo>
                    <a:pt x="1117" y="5120"/>
                    <a:pt x="2234" y="10240"/>
                    <a:pt x="2793" y="13360"/>
                  </a:cubicBezTo>
                  <a:cubicBezTo>
                    <a:pt x="3352" y="16480"/>
                    <a:pt x="3352" y="17600"/>
                    <a:pt x="3538" y="17760"/>
                  </a:cubicBezTo>
                  <a:cubicBezTo>
                    <a:pt x="3724" y="17920"/>
                    <a:pt x="4097" y="17120"/>
                    <a:pt x="4469" y="16240"/>
                  </a:cubicBezTo>
                  <a:cubicBezTo>
                    <a:pt x="4841" y="15360"/>
                    <a:pt x="5214" y="14400"/>
                    <a:pt x="5772" y="13520"/>
                  </a:cubicBezTo>
                  <a:cubicBezTo>
                    <a:pt x="6331" y="12640"/>
                    <a:pt x="7076" y="11840"/>
                    <a:pt x="8379" y="11360"/>
                  </a:cubicBezTo>
                  <a:cubicBezTo>
                    <a:pt x="9683" y="10880"/>
                    <a:pt x="11545" y="10720"/>
                    <a:pt x="13221" y="10960"/>
                  </a:cubicBezTo>
                  <a:cubicBezTo>
                    <a:pt x="14897" y="11200"/>
                    <a:pt x="16386" y="11840"/>
                    <a:pt x="17876" y="13120"/>
                  </a:cubicBezTo>
                  <a:cubicBezTo>
                    <a:pt x="19366" y="14400"/>
                    <a:pt x="20855" y="16320"/>
                    <a:pt x="21228" y="17680"/>
                  </a:cubicBezTo>
                  <a:cubicBezTo>
                    <a:pt x="21600" y="19040"/>
                    <a:pt x="20855" y="19840"/>
                    <a:pt x="18434" y="20480"/>
                  </a:cubicBezTo>
                  <a:cubicBezTo>
                    <a:pt x="16014" y="21120"/>
                    <a:pt x="11917" y="21600"/>
                    <a:pt x="9124" y="21600"/>
                  </a:cubicBezTo>
                  <a:cubicBezTo>
                    <a:pt x="6331" y="21600"/>
                    <a:pt x="4841" y="21120"/>
                    <a:pt x="3352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3562350" y="6813550"/>
              <a:ext cx="1" cy="317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3915833" y="6520248"/>
              <a:ext cx="116418" cy="371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21600" y="4462"/>
                  </a:moveTo>
                  <a:cubicBezTo>
                    <a:pt x="20815" y="3242"/>
                    <a:pt x="20029" y="2022"/>
                    <a:pt x="18851" y="1228"/>
                  </a:cubicBezTo>
                  <a:cubicBezTo>
                    <a:pt x="17673" y="435"/>
                    <a:pt x="16102" y="69"/>
                    <a:pt x="13549" y="8"/>
                  </a:cubicBezTo>
                  <a:cubicBezTo>
                    <a:pt x="10996" y="-53"/>
                    <a:pt x="7462" y="191"/>
                    <a:pt x="4713" y="1900"/>
                  </a:cubicBezTo>
                  <a:cubicBezTo>
                    <a:pt x="1964" y="3608"/>
                    <a:pt x="0" y="6781"/>
                    <a:pt x="0" y="10015"/>
                  </a:cubicBezTo>
                  <a:cubicBezTo>
                    <a:pt x="0" y="13249"/>
                    <a:pt x="1964" y="16544"/>
                    <a:pt x="2945" y="18496"/>
                  </a:cubicBezTo>
                  <a:cubicBezTo>
                    <a:pt x="3927" y="20449"/>
                    <a:pt x="3927" y="21059"/>
                    <a:pt x="3535" y="21303"/>
                  </a:cubicBezTo>
                  <a:cubicBezTo>
                    <a:pt x="3142" y="21547"/>
                    <a:pt x="2356" y="21425"/>
                    <a:pt x="1571" y="2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3864705" y="6750050"/>
              <a:ext cx="167546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312" y="21600"/>
                  </a:moveTo>
                  <a:cubicBezTo>
                    <a:pt x="42" y="17673"/>
                    <a:pt x="-228" y="13745"/>
                    <a:pt x="312" y="10800"/>
                  </a:cubicBezTo>
                  <a:cubicBezTo>
                    <a:pt x="852" y="7855"/>
                    <a:pt x="2202" y="5891"/>
                    <a:pt x="5847" y="4255"/>
                  </a:cubicBezTo>
                  <a:cubicBezTo>
                    <a:pt x="9492" y="2618"/>
                    <a:pt x="15432" y="1309"/>
                    <a:pt x="213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4064529" y="6703154"/>
              <a:ext cx="145521" cy="129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0723" fill="norm" stroke="1" extrusionOk="0">
                  <a:moveTo>
                    <a:pt x="4618" y="2415"/>
                  </a:moveTo>
                  <a:cubicBezTo>
                    <a:pt x="3679" y="1065"/>
                    <a:pt x="2739" y="-285"/>
                    <a:pt x="1957" y="52"/>
                  </a:cubicBezTo>
                  <a:cubicBezTo>
                    <a:pt x="1174" y="390"/>
                    <a:pt x="548" y="2415"/>
                    <a:pt x="235" y="5284"/>
                  </a:cubicBezTo>
                  <a:cubicBezTo>
                    <a:pt x="-78" y="8152"/>
                    <a:pt x="-78" y="11865"/>
                    <a:pt x="235" y="14565"/>
                  </a:cubicBezTo>
                  <a:cubicBezTo>
                    <a:pt x="548" y="17265"/>
                    <a:pt x="1174" y="18953"/>
                    <a:pt x="2270" y="19965"/>
                  </a:cubicBezTo>
                  <a:cubicBezTo>
                    <a:pt x="3365" y="20978"/>
                    <a:pt x="4931" y="21315"/>
                    <a:pt x="6809" y="18784"/>
                  </a:cubicBezTo>
                  <a:cubicBezTo>
                    <a:pt x="8687" y="16253"/>
                    <a:pt x="10879" y="10853"/>
                    <a:pt x="12287" y="6971"/>
                  </a:cubicBezTo>
                  <a:cubicBezTo>
                    <a:pt x="13696" y="3090"/>
                    <a:pt x="14322" y="727"/>
                    <a:pt x="15105" y="1402"/>
                  </a:cubicBezTo>
                  <a:cubicBezTo>
                    <a:pt x="15887" y="2077"/>
                    <a:pt x="16826" y="5790"/>
                    <a:pt x="17922" y="8490"/>
                  </a:cubicBezTo>
                  <a:cubicBezTo>
                    <a:pt x="19018" y="11190"/>
                    <a:pt x="20270" y="12878"/>
                    <a:pt x="21522" y="14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4265030" y="6650024"/>
              <a:ext cx="116471" cy="178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411" fill="norm" stroke="1" extrusionOk="0">
                  <a:moveTo>
                    <a:pt x="2710" y="6672"/>
                  </a:moveTo>
                  <a:cubicBezTo>
                    <a:pt x="1938" y="10738"/>
                    <a:pt x="1167" y="14804"/>
                    <a:pt x="781" y="17472"/>
                  </a:cubicBezTo>
                  <a:cubicBezTo>
                    <a:pt x="395" y="20140"/>
                    <a:pt x="395" y="21411"/>
                    <a:pt x="203" y="21411"/>
                  </a:cubicBezTo>
                  <a:cubicBezTo>
                    <a:pt x="10" y="21411"/>
                    <a:pt x="-376" y="20140"/>
                    <a:pt x="974" y="16710"/>
                  </a:cubicBezTo>
                  <a:cubicBezTo>
                    <a:pt x="2324" y="13279"/>
                    <a:pt x="5410" y="7689"/>
                    <a:pt x="7724" y="4512"/>
                  </a:cubicBezTo>
                  <a:cubicBezTo>
                    <a:pt x="10038" y="1336"/>
                    <a:pt x="11581" y="573"/>
                    <a:pt x="13317" y="192"/>
                  </a:cubicBezTo>
                  <a:cubicBezTo>
                    <a:pt x="15053" y="-189"/>
                    <a:pt x="16981" y="-189"/>
                    <a:pt x="18524" y="1971"/>
                  </a:cubicBezTo>
                  <a:cubicBezTo>
                    <a:pt x="20067" y="4131"/>
                    <a:pt x="21224" y="8451"/>
                    <a:pt x="21224" y="11882"/>
                  </a:cubicBezTo>
                  <a:cubicBezTo>
                    <a:pt x="21224" y="15312"/>
                    <a:pt x="20067" y="17853"/>
                    <a:pt x="18910" y="20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4428146" y="6686550"/>
              <a:ext cx="93055" cy="157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72" fill="norm" stroke="1" extrusionOk="0">
                  <a:moveTo>
                    <a:pt x="21102" y="1728"/>
                  </a:moveTo>
                  <a:cubicBezTo>
                    <a:pt x="19182" y="864"/>
                    <a:pt x="17262" y="0"/>
                    <a:pt x="15342" y="0"/>
                  </a:cubicBezTo>
                  <a:cubicBezTo>
                    <a:pt x="13422" y="0"/>
                    <a:pt x="11502" y="864"/>
                    <a:pt x="8862" y="3312"/>
                  </a:cubicBezTo>
                  <a:cubicBezTo>
                    <a:pt x="6222" y="5760"/>
                    <a:pt x="2862" y="9792"/>
                    <a:pt x="1182" y="12672"/>
                  </a:cubicBezTo>
                  <a:cubicBezTo>
                    <a:pt x="-498" y="15552"/>
                    <a:pt x="-498" y="17280"/>
                    <a:pt x="1902" y="18720"/>
                  </a:cubicBezTo>
                  <a:cubicBezTo>
                    <a:pt x="4302" y="20160"/>
                    <a:pt x="9102" y="21312"/>
                    <a:pt x="12702" y="21456"/>
                  </a:cubicBezTo>
                  <a:cubicBezTo>
                    <a:pt x="16302" y="21600"/>
                    <a:pt x="18702" y="20736"/>
                    <a:pt x="21102" y="19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4637054" y="6470650"/>
              <a:ext cx="74647" cy="345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87" fill="norm" stroke="1" extrusionOk="0">
                  <a:moveTo>
                    <a:pt x="21159" y="0"/>
                  </a:moveTo>
                  <a:cubicBezTo>
                    <a:pt x="16959" y="1317"/>
                    <a:pt x="12759" y="2634"/>
                    <a:pt x="9159" y="5598"/>
                  </a:cubicBezTo>
                  <a:cubicBezTo>
                    <a:pt x="5559" y="8561"/>
                    <a:pt x="2559" y="13171"/>
                    <a:pt x="1059" y="16068"/>
                  </a:cubicBezTo>
                  <a:cubicBezTo>
                    <a:pt x="-441" y="18966"/>
                    <a:pt x="-441" y="20151"/>
                    <a:pt x="1659" y="20810"/>
                  </a:cubicBezTo>
                  <a:cubicBezTo>
                    <a:pt x="3759" y="21468"/>
                    <a:pt x="7959" y="21600"/>
                    <a:pt x="10959" y="21402"/>
                  </a:cubicBezTo>
                  <a:cubicBezTo>
                    <a:pt x="13959" y="21205"/>
                    <a:pt x="15759" y="20678"/>
                    <a:pt x="17559" y="20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4582583" y="6661150"/>
              <a:ext cx="141818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24" y="21600"/>
                  </a:moveTo>
                  <a:cubicBezTo>
                    <a:pt x="1612" y="16200"/>
                    <a:pt x="0" y="10800"/>
                    <a:pt x="0" y="7200"/>
                  </a:cubicBezTo>
                  <a:cubicBezTo>
                    <a:pt x="0" y="3600"/>
                    <a:pt x="1612" y="1800"/>
                    <a:pt x="5481" y="900"/>
                  </a:cubicBezTo>
                  <a:cubicBezTo>
                    <a:pt x="9349" y="0"/>
                    <a:pt x="1547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4743979" y="6572250"/>
              <a:ext cx="43921" cy="236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10" fill="norm" stroke="1" extrusionOk="0">
                  <a:moveTo>
                    <a:pt x="5914" y="10993"/>
                  </a:moveTo>
                  <a:cubicBezTo>
                    <a:pt x="3857" y="13886"/>
                    <a:pt x="1800" y="16779"/>
                    <a:pt x="772" y="18707"/>
                  </a:cubicBezTo>
                  <a:cubicBezTo>
                    <a:pt x="-257" y="20636"/>
                    <a:pt x="-257" y="21600"/>
                    <a:pt x="772" y="21504"/>
                  </a:cubicBezTo>
                  <a:cubicBezTo>
                    <a:pt x="1800" y="21407"/>
                    <a:pt x="3857" y="20250"/>
                    <a:pt x="6429" y="17068"/>
                  </a:cubicBezTo>
                  <a:cubicBezTo>
                    <a:pt x="9000" y="13886"/>
                    <a:pt x="12086" y="8679"/>
                    <a:pt x="14657" y="5496"/>
                  </a:cubicBezTo>
                  <a:cubicBezTo>
                    <a:pt x="17229" y="2314"/>
                    <a:pt x="19286" y="1157"/>
                    <a:pt x="213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4796446" y="6652994"/>
              <a:ext cx="136093" cy="152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0735" fill="norm" stroke="1" extrusionOk="0">
                  <a:moveTo>
                    <a:pt x="11442" y="246"/>
                  </a:moveTo>
                  <a:cubicBezTo>
                    <a:pt x="9805" y="-42"/>
                    <a:pt x="8169" y="-330"/>
                    <a:pt x="6205" y="966"/>
                  </a:cubicBezTo>
                  <a:cubicBezTo>
                    <a:pt x="4242" y="2262"/>
                    <a:pt x="1951" y="5142"/>
                    <a:pt x="805" y="8310"/>
                  </a:cubicBezTo>
                  <a:cubicBezTo>
                    <a:pt x="-340" y="11478"/>
                    <a:pt x="-340" y="14934"/>
                    <a:pt x="1296" y="17382"/>
                  </a:cubicBezTo>
                  <a:cubicBezTo>
                    <a:pt x="2933" y="19830"/>
                    <a:pt x="6205" y="21270"/>
                    <a:pt x="9805" y="20550"/>
                  </a:cubicBezTo>
                  <a:cubicBezTo>
                    <a:pt x="13405" y="19830"/>
                    <a:pt x="17333" y="16950"/>
                    <a:pt x="19296" y="13926"/>
                  </a:cubicBezTo>
                  <a:cubicBezTo>
                    <a:pt x="21260" y="10902"/>
                    <a:pt x="21260" y="7734"/>
                    <a:pt x="20769" y="5574"/>
                  </a:cubicBezTo>
                  <a:cubicBezTo>
                    <a:pt x="20278" y="3414"/>
                    <a:pt x="19296" y="2262"/>
                    <a:pt x="18478" y="1830"/>
                  </a:cubicBezTo>
                  <a:cubicBezTo>
                    <a:pt x="17660" y="1398"/>
                    <a:pt x="17005" y="1686"/>
                    <a:pt x="16351" y="1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4972050" y="6631820"/>
              <a:ext cx="209550" cy="207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3677"/>
                  </a:moveTo>
                  <a:cubicBezTo>
                    <a:pt x="1091" y="3459"/>
                    <a:pt x="2182" y="3241"/>
                    <a:pt x="2727" y="3677"/>
                  </a:cubicBezTo>
                  <a:cubicBezTo>
                    <a:pt x="3273" y="4114"/>
                    <a:pt x="3273" y="5205"/>
                    <a:pt x="3273" y="7168"/>
                  </a:cubicBezTo>
                  <a:cubicBezTo>
                    <a:pt x="3273" y="9132"/>
                    <a:pt x="3273" y="11968"/>
                    <a:pt x="3164" y="13932"/>
                  </a:cubicBezTo>
                  <a:cubicBezTo>
                    <a:pt x="3055" y="15895"/>
                    <a:pt x="2836" y="16986"/>
                    <a:pt x="2727" y="16986"/>
                  </a:cubicBezTo>
                  <a:cubicBezTo>
                    <a:pt x="2618" y="16986"/>
                    <a:pt x="2618" y="15895"/>
                    <a:pt x="3491" y="13059"/>
                  </a:cubicBezTo>
                  <a:cubicBezTo>
                    <a:pt x="4364" y="10223"/>
                    <a:pt x="6109" y="5641"/>
                    <a:pt x="8073" y="3023"/>
                  </a:cubicBezTo>
                  <a:cubicBezTo>
                    <a:pt x="10036" y="405"/>
                    <a:pt x="12218" y="-250"/>
                    <a:pt x="14291" y="77"/>
                  </a:cubicBezTo>
                  <a:cubicBezTo>
                    <a:pt x="16364" y="405"/>
                    <a:pt x="18327" y="1714"/>
                    <a:pt x="19636" y="4768"/>
                  </a:cubicBezTo>
                  <a:cubicBezTo>
                    <a:pt x="20945" y="7823"/>
                    <a:pt x="21600" y="12623"/>
                    <a:pt x="21600" y="15677"/>
                  </a:cubicBezTo>
                  <a:cubicBezTo>
                    <a:pt x="21600" y="18732"/>
                    <a:pt x="20945" y="20041"/>
                    <a:pt x="20291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6604000" y="4610100"/>
              <a:ext cx="1663700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215" y="1557"/>
                    <a:pt x="20831" y="3114"/>
                    <a:pt x="20322" y="4622"/>
                  </a:cubicBezTo>
                  <a:cubicBezTo>
                    <a:pt x="19814" y="6130"/>
                    <a:pt x="19182" y="7589"/>
                    <a:pt x="18412" y="9146"/>
                  </a:cubicBezTo>
                  <a:cubicBezTo>
                    <a:pt x="17643" y="10703"/>
                    <a:pt x="16736" y="12357"/>
                    <a:pt x="15829" y="13670"/>
                  </a:cubicBezTo>
                  <a:cubicBezTo>
                    <a:pt x="14922" y="14984"/>
                    <a:pt x="14015" y="15957"/>
                    <a:pt x="13053" y="16638"/>
                  </a:cubicBezTo>
                  <a:cubicBezTo>
                    <a:pt x="12092" y="17319"/>
                    <a:pt x="11075" y="17708"/>
                    <a:pt x="10031" y="18000"/>
                  </a:cubicBezTo>
                  <a:cubicBezTo>
                    <a:pt x="8986" y="18292"/>
                    <a:pt x="7915" y="18486"/>
                    <a:pt x="6829" y="18632"/>
                  </a:cubicBezTo>
                  <a:cubicBezTo>
                    <a:pt x="5744" y="18778"/>
                    <a:pt x="4644" y="18876"/>
                    <a:pt x="3614" y="19070"/>
                  </a:cubicBezTo>
                  <a:cubicBezTo>
                    <a:pt x="2583" y="19265"/>
                    <a:pt x="1621" y="19557"/>
                    <a:pt x="1031" y="19995"/>
                  </a:cubicBezTo>
                  <a:cubicBezTo>
                    <a:pt x="440" y="20432"/>
                    <a:pt x="220" y="210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6517647" y="4945437"/>
              <a:ext cx="441953" cy="280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531" fill="norm" stroke="1" extrusionOk="0">
                  <a:moveTo>
                    <a:pt x="21374" y="1068"/>
                  </a:moveTo>
                  <a:cubicBezTo>
                    <a:pt x="20965" y="581"/>
                    <a:pt x="20555" y="93"/>
                    <a:pt x="19378" y="12"/>
                  </a:cubicBezTo>
                  <a:cubicBezTo>
                    <a:pt x="18201" y="-69"/>
                    <a:pt x="16256" y="256"/>
                    <a:pt x="13799" y="1393"/>
                  </a:cubicBezTo>
                  <a:cubicBezTo>
                    <a:pt x="11342" y="2529"/>
                    <a:pt x="8373" y="4478"/>
                    <a:pt x="6019" y="6265"/>
                  </a:cubicBezTo>
                  <a:cubicBezTo>
                    <a:pt x="3664" y="8051"/>
                    <a:pt x="1924" y="9675"/>
                    <a:pt x="951" y="10975"/>
                  </a:cubicBezTo>
                  <a:cubicBezTo>
                    <a:pt x="-21" y="12274"/>
                    <a:pt x="-226" y="13248"/>
                    <a:pt x="235" y="14223"/>
                  </a:cubicBezTo>
                  <a:cubicBezTo>
                    <a:pt x="695" y="15197"/>
                    <a:pt x="1821" y="16172"/>
                    <a:pt x="4688" y="17390"/>
                  </a:cubicBezTo>
                  <a:cubicBezTo>
                    <a:pt x="7554" y="18608"/>
                    <a:pt x="12161" y="20069"/>
                    <a:pt x="16767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3661450" y="4692649"/>
              <a:ext cx="3039991" cy="861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fill="norm" stroke="1" extrusionOk="0">
                  <a:moveTo>
                    <a:pt x="19611" y="5095"/>
                  </a:moveTo>
                  <a:cubicBezTo>
                    <a:pt x="19221" y="5042"/>
                    <a:pt x="18832" y="4989"/>
                    <a:pt x="18375" y="4670"/>
                  </a:cubicBezTo>
                  <a:cubicBezTo>
                    <a:pt x="17918" y="4352"/>
                    <a:pt x="17394" y="3768"/>
                    <a:pt x="16847" y="3211"/>
                  </a:cubicBezTo>
                  <a:cubicBezTo>
                    <a:pt x="16300" y="2654"/>
                    <a:pt x="15731" y="2123"/>
                    <a:pt x="15229" y="1698"/>
                  </a:cubicBezTo>
                  <a:cubicBezTo>
                    <a:pt x="14727" y="1274"/>
                    <a:pt x="14293" y="955"/>
                    <a:pt x="13844" y="716"/>
                  </a:cubicBezTo>
                  <a:cubicBezTo>
                    <a:pt x="13394" y="478"/>
                    <a:pt x="12930" y="318"/>
                    <a:pt x="12428" y="265"/>
                  </a:cubicBezTo>
                  <a:cubicBezTo>
                    <a:pt x="11926" y="212"/>
                    <a:pt x="11387" y="265"/>
                    <a:pt x="10885" y="371"/>
                  </a:cubicBezTo>
                  <a:cubicBezTo>
                    <a:pt x="10384" y="478"/>
                    <a:pt x="9919" y="637"/>
                    <a:pt x="9387" y="929"/>
                  </a:cubicBezTo>
                  <a:cubicBezTo>
                    <a:pt x="8856" y="1221"/>
                    <a:pt x="8256" y="1645"/>
                    <a:pt x="7725" y="1964"/>
                  </a:cubicBezTo>
                  <a:cubicBezTo>
                    <a:pt x="7193" y="2282"/>
                    <a:pt x="6729" y="2494"/>
                    <a:pt x="6287" y="2654"/>
                  </a:cubicBezTo>
                  <a:cubicBezTo>
                    <a:pt x="5845" y="2813"/>
                    <a:pt x="5425" y="2919"/>
                    <a:pt x="4961" y="3158"/>
                  </a:cubicBezTo>
                  <a:cubicBezTo>
                    <a:pt x="4497" y="3397"/>
                    <a:pt x="3987" y="3768"/>
                    <a:pt x="3516" y="4140"/>
                  </a:cubicBezTo>
                  <a:cubicBezTo>
                    <a:pt x="3044" y="4511"/>
                    <a:pt x="2609" y="4883"/>
                    <a:pt x="2152" y="5519"/>
                  </a:cubicBezTo>
                  <a:cubicBezTo>
                    <a:pt x="1696" y="6156"/>
                    <a:pt x="1216" y="7058"/>
                    <a:pt x="842" y="8014"/>
                  </a:cubicBezTo>
                  <a:cubicBezTo>
                    <a:pt x="467" y="8969"/>
                    <a:pt x="198" y="9977"/>
                    <a:pt x="78" y="11118"/>
                  </a:cubicBezTo>
                  <a:cubicBezTo>
                    <a:pt x="-42" y="12259"/>
                    <a:pt x="-12" y="13533"/>
                    <a:pt x="93" y="14754"/>
                  </a:cubicBezTo>
                  <a:cubicBezTo>
                    <a:pt x="198" y="15974"/>
                    <a:pt x="377" y="17142"/>
                    <a:pt x="647" y="18044"/>
                  </a:cubicBezTo>
                  <a:cubicBezTo>
                    <a:pt x="917" y="18946"/>
                    <a:pt x="1276" y="19583"/>
                    <a:pt x="1718" y="20114"/>
                  </a:cubicBezTo>
                  <a:cubicBezTo>
                    <a:pt x="2160" y="20645"/>
                    <a:pt x="2684" y="21069"/>
                    <a:pt x="3261" y="21308"/>
                  </a:cubicBezTo>
                  <a:cubicBezTo>
                    <a:pt x="3838" y="21547"/>
                    <a:pt x="4467" y="21600"/>
                    <a:pt x="5058" y="21600"/>
                  </a:cubicBezTo>
                  <a:cubicBezTo>
                    <a:pt x="5650" y="21600"/>
                    <a:pt x="6204" y="21547"/>
                    <a:pt x="6736" y="21467"/>
                  </a:cubicBezTo>
                  <a:cubicBezTo>
                    <a:pt x="7268" y="21388"/>
                    <a:pt x="7777" y="21282"/>
                    <a:pt x="8339" y="21229"/>
                  </a:cubicBezTo>
                  <a:cubicBezTo>
                    <a:pt x="8901" y="21175"/>
                    <a:pt x="9515" y="21175"/>
                    <a:pt x="10091" y="21202"/>
                  </a:cubicBezTo>
                  <a:cubicBezTo>
                    <a:pt x="10668" y="21229"/>
                    <a:pt x="11207" y="21282"/>
                    <a:pt x="11754" y="21335"/>
                  </a:cubicBezTo>
                  <a:cubicBezTo>
                    <a:pt x="12301" y="21388"/>
                    <a:pt x="12855" y="21441"/>
                    <a:pt x="13432" y="21467"/>
                  </a:cubicBezTo>
                  <a:cubicBezTo>
                    <a:pt x="14008" y="21494"/>
                    <a:pt x="14608" y="21494"/>
                    <a:pt x="15139" y="21414"/>
                  </a:cubicBezTo>
                  <a:cubicBezTo>
                    <a:pt x="15671" y="21335"/>
                    <a:pt x="16136" y="21175"/>
                    <a:pt x="16607" y="21069"/>
                  </a:cubicBezTo>
                  <a:cubicBezTo>
                    <a:pt x="17079" y="20963"/>
                    <a:pt x="17559" y="20910"/>
                    <a:pt x="18038" y="20804"/>
                  </a:cubicBezTo>
                  <a:cubicBezTo>
                    <a:pt x="18517" y="20698"/>
                    <a:pt x="18997" y="20539"/>
                    <a:pt x="19408" y="20326"/>
                  </a:cubicBezTo>
                  <a:cubicBezTo>
                    <a:pt x="19820" y="20114"/>
                    <a:pt x="20165" y="19849"/>
                    <a:pt x="20472" y="19238"/>
                  </a:cubicBezTo>
                  <a:cubicBezTo>
                    <a:pt x="20779" y="18628"/>
                    <a:pt x="21049" y="17673"/>
                    <a:pt x="21243" y="16372"/>
                  </a:cubicBezTo>
                  <a:cubicBezTo>
                    <a:pt x="21438" y="15072"/>
                    <a:pt x="21558" y="13427"/>
                    <a:pt x="21498" y="11941"/>
                  </a:cubicBezTo>
                  <a:cubicBezTo>
                    <a:pt x="21438" y="10455"/>
                    <a:pt x="21198" y="9128"/>
                    <a:pt x="20854" y="7961"/>
                  </a:cubicBezTo>
                  <a:cubicBezTo>
                    <a:pt x="20509" y="6793"/>
                    <a:pt x="20060" y="5785"/>
                    <a:pt x="19573" y="4723"/>
                  </a:cubicBezTo>
                  <a:cubicBezTo>
                    <a:pt x="19086" y="3662"/>
                    <a:pt x="18562" y="2547"/>
                    <a:pt x="18248" y="1751"/>
                  </a:cubicBezTo>
                  <a:cubicBezTo>
                    <a:pt x="17933" y="955"/>
                    <a:pt x="17828" y="478"/>
                    <a:pt x="177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3" name="Drawing"/>
          <p:cNvGrpSpPr/>
          <p:nvPr/>
        </p:nvGrpSpPr>
        <p:grpSpPr>
          <a:xfrm>
            <a:off x="609648" y="1596784"/>
            <a:ext cx="12272399" cy="4111361"/>
            <a:chOff x="0" y="0"/>
            <a:chExt cx="12272399" cy="4111360"/>
          </a:xfrm>
        </p:grpSpPr>
        <p:sp>
          <p:nvSpPr>
            <p:cNvPr id="1497" name="Line"/>
            <p:cNvSpPr/>
            <p:nvPr/>
          </p:nvSpPr>
          <p:spPr>
            <a:xfrm>
              <a:off x="149924" y="292730"/>
              <a:ext cx="237379" cy="343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270" fill="norm" stroke="1" extrusionOk="0">
                  <a:moveTo>
                    <a:pt x="2513" y="1350"/>
                  </a:moveTo>
                  <a:cubicBezTo>
                    <a:pt x="1366" y="1481"/>
                    <a:pt x="219" y="1612"/>
                    <a:pt x="28" y="1939"/>
                  </a:cubicBezTo>
                  <a:cubicBezTo>
                    <a:pt x="-163" y="2266"/>
                    <a:pt x="602" y="2790"/>
                    <a:pt x="2991" y="2855"/>
                  </a:cubicBezTo>
                  <a:cubicBezTo>
                    <a:pt x="5380" y="2921"/>
                    <a:pt x="9395" y="2528"/>
                    <a:pt x="11975" y="2135"/>
                  </a:cubicBezTo>
                  <a:cubicBezTo>
                    <a:pt x="14556" y="1743"/>
                    <a:pt x="15702" y="1350"/>
                    <a:pt x="16658" y="957"/>
                  </a:cubicBezTo>
                  <a:cubicBezTo>
                    <a:pt x="17614" y="565"/>
                    <a:pt x="18379" y="172"/>
                    <a:pt x="18283" y="41"/>
                  </a:cubicBezTo>
                  <a:cubicBezTo>
                    <a:pt x="18187" y="-90"/>
                    <a:pt x="17232" y="41"/>
                    <a:pt x="14842" y="1154"/>
                  </a:cubicBezTo>
                  <a:cubicBezTo>
                    <a:pt x="12453" y="2266"/>
                    <a:pt x="8630" y="4361"/>
                    <a:pt x="6432" y="5670"/>
                  </a:cubicBezTo>
                  <a:cubicBezTo>
                    <a:pt x="4233" y="6979"/>
                    <a:pt x="3660" y="7503"/>
                    <a:pt x="3851" y="7765"/>
                  </a:cubicBezTo>
                  <a:cubicBezTo>
                    <a:pt x="4042" y="8026"/>
                    <a:pt x="4998" y="8026"/>
                    <a:pt x="5954" y="8092"/>
                  </a:cubicBezTo>
                  <a:cubicBezTo>
                    <a:pt x="6910" y="8157"/>
                    <a:pt x="7865" y="8288"/>
                    <a:pt x="8534" y="8681"/>
                  </a:cubicBezTo>
                  <a:cubicBezTo>
                    <a:pt x="9203" y="9074"/>
                    <a:pt x="9586" y="9728"/>
                    <a:pt x="9299" y="10645"/>
                  </a:cubicBezTo>
                  <a:cubicBezTo>
                    <a:pt x="9012" y="11561"/>
                    <a:pt x="8056" y="12739"/>
                    <a:pt x="6814" y="14048"/>
                  </a:cubicBezTo>
                  <a:cubicBezTo>
                    <a:pt x="5572" y="15357"/>
                    <a:pt x="4042" y="16797"/>
                    <a:pt x="3182" y="17845"/>
                  </a:cubicBezTo>
                  <a:cubicBezTo>
                    <a:pt x="2322" y="18892"/>
                    <a:pt x="2131" y="19546"/>
                    <a:pt x="3182" y="20201"/>
                  </a:cubicBezTo>
                  <a:cubicBezTo>
                    <a:pt x="4233" y="20855"/>
                    <a:pt x="6527" y="21510"/>
                    <a:pt x="9777" y="21183"/>
                  </a:cubicBezTo>
                  <a:cubicBezTo>
                    <a:pt x="13026" y="20855"/>
                    <a:pt x="17232" y="19546"/>
                    <a:pt x="21437" y="18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370368" y="417112"/>
              <a:ext cx="334435" cy="156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1094" y="10957"/>
                  </a:moveTo>
                  <a:cubicBezTo>
                    <a:pt x="547" y="9536"/>
                    <a:pt x="0" y="8115"/>
                    <a:pt x="0" y="6978"/>
                  </a:cubicBezTo>
                  <a:cubicBezTo>
                    <a:pt x="0" y="5841"/>
                    <a:pt x="547" y="4989"/>
                    <a:pt x="1709" y="4420"/>
                  </a:cubicBezTo>
                  <a:cubicBezTo>
                    <a:pt x="2871" y="3852"/>
                    <a:pt x="4648" y="3568"/>
                    <a:pt x="6152" y="5131"/>
                  </a:cubicBezTo>
                  <a:cubicBezTo>
                    <a:pt x="7656" y="6694"/>
                    <a:pt x="8886" y="10105"/>
                    <a:pt x="9228" y="12947"/>
                  </a:cubicBezTo>
                  <a:cubicBezTo>
                    <a:pt x="9570" y="15789"/>
                    <a:pt x="9023" y="18062"/>
                    <a:pt x="8408" y="19484"/>
                  </a:cubicBezTo>
                  <a:cubicBezTo>
                    <a:pt x="7792" y="20905"/>
                    <a:pt x="7109" y="21473"/>
                    <a:pt x="6699" y="20620"/>
                  </a:cubicBezTo>
                  <a:cubicBezTo>
                    <a:pt x="6289" y="19768"/>
                    <a:pt x="6152" y="17494"/>
                    <a:pt x="7314" y="14084"/>
                  </a:cubicBezTo>
                  <a:cubicBezTo>
                    <a:pt x="8476" y="10673"/>
                    <a:pt x="10937" y="6126"/>
                    <a:pt x="12441" y="3426"/>
                  </a:cubicBezTo>
                  <a:cubicBezTo>
                    <a:pt x="13944" y="726"/>
                    <a:pt x="14491" y="-127"/>
                    <a:pt x="14491" y="15"/>
                  </a:cubicBezTo>
                  <a:cubicBezTo>
                    <a:pt x="14491" y="157"/>
                    <a:pt x="13944" y="1294"/>
                    <a:pt x="13466" y="2573"/>
                  </a:cubicBezTo>
                  <a:cubicBezTo>
                    <a:pt x="12987" y="3852"/>
                    <a:pt x="12577" y="5273"/>
                    <a:pt x="12714" y="7547"/>
                  </a:cubicBezTo>
                  <a:cubicBezTo>
                    <a:pt x="12851" y="9820"/>
                    <a:pt x="13534" y="12947"/>
                    <a:pt x="15106" y="14084"/>
                  </a:cubicBezTo>
                  <a:cubicBezTo>
                    <a:pt x="16678" y="15220"/>
                    <a:pt x="19139" y="14368"/>
                    <a:pt x="21600" y="13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878368" y="244715"/>
              <a:ext cx="3598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165" y="0"/>
                  </a:moveTo>
                  <a:cubicBezTo>
                    <a:pt x="5082" y="527"/>
                    <a:pt x="0" y="1054"/>
                    <a:pt x="0" y="3951"/>
                  </a:cubicBezTo>
                  <a:cubicBezTo>
                    <a:pt x="0" y="6849"/>
                    <a:pt x="5082" y="12117"/>
                    <a:pt x="9529" y="15454"/>
                  </a:cubicBezTo>
                  <a:cubicBezTo>
                    <a:pt x="13976" y="18790"/>
                    <a:pt x="17788" y="201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323802" y="663815"/>
              <a:ext cx="5651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27" y="18189"/>
                    <a:pt x="4854" y="14779"/>
                    <a:pt x="7888" y="11368"/>
                  </a:cubicBezTo>
                  <a:cubicBezTo>
                    <a:pt x="10921" y="7958"/>
                    <a:pt x="14562" y="4547"/>
                    <a:pt x="16948" y="2653"/>
                  </a:cubicBezTo>
                  <a:cubicBezTo>
                    <a:pt x="19335" y="758"/>
                    <a:pt x="20467" y="3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561275" y="670165"/>
              <a:ext cx="391178" cy="113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85" fill="norm" stroke="1" extrusionOk="0">
                  <a:moveTo>
                    <a:pt x="2981" y="20400"/>
                  </a:moveTo>
                  <a:cubicBezTo>
                    <a:pt x="1711" y="20800"/>
                    <a:pt x="440" y="21200"/>
                    <a:pt x="94" y="21400"/>
                  </a:cubicBezTo>
                  <a:cubicBezTo>
                    <a:pt x="-253" y="21600"/>
                    <a:pt x="325" y="21600"/>
                    <a:pt x="2519" y="19600"/>
                  </a:cubicBezTo>
                  <a:cubicBezTo>
                    <a:pt x="4714" y="17600"/>
                    <a:pt x="8526" y="13600"/>
                    <a:pt x="11933" y="10000"/>
                  </a:cubicBezTo>
                  <a:cubicBezTo>
                    <a:pt x="15341" y="6400"/>
                    <a:pt x="18344" y="3200"/>
                    <a:pt x="213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1149302" y="339965"/>
              <a:ext cx="19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1206452" y="517765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2063702" y="202059"/>
              <a:ext cx="177735" cy="589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346" fill="norm" stroke="1" extrusionOk="0">
                  <a:moveTo>
                    <a:pt x="0" y="6369"/>
                  </a:moveTo>
                  <a:cubicBezTo>
                    <a:pt x="1005" y="8973"/>
                    <a:pt x="2009" y="11578"/>
                    <a:pt x="3014" y="13952"/>
                  </a:cubicBezTo>
                  <a:cubicBezTo>
                    <a:pt x="4019" y="16327"/>
                    <a:pt x="5023" y="18471"/>
                    <a:pt x="5651" y="19735"/>
                  </a:cubicBezTo>
                  <a:cubicBezTo>
                    <a:pt x="6279" y="20999"/>
                    <a:pt x="6530" y="21382"/>
                    <a:pt x="6656" y="21344"/>
                  </a:cubicBezTo>
                  <a:cubicBezTo>
                    <a:pt x="6781" y="21305"/>
                    <a:pt x="6781" y="20846"/>
                    <a:pt x="6279" y="19467"/>
                  </a:cubicBezTo>
                  <a:cubicBezTo>
                    <a:pt x="5777" y="18088"/>
                    <a:pt x="4772" y="15791"/>
                    <a:pt x="4019" y="13071"/>
                  </a:cubicBezTo>
                  <a:cubicBezTo>
                    <a:pt x="3265" y="10352"/>
                    <a:pt x="2763" y="7212"/>
                    <a:pt x="3391" y="5029"/>
                  </a:cubicBezTo>
                  <a:cubicBezTo>
                    <a:pt x="4019" y="2846"/>
                    <a:pt x="5777" y="1620"/>
                    <a:pt x="7912" y="854"/>
                  </a:cubicBezTo>
                  <a:cubicBezTo>
                    <a:pt x="10047" y="88"/>
                    <a:pt x="12558" y="-218"/>
                    <a:pt x="15070" y="165"/>
                  </a:cubicBezTo>
                  <a:cubicBezTo>
                    <a:pt x="17581" y="548"/>
                    <a:pt x="20093" y="1620"/>
                    <a:pt x="20847" y="2884"/>
                  </a:cubicBezTo>
                  <a:cubicBezTo>
                    <a:pt x="21600" y="4148"/>
                    <a:pt x="20595" y="5603"/>
                    <a:pt x="17958" y="6676"/>
                  </a:cubicBezTo>
                  <a:cubicBezTo>
                    <a:pt x="15321" y="7748"/>
                    <a:pt x="11051" y="8437"/>
                    <a:pt x="6781" y="9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2231887" y="498715"/>
              <a:ext cx="200116" cy="251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95" fill="norm" stroke="1" extrusionOk="0">
                  <a:moveTo>
                    <a:pt x="1715" y="5940"/>
                  </a:moveTo>
                  <a:cubicBezTo>
                    <a:pt x="805" y="4860"/>
                    <a:pt x="-104" y="3780"/>
                    <a:pt x="10" y="3060"/>
                  </a:cubicBezTo>
                  <a:cubicBezTo>
                    <a:pt x="123" y="2340"/>
                    <a:pt x="1260" y="1980"/>
                    <a:pt x="3534" y="2520"/>
                  </a:cubicBezTo>
                  <a:cubicBezTo>
                    <a:pt x="5808" y="3060"/>
                    <a:pt x="9218" y="4500"/>
                    <a:pt x="11833" y="7380"/>
                  </a:cubicBezTo>
                  <a:cubicBezTo>
                    <a:pt x="14448" y="10260"/>
                    <a:pt x="16267" y="14580"/>
                    <a:pt x="16835" y="17280"/>
                  </a:cubicBezTo>
                  <a:cubicBezTo>
                    <a:pt x="17403" y="19980"/>
                    <a:pt x="16721" y="21060"/>
                    <a:pt x="15357" y="21330"/>
                  </a:cubicBezTo>
                  <a:cubicBezTo>
                    <a:pt x="13993" y="21600"/>
                    <a:pt x="11947" y="21060"/>
                    <a:pt x="10696" y="19080"/>
                  </a:cubicBezTo>
                  <a:cubicBezTo>
                    <a:pt x="9445" y="17100"/>
                    <a:pt x="8991" y="13680"/>
                    <a:pt x="10923" y="10260"/>
                  </a:cubicBezTo>
                  <a:cubicBezTo>
                    <a:pt x="12856" y="6840"/>
                    <a:pt x="17176" y="3420"/>
                    <a:pt x="214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2616977" y="360341"/>
              <a:ext cx="145226" cy="392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527" fill="norm" stroke="1" extrusionOk="0">
                  <a:moveTo>
                    <a:pt x="18135" y="972"/>
                  </a:moveTo>
                  <a:cubicBezTo>
                    <a:pt x="16918" y="624"/>
                    <a:pt x="15701" y="275"/>
                    <a:pt x="14180" y="101"/>
                  </a:cubicBezTo>
                  <a:cubicBezTo>
                    <a:pt x="12659" y="-73"/>
                    <a:pt x="10834" y="-73"/>
                    <a:pt x="8704" y="508"/>
                  </a:cubicBezTo>
                  <a:cubicBezTo>
                    <a:pt x="6574" y="1088"/>
                    <a:pt x="4141" y="2250"/>
                    <a:pt x="2315" y="4688"/>
                  </a:cubicBezTo>
                  <a:cubicBezTo>
                    <a:pt x="490" y="7127"/>
                    <a:pt x="-727" y="10843"/>
                    <a:pt x="490" y="13804"/>
                  </a:cubicBezTo>
                  <a:cubicBezTo>
                    <a:pt x="1707" y="16766"/>
                    <a:pt x="5358" y="18972"/>
                    <a:pt x="9160" y="20133"/>
                  </a:cubicBezTo>
                  <a:cubicBezTo>
                    <a:pt x="12963" y="21295"/>
                    <a:pt x="16918" y="21411"/>
                    <a:pt x="20873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2876502" y="447915"/>
              <a:ext cx="317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6080"/>
                    <a:pt x="11520" y="12160"/>
                    <a:pt x="15120" y="15760"/>
                  </a:cubicBezTo>
                  <a:cubicBezTo>
                    <a:pt x="18720" y="19360"/>
                    <a:pt x="20160" y="204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2870152" y="392495"/>
              <a:ext cx="173472" cy="384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307" fill="norm" stroke="1" extrusionOk="0">
                  <a:moveTo>
                    <a:pt x="0" y="3778"/>
                  </a:moveTo>
                  <a:cubicBezTo>
                    <a:pt x="0" y="2956"/>
                    <a:pt x="0" y="2134"/>
                    <a:pt x="1157" y="1430"/>
                  </a:cubicBezTo>
                  <a:cubicBezTo>
                    <a:pt x="2314" y="726"/>
                    <a:pt x="4629" y="139"/>
                    <a:pt x="7071" y="21"/>
                  </a:cubicBezTo>
                  <a:cubicBezTo>
                    <a:pt x="9514" y="-96"/>
                    <a:pt x="12086" y="256"/>
                    <a:pt x="13371" y="1371"/>
                  </a:cubicBezTo>
                  <a:cubicBezTo>
                    <a:pt x="14657" y="2487"/>
                    <a:pt x="14657" y="4365"/>
                    <a:pt x="14271" y="5597"/>
                  </a:cubicBezTo>
                  <a:cubicBezTo>
                    <a:pt x="13886" y="6830"/>
                    <a:pt x="13114" y="7417"/>
                    <a:pt x="12086" y="8063"/>
                  </a:cubicBezTo>
                  <a:cubicBezTo>
                    <a:pt x="11057" y="8708"/>
                    <a:pt x="9771" y="9413"/>
                    <a:pt x="10157" y="10000"/>
                  </a:cubicBezTo>
                  <a:cubicBezTo>
                    <a:pt x="10543" y="10587"/>
                    <a:pt x="12600" y="11056"/>
                    <a:pt x="14914" y="12054"/>
                  </a:cubicBezTo>
                  <a:cubicBezTo>
                    <a:pt x="17229" y="13052"/>
                    <a:pt x="19800" y="14578"/>
                    <a:pt x="20700" y="16163"/>
                  </a:cubicBezTo>
                  <a:cubicBezTo>
                    <a:pt x="21600" y="17747"/>
                    <a:pt x="20829" y="19391"/>
                    <a:pt x="18900" y="20330"/>
                  </a:cubicBezTo>
                  <a:cubicBezTo>
                    <a:pt x="16971" y="21269"/>
                    <a:pt x="13886" y="21504"/>
                    <a:pt x="11571" y="21152"/>
                  </a:cubicBezTo>
                  <a:cubicBezTo>
                    <a:pt x="9257" y="20800"/>
                    <a:pt x="7714" y="19861"/>
                    <a:pt x="6943" y="18980"/>
                  </a:cubicBezTo>
                  <a:cubicBezTo>
                    <a:pt x="6171" y="18100"/>
                    <a:pt x="6171" y="17278"/>
                    <a:pt x="6171" y="16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3168602" y="200265"/>
              <a:ext cx="31751" cy="838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0" y="0"/>
                  </a:moveTo>
                  <a:cubicBezTo>
                    <a:pt x="1440" y="2176"/>
                    <a:pt x="2880" y="4353"/>
                    <a:pt x="3600" y="6475"/>
                  </a:cubicBezTo>
                  <a:cubicBezTo>
                    <a:pt x="4320" y="8596"/>
                    <a:pt x="4320" y="10664"/>
                    <a:pt x="5760" y="12623"/>
                  </a:cubicBezTo>
                  <a:cubicBezTo>
                    <a:pt x="7200" y="14581"/>
                    <a:pt x="10080" y="16431"/>
                    <a:pt x="11520" y="17710"/>
                  </a:cubicBezTo>
                  <a:cubicBezTo>
                    <a:pt x="12960" y="18988"/>
                    <a:pt x="12960" y="19696"/>
                    <a:pt x="14400" y="20321"/>
                  </a:cubicBezTo>
                  <a:cubicBezTo>
                    <a:pt x="15840" y="20947"/>
                    <a:pt x="18720" y="21491"/>
                    <a:pt x="20160" y="21546"/>
                  </a:cubicBezTo>
                  <a:cubicBezTo>
                    <a:pt x="21600" y="21600"/>
                    <a:pt x="21600" y="21165"/>
                    <a:pt x="21600" y="20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3321365" y="384942"/>
              <a:ext cx="144982" cy="379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395" fill="norm" stroke="1" extrusionOk="0">
                  <a:moveTo>
                    <a:pt x="4576" y="7131"/>
                  </a:moveTo>
                  <a:cubicBezTo>
                    <a:pt x="3650" y="9637"/>
                    <a:pt x="2724" y="12143"/>
                    <a:pt x="1953" y="14291"/>
                  </a:cubicBezTo>
                  <a:cubicBezTo>
                    <a:pt x="1181" y="16439"/>
                    <a:pt x="564" y="18229"/>
                    <a:pt x="256" y="19482"/>
                  </a:cubicBezTo>
                  <a:cubicBezTo>
                    <a:pt x="-53" y="20735"/>
                    <a:pt x="-53" y="21451"/>
                    <a:pt x="101" y="21391"/>
                  </a:cubicBezTo>
                  <a:cubicBezTo>
                    <a:pt x="256" y="21332"/>
                    <a:pt x="564" y="20496"/>
                    <a:pt x="1336" y="18110"/>
                  </a:cubicBezTo>
                  <a:cubicBezTo>
                    <a:pt x="2107" y="15723"/>
                    <a:pt x="3341" y="11785"/>
                    <a:pt x="4576" y="8861"/>
                  </a:cubicBezTo>
                  <a:cubicBezTo>
                    <a:pt x="5810" y="5937"/>
                    <a:pt x="7044" y="4028"/>
                    <a:pt x="8278" y="2596"/>
                  </a:cubicBezTo>
                  <a:cubicBezTo>
                    <a:pt x="9513" y="1164"/>
                    <a:pt x="10747" y="209"/>
                    <a:pt x="11981" y="30"/>
                  </a:cubicBezTo>
                  <a:cubicBezTo>
                    <a:pt x="13216" y="-149"/>
                    <a:pt x="14450" y="448"/>
                    <a:pt x="16147" y="2536"/>
                  </a:cubicBezTo>
                  <a:cubicBezTo>
                    <a:pt x="17844" y="4624"/>
                    <a:pt x="20004" y="8205"/>
                    <a:pt x="20776" y="11486"/>
                  </a:cubicBezTo>
                  <a:cubicBezTo>
                    <a:pt x="21547" y="14768"/>
                    <a:pt x="20930" y="17752"/>
                    <a:pt x="20313" y="20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3365452" y="619365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6457"/>
                    <a:pt x="11631" y="11314"/>
                    <a:pt x="15231" y="7714"/>
                  </a:cubicBezTo>
                  <a:cubicBezTo>
                    <a:pt x="18831" y="4114"/>
                    <a:pt x="20215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3524202" y="270115"/>
              <a:ext cx="183678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0" y="0"/>
                  </a:moveTo>
                  <a:cubicBezTo>
                    <a:pt x="3640" y="690"/>
                    <a:pt x="7281" y="1381"/>
                    <a:pt x="10921" y="3205"/>
                  </a:cubicBezTo>
                  <a:cubicBezTo>
                    <a:pt x="14562" y="5030"/>
                    <a:pt x="18202" y="7989"/>
                    <a:pt x="19901" y="10751"/>
                  </a:cubicBezTo>
                  <a:cubicBezTo>
                    <a:pt x="21600" y="13512"/>
                    <a:pt x="21357" y="16077"/>
                    <a:pt x="19658" y="17852"/>
                  </a:cubicBezTo>
                  <a:cubicBezTo>
                    <a:pt x="17960" y="19627"/>
                    <a:pt x="14804" y="20614"/>
                    <a:pt x="116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4222702" y="507976"/>
              <a:ext cx="488951" cy="28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21021"/>
                  </a:moveTo>
                  <a:cubicBezTo>
                    <a:pt x="3273" y="14850"/>
                    <a:pt x="6545" y="8678"/>
                    <a:pt x="9631" y="4821"/>
                  </a:cubicBezTo>
                  <a:cubicBezTo>
                    <a:pt x="12717" y="964"/>
                    <a:pt x="15616" y="-579"/>
                    <a:pt x="17579" y="192"/>
                  </a:cubicBezTo>
                  <a:cubicBezTo>
                    <a:pt x="19543" y="964"/>
                    <a:pt x="20571" y="4050"/>
                    <a:pt x="21600" y="7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4229052" y="644765"/>
              <a:ext cx="425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6" y="18900"/>
                    <a:pt x="7952" y="16200"/>
                    <a:pt x="11552" y="12600"/>
                  </a:cubicBezTo>
                  <a:cubicBezTo>
                    <a:pt x="15152" y="9000"/>
                    <a:pt x="18376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4039346" y="6505"/>
              <a:ext cx="151607" cy="298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165" fill="norm" stroke="1" extrusionOk="0">
                  <a:moveTo>
                    <a:pt x="4387" y="7881"/>
                  </a:moveTo>
                  <a:cubicBezTo>
                    <a:pt x="2887" y="11931"/>
                    <a:pt x="1387" y="15981"/>
                    <a:pt x="637" y="18381"/>
                  </a:cubicBezTo>
                  <a:cubicBezTo>
                    <a:pt x="-113" y="20781"/>
                    <a:pt x="-113" y="21531"/>
                    <a:pt x="187" y="21006"/>
                  </a:cubicBezTo>
                  <a:cubicBezTo>
                    <a:pt x="487" y="20481"/>
                    <a:pt x="1087" y="18681"/>
                    <a:pt x="2287" y="15231"/>
                  </a:cubicBezTo>
                  <a:cubicBezTo>
                    <a:pt x="3487" y="11781"/>
                    <a:pt x="5287" y="6681"/>
                    <a:pt x="6637" y="3756"/>
                  </a:cubicBezTo>
                  <a:cubicBezTo>
                    <a:pt x="7987" y="831"/>
                    <a:pt x="8887" y="81"/>
                    <a:pt x="9787" y="6"/>
                  </a:cubicBezTo>
                  <a:cubicBezTo>
                    <a:pt x="10687" y="-69"/>
                    <a:pt x="11587" y="531"/>
                    <a:pt x="13237" y="3156"/>
                  </a:cubicBezTo>
                  <a:cubicBezTo>
                    <a:pt x="14887" y="5781"/>
                    <a:pt x="17287" y="10431"/>
                    <a:pt x="18787" y="13131"/>
                  </a:cubicBezTo>
                  <a:cubicBezTo>
                    <a:pt x="20287" y="15831"/>
                    <a:pt x="20887" y="16581"/>
                    <a:pt x="21487" y="17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4070302" y="162165"/>
              <a:ext cx="146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7600"/>
                    <a:pt x="1878" y="13600"/>
                    <a:pt x="5478" y="10000"/>
                  </a:cubicBezTo>
                  <a:cubicBezTo>
                    <a:pt x="9078" y="6400"/>
                    <a:pt x="15339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4362402" y="9765"/>
              <a:ext cx="63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4267152" y="219315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4610052" y="35165"/>
              <a:ext cx="190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254"/>
                    <a:pt x="14400" y="10508"/>
                    <a:pt x="18000" y="14108"/>
                  </a:cubicBezTo>
                  <a:cubicBezTo>
                    <a:pt x="21600" y="17708"/>
                    <a:pt x="21600" y="196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4546552" y="0"/>
              <a:ext cx="207307" cy="300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20" fill="norm" stroke="1" extrusionOk="0">
                  <a:moveTo>
                    <a:pt x="4582" y="4776"/>
                  </a:moveTo>
                  <a:cubicBezTo>
                    <a:pt x="5455" y="3265"/>
                    <a:pt x="6327" y="1755"/>
                    <a:pt x="7309" y="924"/>
                  </a:cubicBezTo>
                  <a:cubicBezTo>
                    <a:pt x="8291" y="93"/>
                    <a:pt x="9382" y="-58"/>
                    <a:pt x="11018" y="18"/>
                  </a:cubicBezTo>
                  <a:cubicBezTo>
                    <a:pt x="12655" y="93"/>
                    <a:pt x="14836" y="395"/>
                    <a:pt x="16145" y="1301"/>
                  </a:cubicBezTo>
                  <a:cubicBezTo>
                    <a:pt x="17455" y="2208"/>
                    <a:pt x="17891" y="3718"/>
                    <a:pt x="17673" y="4700"/>
                  </a:cubicBezTo>
                  <a:cubicBezTo>
                    <a:pt x="17455" y="5682"/>
                    <a:pt x="16582" y="6135"/>
                    <a:pt x="15709" y="6664"/>
                  </a:cubicBezTo>
                  <a:cubicBezTo>
                    <a:pt x="14836" y="7192"/>
                    <a:pt x="13964" y="7797"/>
                    <a:pt x="14073" y="8250"/>
                  </a:cubicBezTo>
                  <a:cubicBezTo>
                    <a:pt x="14182" y="8703"/>
                    <a:pt x="15273" y="9005"/>
                    <a:pt x="16691" y="9836"/>
                  </a:cubicBezTo>
                  <a:cubicBezTo>
                    <a:pt x="18109" y="10666"/>
                    <a:pt x="19855" y="12026"/>
                    <a:pt x="20727" y="13763"/>
                  </a:cubicBezTo>
                  <a:cubicBezTo>
                    <a:pt x="21600" y="15500"/>
                    <a:pt x="21600" y="17615"/>
                    <a:pt x="20618" y="19050"/>
                  </a:cubicBezTo>
                  <a:cubicBezTo>
                    <a:pt x="19636" y="20485"/>
                    <a:pt x="17673" y="21240"/>
                    <a:pt x="14073" y="21391"/>
                  </a:cubicBezTo>
                  <a:cubicBezTo>
                    <a:pt x="10473" y="21542"/>
                    <a:pt x="5236" y="21089"/>
                    <a:pt x="0" y="20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5568902" y="303314"/>
              <a:ext cx="137584" cy="509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4985"/>
                  </a:moveTo>
                  <a:cubicBezTo>
                    <a:pt x="997" y="7729"/>
                    <a:pt x="1994" y="10473"/>
                    <a:pt x="2825" y="12731"/>
                  </a:cubicBezTo>
                  <a:cubicBezTo>
                    <a:pt x="3655" y="14988"/>
                    <a:pt x="4320" y="16759"/>
                    <a:pt x="4818" y="18264"/>
                  </a:cubicBezTo>
                  <a:cubicBezTo>
                    <a:pt x="5317" y="19769"/>
                    <a:pt x="5649" y="21008"/>
                    <a:pt x="5815" y="21273"/>
                  </a:cubicBezTo>
                  <a:cubicBezTo>
                    <a:pt x="5982" y="21539"/>
                    <a:pt x="5982" y="20831"/>
                    <a:pt x="4985" y="18928"/>
                  </a:cubicBezTo>
                  <a:cubicBezTo>
                    <a:pt x="3988" y="17024"/>
                    <a:pt x="1994" y="13926"/>
                    <a:pt x="997" y="11137"/>
                  </a:cubicBezTo>
                  <a:cubicBezTo>
                    <a:pt x="0" y="8349"/>
                    <a:pt x="0" y="5870"/>
                    <a:pt x="831" y="4188"/>
                  </a:cubicBezTo>
                  <a:cubicBezTo>
                    <a:pt x="1662" y="2506"/>
                    <a:pt x="3323" y="1621"/>
                    <a:pt x="4985" y="1046"/>
                  </a:cubicBezTo>
                  <a:cubicBezTo>
                    <a:pt x="6646" y="470"/>
                    <a:pt x="8308" y="205"/>
                    <a:pt x="10302" y="72"/>
                  </a:cubicBezTo>
                  <a:cubicBezTo>
                    <a:pt x="12295" y="-61"/>
                    <a:pt x="14622" y="-61"/>
                    <a:pt x="16948" y="514"/>
                  </a:cubicBezTo>
                  <a:cubicBezTo>
                    <a:pt x="19274" y="1090"/>
                    <a:pt x="21600" y="2241"/>
                    <a:pt x="21600" y="3613"/>
                  </a:cubicBezTo>
                  <a:cubicBezTo>
                    <a:pt x="21600" y="4985"/>
                    <a:pt x="19274" y="6578"/>
                    <a:pt x="16948" y="7641"/>
                  </a:cubicBezTo>
                  <a:cubicBezTo>
                    <a:pt x="14622" y="8703"/>
                    <a:pt x="12295" y="9234"/>
                    <a:pt x="9637" y="9677"/>
                  </a:cubicBezTo>
                  <a:cubicBezTo>
                    <a:pt x="6978" y="10119"/>
                    <a:pt x="3988" y="10473"/>
                    <a:pt x="3323" y="10429"/>
                  </a:cubicBezTo>
                  <a:cubicBezTo>
                    <a:pt x="2658" y="10385"/>
                    <a:pt x="4320" y="9942"/>
                    <a:pt x="5982" y="9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5733951" y="543165"/>
              <a:ext cx="196902" cy="241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13" fill="norm" stroke="1" extrusionOk="0">
                  <a:moveTo>
                    <a:pt x="695" y="3944"/>
                  </a:moveTo>
                  <a:cubicBezTo>
                    <a:pt x="236" y="3005"/>
                    <a:pt x="-224" y="2066"/>
                    <a:pt x="121" y="1503"/>
                  </a:cubicBezTo>
                  <a:cubicBezTo>
                    <a:pt x="465" y="939"/>
                    <a:pt x="1614" y="751"/>
                    <a:pt x="4027" y="1315"/>
                  </a:cubicBezTo>
                  <a:cubicBezTo>
                    <a:pt x="6440" y="1878"/>
                    <a:pt x="10116" y="3193"/>
                    <a:pt x="12070" y="6104"/>
                  </a:cubicBezTo>
                  <a:cubicBezTo>
                    <a:pt x="14023" y="9016"/>
                    <a:pt x="14253" y="13523"/>
                    <a:pt x="13908" y="16247"/>
                  </a:cubicBezTo>
                  <a:cubicBezTo>
                    <a:pt x="13563" y="18970"/>
                    <a:pt x="12644" y="19910"/>
                    <a:pt x="11610" y="20567"/>
                  </a:cubicBezTo>
                  <a:cubicBezTo>
                    <a:pt x="10576" y="21224"/>
                    <a:pt x="9427" y="21600"/>
                    <a:pt x="8738" y="21318"/>
                  </a:cubicBezTo>
                  <a:cubicBezTo>
                    <a:pt x="8048" y="21037"/>
                    <a:pt x="7819" y="20097"/>
                    <a:pt x="8738" y="17186"/>
                  </a:cubicBezTo>
                  <a:cubicBezTo>
                    <a:pt x="9657" y="14275"/>
                    <a:pt x="11725" y="9391"/>
                    <a:pt x="14023" y="6198"/>
                  </a:cubicBezTo>
                  <a:cubicBezTo>
                    <a:pt x="16321" y="3005"/>
                    <a:pt x="18848" y="1503"/>
                    <a:pt x="213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6012586" y="422515"/>
              <a:ext cx="115117" cy="319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458" fill="norm" stroke="1" extrusionOk="0">
                  <a:moveTo>
                    <a:pt x="20977" y="853"/>
                  </a:moveTo>
                  <a:cubicBezTo>
                    <a:pt x="19434" y="426"/>
                    <a:pt x="17891" y="0"/>
                    <a:pt x="15770" y="0"/>
                  </a:cubicBezTo>
                  <a:cubicBezTo>
                    <a:pt x="13648" y="0"/>
                    <a:pt x="10948" y="426"/>
                    <a:pt x="8248" y="2061"/>
                  </a:cubicBezTo>
                  <a:cubicBezTo>
                    <a:pt x="5548" y="3695"/>
                    <a:pt x="2848" y="6537"/>
                    <a:pt x="1306" y="9521"/>
                  </a:cubicBezTo>
                  <a:cubicBezTo>
                    <a:pt x="-237" y="12505"/>
                    <a:pt x="-623" y="15632"/>
                    <a:pt x="1306" y="17692"/>
                  </a:cubicBezTo>
                  <a:cubicBezTo>
                    <a:pt x="3234" y="19753"/>
                    <a:pt x="7477" y="20747"/>
                    <a:pt x="10756" y="21174"/>
                  </a:cubicBezTo>
                  <a:cubicBezTo>
                    <a:pt x="14034" y="21600"/>
                    <a:pt x="16348" y="21458"/>
                    <a:pt x="18663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6299152" y="505065"/>
              <a:ext cx="381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050"/>
                    <a:pt x="0" y="8100"/>
                    <a:pt x="3600" y="11700"/>
                  </a:cubicBezTo>
                  <a:cubicBezTo>
                    <a:pt x="7200" y="15300"/>
                    <a:pt x="14400" y="184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6306444" y="433996"/>
              <a:ext cx="122937" cy="293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534" fill="norm" stroke="1" extrusionOk="0">
                  <a:moveTo>
                    <a:pt x="2034" y="7082"/>
                  </a:moveTo>
                  <a:cubicBezTo>
                    <a:pt x="935" y="5062"/>
                    <a:pt x="-163" y="3042"/>
                    <a:pt x="20" y="1799"/>
                  </a:cubicBezTo>
                  <a:cubicBezTo>
                    <a:pt x="203" y="556"/>
                    <a:pt x="1668" y="89"/>
                    <a:pt x="4230" y="12"/>
                  </a:cubicBezTo>
                  <a:cubicBezTo>
                    <a:pt x="6793" y="-66"/>
                    <a:pt x="10454" y="245"/>
                    <a:pt x="13017" y="789"/>
                  </a:cubicBezTo>
                  <a:cubicBezTo>
                    <a:pt x="15579" y="1333"/>
                    <a:pt x="17044" y="2110"/>
                    <a:pt x="17776" y="2887"/>
                  </a:cubicBezTo>
                  <a:cubicBezTo>
                    <a:pt x="18508" y="3663"/>
                    <a:pt x="18508" y="4440"/>
                    <a:pt x="17044" y="5295"/>
                  </a:cubicBezTo>
                  <a:cubicBezTo>
                    <a:pt x="15579" y="6150"/>
                    <a:pt x="12651" y="7082"/>
                    <a:pt x="12101" y="7704"/>
                  </a:cubicBezTo>
                  <a:cubicBezTo>
                    <a:pt x="11552" y="8325"/>
                    <a:pt x="13383" y="8636"/>
                    <a:pt x="15762" y="9646"/>
                  </a:cubicBezTo>
                  <a:cubicBezTo>
                    <a:pt x="18142" y="10656"/>
                    <a:pt x="21071" y="12366"/>
                    <a:pt x="21254" y="14463"/>
                  </a:cubicBezTo>
                  <a:cubicBezTo>
                    <a:pt x="21437" y="16561"/>
                    <a:pt x="18874" y="19048"/>
                    <a:pt x="15762" y="20291"/>
                  </a:cubicBezTo>
                  <a:cubicBezTo>
                    <a:pt x="12651" y="21534"/>
                    <a:pt x="8990" y="21534"/>
                    <a:pt x="5329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6591252" y="470088"/>
              <a:ext cx="192764" cy="257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176" fill="norm" stroke="1" extrusionOk="0">
                  <a:moveTo>
                    <a:pt x="0" y="9672"/>
                  </a:moveTo>
                  <a:cubicBezTo>
                    <a:pt x="939" y="8278"/>
                    <a:pt x="1878" y="6885"/>
                    <a:pt x="2465" y="6711"/>
                  </a:cubicBezTo>
                  <a:cubicBezTo>
                    <a:pt x="3052" y="6536"/>
                    <a:pt x="3287" y="7582"/>
                    <a:pt x="3522" y="9585"/>
                  </a:cubicBezTo>
                  <a:cubicBezTo>
                    <a:pt x="3757" y="11588"/>
                    <a:pt x="3991" y="14549"/>
                    <a:pt x="4109" y="16465"/>
                  </a:cubicBezTo>
                  <a:cubicBezTo>
                    <a:pt x="4226" y="18382"/>
                    <a:pt x="4226" y="19252"/>
                    <a:pt x="3874" y="20036"/>
                  </a:cubicBezTo>
                  <a:cubicBezTo>
                    <a:pt x="3522" y="20820"/>
                    <a:pt x="2817" y="21517"/>
                    <a:pt x="2230" y="20994"/>
                  </a:cubicBezTo>
                  <a:cubicBezTo>
                    <a:pt x="1643" y="20472"/>
                    <a:pt x="1174" y="18730"/>
                    <a:pt x="1291" y="15420"/>
                  </a:cubicBezTo>
                  <a:cubicBezTo>
                    <a:pt x="1409" y="12111"/>
                    <a:pt x="2113" y="7233"/>
                    <a:pt x="3522" y="4185"/>
                  </a:cubicBezTo>
                  <a:cubicBezTo>
                    <a:pt x="4930" y="1136"/>
                    <a:pt x="7043" y="-83"/>
                    <a:pt x="9391" y="4"/>
                  </a:cubicBezTo>
                  <a:cubicBezTo>
                    <a:pt x="11739" y="91"/>
                    <a:pt x="14322" y="1485"/>
                    <a:pt x="16435" y="4272"/>
                  </a:cubicBezTo>
                  <a:cubicBezTo>
                    <a:pt x="18548" y="7059"/>
                    <a:pt x="20191" y="11240"/>
                    <a:pt x="20896" y="13765"/>
                  </a:cubicBezTo>
                  <a:cubicBezTo>
                    <a:pt x="21600" y="16291"/>
                    <a:pt x="21365" y="17162"/>
                    <a:pt x="21248" y="17598"/>
                  </a:cubicBezTo>
                  <a:cubicBezTo>
                    <a:pt x="21130" y="18033"/>
                    <a:pt x="21130" y="18033"/>
                    <a:pt x="21130" y="18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6972722" y="426884"/>
              <a:ext cx="126531" cy="287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32" fill="norm" stroke="1" extrusionOk="0">
                  <a:moveTo>
                    <a:pt x="7480" y="4404"/>
                  </a:moveTo>
                  <a:cubicBezTo>
                    <a:pt x="5680" y="7085"/>
                    <a:pt x="3880" y="9765"/>
                    <a:pt x="2800" y="12209"/>
                  </a:cubicBezTo>
                  <a:cubicBezTo>
                    <a:pt x="1720" y="14652"/>
                    <a:pt x="1360" y="16860"/>
                    <a:pt x="1000" y="18358"/>
                  </a:cubicBezTo>
                  <a:cubicBezTo>
                    <a:pt x="640" y="19855"/>
                    <a:pt x="280" y="20644"/>
                    <a:pt x="100" y="20565"/>
                  </a:cubicBezTo>
                  <a:cubicBezTo>
                    <a:pt x="-80" y="20486"/>
                    <a:pt x="-80" y="19540"/>
                    <a:pt x="640" y="16860"/>
                  </a:cubicBezTo>
                  <a:cubicBezTo>
                    <a:pt x="1360" y="14179"/>
                    <a:pt x="2800" y="9765"/>
                    <a:pt x="4420" y="6690"/>
                  </a:cubicBezTo>
                  <a:cubicBezTo>
                    <a:pt x="6040" y="3616"/>
                    <a:pt x="7840" y="1882"/>
                    <a:pt x="9640" y="936"/>
                  </a:cubicBezTo>
                  <a:cubicBezTo>
                    <a:pt x="11440" y="-10"/>
                    <a:pt x="13240" y="-168"/>
                    <a:pt x="14500" y="147"/>
                  </a:cubicBezTo>
                  <a:cubicBezTo>
                    <a:pt x="15760" y="463"/>
                    <a:pt x="16480" y="1251"/>
                    <a:pt x="17380" y="4010"/>
                  </a:cubicBezTo>
                  <a:cubicBezTo>
                    <a:pt x="18280" y="6769"/>
                    <a:pt x="19360" y="11499"/>
                    <a:pt x="20080" y="14731"/>
                  </a:cubicBezTo>
                  <a:cubicBezTo>
                    <a:pt x="20800" y="17963"/>
                    <a:pt x="21160" y="19698"/>
                    <a:pt x="21520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7016702" y="600315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7169102" y="435215"/>
              <a:ext cx="6289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19440" y="0"/>
                  </a:moveTo>
                  <a:cubicBezTo>
                    <a:pt x="20160" y="2319"/>
                    <a:pt x="20880" y="4637"/>
                    <a:pt x="21240" y="7566"/>
                  </a:cubicBezTo>
                  <a:cubicBezTo>
                    <a:pt x="21600" y="10495"/>
                    <a:pt x="21600" y="14034"/>
                    <a:pt x="18000" y="16475"/>
                  </a:cubicBezTo>
                  <a:cubicBezTo>
                    <a:pt x="14400" y="18915"/>
                    <a:pt x="7200" y="202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5537152" y="982259"/>
              <a:ext cx="1282701" cy="180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0" y="19999"/>
                  </a:moveTo>
                  <a:cubicBezTo>
                    <a:pt x="570" y="20744"/>
                    <a:pt x="1141" y="21489"/>
                    <a:pt x="2014" y="21117"/>
                  </a:cubicBezTo>
                  <a:cubicBezTo>
                    <a:pt x="2887" y="20744"/>
                    <a:pt x="4063" y="19255"/>
                    <a:pt x="5382" y="17392"/>
                  </a:cubicBezTo>
                  <a:cubicBezTo>
                    <a:pt x="6701" y="15530"/>
                    <a:pt x="8162" y="13296"/>
                    <a:pt x="9552" y="11310"/>
                  </a:cubicBezTo>
                  <a:cubicBezTo>
                    <a:pt x="10943" y="9323"/>
                    <a:pt x="12261" y="7586"/>
                    <a:pt x="13616" y="5972"/>
                  </a:cubicBezTo>
                  <a:cubicBezTo>
                    <a:pt x="14970" y="4358"/>
                    <a:pt x="16360" y="2868"/>
                    <a:pt x="17626" y="1751"/>
                  </a:cubicBezTo>
                  <a:cubicBezTo>
                    <a:pt x="18891" y="634"/>
                    <a:pt x="20032" y="-111"/>
                    <a:pt x="20673" y="13"/>
                  </a:cubicBezTo>
                  <a:cubicBezTo>
                    <a:pt x="21315" y="137"/>
                    <a:pt x="21457" y="1130"/>
                    <a:pt x="21600" y="2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6032452" y="1245047"/>
              <a:ext cx="110234" cy="389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385" fill="norm" stroke="1" extrusionOk="0">
                  <a:moveTo>
                    <a:pt x="0" y="7828"/>
                  </a:moveTo>
                  <a:cubicBezTo>
                    <a:pt x="0" y="11079"/>
                    <a:pt x="0" y="14331"/>
                    <a:pt x="0" y="16247"/>
                  </a:cubicBezTo>
                  <a:cubicBezTo>
                    <a:pt x="0" y="18163"/>
                    <a:pt x="0" y="18744"/>
                    <a:pt x="204" y="19499"/>
                  </a:cubicBezTo>
                  <a:cubicBezTo>
                    <a:pt x="408" y="20254"/>
                    <a:pt x="815" y="21183"/>
                    <a:pt x="1019" y="21357"/>
                  </a:cubicBezTo>
                  <a:cubicBezTo>
                    <a:pt x="1223" y="21531"/>
                    <a:pt x="1223" y="20950"/>
                    <a:pt x="1019" y="18744"/>
                  </a:cubicBezTo>
                  <a:cubicBezTo>
                    <a:pt x="815" y="16537"/>
                    <a:pt x="408" y="12705"/>
                    <a:pt x="1019" y="9454"/>
                  </a:cubicBezTo>
                  <a:cubicBezTo>
                    <a:pt x="1630" y="6202"/>
                    <a:pt x="3260" y="3531"/>
                    <a:pt x="5094" y="2079"/>
                  </a:cubicBezTo>
                  <a:cubicBezTo>
                    <a:pt x="6928" y="628"/>
                    <a:pt x="8966" y="396"/>
                    <a:pt x="11004" y="221"/>
                  </a:cubicBezTo>
                  <a:cubicBezTo>
                    <a:pt x="13042" y="47"/>
                    <a:pt x="15079" y="-69"/>
                    <a:pt x="16913" y="47"/>
                  </a:cubicBezTo>
                  <a:cubicBezTo>
                    <a:pt x="18747" y="163"/>
                    <a:pt x="20377" y="512"/>
                    <a:pt x="20989" y="1499"/>
                  </a:cubicBezTo>
                  <a:cubicBezTo>
                    <a:pt x="21600" y="2486"/>
                    <a:pt x="21192" y="4112"/>
                    <a:pt x="17728" y="5737"/>
                  </a:cubicBezTo>
                  <a:cubicBezTo>
                    <a:pt x="14264" y="7363"/>
                    <a:pt x="7743" y="8989"/>
                    <a:pt x="1223" y="10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6102302" y="1368665"/>
              <a:ext cx="152401" cy="213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8259"/>
                  </a:moveTo>
                  <a:cubicBezTo>
                    <a:pt x="1800" y="7200"/>
                    <a:pt x="3600" y="6141"/>
                    <a:pt x="5250" y="5612"/>
                  </a:cubicBezTo>
                  <a:cubicBezTo>
                    <a:pt x="6900" y="5082"/>
                    <a:pt x="8400" y="5082"/>
                    <a:pt x="10050" y="7200"/>
                  </a:cubicBezTo>
                  <a:cubicBezTo>
                    <a:pt x="11700" y="9318"/>
                    <a:pt x="13500" y="13553"/>
                    <a:pt x="14100" y="16306"/>
                  </a:cubicBezTo>
                  <a:cubicBezTo>
                    <a:pt x="14700" y="19059"/>
                    <a:pt x="14100" y="20329"/>
                    <a:pt x="13050" y="20965"/>
                  </a:cubicBezTo>
                  <a:cubicBezTo>
                    <a:pt x="12000" y="21600"/>
                    <a:pt x="10500" y="21600"/>
                    <a:pt x="9450" y="20012"/>
                  </a:cubicBezTo>
                  <a:cubicBezTo>
                    <a:pt x="8400" y="18424"/>
                    <a:pt x="7800" y="15247"/>
                    <a:pt x="8550" y="12071"/>
                  </a:cubicBezTo>
                  <a:cubicBezTo>
                    <a:pt x="9300" y="8894"/>
                    <a:pt x="11400" y="5718"/>
                    <a:pt x="13800" y="3706"/>
                  </a:cubicBezTo>
                  <a:cubicBezTo>
                    <a:pt x="16200" y="1694"/>
                    <a:pt x="18900" y="8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6298962" y="1346586"/>
              <a:ext cx="114491" cy="231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295" fill="norm" stroke="1" extrusionOk="0">
                  <a:moveTo>
                    <a:pt x="20863" y="863"/>
                  </a:moveTo>
                  <a:cubicBezTo>
                    <a:pt x="19320" y="279"/>
                    <a:pt x="17777" y="-305"/>
                    <a:pt x="14306" y="181"/>
                  </a:cubicBezTo>
                  <a:cubicBezTo>
                    <a:pt x="10834" y="668"/>
                    <a:pt x="5434" y="2225"/>
                    <a:pt x="2542" y="5533"/>
                  </a:cubicBezTo>
                  <a:cubicBezTo>
                    <a:pt x="-351" y="8841"/>
                    <a:pt x="-737" y="13900"/>
                    <a:pt x="1192" y="16819"/>
                  </a:cubicBezTo>
                  <a:cubicBezTo>
                    <a:pt x="3120" y="19738"/>
                    <a:pt x="7363" y="20517"/>
                    <a:pt x="11606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6490293" y="1277649"/>
              <a:ext cx="151760" cy="294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600" fill="norm" stroke="1" extrusionOk="0">
                  <a:moveTo>
                    <a:pt x="8909" y="4817"/>
                  </a:moveTo>
                  <a:cubicBezTo>
                    <a:pt x="6809" y="6216"/>
                    <a:pt x="4709" y="7614"/>
                    <a:pt x="3209" y="9868"/>
                  </a:cubicBezTo>
                  <a:cubicBezTo>
                    <a:pt x="1709" y="12121"/>
                    <a:pt x="809" y="15229"/>
                    <a:pt x="359" y="17249"/>
                  </a:cubicBezTo>
                  <a:cubicBezTo>
                    <a:pt x="-91" y="19269"/>
                    <a:pt x="-91" y="20201"/>
                    <a:pt x="209" y="20279"/>
                  </a:cubicBezTo>
                  <a:cubicBezTo>
                    <a:pt x="509" y="20357"/>
                    <a:pt x="1109" y="19580"/>
                    <a:pt x="2909" y="16705"/>
                  </a:cubicBezTo>
                  <a:cubicBezTo>
                    <a:pt x="4709" y="13830"/>
                    <a:pt x="7709" y="8858"/>
                    <a:pt x="9509" y="5983"/>
                  </a:cubicBezTo>
                  <a:cubicBezTo>
                    <a:pt x="11309" y="3108"/>
                    <a:pt x="11909" y="2331"/>
                    <a:pt x="12209" y="1554"/>
                  </a:cubicBezTo>
                  <a:cubicBezTo>
                    <a:pt x="12509" y="777"/>
                    <a:pt x="12509" y="0"/>
                    <a:pt x="12509" y="0"/>
                  </a:cubicBezTo>
                  <a:cubicBezTo>
                    <a:pt x="12509" y="0"/>
                    <a:pt x="12509" y="777"/>
                    <a:pt x="13259" y="3729"/>
                  </a:cubicBezTo>
                  <a:cubicBezTo>
                    <a:pt x="14009" y="6682"/>
                    <a:pt x="15509" y="11810"/>
                    <a:pt x="17009" y="15151"/>
                  </a:cubicBezTo>
                  <a:cubicBezTo>
                    <a:pt x="18509" y="18492"/>
                    <a:pt x="20009" y="20046"/>
                    <a:pt x="215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6559502" y="1400415"/>
              <a:ext cx="101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6807152" y="1254365"/>
              <a:ext cx="65466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4" h="21600" fill="norm" stroke="1" extrusionOk="0">
                  <a:moveTo>
                    <a:pt x="3927" y="0"/>
                  </a:moveTo>
                  <a:cubicBezTo>
                    <a:pt x="5891" y="1938"/>
                    <a:pt x="7855" y="3877"/>
                    <a:pt x="11782" y="6231"/>
                  </a:cubicBezTo>
                  <a:cubicBezTo>
                    <a:pt x="15709" y="8585"/>
                    <a:pt x="21600" y="11354"/>
                    <a:pt x="19964" y="13985"/>
                  </a:cubicBezTo>
                  <a:cubicBezTo>
                    <a:pt x="18327" y="16615"/>
                    <a:pt x="9164" y="191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7874437" y="911465"/>
              <a:ext cx="209066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600" fill="norm" stroke="1" extrusionOk="0">
                  <a:moveTo>
                    <a:pt x="1894" y="21600"/>
                  </a:moveTo>
                  <a:cubicBezTo>
                    <a:pt x="814" y="21600"/>
                    <a:pt x="-266" y="21600"/>
                    <a:pt x="58" y="18900"/>
                  </a:cubicBezTo>
                  <a:cubicBezTo>
                    <a:pt x="382" y="16200"/>
                    <a:pt x="2110" y="10800"/>
                    <a:pt x="5890" y="7200"/>
                  </a:cubicBezTo>
                  <a:cubicBezTo>
                    <a:pt x="9670" y="3600"/>
                    <a:pt x="15502" y="1800"/>
                    <a:pt x="213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7899352" y="1019415"/>
              <a:ext cx="247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08" y="16200"/>
                    <a:pt x="11815" y="10800"/>
                    <a:pt x="15415" y="7200"/>
                  </a:cubicBezTo>
                  <a:cubicBezTo>
                    <a:pt x="19015" y="3600"/>
                    <a:pt x="2030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8070802" y="384415"/>
              <a:ext cx="317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927"/>
                    <a:pt x="8640" y="7855"/>
                    <a:pt x="12240" y="11455"/>
                  </a:cubicBezTo>
                  <a:cubicBezTo>
                    <a:pt x="15840" y="15055"/>
                    <a:pt x="18720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7975552" y="695565"/>
              <a:ext cx="266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43" y="18000"/>
                    <a:pt x="12686" y="14400"/>
                    <a:pt x="16286" y="10800"/>
                  </a:cubicBezTo>
                  <a:cubicBezTo>
                    <a:pt x="19886" y="7200"/>
                    <a:pt x="2074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8909365" y="424531"/>
              <a:ext cx="150136" cy="49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429" fill="norm" stroke="1" extrusionOk="0">
                  <a:moveTo>
                    <a:pt x="3500" y="11397"/>
                  </a:moveTo>
                  <a:cubicBezTo>
                    <a:pt x="2908" y="10941"/>
                    <a:pt x="2316" y="10485"/>
                    <a:pt x="1724" y="10804"/>
                  </a:cubicBezTo>
                  <a:cubicBezTo>
                    <a:pt x="1133" y="11123"/>
                    <a:pt x="541" y="12217"/>
                    <a:pt x="245" y="13857"/>
                  </a:cubicBezTo>
                  <a:cubicBezTo>
                    <a:pt x="-51" y="15498"/>
                    <a:pt x="-51" y="17685"/>
                    <a:pt x="97" y="19189"/>
                  </a:cubicBezTo>
                  <a:cubicBezTo>
                    <a:pt x="245" y="20693"/>
                    <a:pt x="541" y="21513"/>
                    <a:pt x="985" y="21422"/>
                  </a:cubicBezTo>
                  <a:cubicBezTo>
                    <a:pt x="1428" y="21331"/>
                    <a:pt x="2020" y="20328"/>
                    <a:pt x="2316" y="17959"/>
                  </a:cubicBezTo>
                  <a:cubicBezTo>
                    <a:pt x="2612" y="15589"/>
                    <a:pt x="2612" y="11852"/>
                    <a:pt x="2908" y="8845"/>
                  </a:cubicBezTo>
                  <a:cubicBezTo>
                    <a:pt x="3204" y="5837"/>
                    <a:pt x="3796" y="3559"/>
                    <a:pt x="4683" y="2191"/>
                  </a:cubicBezTo>
                  <a:cubicBezTo>
                    <a:pt x="5571" y="824"/>
                    <a:pt x="6754" y="369"/>
                    <a:pt x="8086" y="141"/>
                  </a:cubicBezTo>
                  <a:cubicBezTo>
                    <a:pt x="9417" y="-87"/>
                    <a:pt x="10897" y="-87"/>
                    <a:pt x="13264" y="505"/>
                  </a:cubicBezTo>
                  <a:cubicBezTo>
                    <a:pt x="15631" y="1098"/>
                    <a:pt x="18886" y="2283"/>
                    <a:pt x="20217" y="3695"/>
                  </a:cubicBezTo>
                  <a:cubicBezTo>
                    <a:pt x="21549" y="5108"/>
                    <a:pt x="20957" y="6748"/>
                    <a:pt x="19922" y="7842"/>
                  </a:cubicBezTo>
                  <a:cubicBezTo>
                    <a:pt x="18886" y="8936"/>
                    <a:pt x="17407" y="9483"/>
                    <a:pt x="15187" y="9665"/>
                  </a:cubicBezTo>
                  <a:cubicBezTo>
                    <a:pt x="12968" y="9847"/>
                    <a:pt x="10009" y="9665"/>
                    <a:pt x="7050" y="9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9055052" y="708265"/>
              <a:ext cx="165101" cy="209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6480"/>
                  </a:moveTo>
                  <a:cubicBezTo>
                    <a:pt x="0" y="4320"/>
                    <a:pt x="0" y="2160"/>
                    <a:pt x="692" y="1404"/>
                  </a:cubicBezTo>
                  <a:cubicBezTo>
                    <a:pt x="1385" y="648"/>
                    <a:pt x="2769" y="1296"/>
                    <a:pt x="4431" y="3996"/>
                  </a:cubicBezTo>
                  <a:cubicBezTo>
                    <a:pt x="6092" y="6696"/>
                    <a:pt x="8031" y="11448"/>
                    <a:pt x="9000" y="14364"/>
                  </a:cubicBezTo>
                  <a:cubicBezTo>
                    <a:pt x="9969" y="17280"/>
                    <a:pt x="9969" y="18360"/>
                    <a:pt x="9554" y="19440"/>
                  </a:cubicBezTo>
                  <a:cubicBezTo>
                    <a:pt x="9138" y="20520"/>
                    <a:pt x="8308" y="21600"/>
                    <a:pt x="7754" y="21384"/>
                  </a:cubicBezTo>
                  <a:cubicBezTo>
                    <a:pt x="7200" y="21168"/>
                    <a:pt x="6923" y="19656"/>
                    <a:pt x="7615" y="16740"/>
                  </a:cubicBezTo>
                  <a:cubicBezTo>
                    <a:pt x="8308" y="13824"/>
                    <a:pt x="9969" y="9504"/>
                    <a:pt x="12462" y="6480"/>
                  </a:cubicBezTo>
                  <a:cubicBezTo>
                    <a:pt x="14954" y="3456"/>
                    <a:pt x="18277" y="17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9396214" y="529382"/>
              <a:ext cx="96989" cy="407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434" fill="norm" stroke="1" extrusionOk="0">
                  <a:moveTo>
                    <a:pt x="21058" y="2061"/>
                  </a:moveTo>
                  <a:cubicBezTo>
                    <a:pt x="20139" y="1393"/>
                    <a:pt x="19220" y="725"/>
                    <a:pt x="17381" y="335"/>
                  </a:cubicBezTo>
                  <a:cubicBezTo>
                    <a:pt x="15543" y="-55"/>
                    <a:pt x="12786" y="-166"/>
                    <a:pt x="10258" y="335"/>
                  </a:cubicBezTo>
                  <a:cubicBezTo>
                    <a:pt x="7730" y="836"/>
                    <a:pt x="5432" y="1949"/>
                    <a:pt x="3364" y="4399"/>
                  </a:cubicBezTo>
                  <a:cubicBezTo>
                    <a:pt x="1296" y="6848"/>
                    <a:pt x="-542" y="10634"/>
                    <a:pt x="147" y="13585"/>
                  </a:cubicBezTo>
                  <a:cubicBezTo>
                    <a:pt x="837" y="16535"/>
                    <a:pt x="4054" y="18650"/>
                    <a:pt x="7041" y="19820"/>
                  </a:cubicBezTo>
                  <a:cubicBezTo>
                    <a:pt x="10028" y="20989"/>
                    <a:pt x="12786" y="21211"/>
                    <a:pt x="15543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9544002" y="563945"/>
              <a:ext cx="111617" cy="327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176" fill="norm" stroke="1" extrusionOk="0">
                  <a:moveTo>
                    <a:pt x="7200" y="6860"/>
                  </a:moveTo>
                  <a:cubicBezTo>
                    <a:pt x="6400" y="10004"/>
                    <a:pt x="5600" y="13149"/>
                    <a:pt x="5200" y="15336"/>
                  </a:cubicBezTo>
                  <a:cubicBezTo>
                    <a:pt x="4800" y="17523"/>
                    <a:pt x="4800" y="18754"/>
                    <a:pt x="4800" y="18754"/>
                  </a:cubicBezTo>
                  <a:cubicBezTo>
                    <a:pt x="4800" y="18754"/>
                    <a:pt x="4800" y="17523"/>
                    <a:pt x="5000" y="14447"/>
                  </a:cubicBezTo>
                  <a:cubicBezTo>
                    <a:pt x="5200" y="11372"/>
                    <a:pt x="5600" y="6450"/>
                    <a:pt x="6400" y="3647"/>
                  </a:cubicBezTo>
                  <a:cubicBezTo>
                    <a:pt x="7200" y="845"/>
                    <a:pt x="8400" y="161"/>
                    <a:pt x="9800" y="25"/>
                  </a:cubicBezTo>
                  <a:cubicBezTo>
                    <a:pt x="11200" y="-112"/>
                    <a:pt x="12800" y="298"/>
                    <a:pt x="14200" y="1597"/>
                  </a:cubicBezTo>
                  <a:cubicBezTo>
                    <a:pt x="15600" y="2896"/>
                    <a:pt x="16800" y="5083"/>
                    <a:pt x="15800" y="7202"/>
                  </a:cubicBezTo>
                  <a:cubicBezTo>
                    <a:pt x="14800" y="9321"/>
                    <a:pt x="11600" y="11372"/>
                    <a:pt x="9200" y="12670"/>
                  </a:cubicBezTo>
                  <a:cubicBezTo>
                    <a:pt x="6800" y="13969"/>
                    <a:pt x="5200" y="14516"/>
                    <a:pt x="5000" y="14516"/>
                  </a:cubicBezTo>
                  <a:cubicBezTo>
                    <a:pt x="4800" y="14516"/>
                    <a:pt x="6000" y="13969"/>
                    <a:pt x="8200" y="13696"/>
                  </a:cubicBezTo>
                  <a:cubicBezTo>
                    <a:pt x="10400" y="13422"/>
                    <a:pt x="13600" y="13422"/>
                    <a:pt x="16400" y="14037"/>
                  </a:cubicBezTo>
                  <a:cubicBezTo>
                    <a:pt x="19200" y="14653"/>
                    <a:pt x="21600" y="15883"/>
                    <a:pt x="21000" y="17387"/>
                  </a:cubicBezTo>
                  <a:cubicBezTo>
                    <a:pt x="20400" y="18891"/>
                    <a:pt x="16800" y="20668"/>
                    <a:pt x="12800" y="21078"/>
                  </a:cubicBezTo>
                  <a:cubicBezTo>
                    <a:pt x="8800" y="21488"/>
                    <a:pt x="4400" y="20531"/>
                    <a:pt x="0" y="19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9658302" y="534961"/>
              <a:ext cx="105215" cy="401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73" fill="norm" stroke="1" extrusionOk="0">
                  <a:moveTo>
                    <a:pt x="0" y="1456"/>
                  </a:moveTo>
                  <a:cubicBezTo>
                    <a:pt x="1271" y="891"/>
                    <a:pt x="2541" y="325"/>
                    <a:pt x="4235" y="99"/>
                  </a:cubicBezTo>
                  <a:cubicBezTo>
                    <a:pt x="5929" y="-127"/>
                    <a:pt x="8047" y="-14"/>
                    <a:pt x="11012" y="947"/>
                  </a:cubicBezTo>
                  <a:cubicBezTo>
                    <a:pt x="13976" y="1909"/>
                    <a:pt x="17788" y="3718"/>
                    <a:pt x="19694" y="6263"/>
                  </a:cubicBezTo>
                  <a:cubicBezTo>
                    <a:pt x="21600" y="8807"/>
                    <a:pt x="21600" y="12087"/>
                    <a:pt x="19059" y="14744"/>
                  </a:cubicBezTo>
                  <a:cubicBezTo>
                    <a:pt x="16518" y="17402"/>
                    <a:pt x="11435" y="19437"/>
                    <a:pt x="6353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9880552" y="822565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10065127" y="521833"/>
              <a:ext cx="131106" cy="36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3" h="21250" fill="norm" stroke="1" extrusionOk="0">
                  <a:moveTo>
                    <a:pt x="2924" y="9444"/>
                  </a:moveTo>
                  <a:cubicBezTo>
                    <a:pt x="1927" y="12920"/>
                    <a:pt x="930" y="16395"/>
                    <a:pt x="431" y="18506"/>
                  </a:cubicBezTo>
                  <a:cubicBezTo>
                    <a:pt x="-67" y="20616"/>
                    <a:pt x="-67" y="21361"/>
                    <a:pt x="99" y="21237"/>
                  </a:cubicBezTo>
                  <a:cubicBezTo>
                    <a:pt x="265" y="21113"/>
                    <a:pt x="598" y="20120"/>
                    <a:pt x="1262" y="17140"/>
                  </a:cubicBezTo>
                  <a:cubicBezTo>
                    <a:pt x="1927" y="14161"/>
                    <a:pt x="2924" y="9195"/>
                    <a:pt x="3755" y="6216"/>
                  </a:cubicBezTo>
                  <a:cubicBezTo>
                    <a:pt x="4585" y="3237"/>
                    <a:pt x="5250" y="2244"/>
                    <a:pt x="6081" y="1375"/>
                  </a:cubicBezTo>
                  <a:cubicBezTo>
                    <a:pt x="6911" y="506"/>
                    <a:pt x="7908" y="-239"/>
                    <a:pt x="10733" y="71"/>
                  </a:cubicBezTo>
                  <a:cubicBezTo>
                    <a:pt x="13558" y="382"/>
                    <a:pt x="18210" y="1747"/>
                    <a:pt x="19871" y="3361"/>
                  </a:cubicBezTo>
                  <a:cubicBezTo>
                    <a:pt x="21533" y="4975"/>
                    <a:pt x="20204" y="6837"/>
                    <a:pt x="16715" y="8264"/>
                  </a:cubicBezTo>
                  <a:cubicBezTo>
                    <a:pt x="13225" y="9692"/>
                    <a:pt x="7576" y="10685"/>
                    <a:pt x="1927" y="11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10217102" y="727315"/>
              <a:ext cx="825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234"/>
                  </a:moveTo>
                  <a:cubicBezTo>
                    <a:pt x="2769" y="2483"/>
                    <a:pt x="5538" y="2731"/>
                    <a:pt x="8308" y="4717"/>
                  </a:cubicBezTo>
                  <a:cubicBezTo>
                    <a:pt x="11077" y="6703"/>
                    <a:pt x="13846" y="10428"/>
                    <a:pt x="15231" y="13283"/>
                  </a:cubicBezTo>
                  <a:cubicBezTo>
                    <a:pt x="16615" y="16138"/>
                    <a:pt x="16615" y="18124"/>
                    <a:pt x="15508" y="19490"/>
                  </a:cubicBezTo>
                  <a:cubicBezTo>
                    <a:pt x="14400" y="20855"/>
                    <a:pt x="12185" y="21600"/>
                    <a:pt x="9969" y="21600"/>
                  </a:cubicBezTo>
                  <a:cubicBezTo>
                    <a:pt x="7754" y="21600"/>
                    <a:pt x="5538" y="20855"/>
                    <a:pt x="4431" y="17876"/>
                  </a:cubicBezTo>
                  <a:cubicBezTo>
                    <a:pt x="3323" y="14897"/>
                    <a:pt x="3323" y="9683"/>
                    <a:pt x="6369" y="6331"/>
                  </a:cubicBezTo>
                  <a:cubicBezTo>
                    <a:pt x="9415" y="2979"/>
                    <a:pt x="15508" y="14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10374762" y="641736"/>
              <a:ext cx="109041" cy="257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325" fill="norm" stroke="1" extrusionOk="0">
                  <a:moveTo>
                    <a:pt x="20995" y="779"/>
                  </a:moveTo>
                  <a:cubicBezTo>
                    <a:pt x="18957" y="252"/>
                    <a:pt x="16920" y="-275"/>
                    <a:pt x="13863" y="164"/>
                  </a:cubicBezTo>
                  <a:cubicBezTo>
                    <a:pt x="10806" y="603"/>
                    <a:pt x="6731" y="2008"/>
                    <a:pt x="3878" y="4730"/>
                  </a:cubicBezTo>
                  <a:cubicBezTo>
                    <a:pt x="1025" y="7452"/>
                    <a:pt x="-605" y="11491"/>
                    <a:pt x="210" y="14476"/>
                  </a:cubicBezTo>
                  <a:cubicBezTo>
                    <a:pt x="1025" y="17462"/>
                    <a:pt x="4286" y="19393"/>
                    <a:pt x="7546" y="2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10534965" y="620530"/>
              <a:ext cx="152038" cy="297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364" fill="norm" stroke="1" extrusionOk="0">
                  <a:moveTo>
                    <a:pt x="8049" y="2198"/>
                  </a:moveTo>
                  <a:cubicBezTo>
                    <a:pt x="5649" y="6913"/>
                    <a:pt x="3249" y="11629"/>
                    <a:pt x="1899" y="14519"/>
                  </a:cubicBezTo>
                  <a:cubicBezTo>
                    <a:pt x="549" y="17409"/>
                    <a:pt x="249" y="18474"/>
                    <a:pt x="99" y="19463"/>
                  </a:cubicBezTo>
                  <a:cubicBezTo>
                    <a:pt x="-51" y="20451"/>
                    <a:pt x="-51" y="21364"/>
                    <a:pt x="249" y="21364"/>
                  </a:cubicBezTo>
                  <a:cubicBezTo>
                    <a:pt x="549" y="21364"/>
                    <a:pt x="1149" y="20451"/>
                    <a:pt x="2799" y="17409"/>
                  </a:cubicBezTo>
                  <a:cubicBezTo>
                    <a:pt x="4449" y="14367"/>
                    <a:pt x="7149" y="9195"/>
                    <a:pt x="8799" y="6153"/>
                  </a:cubicBezTo>
                  <a:cubicBezTo>
                    <a:pt x="10449" y="3110"/>
                    <a:pt x="11049" y="2198"/>
                    <a:pt x="11799" y="1361"/>
                  </a:cubicBezTo>
                  <a:cubicBezTo>
                    <a:pt x="12549" y="525"/>
                    <a:pt x="13449" y="-236"/>
                    <a:pt x="14199" y="68"/>
                  </a:cubicBezTo>
                  <a:cubicBezTo>
                    <a:pt x="14949" y="372"/>
                    <a:pt x="15549" y="1741"/>
                    <a:pt x="16449" y="4632"/>
                  </a:cubicBezTo>
                  <a:cubicBezTo>
                    <a:pt x="17349" y="7522"/>
                    <a:pt x="18549" y="11933"/>
                    <a:pt x="19449" y="14899"/>
                  </a:cubicBezTo>
                  <a:cubicBezTo>
                    <a:pt x="20349" y="17865"/>
                    <a:pt x="20949" y="19387"/>
                    <a:pt x="21549" y="20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10591752" y="790815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10775902" y="638415"/>
              <a:ext cx="67734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150" y="0"/>
                  </a:moveTo>
                  <a:cubicBezTo>
                    <a:pt x="16875" y="3600"/>
                    <a:pt x="21600" y="7200"/>
                    <a:pt x="21600" y="10614"/>
                  </a:cubicBezTo>
                  <a:cubicBezTo>
                    <a:pt x="21600" y="14028"/>
                    <a:pt x="16875" y="17255"/>
                    <a:pt x="12487" y="19055"/>
                  </a:cubicBezTo>
                  <a:cubicBezTo>
                    <a:pt x="8100" y="20855"/>
                    <a:pt x="4050" y="212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8953452" y="1219171"/>
              <a:ext cx="1130301" cy="85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21404"/>
                  </a:moveTo>
                  <a:cubicBezTo>
                    <a:pt x="1456" y="17716"/>
                    <a:pt x="2912" y="14028"/>
                    <a:pt x="4449" y="11394"/>
                  </a:cubicBezTo>
                  <a:cubicBezTo>
                    <a:pt x="5987" y="8760"/>
                    <a:pt x="7604" y="7180"/>
                    <a:pt x="9121" y="5599"/>
                  </a:cubicBezTo>
                  <a:cubicBezTo>
                    <a:pt x="10638" y="4019"/>
                    <a:pt x="12054" y="2438"/>
                    <a:pt x="13813" y="1384"/>
                  </a:cubicBezTo>
                  <a:cubicBezTo>
                    <a:pt x="15573" y="331"/>
                    <a:pt x="17676" y="-196"/>
                    <a:pt x="19031" y="67"/>
                  </a:cubicBezTo>
                  <a:cubicBezTo>
                    <a:pt x="20387" y="331"/>
                    <a:pt x="20993" y="1384"/>
                    <a:pt x="21600" y="2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9404302" y="1382455"/>
              <a:ext cx="130465" cy="34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365" fill="norm" stroke="1" extrusionOk="0">
                  <a:moveTo>
                    <a:pt x="0" y="5431"/>
                  </a:moveTo>
                  <a:cubicBezTo>
                    <a:pt x="1371" y="8573"/>
                    <a:pt x="2743" y="11715"/>
                    <a:pt x="3600" y="13940"/>
                  </a:cubicBezTo>
                  <a:cubicBezTo>
                    <a:pt x="4457" y="16166"/>
                    <a:pt x="4800" y="17475"/>
                    <a:pt x="5143" y="18718"/>
                  </a:cubicBezTo>
                  <a:cubicBezTo>
                    <a:pt x="5486" y="19962"/>
                    <a:pt x="5829" y="21140"/>
                    <a:pt x="5657" y="21337"/>
                  </a:cubicBezTo>
                  <a:cubicBezTo>
                    <a:pt x="5486" y="21533"/>
                    <a:pt x="4800" y="20748"/>
                    <a:pt x="4286" y="18195"/>
                  </a:cubicBezTo>
                  <a:cubicBezTo>
                    <a:pt x="3771" y="15642"/>
                    <a:pt x="3429" y="11322"/>
                    <a:pt x="4457" y="8180"/>
                  </a:cubicBezTo>
                  <a:cubicBezTo>
                    <a:pt x="5486" y="5038"/>
                    <a:pt x="7886" y="3075"/>
                    <a:pt x="9771" y="1897"/>
                  </a:cubicBezTo>
                  <a:cubicBezTo>
                    <a:pt x="11657" y="718"/>
                    <a:pt x="13029" y="326"/>
                    <a:pt x="14571" y="129"/>
                  </a:cubicBezTo>
                  <a:cubicBezTo>
                    <a:pt x="16114" y="-67"/>
                    <a:pt x="17829" y="-67"/>
                    <a:pt x="19200" y="326"/>
                  </a:cubicBezTo>
                  <a:cubicBezTo>
                    <a:pt x="20571" y="718"/>
                    <a:pt x="21600" y="1504"/>
                    <a:pt x="20914" y="3140"/>
                  </a:cubicBezTo>
                  <a:cubicBezTo>
                    <a:pt x="20229" y="4777"/>
                    <a:pt x="17829" y="7264"/>
                    <a:pt x="15429" y="8835"/>
                  </a:cubicBezTo>
                  <a:cubicBezTo>
                    <a:pt x="13029" y="10406"/>
                    <a:pt x="10629" y="11060"/>
                    <a:pt x="8229" y="11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9505902" y="1508365"/>
              <a:ext cx="228601" cy="211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8341"/>
                  </a:moveTo>
                  <a:cubicBezTo>
                    <a:pt x="2000" y="7485"/>
                    <a:pt x="4000" y="6630"/>
                    <a:pt x="5800" y="6844"/>
                  </a:cubicBezTo>
                  <a:cubicBezTo>
                    <a:pt x="7600" y="7057"/>
                    <a:pt x="9200" y="8341"/>
                    <a:pt x="9900" y="10479"/>
                  </a:cubicBezTo>
                  <a:cubicBezTo>
                    <a:pt x="10600" y="12618"/>
                    <a:pt x="10400" y="15612"/>
                    <a:pt x="9900" y="17537"/>
                  </a:cubicBezTo>
                  <a:cubicBezTo>
                    <a:pt x="9400" y="19461"/>
                    <a:pt x="8600" y="20317"/>
                    <a:pt x="7700" y="20851"/>
                  </a:cubicBezTo>
                  <a:cubicBezTo>
                    <a:pt x="6800" y="21386"/>
                    <a:pt x="5800" y="21600"/>
                    <a:pt x="5200" y="21172"/>
                  </a:cubicBezTo>
                  <a:cubicBezTo>
                    <a:pt x="4600" y="20745"/>
                    <a:pt x="4400" y="19675"/>
                    <a:pt x="4900" y="17109"/>
                  </a:cubicBezTo>
                  <a:cubicBezTo>
                    <a:pt x="5400" y="14543"/>
                    <a:pt x="6600" y="10479"/>
                    <a:pt x="9500" y="7378"/>
                  </a:cubicBezTo>
                  <a:cubicBezTo>
                    <a:pt x="12400" y="4277"/>
                    <a:pt x="17000" y="21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9721285" y="1489315"/>
              <a:ext cx="13386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600" fill="norm" stroke="1" extrusionOk="0">
                  <a:moveTo>
                    <a:pt x="21016" y="0"/>
                  </a:moveTo>
                  <a:cubicBezTo>
                    <a:pt x="16364" y="600"/>
                    <a:pt x="11711" y="1200"/>
                    <a:pt x="7890" y="3600"/>
                  </a:cubicBezTo>
                  <a:cubicBezTo>
                    <a:pt x="4068" y="6000"/>
                    <a:pt x="1078" y="10200"/>
                    <a:pt x="247" y="13200"/>
                  </a:cubicBezTo>
                  <a:cubicBezTo>
                    <a:pt x="-584" y="16200"/>
                    <a:pt x="745" y="18000"/>
                    <a:pt x="3238" y="19200"/>
                  </a:cubicBezTo>
                  <a:cubicBezTo>
                    <a:pt x="5730" y="20400"/>
                    <a:pt x="9385" y="21000"/>
                    <a:pt x="130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9906745" y="1444366"/>
              <a:ext cx="177008" cy="281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128" fill="norm" stroke="1" extrusionOk="0">
                  <a:moveTo>
                    <a:pt x="11475" y="2420"/>
                  </a:moveTo>
                  <a:cubicBezTo>
                    <a:pt x="8390" y="5755"/>
                    <a:pt x="5304" y="9091"/>
                    <a:pt x="3375" y="11791"/>
                  </a:cubicBezTo>
                  <a:cubicBezTo>
                    <a:pt x="1447" y="14491"/>
                    <a:pt x="675" y="16555"/>
                    <a:pt x="290" y="18144"/>
                  </a:cubicBezTo>
                  <a:cubicBezTo>
                    <a:pt x="-96" y="19732"/>
                    <a:pt x="-96" y="20844"/>
                    <a:pt x="290" y="21082"/>
                  </a:cubicBezTo>
                  <a:cubicBezTo>
                    <a:pt x="675" y="21320"/>
                    <a:pt x="1447" y="20685"/>
                    <a:pt x="2990" y="18223"/>
                  </a:cubicBezTo>
                  <a:cubicBezTo>
                    <a:pt x="4533" y="15761"/>
                    <a:pt x="6847" y="11473"/>
                    <a:pt x="8904" y="8296"/>
                  </a:cubicBezTo>
                  <a:cubicBezTo>
                    <a:pt x="10961" y="5120"/>
                    <a:pt x="12761" y="3055"/>
                    <a:pt x="14175" y="1705"/>
                  </a:cubicBezTo>
                  <a:cubicBezTo>
                    <a:pt x="15590" y="355"/>
                    <a:pt x="16618" y="-280"/>
                    <a:pt x="17390" y="117"/>
                  </a:cubicBezTo>
                  <a:cubicBezTo>
                    <a:pt x="18161" y="514"/>
                    <a:pt x="18675" y="1944"/>
                    <a:pt x="19318" y="4882"/>
                  </a:cubicBezTo>
                  <a:cubicBezTo>
                    <a:pt x="19961" y="7820"/>
                    <a:pt x="20733" y="12267"/>
                    <a:pt x="21504" y="16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9994852" y="1571865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10147252" y="1425815"/>
              <a:ext cx="1270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388"/>
                    <a:pt x="21600" y="6776"/>
                    <a:pt x="18000" y="10376"/>
                  </a:cubicBezTo>
                  <a:cubicBezTo>
                    <a:pt x="14400" y="13976"/>
                    <a:pt x="7200" y="177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9328102" y="1444865"/>
              <a:ext cx="84455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16" y="19751"/>
                    <a:pt x="3032" y="17903"/>
                    <a:pt x="4737" y="15957"/>
                  </a:cubicBezTo>
                  <a:cubicBezTo>
                    <a:pt x="6442" y="14011"/>
                    <a:pt x="8337" y="11968"/>
                    <a:pt x="10150" y="10168"/>
                  </a:cubicBezTo>
                  <a:cubicBezTo>
                    <a:pt x="11964" y="8368"/>
                    <a:pt x="13696" y="6811"/>
                    <a:pt x="15591" y="5157"/>
                  </a:cubicBezTo>
                  <a:cubicBezTo>
                    <a:pt x="17486" y="3503"/>
                    <a:pt x="19543" y="17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10191702" y="816215"/>
              <a:ext cx="6413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4" y="19302"/>
                    <a:pt x="2709" y="17004"/>
                    <a:pt x="4669" y="14553"/>
                  </a:cubicBezTo>
                  <a:cubicBezTo>
                    <a:pt x="6630" y="12102"/>
                    <a:pt x="9196" y="9498"/>
                    <a:pt x="11834" y="7200"/>
                  </a:cubicBezTo>
                  <a:cubicBezTo>
                    <a:pt x="14471" y="4902"/>
                    <a:pt x="17180" y="2911"/>
                    <a:pt x="18820" y="1762"/>
                  </a:cubicBezTo>
                  <a:cubicBezTo>
                    <a:pt x="20459" y="613"/>
                    <a:pt x="21030" y="30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11068002" y="1267015"/>
              <a:ext cx="1714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200" y="11670"/>
                    <a:pt x="6400" y="3363"/>
                    <a:pt x="10000" y="870"/>
                  </a:cubicBezTo>
                  <a:cubicBezTo>
                    <a:pt x="13600" y="-1622"/>
                    <a:pt x="176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11093402" y="1349615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11375721" y="1043098"/>
              <a:ext cx="134228" cy="38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4" h="21356" fill="norm" stroke="1" extrusionOk="0">
                  <a:moveTo>
                    <a:pt x="8260" y="13552"/>
                  </a:moveTo>
                  <a:cubicBezTo>
                    <a:pt x="6326" y="14850"/>
                    <a:pt x="4391" y="16149"/>
                    <a:pt x="3263" y="17152"/>
                  </a:cubicBezTo>
                  <a:cubicBezTo>
                    <a:pt x="2135" y="18155"/>
                    <a:pt x="1812" y="18863"/>
                    <a:pt x="1329" y="19630"/>
                  </a:cubicBezTo>
                  <a:cubicBezTo>
                    <a:pt x="845" y="20398"/>
                    <a:pt x="200" y="21224"/>
                    <a:pt x="39" y="21342"/>
                  </a:cubicBezTo>
                  <a:cubicBezTo>
                    <a:pt x="-122" y="21460"/>
                    <a:pt x="200" y="20870"/>
                    <a:pt x="1329" y="18450"/>
                  </a:cubicBezTo>
                  <a:cubicBezTo>
                    <a:pt x="2457" y="16030"/>
                    <a:pt x="4391" y="11781"/>
                    <a:pt x="6165" y="8712"/>
                  </a:cubicBezTo>
                  <a:cubicBezTo>
                    <a:pt x="7938" y="5644"/>
                    <a:pt x="9550" y="3755"/>
                    <a:pt x="10839" y="2516"/>
                  </a:cubicBezTo>
                  <a:cubicBezTo>
                    <a:pt x="12129" y="1276"/>
                    <a:pt x="13096" y="686"/>
                    <a:pt x="14385" y="332"/>
                  </a:cubicBezTo>
                  <a:cubicBezTo>
                    <a:pt x="15675" y="-22"/>
                    <a:pt x="17287" y="-140"/>
                    <a:pt x="18738" y="214"/>
                  </a:cubicBezTo>
                  <a:cubicBezTo>
                    <a:pt x="20188" y="568"/>
                    <a:pt x="21478" y="1394"/>
                    <a:pt x="19221" y="3165"/>
                  </a:cubicBezTo>
                  <a:cubicBezTo>
                    <a:pt x="16965" y="4935"/>
                    <a:pt x="11162" y="7650"/>
                    <a:pt x="5359" y="10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11455352" y="1264796"/>
              <a:ext cx="133351" cy="150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8" fill="norm" stroke="1" extrusionOk="0">
                  <a:moveTo>
                    <a:pt x="0" y="2940"/>
                  </a:moveTo>
                  <a:cubicBezTo>
                    <a:pt x="1371" y="1772"/>
                    <a:pt x="2743" y="605"/>
                    <a:pt x="4286" y="167"/>
                  </a:cubicBezTo>
                  <a:cubicBezTo>
                    <a:pt x="5829" y="-271"/>
                    <a:pt x="7543" y="21"/>
                    <a:pt x="9943" y="2648"/>
                  </a:cubicBezTo>
                  <a:cubicBezTo>
                    <a:pt x="12343" y="5275"/>
                    <a:pt x="15429" y="10237"/>
                    <a:pt x="16800" y="13448"/>
                  </a:cubicBezTo>
                  <a:cubicBezTo>
                    <a:pt x="18171" y="16659"/>
                    <a:pt x="17829" y="18118"/>
                    <a:pt x="16629" y="19286"/>
                  </a:cubicBezTo>
                  <a:cubicBezTo>
                    <a:pt x="15429" y="20453"/>
                    <a:pt x="13371" y="21329"/>
                    <a:pt x="11657" y="20307"/>
                  </a:cubicBezTo>
                  <a:cubicBezTo>
                    <a:pt x="9943" y="19286"/>
                    <a:pt x="8571" y="16367"/>
                    <a:pt x="7886" y="14178"/>
                  </a:cubicBezTo>
                  <a:cubicBezTo>
                    <a:pt x="7200" y="11988"/>
                    <a:pt x="7200" y="10529"/>
                    <a:pt x="9600" y="8778"/>
                  </a:cubicBezTo>
                  <a:cubicBezTo>
                    <a:pt x="12000" y="7026"/>
                    <a:pt x="16800" y="4983"/>
                    <a:pt x="21600" y="2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11693173" y="1184055"/>
              <a:ext cx="117780" cy="241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1453" fill="norm" stroke="1" extrusionOk="0">
                  <a:moveTo>
                    <a:pt x="20722" y="1731"/>
                  </a:moveTo>
                  <a:cubicBezTo>
                    <a:pt x="18860" y="980"/>
                    <a:pt x="16998" y="229"/>
                    <a:pt x="14391" y="41"/>
                  </a:cubicBezTo>
                  <a:cubicBezTo>
                    <a:pt x="11784" y="-147"/>
                    <a:pt x="8432" y="229"/>
                    <a:pt x="5267" y="2952"/>
                  </a:cubicBezTo>
                  <a:cubicBezTo>
                    <a:pt x="2101" y="5676"/>
                    <a:pt x="-878" y="10747"/>
                    <a:pt x="239" y="14222"/>
                  </a:cubicBezTo>
                  <a:cubicBezTo>
                    <a:pt x="1356" y="17696"/>
                    <a:pt x="6570" y="19575"/>
                    <a:pt x="11784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11868952" y="1267065"/>
              <a:ext cx="372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21118" y="0"/>
                  </a:moveTo>
                  <a:cubicBezTo>
                    <a:pt x="13918" y="900"/>
                    <a:pt x="6718" y="1800"/>
                    <a:pt x="3118" y="4725"/>
                  </a:cubicBezTo>
                  <a:cubicBezTo>
                    <a:pt x="-482" y="7650"/>
                    <a:pt x="-482" y="12600"/>
                    <a:pt x="718" y="15750"/>
                  </a:cubicBezTo>
                  <a:cubicBezTo>
                    <a:pt x="1918" y="18900"/>
                    <a:pt x="4318" y="20250"/>
                    <a:pt x="67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11931602" y="1176272"/>
              <a:ext cx="83095" cy="30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342" fill="norm" stroke="1" extrusionOk="0">
                  <a:moveTo>
                    <a:pt x="0" y="131"/>
                  </a:moveTo>
                  <a:cubicBezTo>
                    <a:pt x="4320" y="-15"/>
                    <a:pt x="8640" y="-161"/>
                    <a:pt x="12420" y="423"/>
                  </a:cubicBezTo>
                  <a:cubicBezTo>
                    <a:pt x="16200" y="1007"/>
                    <a:pt x="19440" y="2320"/>
                    <a:pt x="20250" y="3634"/>
                  </a:cubicBezTo>
                  <a:cubicBezTo>
                    <a:pt x="21060" y="4947"/>
                    <a:pt x="19440" y="6261"/>
                    <a:pt x="17280" y="7136"/>
                  </a:cubicBezTo>
                  <a:cubicBezTo>
                    <a:pt x="15120" y="8012"/>
                    <a:pt x="12420" y="8450"/>
                    <a:pt x="12150" y="8961"/>
                  </a:cubicBezTo>
                  <a:cubicBezTo>
                    <a:pt x="11880" y="9471"/>
                    <a:pt x="14040" y="10055"/>
                    <a:pt x="16200" y="11223"/>
                  </a:cubicBezTo>
                  <a:cubicBezTo>
                    <a:pt x="18360" y="12390"/>
                    <a:pt x="20520" y="14142"/>
                    <a:pt x="21060" y="15747"/>
                  </a:cubicBezTo>
                  <a:cubicBezTo>
                    <a:pt x="21600" y="17353"/>
                    <a:pt x="20520" y="18812"/>
                    <a:pt x="18630" y="19761"/>
                  </a:cubicBezTo>
                  <a:cubicBezTo>
                    <a:pt x="16740" y="20709"/>
                    <a:pt x="14040" y="21147"/>
                    <a:pt x="10800" y="21293"/>
                  </a:cubicBezTo>
                  <a:cubicBezTo>
                    <a:pt x="7560" y="21439"/>
                    <a:pt x="3780" y="21293"/>
                    <a:pt x="1890" y="20417"/>
                  </a:cubicBezTo>
                  <a:cubicBezTo>
                    <a:pt x="0" y="19542"/>
                    <a:pt x="0" y="17936"/>
                    <a:pt x="0" y="16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12084002" y="1180408"/>
              <a:ext cx="188398" cy="448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1392" fill="norm" stroke="1" extrusionOk="0">
                  <a:moveTo>
                    <a:pt x="4181" y="196"/>
                  </a:moveTo>
                  <a:cubicBezTo>
                    <a:pt x="5342" y="-6"/>
                    <a:pt x="6503" y="-208"/>
                    <a:pt x="8942" y="448"/>
                  </a:cubicBezTo>
                  <a:cubicBezTo>
                    <a:pt x="11381" y="1104"/>
                    <a:pt x="15097" y="2618"/>
                    <a:pt x="17652" y="4586"/>
                  </a:cubicBezTo>
                  <a:cubicBezTo>
                    <a:pt x="20206" y="6555"/>
                    <a:pt x="21600" y="8977"/>
                    <a:pt x="19974" y="11450"/>
                  </a:cubicBezTo>
                  <a:cubicBezTo>
                    <a:pt x="18348" y="13923"/>
                    <a:pt x="13703" y="16446"/>
                    <a:pt x="9871" y="18112"/>
                  </a:cubicBezTo>
                  <a:cubicBezTo>
                    <a:pt x="6039" y="19777"/>
                    <a:pt x="3019" y="20585"/>
                    <a:pt x="0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11893502" y="1209915"/>
              <a:ext cx="508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0" y="3010871"/>
              <a:ext cx="268769" cy="333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28" fill="norm" stroke="1" extrusionOk="0">
                  <a:moveTo>
                    <a:pt x="2021" y="157"/>
                  </a:moveTo>
                  <a:cubicBezTo>
                    <a:pt x="1177" y="21"/>
                    <a:pt x="333" y="-115"/>
                    <a:pt x="80" y="157"/>
                  </a:cubicBezTo>
                  <a:cubicBezTo>
                    <a:pt x="-173" y="428"/>
                    <a:pt x="164" y="1108"/>
                    <a:pt x="1177" y="1515"/>
                  </a:cubicBezTo>
                  <a:cubicBezTo>
                    <a:pt x="2189" y="1923"/>
                    <a:pt x="3877" y="2059"/>
                    <a:pt x="7083" y="1855"/>
                  </a:cubicBezTo>
                  <a:cubicBezTo>
                    <a:pt x="10289" y="1651"/>
                    <a:pt x="15014" y="1108"/>
                    <a:pt x="17799" y="836"/>
                  </a:cubicBezTo>
                  <a:cubicBezTo>
                    <a:pt x="20583" y="564"/>
                    <a:pt x="21427" y="564"/>
                    <a:pt x="21427" y="632"/>
                  </a:cubicBezTo>
                  <a:cubicBezTo>
                    <a:pt x="21427" y="700"/>
                    <a:pt x="20583" y="836"/>
                    <a:pt x="18474" y="1515"/>
                  </a:cubicBezTo>
                  <a:cubicBezTo>
                    <a:pt x="16365" y="2194"/>
                    <a:pt x="12989" y="3417"/>
                    <a:pt x="10796" y="4368"/>
                  </a:cubicBezTo>
                  <a:cubicBezTo>
                    <a:pt x="8602" y="5319"/>
                    <a:pt x="7589" y="5998"/>
                    <a:pt x="7505" y="6338"/>
                  </a:cubicBezTo>
                  <a:cubicBezTo>
                    <a:pt x="7421" y="6677"/>
                    <a:pt x="8264" y="6677"/>
                    <a:pt x="9108" y="6677"/>
                  </a:cubicBezTo>
                  <a:cubicBezTo>
                    <a:pt x="9952" y="6677"/>
                    <a:pt x="10796" y="6677"/>
                    <a:pt x="11640" y="6813"/>
                  </a:cubicBezTo>
                  <a:cubicBezTo>
                    <a:pt x="12483" y="6949"/>
                    <a:pt x="13327" y="7221"/>
                    <a:pt x="13749" y="7696"/>
                  </a:cubicBezTo>
                  <a:cubicBezTo>
                    <a:pt x="14171" y="8172"/>
                    <a:pt x="14171" y="8851"/>
                    <a:pt x="12905" y="9938"/>
                  </a:cubicBezTo>
                  <a:cubicBezTo>
                    <a:pt x="11640" y="11025"/>
                    <a:pt x="9108" y="12519"/>
                    <a:pt x="7168" y="13945"/>
                  </a:cubicBezTo>
                  <a:cubicBezTo>
                    <a:pt x="5227" y="15372"/>
                    <a:pt x="3877" y="16730"/>
                    <a:pt x="3118" y="17817"/>
                  </a:cubicBezTo>
                  <a:cubicBezTo>
                    <a:pt x="2358" y="18904"/>
                    <a:pt x="2189" y="19719"/>
                    <a:pt x="2527" y="20330"/>
                  </a:cubicBezTo>
                  <a:cubicBezTo>
                    <a:pt x="2864" y="20942"/>
                    <a:pt x="3708" y="21349"/>
                    <a:pt x="6239" y="21417"/>
                  </a:cubicBezTo>
                  <a:cubicBezTo>
                    <a:pt x="8771" y="21485"/>
                    <a:pt x="12989" y="21213"/>
                    <a:pt x="17208" y="20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262418" y="3215959"/>
              <a:ext cx="296335" cy="139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7" fill="norm" stroke="1" extrusionOk="0">
                  <a:moveTo>
                    <a:pt x="1234" y="6754"/>
                  </a:moveTo>
                  <a:cubicBezTo>
                    <a:pt x="617" y="5801"/>
                    <a:pt x="0" y="4848"/>
                    <a:pt x="0" y="3895"/>
                  </a:cubicBezTo>
                  <a:cubicBezTo>
                    <a:pt x="0" y="2942"/>
                    <a:pt x="617" y="1990"/>
                    <a:pt x="1929" y="1195"/>
                  </a:cubicBezTo>
                  <a:cubicBezTo>
                    <a:pt x="3240" y="401"/>
                    <a:pt x="5246" y="-234"/>
                    <a:pt x="7020" y="84"/>
                  </a:cubicBezTo>
                  <a:cubicBezTo>
                    <a:pt x="8794" y="401"/>
                    <a:pt x="10337" y="1672"/>
                    <a:pt x="10723" y="4690"/>
                  </a:cubicBezTo>
                  <a:cubicBezTo>
                    <a:pt x="11109" y="7707"/>
                    <a:pt x="10337" y="12472"/>
                    <a:pt x="9566" y="15331"/>
                  </a:cubicBezTo>
                  <a:cubicBezTo>
                    <a:pt x="8794" y="18190"/>
                    <a:pt x="8023" y="19142"/>
                    <a:pt x="7174" y="19937"/>
                  </a:cubicBezTo>
                  <a:cubicBezTo>
                    <a:pt x="6326" y="20731"/>
                    <a:pt x="5400" y="21366"/>
                    <a:pt x="5091" y="20572"/>
                  </a:cubicBezTo>
                  <a:cubicBezTo>
                    <a:pt x="4783" y="19778"/>
                    <a:pt x="5091" y="17554"/>
                    <a:pt x="6943" y="14378"/>
                  </a:cubicBezTo>
                  <a:cubicBezTo>
                    <a:pt x="8794" y="11201"/>
                    <a:pt x="12189" y="7072"/>
                    <a:pt x="14503" y="4372"/>
                  </a:cubicBezTo>
                  <a:cubicBezTo>
                    <a:pt x="16817" y="1672"/>
                    <a:pt x="18051" y="401"/>
                    <a:pt x="18051" y="560"/>
                  </a:cubicBezTo>
                  <a:cubicBezTo>
                    <a:pt x="18051" y="719"/>
                    <a:pt x="16817" y="2307"/>
                    <a:pt x="15660" y="5007"/>
                  </a:cubicBezTo>
                  <a:cubicBezTo>
                    <a:pt x="14503" y="7707"/>
                    <a:pt x="13423" y="11519"/>
                    <a:pt x="13037" y="14219"/>
                  </a:cubicBezTo>
                  <a:cubicBezTo>
                    <a:pt x="12651" y="16919"/>
                    <a:pt x="12960" y="18507"/>
                    <a:pt x="14503" y="19301"/>
                  </a:cubicBezTo>
                  <a:cubicBezTo>
                    <a:pt x="16046" y="20095"/>
                    <a:pt x="18823" y="20095"/>
                    <a:pt x="21600" y="20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764338" y="3043422"/>
              <a:ext cx="245265" cy="223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53" fill="norm" stroke="1" extrusionOk="0">
                  <a:moveTo>
                    <a:pt x="3115" y="3790"/>
                  </a:moveTo>
                  <a:cubicBezTo>
                    <a:pt x="2007" y="2579"/>
                    <a:pt x="900" y="1368"/>
                    <a:pt x="807" y="661"/>
                  </a:cubicBezTo>
                  <a:cubicBezTo>
                    <a:pt x="715" y="-45"/>
                    <a:pt x="1638" y="-247"/>
                    <a:pt x="3115" y="359"/>
                  </a:cubicBezTo>
                  <a:cubicBezTo>
                    <a:pt x="4592" y="964"/>
                    <a:pt x="6623" y="2377"/>
                    <a:pt x="7546" y="4093"/>
                  </a:cubicBezTo>
                  <a:cubicBezTo>
                    <a:pt x="8469" y="5809"/>
                    <a:pt x="8284" y="7828"/>
                    <a:pt x="6992" y="10048"/>
                  </a:cubicBezTo>
                  <a:cubicBezTo>
                    <a:pt x="5700" y="12269"/>
                    <a:pt x="3300" y="14691"/>
                    <a:pt x="1823" y="16407"/>
                  </a:cubicBezTo>
                  <a:cubicBezTo>
                    <a:pt x="346" y="18123"/>
                    <a:pt x="-208" y="19132"/>
                    <a:pt x="69" y="19738"/>
                  </a:cubicBezTo>
                  <a:cubicBezTo>
                    <a:pt x="346" y="20344"/>
                    <a:pt x="1454" y="20546"/>
                    <a:pt x="5146" y="20747"/>
                  </a:cubicBezTo>
                  <a:cubicBezTo>
                    <a:pt x="8838" y="20949"/>
                    <a:pt x="15115" y="21151"/>
                    <a:pt x="21392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184102" y="3387965"/>
              <a:ext cx="711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14" y="17723"/>
                    <a:pt x="4629" y="13846"/>
                    <a:pt x="7007" y="11077"/>
                  </a:cubicBezTo>
                  <a:cubicBezTo>
                    <a:pt x="9386" y="8308"/>
                    <a:pt x="11829" y="6646"/>
                    <a:pt x="14271" y="4985"/>
                  </a:cubicBezTo>
                  <a:cubicBezTo>
                    <a:pt x="16714" y="3323"/>
                    <a:pt x="19157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400002" y="3457815"/>
              <a:ext cx="5588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09" y="19200"/>
                    <a:pt x="4418" y="16800"/>
                    <a:pt x="6750" y="14400"/>
                  </a:cubicBezTo>
                  <a:cubicBezTo>
                    <a:pt x="9082" y="12000"/>
                    <a:pt x="11536" y="9600"/>
                    <a:pt x="14032" y="7200"/>
                  </a:cubicBezTo>
                  <a:cubicBezTo>
                    <a:pt x="16527" y="4800"/>
                    <a:pt x="1906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1263602" y="3102215"/>
              <a:ext cx="1" cy="38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1295352" y="3273665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2146252" y="2953731"/>
              <a:ext cx="145555" cy="50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0973" fill="norm" stroke="1" extrusionOk="0">
                  <a:moveTo>
                    <a:pt x="0" y="8069"/>
                  </a:moveTo>
                  <a:cubicBezTo>
                    <a:pt x="1825" y="11167"/>
                    <a:pt x="3651" y="14266"/>
                    <a:pt x="4563" y="16346"/>
                  </a:cubicBezTo>
                  <a:cubicBezTo>
                    <a:pt x="5476" y="18426"/>
                    <a:pt x="5476" y="19488"/>
                    <a:pt x="5324" y="20241"/>
                  </a:cubicBezTo>
                  <a:cubicBezTo>
                    <a:pt x="5172" y="20993"/>
                    <a:pt x="4868" y="21436"/>
                    <a:pt x="3955" y="20197"/>
                  </a:cubicBezTo>
                  <a:cubicBezTo>
                    <a:pt x="3042" y="18957"/>
                    <a:pt x="1521" y="16036"/>
                    <a:pt x="913" y="12938"/>
                  </a:cubicBezTo>
                  <a:cubicBezTo>
                    <a:pt x="304" y="9839"/>
                    <a:pt x="608" y="6564"/>
                    <a:pt x="1977" y="4351"/>
                  </a:cubicBezTo>
                  <a:cubicBezTo>
                    <a:pt x="3346" y="2138"/>
                    <a:pt x="5780" y="987"/>
                    <a:pt x="7758" y="411"/>
                  </a:cubicBezTo>
                  <a:cubicBezTo>
                    <a:pt x="9735" y="-164"/>
                    <a:pt x="11256" y="-164"/>
                    <a:pt x="13690" y="588"/>
                  </a:cubicBezTo>
                  <a:cubicBezTo>
                    <a:pt x="16124" y="1341"/>
                    <a:pt x="19470" y="2846"/>
                    <a:pt x="20535" y="4351"/>
                  </a:cubicBezTo>
                  <a:cubicBezTo>
                    <a:pt x="21600" y="5856"/>
                    <a:pt x="20383" y="7361"/>
                    <a:pt x="17797" y="8334"/>
                  </a:cubicBezTo>
                  <a:cubicBezTo>
                    <a:pt x="15211" y="9308"/>
                    <a:pt x="11256" y="9751"/>
                    <a:pt x="8670" y="9795"/>
                  </a:cubicBezTo>
                  <a:cubicBezTo>
                    <a:pt x="6085" y="9839"/>
                    <a:pt x="4868" y="9485"/>
                    <a:pt x="3651" y="9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2286437" y="3121265"/>
              <a:ext cx="196366" cy="251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48" fill="norm" stroke="1" extrusionOk="0">
                  <a:moveTo>
                    <a:pt x="2015" y="10800"/>
                  </a:moveTo>
                  <a:cubicBezTo>
                    <a:pt x="866" y="9720"/>
                    <a:pt x="-283" y="8640"/>
                    <a:pt x="62" y="8010"/>
                  </a:cubicBezTo>
                  <a:cubicBezTo>
                    <a:pt x="406" y="7380"/>
                    <a:pt x="2245" y="7200"/>
                    <a:pt x="4772" y="8190"/>
                  </a:cubicBezTo>
                  <a:cubicBezTo>
                    <a:pt x="7300" y="9180"/>
                    <a:pt x="10517" y="11340"/>
                    <a:pt x="12011" y="13590"/>
                  </a:cubicBezTo>
                  <a:cubicBezTo>
                    <a:pt x="13504" y="15840"/>
                    <a:pt x="13274" y="18180"/>
                    <a:pt x="12700" y="19620"/>
                  </a:cubicBezTo>
                  <a:cubicBezTo>
                    <a:pt x="12126" y="21060"/>
                    <a:pt x="11206" y="21600"/>
                    <a:pt x="9713" y="21240"/>
                  </a:cubicBezTo>
                  <a:cubicBezTo>
                    <a:pt x="8219" y="20880"/>
                    <a:pt x="6151" y="19620"/>
                    <a:pt x="5577" y="17010"/>
                  </a:cubicBezTo>
                  <a:cubicBezTo>
                    <a:pt x="5002" y="14400"/>
                    <a:pt x="5921" y="10440"/>
                    <a:pt x="8794" y="7380"/>
                  </a:cubicBezTo>
                  <a:cubicBezTo>
                    <a:pt x="11666" y="4320"/>
                    <a:pt x="16491" y="2160"/>
                    <a:pt x="213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2655249" y="3029104"/>
              <a:ext cx="119654" cy="301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31" fill="norm" stroke="1" extrusionOk="0">
                  <a:moveTo>
                    <a:pt x="21422" y="1593"/>
                  </a:moveTo>
                  <a:cubicBezTo>
                    <a:pt x="19906" y="837"/>
                    <a:pt x="18390" y="82"/>
                    <a:pt x="15738" y="7"/>
                  </a:cubicBezTo>
                  <a:cubicBezTo>
                    <a:pt x="13085" y="-69"/>
                    <a:pt x="9296" y="535"/>
                    <a:pt x="6075" y="2725"/>
                  </a:cubicBezTo>
                  <a:cubicBezTo>
                    <a:pt x="2854" y="4916"/>
                    <a:pt x="201" y="8692"/>
                    <a:pt x="11" y="11939"/>
                  </a:cubicBezTo>
                  <a:cubicBezTo>
                    <a:pt x="-178" y="15187"/>
                    <a:pt x="2096" y="17906"/>
                    <a:pt x="6075" y="19416"/>
                  </a:cubicBezTo>
                  <a:cubicBezTo>
                    <a:pt x="10054" y="20927"/>
                    <a:pt x="15738" y="21229"/>
                    <a:pt x="21422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2880223" y="3019154"/>
              <a:ext cx="114586" cy="336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438" fill="norm" stroke="1" extrusionOk="0">
                  <a:moveTo>
                    <a:pt x="3951" y="5703"/>
                  </a:moveTo>
                  <a:cubicBezTo>
                    <a:pt x="2408" y="6108"/>
                    <a:pt x="865" y="6513"/>
                    <a:pt x="287" y="8673"/>
                  </a:cubicBezTo>
                  <a:cubicBezTo>
                    <a:pt x="-292" y="10833"/>
                    <a:pt x="94" y="14748"/>
                    <a:pt x="672" y="17111"/>
                  </a:cubicBezTo>
                  <a:cubicBezTo>
                    <a:pt x="1251" y="19473"/>
                    <a:pt x="2022" y="20283"/>
                    <a:pt x="2601" y="20351"/>
                  </a:cubicBezTo>
                  <a:cubicBezTo>
                    <a:pt x="3179" y="20418"/>
                    <a:pt x="3565" y="19743"/>
                    <a:pt x="3372" y="17111"/>
                  </a:cubicBezTo>
                  <a:cubicBezTo>
                    <a:pt x="3179" y="14478"/>
                    <a:pt x="2408" y="9888"/>
                    <a:pt x="1829" y="6918"/>
                  </a:cubicBezTo>
                  <a:cubicBezTo>
                    <a:pt x="1251" y="3948"/>
                    <a:pt x="865" y="2598"/>
                    <a:pt x="1251" y="1653"/>
                  </a:cubicBezTo>
                  <a:cubicBezTo>
                    <a:pt x="1637" y="708"/>
                    <a:pt x="2794" y="168"/>
                    <a:pt x="4529" y="33"/>
                  </a:cubicBezTo>
                  <a:cubicBezTo>
                    <a:pt x="6265" y="-102"/>
                    <a:pt x="8579" y="168"/>
                    <a:pt x="10701" y="1113"/>
                  </a:cubicBezTo>
                  <a:cubicBezTo>
                    <a:pt x="12822" y="2058"/>
                    <a:pt x="14751" y="3678"/>
                    <a:pt x="14944" y="5163"/>
                  </a:cubicBezTo>
                  <a:cubicBezTo>
                    <a:pt x="15137" y="6648"/>
                    <a:pt x="13594" y="7998"/>
                    <a:pt x="13401" y="8943"/>
                  </a:cubicBezTo>
                  <a:cubicBezTo>
                    <a:pt x="13208" y="9888"/>
                    <a:pt x="14365" y="10428"/>
                    <a:pt x="16101" y="11711"/>
                  </a:cubicBezTo>
                  <a:cubicBezTo>
                    <a:pt x="17837" y="12993"/>
                    <a:pt x="20151" y="15018"/>
                    <a:pt x="20729" y="16638"/>
                  </a:cubicBezTo>
                  <a:cubicBezTo>
                    <a:pt x="21308" y="18258"/>
                    <a:pt x="20151" y="19473"/>
                    <a:pt x="18608" y="20215"/>
                  </a:cubicBezTo>
                  <a:cubicBezTo>
                    <a:pt x="17065" y="20958"/>
                    <a:pt x="15137" y="21228"/>
                    <a:pt x="13208" y="21363"/>
                  </a:cubicBezTo>
                  <a:cubicBezTo>
                    <a:pt x="11279" y="21498"/>
                    <a:pt x="9351" y="21498"/>
                    <a:pt x="8194" y="20958"/>
                  </a:cubicBezTo>
                  <a:cubicBezTo>
                    <a:pt x="7037" y="20418"/>
                    <a:pt x="6651" y="19338"/>
                    <a:pt x="7229" y="18528"/>
                  </a:cubicBezTo>
                  <a:cubicBezTo>
                    <a:pt x="7808" y="17718"/>
                    <a:pt x="9351" y="17178"/>
                    <a:pt x="10894" y="16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3155902" y="2908047"/>
              <a:ext cx="50801" cy="689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0" y="709"/>
                  </a:moveTo>
                  <a:cubicBezTo>
                    <a:pt x="900" y="312"/>
                    <a:pt x="1800" y="-84"/>
                    <a:pt x="3600" y="15"/>
                  </a:cubicBezTo>
                  <a:cubicBezTo>
                    <a:pt x="5400" y="114"/>
                    <a:pt x="8100" y="709"/>
                    <a:pt x="9900" y="2195"/>
                  </a:cubicBezTo>
                  <a:cubicBezTo>
                    <a:pt x="11700" y="3681"/>
                    <a:pt x="12600" y="6059"/>
                    <a:pt x="11700" y="8404"/>
                  </a:cubicBezTo>
                  <a:cubicBezTo>
                    <a:pt x="10800" y="10749"/>
                    <a:pt x="8100" y="13061"/>
                    <a:pt x="6750" y="15010"/>
                  </a:cubicBezTo>
                  <a:cubicBezTo>
                    <a:pt x="5400" y="16958"/>
                    <a:pt x="5400" y="18544"/>
                    <a:pt x="5850" y="19567"/>
                  </a:cubicBezTo>
                  <a:cubicBezTo>
                    <a:pt x="6300" y="20591"/>
                    <a:pt x="7200" y="21054"/>
                    <a:pt x="9900" y="21285"/>
                  </a:cubicBezTo>
                  <a:cubicBezTo>
                    <a:pt x="12600" y="21516"/>
                    <a:pt x="17100" y="21516"/>
                    <a:pt x="21600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3323929" y="3005249"/>
              <a:ext cx="145801" cy="357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23" fill="norm" stroke="1" extrusionOk="0">
                  <a:moveTo>
                    <a:pt x="10682" y="5408"/>
                  </a:moveTo>
                  <a:cubicBezTo>
                    <a:pt x="8522" y="8945"/>
                    <a:pt x="6362" y="12482"/>
                    <a:pt x="4819" y="14945"/>
                  </a:cubicBezTo>
                  <a:cubicBezTo>
                    <a:pt x="3276" y="17408"/>
                    <a:pt x="2351" y="18797"/>
                    <a:pt x="1579" y="19808"/>
                  </a:cubicBezTo>
                  <a:cubicBezTo>
                    <a:pt x="808" y="20818"/>
                    <a:pt x="191" y="21450"/>
                    <a:pt x="36" y="21134"/>
                  </a:cubicBezTo>
                  <a:cubicBezTo>
                    <a:pt x="-118" y="20818"/>
                    <a:pt x="191" y="19555"/>
                    <a:pt x="1579" y="16776"/>
                  </a:cubicBezTo>
                  <a:cubicBezTo>
                    <a:pt x="2968" y="13997"/>
                    <a:pt x="5436" y="9703"/>
                    <a:pt x="7288" y="6797"/>
                  </a:cubicBezTo>
                  <a:cubicBezTo>
                    <a:pt x="9139" y="3892"/>
                    <a:pt x="10373" y="2376"/>
                    <a:pt x="11608" y="1366"/>
                  </a:cubicBezTo>
                  <a:cubicBezTo>
                    <a:pt x="12842" y="355"/>
                    <a:pt x="14076" y="-150"/>
                    <a:pt x="15156" y="39"/>
                  </a:cubicBezTo>
                  <a:cubicBezTo>
                    <a:pt x="16236" y="229"/>
                    <a:pt x="17162" y="1113"/>
                    <a:pt x="18242" y="3513"/>
                  </a:cubicBezTo>
                  <a:cubicBezTo>
                    <a:pt x="19322" y="5913"/>
                    <a:pt x="20556" y="9829"/>
                    <a:pt x="21019" y="13050"/>
                  </a:cubicBezTo>
                  <a:cubicBezTo>
                    <a:pt x="21482" y="16271"/>
                    <a:pt x="21173" y="18797"/>
                    <a:pt x="20865" y="21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3397202" y="3210165"/>
              <a:ext cx="1206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3575002" y="2992665"/>
              <a:ext cx="100853" cy="4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0" h="21473" fill="norm" stroke="1" extrusionOk="0">
                  <a:moveTo>
                    <a:pt x="0" y="77"/>
                  </a:moveTo>
                  <a:cubicBezTo>
                    <a:pt x="2118" y="-25"/>
                    <a:pt x="4235" y="-127"/>
                    <a:pt x="6988" y="484"/>
                  </a:cubicBezTo>
                  <a:cubicBezTo>
                    <a:pt x="9741" y="1096"/>
                    <a:pt x="13129" y="2420"/>
                    <a:pt x="16094" y="4611"/>
                  </a:cubicBezTo>
                  <a:cubicBezTo>
                    <a:pt x="19059" y="6801"/>
                    <a:pt x="21600" y="9858"/>
                    <a:pt x="19271" y="12813"/>
                  </a:cubicBezTo>
                  <a:cubicBezTo>
                    <a:pt x="16941" y="15767"/>
                    <a:pt x="9741" y="18620"/>
                    <a:pt x="2541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4254452" y="3244809"/>
              <a:ext cx="342901" cy="41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21204"/>
                  </a:moveTo>
                  <a:cubicBezTo>
                    <a:pt x="533" y="15804"/>
                    <a:pt x="1067" y="10404"/>
                    <a:pt x="2600" y="6624"/>
                  </a:cubicBezTo>
                  <a:cubicBezTo>
                    <a:pt x="4133" y="2844"/>
                    <a:pt x="6667" y="684"/>
                    <a:pt x="10000" y="144"/>
                  </a:cubicBezTo>
                  <a:cubicBezTo>
                    <a:pt x="13333" y="-396"/>
                    <a:pt x="17467" y="684"/>
                    <a:pt x="21600" y="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4241752" y="3368915"/>
              <a:ext cx="393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1" y="16800"/>
                    <a:pt x="8361" y="12000"/>
                    <a:pt x="11961" y="8400"/>
                  </a:cubicBezTo>
                  <a:cubicBezTo>
                    <a:pt x="15561" y="4800"/>
                    <a:pt x="1858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4006802" y="2747148"/>
              <a:ext cx="120651" cy="316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21421"/>
                  </a:moveTo>
                  <a:cubicBezTo>
                    <a:pt x="379" y="18989"/>
                    <a:pt x="758" y="16557"/>
                    <a:pt x="2653" y="13410"/>
                  </a:cubicBezTo>
                  <a:cubicBezTo>
                    <a:pt x="4547" y="10263"/>
                    <a:pt x="7958" y="6401"/>
                    <a:pt x="10611" y="3898"/>
                  </a:cubicBezTo>
                  <a:cubicBezTo>
                    <a:pt x="13263" y="1395"/>
                    <a:pt x="15158" y="250"/>
                    <a:pt x="16484" y="36"/>
                  </a:cubicBezTo>
                  <a:cubicBezTo>
                    <a:pt x="17811" y="-179"/>
                    <a:pt x="18568" y="536"/>
                    <a:pt x="19326" y="3326"/>
                  </a:cubicBezTo>
                  <a:cubicBezTo>
                    <a:pt x="20084" y="6115"/>
                    <a:pt x="20842" y="10979"/>
                    <a:pt x="21221" y="13768"/>
                  </a:cubicBezTo>
                  <a:cubicBezTo>
                    <a:pt x="21600" y="16557"/>
                    <a:pt x="21600" y="17273"/>
                    <a:pt x="21600" y="17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4019502" y="2924415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" y="15600"/>
                    <a:pt x="1152" y="9600"/>
                    <a:pt x="3312" y="6000"/>
                  </a:cubicBezTo>
                  <a:cubicBezTo>
                    <a:pt x="5472" y="2400"/>
                    <a:pt x="9216" y="1200"/>
                    <a:pt x="12528" y="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4220585" y="2781739"/>
              <a:ext cx="116418" cy="161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18065" y="16174"/>
                  </a:moveTo>
                  <a:cubicBezTo>
                    <a:pt x="15316" y="14236"/>
                    <a:pt x="12567" y="12297"/>
                    <a:pt x="10996" y="10636"/>
                  </a:cubicBezTo>
                  <a:cubicBezTo>
                    <a:pt x="9425" y="8974"/>
                    <a:pt x="9033" y="7590"/>
                    <a:pt x="8836" y="6067"/>
                  </a:cubicBezTo>
                  <a:cubicBezTo>
                    <a:pt x="8640" y="4544"/>
                    <a:pt x="8640" y="2882"/>
                    <a:pt x="9425" y="1636"/>
                  </a:cubicBezTo>
                  <a:cubicBezTo>
                    <a:pt x="10211" y="390"/>
                    <a:pt x="11782" y="-441"/>
                    <a:pt x="12764" y="251"/>
                  </a:cubicBezTo>
                  <a:cubicBezTo>
                    <a:pt x="13745" y="944"/>
                    <a:pt x="14138" y="3159"/>
                    <a:pt x="12567" y="6205"/>
                  </a:cubicBezTo>
                  <a:cubicBezTo>
                    <a:pt x="10996" y="9251"/>
                    <a:pt x="7462" y="13128"/>
                    <a:pt x="4713" y="15759"/>
                  </a:cubicBezTo>
                  <a:cubicBezTo>
                    <a:pt x="1964" y="18390"/>
                    <a:pt x="0" y="19774"/>
                    <a:pt x="0" y="20467"/>
                  </a:cubicBezTo>
                  <a:cubicBezTo>
                    <a:pt x="0" y="21159"/>
                    <a:pt x="1964" y="21159"/>
                    <a:pt x="5891" y="21159"/>
                  </a:cubicBezTo>
                  <a:cubicBezTo>
                    <a:pt x="9818" y="21159"/>
                    <a:pt x="15709" y="21159"/>
                    <a:pt x="21600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4451665" y="2696759"/>
              <a:ext cx="104231" cy="286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462" fill="norm" stroke="1" extrusionOk="0">
                  <a:moveTo>
                    <a:pt x="2468" y="11841"/>
                  </a:moveTo>
                  <a:cubicBezTo>
                    <a:pt x="1621" y="14064"/>
                    <a:pt x="774" y="16288"/>
                    <a:pt x="351" y="17797"/>
                  </a:cubicBezTo>
                  <a:cubicBezTo>
                    <a:pt x="-73" y="19305"/>
                    <a:pt x="-73" y="20100"/>
                    <a:pt x="139" y="20020"/>
                  </a:cubicBezTo>
                  <a:cubicBezTo>
                    <a:pt x="351" y="19941"/>
                    <a:pt x="774" y="18988"/>
                    <a:pt x="1621" y="16288"/>
                  </a:cubicBezTo>
                  <a:cubicBezTo>
                    <a:pt x="2468" y="13588"/>
                    <a:pt x="3739" y="9141"/>
                    <a:pt x="5009" y="6282"/>
                  </a:cubicBezTo>
                  <a:cubicBezTo>
                    <a:pt x="6280" y="3423"/>
                    <a:pt x="7551" y="2153"/>
                    <a:pt x="9033" y="1279"/>
                  </a:cubicBezTo>
                  <a:cubicBezTo>
                    <a:pt x="10515" y="405"/>
                    <a:pt x="12209" y="-71"/>
                    <a:pt x="13692" y="8"/>
                  </a:cubicBezTo>
                  <a:cubicBezTo>
                    <a:pt x="15174" y="88"/>
                    <a:pt x="16445" y="723"/>
                    <a:pt x="17292" y="1914"/>
                  </a:cubicBezTo>
                  <a:cubicBezTo>
                    <a:pt x="18139" y="3105"/>
                    <a:pt x="18562" y="4853"/>
                    <a:pt x="18562" y="6203"/>
                  </a:cubicBezTo>
                  <a:cubicBezTo>
                    <a:pt x="18562" y="7553"/>
                    <a:pt x="18139" y="8505"/>
                    <a:pt x="17080" y="9220"/>
                  </a:cubicBezTo>
                  <a:cubicBezTo>
                    <a:pt x="16021" y="9935"/>
                    <a:pt x="14327" y="10411"/>
                    <a:pt x="14539" y="10888"/>
                  </a:cubicBezTo>
                  <a:cubicBezTo>
                    <a:pt x="14751" y="11364"/>
                    <a:pt x="16868" y="11841"/>
                    <a:pt x="18562" y="12397"/>
                  </a:cubicBezTo>
                  <a:cubicBezTo>
                    <a:pt x="20256" y="12953"/>
                    <a:pt x="21527" y="13588"/>
                    <a:pt x="20468" y="14938"/>
                  </a:cubicBezTo>
                  <a:cubicBezTo>
                    <a:pt x="19409" y="16288"/>
                    <a:pt x="16021" y="18353"/>
                    <a:pt x="13480" y="19623"/>
                  </a:cubicBezTo>
                  <a:cubicBezTo>
                    <a:pt x="10939" y="20894"/>
                    <a:pt x="9245" y="21370"/>
                    <a:pt x="7339" y="21450"/>
                  </a:cubicBezTo>
                  <a:cubicBezTo>
                    <a:pt x="5433" y="21529"/>
                    <a:pt x="3315" y="21211"/>
                    <a:pt x="1198" y="20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4796318" y="2732190"/>
              <a:ext cx="201085" cy="225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3183" y="9163"/>
                  </a:moveTo>
                  <a:cubicBezTo>
                    <a:pt x="2274" y="12363"/>
                    <a:pt x="1364" y="15563"/>
                    <a:pt x="796" y="17763"/>
                  </a:cubicBezTo>
                  <a:cubicBezTo>
                    <a:pt x="227" y="19963"/>
                    <a:pt x="0" y="21163"/>
                    <a:pt x="0" y="21263"/>
                  </a:cubicBezTo>
                  <a:cubicBezTo>
                    <a:pt x="0" y="21363"/>
                    <a:pt x="227" y="20363"/>
                    <a:pt x="1137" y="16963"/>
                  </a:cubicBezTo>
                  <a:cubicBezTo>
                    <a:pt x="2046" y="13563"/>
                    <a:pt x="3638" y="7763"/>
                    <a:pt x="4547" y="4363"/>
                  </a:cubicBezTo>
                  <a:cubicBezTo>
                    <a:pt x="5457" y="963"/>
                    <a:pt x="5684" y="-37"/>
                    <a:pt x="6025" y="63"/>
                  </a:cubicBezTo>
                  <a:cubicBezTo>
                    <a:pt x="6366" y="163"/>
                    <a:pt x="6821" y="1363"/>
                    <a:pt x="7389" y="2663"/>
                  </a:cubicBezTo>
                  <a:cubicBezTo>
                    <a:pt x="7958" y="3963"/>
                    <a:pt x="8640" y="5363"/>
                    <a:pt x="9549" y="6063"/>
                  </a:cubicBezTo>
                  <a:cubicBezTo>
                    <a:pt x="10459" y="6763"/>
                    <a:pt x="11596" y="6763"/>
                    <a:pt x="12960" y="5863"/>
                  </a:cubicBezTo>
                  <a:cubicBezTo>
                    <a:pt x="14324" y="4963"/>
                    <a:pt x="15916" y="3163"/>
                    <a:pt x="17053" y="1863"/>
                  </a:cubicBezTo>
                  <a:cubicBezTo>
                    <a:pt x="18189" y="563"/>
                    <a:pt x="18872" y="-237"/>
                    <a:pt x="19326" y="63"/>
                  </a:cubicBezTo>
                  <a:cubicBezTo>
                    <a:pt x="19781" y="363"/>
                    <a:pt x="20008" y="1763"/>
                    <a:pt x="20349" y="4863"/>
                  </a:cubicBezTo>
                  <a:cubicBezTo>
                    <a:pt x="20691" y="7963"/>
                    <a:pt x="21145" y="12763"/>
                    <a:pt x="21600" y="17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5093744" y="2697975"/>
              <a:ext cx="144959" cy="258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251" fill="norm" stroke="1" extrusionOk="0">
                  <a:moveTo>
                    <a:pt x="17681" y="4525"/>
                  </a:moveTo>
                  <a:cubicBezTo>
                    <a:pt x="18308" y="3654"/>
                    <a:pt x="18934" y="2783"/>
                    <a:pt x="18777" y="1999"/>
                  </a:cubicBezTo>
                  <a:cubicBezTo>
                    <a:pt x="18621" y="1216"/>
                    <a:pt x="17681" y="519"/>
                    <a:pt x="16429" y="170"/>
                  </a:cubicBezTo>
                  <a:cubicBezTo>
                    <a:pt x="15177" y="-178"/>
                    <a:pt x="13612" y="-178"/>
                    <a:pt x="10795" y="1999"/>
                  </a:cubicBezTo>
                  <a:cubicBezTo>
                    <a:pt x="7977" y="4177"/>
                    <a:pt x="3908" y="8532"/>
                    <a:pt x="1873" y="11754"/>
                  </a:cubicBezTo>
                  <a:cubicBezTo>
                    <a:pt x="-162" y="14977"/>
                    <a:pt x="-162" y="17067"/>
                    <a:pt x="151" y="18548"/>
                  </a:cubicBezTo>
                  <a:cubicBezTo>
                    <a:pt x="464" y="20028"/>
                    <a:pt x="1090" y="20899"/>
                    <a:pt x="3908" y="21161"/>
                  </a:cubicBezTo>
                  <a:cubicBezTo>
                    <a:pt x="6725" y="21422"/>
                    <a:pt x="11734" y="21074"/>
                    <a:pt x="15021" y="20638"/>
                  </a:cubicBezTo>
                  <a:cubicBezTo>
                    <a:pt x="18308" y="20203"/>
                    <a:pt x="19873" y="19680"/>
                    <a:pt x="21438" y="19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5137102" y="2829165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6070977" y="2926024"/>
              <a:ext cx="148972" cy="470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430" fill="norm" stroke="1" extrusionOk="0">
                  <a:moveTo>
                    <a:pt x="1740" y="10051"/>
                  </a:moveTo>
                  <a:cubicBezTo>
                    <a:pt x="1740" y="13330"/>
                    <a:pt x="1740" y="16609"/>
                    <a:pt x="1590" y="18634"/>
                  </a:cubicBezTo>
                  <a:cubicBezTo>
                    <a:pt x="1440" y="20659"/>
                    <a:pt x="1140" y="21430"/>
                    <a:pt x="840" y="21430"/>
                  </a:cubicBezTo>
                  <a:cubicBezTo>
                    <a:pt x="540" y="21430"/>
                    <a:pt x="240" y="20659"/>
                    <a:pt x="90" y="18393"/>
                  </a:cubicBezTo>
                  <a:cubicBezTo>
                    <a:pt x="-60" y="16126"/>
                    <a:pt x="-60" y="12366"/>
                    <a:pt x="390" y="9280"/>
                  </a:cubicBezTo>
                  <a:cubicBezTo>
                    <a:pt x="840" y="6194"/>
                    <a:pt x="1740" y="3784"/>
                    <a:pt x="2640" y="2385"/>
                  </a:cubicBezTo>
                  <a:cubicBezTo>
                    <a:pt x="3540" y="987"/>
                    <a:pt x="4440" y="601"/>
                    <a:pt x="6090" y="312"/>
                  </a:cubicBezTo>
                  <a:cubicBezTo>
                    <a:pt x="7740" y="23"/>
                    <a:pt x="10140" y="-170"/>
                    <a:pt x="12840" y="216"/>
                  </a:cubicBezTo>
                  <a:cubicBezTo>
                    <a:pt x="15540" y="601"/>
                    <a:pt x="18540" y="1566"/>
                    <a:pt x="20040" y="2916"/>
                  </a:cubicBezTo>
                  <a:cubicBezTo>
                    <a:pt x="21540" y="4266"/>
                    <a:pt x="21540" y="6001"/>
                    <a:pt x="19590" y="7303"/>
                  </a:cubicBezTo>
                  <a:cubicBezTo>
                    <a:pt x="17640" y="8605"/>
                    <a:pt x="13740" y="9473"/>
                    <a:pt x="11040" y="9907"/>
                  </a:cubicBezTo>
                  <a:cubicBezTo>
                    <a:pt x="8340" y="10341"/>
                    <a:pt x="6840" y="10341"/>
                    <a:pt x="6090" y="10244"/>
                  </a:cubicBezTo>
                  <a:cubicBezTo>
                    <a:pt x="5340" y="10148"/>
                    <a:pt x="5340" y="9955"/>
                    <a:pt x="5340" y="9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6245457" y="3159365"/>
              <a:ext cx="180696" cy="208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98" fill="norm" stroke="1" extrusionOk="0">
                  <a:moveTo>
                    <a:pt x="1850" y="9720"/>
                  </a:moveTo>
                  <a:cubicBezTo>
                    <a:pt x="1097" y="8640"/>
                    <a:pt x="343" y="7560"/>
                    <a:pt x="92" y="6480"/>
                  </a:cubicBezTo>
                  <a:cubicBezTo>
                    <a:pt x="-159" y="5400"/>
                    <a:pt x="92" y="4320"/>
                    <a:pt x="971" y="3780"/>
                  </a:cubicBezTo>
                  <a:cubicBezTo>
                    <a:pt x="1850" y="3240"/>
                    <a:pt x="3357" y="3240"/>
                    <a:pt x="5492" y="4752"/>
                  </a:cubicBezTo>
                  <a:cubicBezTo>
                    <a:pt x="7627" y="6264"/>
                    <a:pt x="10390" y="9288"/>
                    <a:pt x="11897" y="11556"/>
                  </a:cubicBezTo>
                  <a:cubicBezTo>
                    <a:pt x="13404" y="13824"/>
                    <a:pt x="13655" y="15336"/>
                    <a:pt x="13529" y="16740"/>
                  </a:cubicBezTo>
                  <a:cubicBezTo>
                    <a:pt x="13404" y="18144"/>
                    <a:pt x="12901" y="19440"/>
                    <a:pt x="12022" y="20304"/>
                  </a:cubicBezTo>
                  <a:cubicBezTo>
                    <a:pt x="11143" y="21168"/>
                    <a:pt x="9888" y="21600"/>
                    <a:pt x="9134" y="21060"/>
                  </a:cubicBezTo>
                  <a:cubicBezTo>
                    <a:pt x="8381" y="20520"/>
                    <a:pt x="8129" y="19008"/>
                    <a:pt x="9008" y="15984"/>
                  </a:cubicBezTo>
                  <a:cubicBezTo>
                    <a:pt x="9888" y="12960"/>
                    <a:pt x="11897" y="8424"/>
                    <a:pt x="14157" y="5508"/>
                  </a:cubicBezTo>
                  <a:cubicBezTo>
                    <a:pt x="16418" y="2592"/>
                    <a:pt x="18929" y="1296"/>
                    <a:pt x="214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6545670" y="3039460"/>
              <a:ext cx="121783" cy="285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85" fill="norm" stroke="1" extrusionOk="0">
                  <a:moveTo>
                    <a:pt x="14724" y="6138"/>
                  </a:moveTo>
                  <a:cubicBezTo>
                    <a:pt x="13979" y="4867"/>
                    <a:pt x="13234" y="3597"/>
                    <a:pt x="12489" y="2485"/>
                  </a:cubicBezTo>
                  <a:cubicBezTo>
                    <a:pt x="11744" y="1373"/>
                    <a:pt x="10999" y="420"/>
                    <a:pt x="9510" y="103"/>
                  </a:cubicBezTo>
                  <a:cubicBezTo>
                    <a:pt x="8020" y="-215"/>
                    <a:pt x="5786" y="103"/>
                    <a:pt x="3737" y="2485"/>
                  </a:cubicBezTo>
                  <a:cubicBezTo>
                    <a:pt x="1689" y="4867"/>
                    <a:pt x="-173" y="9314"/>
                    <a:pt x="13" y="12570"/>
                  </a:cubicBezTo>
                  <a:cubicBezTo>
                    <a:pt x="199" y="15826"/>
                    <a:pt x="2434" y="17891"/>
                    <a:pt x="6344" y="19161"/>
                  </a:cubicBezTo>
                  <a:cubicBezTo>
                    <a:pt x="10255" y="20432"/>
                    <a:pt x="15841" y="20909"/>
                    <a:pt x="21427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6737302" y="3021481"/>
              <a:ext cx="115414" cy="292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138" fill="norm" stroke="1" extrusionOk="0">
                  <a:moveTo>
                    <a:pt x="4629" y="4004"/>
                  </a:moveTo>
                  <a:cubicBezTo>
                    <a:pt x="3471" y="7681"/>
                    <a:pt x="2314" y="11358"/>
                    <a:pt x="1543" y="13655"/>
                  </a:cubicBezTo>
                  <a:cubicBezTo>
                    <a:pt x="771" y="15953"/>
                    <a:pt x="386" y="16872"/>
                    <a:pt x="193" y="17715"/>
                  </a:cubicBezTo>
                  <a:cubicBezTo>
                    <a:pt x="0" y="18558"/>
                    <a:pt x="0" y="19324"/>
                    <a:pt x="0" y="17562"/>
                  </a:cubicBezTo>
                  <a:cubicBezTo>
                    <a:pt x="0" y="15800"/>
                    <a:pt x="0" y="11511"/>
                    <a:pt x="386" y="8370"/>
                  </a:cubicBezTo>
                  <a:cubicBezTo>
                    <a:pt x="771" y="5230"/>
                    <a:pt x="1543" y="3238"/>
                    <a:pt x="2507" y="1860"/>
                  </a:cubicBezTo>
                  <a:cubicBezTo>
                    <a:pt x="3471" y="481"/>
                    <a:pt x="4629" y="-285"/>
                    <a:pt x="7714" y="98"/>
                  </a:cubicBezTo>
                  <a:cubicBezTo>
                    <a:pt x="10800" y="481"/>
                    <a:pt x="15814" y="2013"/>
                    <a:pt x="18321" y="3162"/>
                  </a:cubicBezTo>
                  <a:cubicBezTo>
                    <a:pt x="20829" y="4311"/>
                    <a:pt x="20829" y="5077"/>
                    <a:pt x="20057" y="5766"/>
                  </a:cubicBezTo>
                  <a:cubicBezTo>
                    <a:pt x="19286" y="6455"/>
                    <a:pt x="17743" y="7068"/>
                    <a:pt x="16200" y="7604"/>
                  </a:cubicBezTo>
                  <a:cubicBezTo>
                    <a:pt x="14657" y="8141"/>
                    <a:pt x="13114" y="8600"/>
                    <a:pt x="13500" y="9519"/>
                  </a:cubicBezTo>
                  <a:cubicBezTo>
                    <a:pt x="13886" y="10438"/>
                    <a:pt x="16200" y="11817"/>
                    <a:pt x="18129" y="13426"/>
                  </a:cubicBezTo>
                  <a:cubicBezTo>
                    <a:pt x="20057" y="15034"/>
                    <a:pt x="21600" y="16872"/>
                    <a:pt x="20829" y="18251"/>
                  </a:cubicBezTo>
                  <a:cubicBezTo>
                    <a:pt x="20057" y="19630"/>
                    <a:pt x="16971" y="20549"/>
                    <a:pt x="14079" y="20932"/>
                  </a:cubicBezTo>
                  <a:cubicBezTo>
                    <a:pt x="11186" y="21315"/>
                    <a:pt x="8486" y="21162"/>
                    <a:pt x="7329" y="20472"/>
                  </a:cubicBezTo>
                  <a:cubicBezTo>
                    <a:pt x="6171" y="19783"/>
                    <a:pt x="6557" y="18558"/>
                    <a:pt x="6943" y="17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6966842" y="3049188"/>
              <a:ext cx="153738" cy="275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0964" fill="norm" stroke="1" extrusionOk="0">
                  <a:moveTo>
                    <a:pt x="2464" y="14194"/>
                  </a:moveTo>
                  <a:cubicBezTo>
                    <a:pt x="2176" y="15967"/>
                    <a:pt x="1888" y="17740"/>
                    <a:pt x="1456" y="19029"/>
                  </a:cubicBezTo>
                  <a:cubicBezTo>
                    <a:pt x="1024" y="20319"/>
                    <a:pt x="448" y="21125"/>
                    <a:pt x="160" y="20883"/>
                  </a:cubicBezTo>
                  <a:cubicBezTo>
                    <a:pt x="-128" y="20641"/>
                    <a:pt x="-128" y="19352"/>
                    <a:pt x="1024" y="16128"/>
                  </a:cubicBezTo>
                  <a:cubicBezTo>
                    <a:pt x="2176" y="12904"/>
                    <a:pt x="4480" y="7746"/>
                    <a:pt x="6064" y="4764"/>
                  </a:cubicBezTo>
                  <a:cubicBezTo>
                    <a:pt x="7648" y="1782"/>
                    <a:pt x="8512" y="976"/>
                    <a:pt x="9664" y="412"/>
                  </a:cubicBezTo>
                  <a:cubicBezTo>
                    <a:pt x="10816" y="-153"/>
                    <a:pt x="12256" y="-475"/>
                    <a:pt x="14416" y="1782"/>
                  </a:cubicBezTo>
                  <a:cubicBezTo>
                    <a:pt x="16576" y="4038"/>
                    <a:pt x="19456" y="8874"/>
                    <a:pt x="20464" y="12501"/>
                  </a:cubicBezTo>
                  <a:cubicBezTo>
                    <a:pt x="21472" y="16128"/>
                    <a:pt x="20608" y="18546"/>
                    <a:pt x="19744" y="20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7197421" y="3001563"/>
              <a:ext cx="148840" cy="32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18" fill="norm" stroke="1" extrusionOk="0">
                  <a:moveTo>
                    <a:pt x="4144" y="17686"/>
                  </a:moveTo>
                  <a:cubicBezTo>
                    <a:pt x="3231" y="18511"/>
                    <a:pt x="2319" y="19337"/>
                    <a:pt x="1558" y="20093"/>
                  </a:cubicBezTo>
                  <a:cubicBezTo>
                    <a:pt x="798" y="20850"/>
                    <a:pt x="189" y="21538"/>
                    <a:pt x="37" y="21400"/>
                  </a:cubicBezTo>
                  <a:cubicBezTo>
                    <a:pt x="-115" y="21263"/>
                    <a:pt x="189" y="20300"/>
                    <a:pt x="1254" y="18030"/>
                  </a:cubicBezTo>
                  <a:cubicBezTo>
                    <a:pt x="2319" y="15760"/>
                    <a:pt x="4144" y="12183"/>
                    <a:pt x="6274" y="9087"/>
                  </a:cubicBezTo>
                  <a:cubicBezTo>
                    <a:pt x="8403" y="5992"/>
                    <a:pt x="10837" y="3377"/>
                    <a:pt x="12662" y="1864"/>
                  </a:cubicBezTo>
                  <a:cubicBezTo>
                    <a:pt x="14488" y="351"/>
                    <a:pt x="15705" y="-62"/>
                    <a:pt x="16770" y="7"/>
                  </a:cubicBezTo>
                  <a:cubicBezTo>
                    <a:pt x="17834" y="76"/>
                    <a:pt x="18747" y="626"/>
                    <a:pt x="19508" y="2690"/>
                  </a:cubicBezTo>
                  <a:cubicBezTo>
                    <a:pt x="20268" y="4753"/>
                    <a:pt x="20877" y="8330"/>
                    <a:pt x="21181" y="11357"/>
                  </a:cubicBezTo>
                  <a:cubicBezTo>
                    <a:pt x="21485" y="14384"/>
                    <a:pt x="21485" y="16860"/>
                    <a:pt x="21029" y="18374"/>
                  </a:cubicBezTo>
                  <a:cubicBezTo>
                    <a:pt x="20572" y="19887"/>
                    <a:pt x="19660" y="20437"/>
                    <a:pt x="18747" y="20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7277052" y="3203815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7280"/>
                    <a:pt x="5760" y="12960"/>
                    <a:pt x="9360" y="9360"/>
                  </a:cubicBezTo>
                  <a:cubicBezTo>
                    <a:pt x="12960" y="5760"/>
                    <a:pt x="1728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7492952" y="3057765"/>
              <a:ext cx="55542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2" h="21600" fill="norm" stroke="1" extrusionOk="0">
                  <a:moveTo>
                    <a:pt x="9257" y="0"/>
                  </a:moveTo>
                  <a:cubicBezTo>
                    <a:pt x="12343" y="1584"/>
                    <a:pt x="15429" y="3168"/>
                    <a:pt x="17743" y="5832"/>
                  </a:cubicBezTo>
                  <a:cubicBezTo>
                    <a:pt x="20057" y="8496"/>
                    <a:pt x="21600" y="12240"/>
                    <a:pt x="18514" y="15048"/>
                  </a:cubicBezTo>
                  <a:cubicBezTo>
                    <a:pt x="15429" y="17856"/>
                    <a:pt x="7714" y="197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6051502" y="3508615"/>
              <a:ext cx="11049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14" y="20160"/>
                    <a:pt x="3228" y="18720"/>
                    <a:pt x="4779" y="16800"/>
                  </a:cubicBezTo>
                  <a:cubicBezTo>
                    <a:pt x="6331" y="14880"/>
                    <a:pt x="7821" y="12480"/>
                    <a:pt x="9434" y="10080"/>
                  </a:cubicBezTo>
                  <a:cubicBezTo>
                    <a:pt x="11048" y="7680"/>
                    <a:pt x="12786" y="5280"/>
                    <a:pt x="14503" y="3600"/>
                  </a:cubicBezTo>
                  <a:cubicBezTo>
                    <a:pt x="16221" y="1920"/>
                    <a:pt x="17917" y="960"/>
                    <a:pt x="19097" y="480"/>
                  </a:cubicBezTo>
                  <a:cubicBezTo>
                    <a:pt x="20276" y="0"/>
                    <a:pt x="2093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6406532" y="3657439"/>
              <a:ext cx="137717" cy="334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7" h="21305" fill="norm" stroke="1" extrusionOk="0">
                  <a:moveTo>
                    <a:pt x="2901" y="9543"/>
                  </a:moveTo>
                  <a:cubicBezTo>
                    <a:pt x="1649" y="11298"/>
                    <a:pt x="397" y="13053"/>
                    <a:pt x="84" y="14808"/>
                  </a:cubicBezTo>
                  <a:cubicBezTo>
                    <a:pt x="-229" y="16563"/>
                    <a:pt x="397" y="18318"/>
                    <a:pt x="867" y="19533"/>
                  </a:cubicBezTo>
                  <a:cubicBezTo>
                    <a:pt x="1336" y="20748"/>
                    <a:pt x="1649" y="21423"/>
                    <a:pt x="1806" y="21288"/>
                  </a:cubicBezTo>
                  <a:cubicBezTo>
                    <a:pt x="1962" y="21153"/>
                    <a:pt x="1962" y="20208"/>
                    <a:pt x="2432" y="17238"/>
                  </a:cubicBezTo>
                  <a:cubicBezTo>
                    <a:pt x="2901" y="14268"/>
                    <a:pt x="3841" y="9273"/>
                    <a:pt x="5875" y="6033"/>
                  </a:cubicBezTo>
                  <a:cubicBezTo>
                    <a:pt x="7910" y="2793"/>
                    <a:pt x="11041" y="1308"/>
                    <a:pt x="13388" y="566"/>
                  </a:cubicBezTo>
                  <a:cubicBezTo>
                    <a:pt x="15736" y="-177"/>
                    <a:pt x="17301" y="-177"/>
                    <a:pt x="18710" y="498"/>
                  </a:cubicBezTo>
                  <a:cubicBezTo>
                    <a:pt x="20119" y="1173"/>
                    <a:pt x="21371" y="2523"/>
                    <a:pt x="19180" y="4076"/>
                  </a:cubicBezTo>
                  <a:cubicBezTo>
                    <a:pt x="16988" y="5628"/>
                    <a:pt x="11354" y="7383"/>
                    <a:pt x="5719" y="9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6496002" y="3781665"/>
              <a:ext cx="184151" cy="195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6271"/>
                  </a:moveTo>
                  <a:cubicBezTo>
                    <a:pt x="1490" y="5110"/>
                    <a:pt x="2979" y="3948"/>
                    <a:pt x="5710" y="4877"/>
                  </a:cubicBezTo>
                  <a:cubicBezTo>
                    <a:pt x="8441" y="5806"/>
                    <a:pt x="12414" y="8826"/>
                    <a:pt x="14276" y="11729"/>
                  </a:cubicBezTo>
                  <a:cubicBezTo>
                    <a:pt x="16138" y="14632"/>
                    <a:pt x="15890" y="17419"/>
                    <a:pt x="14897" y="19161"/>
                  </a:cubicBezTo>
                  <a:cubicBezTo>
                    <a:pt x="13903" y="20903"/>
                    <a:pt x="12166" y="21600"/>
                    <a:pt x="11172" y="21368"/>
                  </a:cubicBezTo>
                  <a:cubicBezTo>
                    <a:pt x="10179" y="21135"/>
                    <a:pt x="9931" y="19974"/>
                    <a:pt x="10800" y="16723"/>
                  </a:cubicBezTo>
                  <a:cubicBezTo>
                    <a:pt x="11669" y="13471"/>
                    <a:pt x="13655" y="8129"/>
                    <a:pt x="15641" y="4994"/>
                  </a:cubicBezTo>
                  <a:cubicBezTo>
                    <a:pt x="17628" y="1858"/>
                    <a:pt x="19614" y="9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6774271" y="3724515"/>
              <a:ext cx="115432" cy="211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47" fill="norm" stroke="1" extrusionOk="0">
                  <a:moveTo>
                    <a:pt x="21417" y="0"/>
                  </a:moveTo>
                  <a:cubicBezTo>
                    <a:pt x="15526" y="1069"/>
                    <a:pt x="9635" y="2139"/>
                    <a:pt x="5708" y="4598"/>
                  </a:cubicBezTo>
                  <a:cubicBezTo>
                    <a:pt x="1781" y="7057"/>
                    <a:pt x="-183" y="10907"/>
                    <a:pt x="13" y="14008"/>
                  </a:cubicBezTo>
                  <a:cubicBezTo>
                    <a:pt x="210" y="17109"/>
                    <a:pt x="2566" y="19461"/>
                    <a:pt x="5315" y="20531"/>
                  </a:cubicBezTo>
                  <a:cubicBezTo>
                    <a:pt x="8064" y="21600"/>
                    <a:pt x="11206" y="21386"/>
                    <a:pt x="14348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6925251" y="3666236"/>
              <a:ext cx="123202" cy="276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76" fill="norm" stroke="1" extrusionOk="0">
                  <a:moveTo>
                    <a:pt x="11424" y="9415"/>
                  </a:moveTo>
                  <a:cubicBezTo>
                    <a:pt x="9228" y="10888"/>
                    <a:pt x="7031" y="12360"/>
                    <a:pt x="5201" y="13997"/>
                  </a:cubicBezTo>
                  <a:cubicBezTo>
                    <a:pt x="3370" y="15633"/>
                    <a:pt x="1906" y="17433"/>
                    <a:pt x="990" y="18906"/>
                  </a:cubicBezTo>
                  <a:cubicBezTo>
                    <a:pt x="75" y="20379"/>
                    <a:pt x="-291" y="21524"/>
                    <a:pt x="258" y="21360"/>
                  </a:cubicBezTo>
                  <a:cubicBezTo>
                    <a:pt x="807" y="21197"/>
                    <a:pt x="2272" y="19724"/>
                    <a:pt x="5017" y="16206"/>
                  </a:cubicBezTo>
                  <a:cubicBezTo>
                    <a:pt x="7763" y="12688"/>
                    <a:pt x="11790" y="7124"/>
                    <a:pt x="14353" y="3933"/>
                  </a:cubicBezTo>
                  <a:cubicBezTo>
                    <a:pt x="16916" y="742"/>
                    <a:pt x="18014" y="-76"/>
                    <a:pt x="18746" y="6"/>
                  </a:cubicBezTo>
                  <a:cubicBezTo>
                    <a:pt x="19478" y="88"/>
                    <a:pt x="19845" y="1069"/>
                    <a:pt x="20211" y="4751"/>
                  </a:cubicBezTo>
                  <a:cubicBezTo>
                    <a:pt x="20577" y="8433"/>
                    <a:pt x="20943" y="14815"/>
                    <a:pt x="21309" y="21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6984952" y="3819765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7188152" y="3680065"/>
              <a:ext cx="58642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1600" fill="norm" stroke="1" extrusionOk="0">
                  <a:moveTo>
                    <a:pt x="0" y="0"/>
                  </a:moveTo>
                  <a:cubicBezTo>
                    <a:pt x="1490" y="1932"/>
                    <a:pt x="2979" y="3863"/>
                    <a:pt x="7448" y="6410"/>
                  </a:cubicBezTo>
                  <a:cubicBezTo>
                    <a:pt x="11917" y="8956"/>
                    <a:pt x="19366" y="12117"/>
                    <a:pt x="20483" y="14751"/>
                  </a:cubicBezTo>
                  <a:cubicBezTo>
                    <a:pt x="21600" y="17385"/>
                    <a:pt x="16386" y="19493"/>
                    <a:pt x="111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8248602" y="3392199"/>
              <a:ext cx="18415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0800"/>
                    <a:pt x="11421" y="0"/>
                    <a:pt x="15021" y="0"/>
                  </a:cubicBezTo>
                  <a:cubicBezTo>
                    <a:pt x="18621" y="0"/>
                    <a:pt x="2011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8280837" y="3489565"/>
              <a:ext cx="215416" cy="2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0982" fill="norm" stroke="1" extrusionOk="0">
                  <a:moveTo>
                    <a:pt x="1839" y="0"/>
                  </a:moveTo>
                  <a:cubicBezTo>
                    <a:pt x="791" y="7200"/>
                    <a:pt x="-258" y="14400"/>
                    <a:pt x="57" y="18000"/>
                  </a:cubicBezTo>
                  <a:cubicBezTo>
                    <a:pt x="371" y="21600"/>
                    <a:pt x="2049" y="21600"/>
                    <a:pt x="5824" y="19800"/>
                  </a:cubicBezTo>
                  <a:cubicBezTo>
                    <a:pt x="9598" y="18000"/>
                    <a:pt x="15470" y="14400"/>
                    <a:pt x="21342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8767588" y="3244032"/>
              <a:ext cx="221217" cy="222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0872" fill="norm" stroke="1" extrusionOk="0">
                  <a:moveTo>
                    <a:pt x="15762" y="397"/>
                  </a:moveTo>
                  <a:cubicBezTo>
                    <a:pt x="13562" y="0"/>
                    <a:pt x="11362" y="-396"/>
                    <a:pt x="8962" y="793"/>
                  </a:cubicBezTo>
                  <a:cubicBezTo>
                    <a:pt x="6562" y="1982"/>
                    <a:pt x="3962" y="4756"/>
                    <a:pt x="2262" y="7729"/>
                  </a:cubicBezTo>
                  <a:cubicBezTo>
                    <a:pt x="562" y="10701"/>
                    <a:pt x="-238" y="13872"/>
                    <a:pt x="62" y="16250"/>
                  </a:cubicBezTo>
                  <a:cubicBezTo>
                    <a:pt x="362" y="18628"/>
                    <a:pt x="1762" y="20213"/>
                    <a:pt x="4362" y="20709"/>
                  </a:cubicBezTo>
                  <a:cubicBezTo>
                    <a:pt x="6962" y="21204"/>
                    <a:pt x="10762" y="20610"/>
                    <a:pt x="13862" y="18430"/>
                  </a:cubicBezTo>
                  <a:cubicBezTo>
                    <a:pt x="16962" y="16250"/>
                    <a:pt x="19362" y="12485"/>
                    <a:pt x="20362" y="9314"/>
                  </a:cubicBezTo>
                  <a:cubicBezTo>
                    <a:pt x="21362" y="6143"/>
                    <a:pt x="20962" y="3567"/>
                    <a:pt x="19262" y="2477"/>
                  </a:cubicBezTo>
                  <a:cubicBezTo>
                    <a:pt x="17562" y="1387"/>
                    <a:pt x="14562" y="1784"/>
                    <a:pt x="11562" y="2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8693102" y="3629215"/>
              <a:ext cx="647701" cy="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6" fill="norm" stroke="1" extrusionOk="0">
                  <a:moveTo>
                    <a:pt x="0" y="20756"/>
                  </a:moveTo>
                  <a:cubicBezTo>
                    <a:pt x="2188" y="17300"/>
                    <a:pt x="4376" y="13844"/>
                    <a:pt x="6812" y="9956"/>
                  </a:cubicBezTo>
                  <a:cubicBezTo>
                    <a:pt x="9247" y="6068"/>
                    <a:pt x="11929" y="1748"/>
                    <a:pt x="14435" y="452"/>
                  </a:cubicBezTo>
                  <a:cubicBezTo>
                    <a:pt x="16941" y="-844"/>
                    <a:pt x="19271" y="884"/>
                    <a:pt x="21600" y="2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8785358" y="3787879"/>
              <a:ext cx="133390" cy="323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160" fill="norm" stroke="1" extrusionOk="0">
                  <a:moveTo>
                    <a:pt x="470" y="9147"/>
                  </a:moveTo>
                  <a:cubicBezTo>
                    <a:pt x="137" y="10532"/>
                    <a:pt x="-195" y="11917"/>
                    <a:pt x="137" y="13717"/>
                  </a:cubicBezTo>
                  <a:cubicBezTo>
                    <a:pt x="470" y="15517"/>
                    <a:pt x="1467" y="17732"/>
                    <a:pt x="2131" y="19186"/>
                  </a:cubicBezTo>
                  <a:cubicBezTo>
                    <a:pt x="2796" y="20640"/>
                    <a:pt x="3128" y="21332"/>
                    <a:pt x="3294" y="21124"/>
                  </a:cubicBezTo>
                  <a:cubicBezTo>
                    <a:pt x="3460" y="20917"/>
                    <a:pt x="3460" y="19809"/>
                    <a:pt x="3627" y="17040"/>
                  </a:cubicBezTo>
                  <a:cubicBezTo>
                    <a:pt x="3793" y="14270"/>
                    <a:pt x="4125" y="9840"/>
                    <a:pt x="4790" y="6655"/>
                  </a:cubicBezTo>
                  <a:cubicBezTo>
                    <a:pt x="5454" y="3470"/>
                    <a:pt x="6451" y="1532"/>
                    <a:pt x="8943" y="632"/>
                  </a:cubicBezTo>
                  <a:cubicBezTo>
                    <a:pt x="11436" y="-268"/>
                    <a:pt x="15423" y="-130"/>
                    <a:pt x="17916" y="563"/>
                  </a:cubicBezTo>
                  <a:cubicBezTo>
                    <a:pt x="20408" y="1255"/>
                    <a:pt x="21405" y="2501"/>
                    <a:pt x="20740" y="3678"/>
                  </a:cubicBezTo>
                  <a:cubicBezTo>
                    <a:pt x="20076" y="4855"/>
                    <a:pt x="17750" y="5963"/>
                    <a:pt x="14759" y="6586"/>
                  </a:cubicBezTo>
                  <a:cubicBezTo>
                    <a:pt x="11768" y="7209"/>
                    <a:pt x="8113" y="7347"/>
                    <a:pt x="4457" y="7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8877252" y="3934065"/>
              <a:ext cx="190501" cy="14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9529"/>
                  </a:moveTo>
                  <a:cubicBezTo>
                    <a:pt x="1680" y="7624"/>
                    <a:pt x="3360" y="5718"/>
                    <a:pt x="5280" y="5400"/>
                  </a:cubicBezTo>
                  <a:cubicBezTo>
                    <a:pt x="7200" y="5082"/>
                    <a:pt x="9360" y="6353"/>
                    <a:pt x="10800" y="8735"/>
                  </a:cubicBezTo>
                  <a:cubicBezTo>
                    <a:pt x="12240" y="11118"/>
                    <a:pt x="12960" y="14612"/>
                    <a:pt x="13200" y="17153"/>
                  </a:cubicBezTo>
                  <a:cubicBezTo>
                    <a:pt x="13440" y="19694"/>
                    <a:pt x="13200" y="21282"/>
                    <a:pt x="12600" y="21441"/>
                  </a:cubicBezTo>
                  <a:cubicBezTo>
                    <a:pt x="12000" y="21600"/>
                    <a:pt x="11040" y="20329"/>
                    <a:pt x="11280" y="17312"/>
                  </a:cubicBezTo>
                  <a:cubicBezTo>
                    <a:pt x="11520" y="14294"/>
                    <a:pt x="12960" y="9529"/>
                    <a:pt x="14880" y="6353"/>
                  </a:cubicBezTo>
                  <a:cubicBezTo>
                    <a:pt x="16800" y="3176"/>
                    <a:pt x="19200" y="15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9128817" y="3864215"/>
              <a:ext cx="104036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21233" y="0"/>
                  </a:moveTo>
                  <a:cubicBezTo>
                    <a:pt x="15617" y="1482"/>
                    <a:pt x="10001" y="2965"/>
                    <a:pt x="6329" y="5824"/>
                  </a:cubicBezTo>
                  <a:cubicBezTo>
                    <a:pt x="2657" y="8682"/>
                    <a:pt x="929" y="12918"/>
                    <a:pt x="281" y="15565"/>
                  </a:cubicBezTo>
                  <a:cubicBezTo>
                    <a:pt x="-367" y="18212"/>
                    <a:pt x="65" y="19271"/>
                    <a:pt x="2009" y="20012"/>
                  </a:cubicBezTo>
                  <a:cubicBezTo>
                    <a:pt x="3953" y="20753"/>
                    <a:pt x="7409" y="21176"/>
                    <a:pt x="108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9252847" y="3834169"/>
              <a:ext cx="144600" cy="245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51" fill="norm" stroke="1" extrusionOk="0">
                  <a:moveTo>
                    <a:pt x="12069" y="5389"/>
                  </a:moveTo>
                  <a:cubicBezTo>
                    <a:pt x="8625" y="9266"/>
                    <a:pt x="5182" y="13143"/>
                    <a:pt x="2990" y="15913"/>
                  </a:cubicBezTo>
                  <a:cubicBezTo>
                    <a:pt x="799" y="18682"/>
                    <a:pt x="-140" y="20343"/>
                    <a:pt x="17" y="20528"/>
                  </a:cubicBezTo>
                  <a:cubicBezTo>
                    <a:pt x="173" y="20713"/>
                    <a:pt x="1425" y="19420"/>
                    <a:pt x="3930" y="16282"/>
                  </a:cubicBezTo>
                  <a:cubicBezTo>
                    <a:pt x="6434" y="13143"/>
                    <a:pt x="10190" y="8159"/>
                    <a:pt x="12538" y="5297"/>
                  </a:cubicBezTo>
                  <a:cubicBezTo>
                    <a:pt x="14886" y="2436"/>
                    <a:pt x="15825" y="1697"/>
                    <a:pt x="16921" y="1051"/>
                  </a:cubicBezTo>
                  <a:cubicBezTo>
                    <a:pt x="18017" y="405"/>
                    <a:pt x="19269" y="-149"/>
                    <a:pt x="20051" y="36"/>
                  </a:cubicBezTo>
                  <a:cubicBezTo>
                    <a:pt x="20834" y="220"/>
                    <a:pt x="21147" y="1143"/>
                    <a:pt x="21303" y="3636"/>
                  </a:cubicBezTo>
                  <a:cubicBezTo>
                    <a:pt x="21460" y="6128"/>
                    <a:pt x="21460" y="10189"/>
                    <a:pt x="20677" y="13420"/>
                  </a:cubicBezTo>
                  <a:cubicBezTo>
                    <a:pt x="19895" y="16651"/>
                    <a:pt x="18330" y="19051"/>
                    <a:pt x="16764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9321752" y="3965815"/>
              <a:ext cx="15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56" y="16457"/>
                    <a:pt x="6912" y="11314"/>
                    <a:pt x="10512" y="7714"/>
                  </a:cubicBezTo>
                  <a:cubicBezTo>
                    <a:pt x="14112" y="4114"/>
                    <a:pt x="1785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9550352" y="3838815"/>
              <a:ext cx="86127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600" fill="norm" stroke="1" extrusionOk="0">
                  <a:moveTo>
                    <a:pt x="0" y="0"/>
                  </a:moveTo>
                  <a:cubicBezTo>
                    <a:pt x="2057" y="1756"/>
                    <a:pt x="4114" y="3512"/>
                    <a:pt x="7714" y="5795"/>
                  </a:cubicBezTo>
                  <a:cubicBezTo>
                    <a:pt x="11314" y="8078"/>
                    <a:pt x="16457" y="10888"/>
                    <a:pt x="19029" y="13259"/>
                  </a:cubicBezTo>
                  <a:cubicBezTo>
                    <a:pt x="21600" y="15629"/>
                    <a:pt x="21600" y="17561"/>
                    <a:pt x="18771" y="18878"/>
                  </a:cubicBezTo>
                  <a:cubicBezTo>
                    <a:pt x="15943" y="20195"/>
                    <a:pt x="10286" y="20898"/>
                    <a:pt x="46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10109152" y="3584815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10105887" y="3692765"/>
              <a:ext cx="193766" cy="1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873" fill="norm" stroke="1" extrusionOk="0">
                  <a:moveTo>
                    <a:pt x="1771" y="0"/>
                  </a:moveTo>
                  <a:cubicBezTo>
                    <a:pt x="832" y="7200"/>
                    <a:pt x="-107" y="14400"/>
                    <a:pt x="10" y="18000"/>
                  </a:cubicBezTo>
                  <a:cubicBezTo>
                    <a:pt x="128" y="21600"/>
                    <a:pt x="1302" y="21600"/>
                    <a:pt x="5058" y="19200"/>
                  </a:cubicBezTo>
                  <a:cubicBezTo>
                    <a:pt x="8815" y="16800"/>
                    <a:pt x="15154" y="12000"/>
                    <a:pt x="21493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10488615" y="3519642"/>
              <a:ext cx="160288" cy="23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054" fill="norm" stroke="1" extrusionOk="0">
                  <a:moveTo>
                    <a:pt x="15985" y="2382"/>
                  </a:moveTo>
                  <a:cubicBezTo>
                    <a:pt x="14601" y="1451"/>
                    <a:pt x="13216" y="520"/>
                    <a:pt x="11832" y="147"/>
                  </a:cubicBezTo>
                  <a:cubicBezTo>
                    <a:pt x="10447" y="-225"/>
                    <a:pt x="9062" y="-39"/>
                    <a:pt x="6847" y="2475"/>
                  </a:cubicBezTo>
                  <a:cubicBezTo>
                    <a:pt x="4632" y="4989"/>
                    <a:pt x="1585" y="9830"/>
                    <a:pt x="478" y="13368"/>
                  </a:cubicBezTo>
                  <a:cubicBezTo>
                    <a:pt x="-630" y="16906"/>
                    <a:pt x="201" y="19141"/>
                    <a:pt x="2832" y="20258"/>
                  </a:cubicBezTo>
                  <a:cubicBezTo>
                    <a:pt x="5462" y="21375"/>
                    <a:pt x="9893" y="21375"/>
                    <a:pt x="13770" y="19885"/>
                  </a:cubicBezTo>
                  <a:cubicBezTo>
                    <a:pt x="17647" y="18396"/>
                    <a:pt x="20970" y="15416"/>
                    <a:pt x="20970" y="11972"/>
                  </a:cubicBezTo>
                  <a:cubicBezTo>
                    <a:pt x="20970" y="8527"/>
                    <a:pt x="17647" y="4616"/>
                    <a:pt x="14324" y="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9" name="Drawing"/>
          <p:cNvGrpSpPr/>
          <p:nvPr/>
        </p:nvGrpSpPr>
        <p:grpSpPr>
          <a:xfrm>
            <a:off x="158750" y="1515133"/>
            <a:ext cx="12706045" cy="7724117"/>
            <a:chOff x="0" y="0"/>
            <a:chExt cx="12706044" cy="7724117"/>
          </a:xfrm>
        </p:grpSpPr>
        <p:sp>
          <p:nvSpPr>
            <p:cNvPr id="1625" name="Line"/>
            <p:cNvSpPr/>
            <p:nvPr/>
          </p:nvSpPr>
          <p:spPr>
            <a:xfrm>
              <a:off x="1055382" y="383517"/>
              <a:ext cx="47402" cy="437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551" fill="norm" stroke="1" extrusionOk="0">
                  <a:moveTo>
                    <a:pt x="10701" y="0"/>
                  </a:moveTo>
                  <a:cubicBezTo>
                    <a:pt x="6944" y="313"/>
                    <a:pt x="3188" y="626"/>
                    <a:pt x="1309" y="1461"/>
                  </a:cubicBezTo>
                  <a:cubicBezTo>
                    <a:pt x="-569" y="2296"/>
                    <a:pt x="-569" y="3652"/>
                    <a:pt x="2248" y="6209"/>
                  </a:cubicBezTo>
                  <a:cubicBezTo>
                    <a:pt x="5066" y="8765"/>
                    <a:pt x="10701" y="12522"/>
                    <a:pt x="13988" y="15026"/>
                  </a:cubicBezTo>
                  <a:cubicBezTo>
                    <a:pt x="17274" y="17530"/>
                    <a:pt x="18214" y="18783"/>
                    <a:pt x="19153" y="19774"/>
                  </a:cubicBezTo>
                  <a:cubicBezTo>
                    <a:pt x="20092" y="20765"/>
                    <a:pt x="21031" y="21496"/>
                    <a:pt x="21031" y="21548"/>
                  </a:cubicBezTo>
                  <a:cubicBezTo>
                    <a:pt x="21031" y="21600"/>
                    <a:pt x="20092" y="20974"/>
                    <a:pt x="19153" y="20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841229" y="333663"/>
              <a:ext cx="441472" cy="214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505" fill="norm" stroke="1" extrusionOk="0">
                  <a:moveTo>
                    <a:pt x="160" y="21505"/>
                  </a:moveTo>
                  <a:cubicBezTo>
                    <a:pt x="-44" y="20446"/>
                    <a:pt x="-249" y="19387"/>
                    <a:pt x="877" y="17376"/>
                  </a:cubicBezTo>
                  <a:cubicBezTo>
                    <a:pt x="2003" y="15364"/>
                    <a:pt x="4460" y="12399"/>
                    <a:pt x="7429" y="9540"/>
                  </a:cubicBezTo>
                  <a:cubicBezTo>
                    <a:pt x="10397" y="6681"/>
                    <a:pt x="13878" y="3929"/>
                    <a:pt x="16130" y="2234"/>
                  </a:cubicBezTo>
                  <a:cubicBezTo>
                    <a:pt x="18382" y="540"/>
                    <a:pt x="19406" y="-95"/>
                    <a:pt x="20071" y="11"/>
                  </a:cubicBezTo>
                  <a:cubicBezTo>
                    <a:pt x="20737" y="117"/>
                    <a:pt x="21044" y="964"/>
                    <a:pt x="21351" y="1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1189281" y="574017"/>
              <a:ext cx="132578" cy="217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9" h="21139" fill="norm" stroke="1" extrusionOk="0">
                  <a:moveTo>
                    <a:pt x="16407" y="4937"/>
                  </a:moveTo>
                  <a:cubicBezTo>
                    <a:pt x="15098" y="3909"/>
                    <a:pt x="13789" y="2880"/>
                    <a:pt x="12316" y="2366"/>
                  </a:cubicBezTo>
                  <a:cubicBezTo>
                    <a:pt x="10844" y="1851"/>
                    <a:pt x="9207" y="1851"/>
                    <a:pt x="6753" y="4114"/>
                  </a:cubicBezTo>
                  <a:cubicBezTo>
                    <a:pt x="4298" y="6377"/>
                    <a:pt x="1025" y="10903"/>
                    <a:pt x="207" y="14400"/>
                  </a:cubicBezTo>
                  <a:cubicBezTo>
                    <a:pt x="-611" y="17897"/>
                    <a:pt x="1025" y="20366"/>
                    <a:pt x="4462" y="20983"/>
                  </a:cubicBezTo>
                  <a:cubicBezTo>
                    <a:pt x="7898" y="21600"/>
                    <a:pt x="13134" y="20366"/>
                    <a:pt x="16407" y="17691"/>
                  </a:cubicBezTo>
                  <a:cubicBezTo>
                    <a:pt x="19680" y="15017"/>
                    <a:pt x="20989" y="10903"/>
                    <a:pt x="20334" y="7714"/>
                  </a:cubicBezTo>
                  <a:cubicBezTo>
                    <a:pt x="19680" y="4526"/>
                    <a:pt x="17062" y="2263"/>
                    <a:pt x="144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1439333" y="300967"/>
              <a:ext cx="116418" cy="462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7462" y="0"/>
                  </a:moveTo>
                  <a:cubicBezTo>
                    <a:pt x="5498" y="195"/>
                    <a:pt x="3535" y="391"/>
                    <a:pt x="2160" y="1906"/>
                  </a:cubicBezTo>
                  <a:cubicBezTo>
                    <a:pt x="785" y="3421"/>
                    <a:pt x="0" y="6255"/>
                    <a:pt x="0" y="9334"/>
                  </a:cubicBezTo>
                  <a:cubicBezTo>
                    <a:pt x="0" y="12413"/>
                    <a:pt x="785" y="15736"/>
                    <a:pt x="1767" y="17690"/>
                  </a:cubicBezTo>
                  <a:cubicBezTo>
                    <a:pt x="2749" y="19645"/>
                    <a:pt x="3927" y="20232"/>
                    <a:pt x="5498" y="20720"/>
                  </a:cubicBezTo>
                  <a:cubicBezTo>
                    <a:pt x="7069" y="21209"/>
                    <a:pt x="9033" y="21600"/>
                    <a:pt x="11782" y="21160"/>
                  </a:cubicBezTo>
                  <a:cubicBezTo>
                    <a:pt x="14531" y="20720"/>
                    <a:pt x="18065" y="19450"/>
                    <a:pt x="21600" y="18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1401233" y="542267"/>
              <a:ext cx="243417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78" y="21600"/>
                  </a:moveTo>
                  <a:cubicBezTo>
                    <a:pt x="939" y="21086"/>
                    <a:pt x="0" y="20571"/>
                    <a:pt x="0" y="19286"/>
                  </a:cubicBezTo>
                  <a:cubicBezTo>
                    <a:pt x="0" y="18000"/>
                    <a:pt x="939" y="15943"/>
                    <a:pt x="4696" y="12600"/>
                  </a:cubicBezTo>
                  <a:cubicBezTo>
                    <a:pt x="8452" y="9257"/>
                    <a:pt x="15026" y="4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1585977" y="287137"/>
              <a:ext cx="236474" cy="383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84" fill="norm" stroke="1" extrusionOk="0">
                  <a:moveTo>
                    <a:pt x="10459" y="12102"/>
                  </a:moveTo>
                  <a:cubicBezTo>
                    <a:pt x="8357" y="12575"/>
                    <a:pt x="6254" y="13047"/>
                    <a:pt x="4438" y="14286"/>
                  </a:cubicBezTo>
                  <a:cubicBezTo>
                    <a:pt x="2622" y="15525"/>
                    <a:pt x="1093" y="17532"/>
                    <a:pt x="424" y="18830"/>
                  </a:cubicBezTo>
                  <a:cubicBezTo>
                    <a:pt x="-245" y="20129"/>
                    <a:pt x="-54" y="20719"/>
                    <a:pt x="520" y="21073"/>
                  </a:cubicBezTo>
                  <a:cubicBezTo>
                    <a:pt x="1093" y="21427"/>
                    <a:pt x="2049" y="21545"/>
                    <a:pt x="3291" y="21073"/>
                  </a:cubicBezTo>
                  <a:cubicBezTo>
                    <a:pt x="4534" y="20601"/>
                    <a:pt x="6063" y="19538"/>
                    <a:pt x="7114" y="18594"/>
                  </a:cubicBezTo>
                  <a:cubicBezTo>
                    <a:pt x="8166" y="17650"/>
                    <a:pt x="8739" y="16824"/>
                    <a:pt x="9026" y="16706"/>
                  </a:cubicBezTo>
                  <a:cubicBezTo>
                    <a:pt x="9313" y="16588"/>
                    <a:pt x="9313" y="17178"/>
                    <a:pt x="9313" y="17768"/>
                  </a:cubicBezTo>
                  <a:cubicBezTo>
                    <a:pt x="9313" y="18358"/>
                    <a:pt x="9313" y="18948"/>
                    <a:pt x="9408" y="19538"/>
                  </a:cubicBezTo>
                  <a:cubicBezTo>
                    <a:pt x="9504" y="20129"/>
                    <a:pt x="9695" y="20719"/>
                    <a:pt x="10268" y="21014"/>
                  </a:cubicBezTo>
                  <a:cubicBezTo>
                    <a:pt x="10842" y="21309"/>
                    <a:pt x="11797" y="21309"/>
                    <a:pt x="13327" y="19775"/>
                  </a:cubicBezTo>
                  <a:cubicBezTo>
                    <a:pt x="14856" y="18240"/>
                    <a:pt x="16959" y="15171"/>
                    <a:pt x="18105" y="11807"/>
                  </a:cubicBezTo>
                  <a:cubicBezTo>
                    <a:pt x="19252" y="8443"/>
                    <a:pt x="19443" y="4784"/>
                    <a:pt x="19443" y="2660"/>
                  </a:cubicBezTo>
                  <a:cubicBezTo>
                    <a:pt x="19443" y="535"/>
                    <a:pt x="19252" y="-55"/>
                    <a:pt x="18870" y="4"/>
                  </a:cubicBezTo>
                  <a:cubicBezTo>
                    <a:pt x="18488" y="63"/>
                    <a:pt x="17914" y="771"/>
                    <a:pt x="17628" y="3368"/>
                  </a:cubicBezTo>
                  <a:cubicBezTo>
                    <a:pt x="17341" y="5965"/>
                    <a:pt x="17341" y="10450"/>
                    <a:pt x="18010" y="13578"/>
                  </a:cubicBezTo>
                  <a:cubicBezTo>
                    <a:pt x="18679" y="16706"/>
                    <a:pt x="20017" y="18476"/>
                    <a:pt x="21355" y="20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2285999" y="181267"/>
              <a:ext cx="135129" cy="440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9" h="21388" fill="norm" stroke="1" extrusionOk="0">
                  <a:moveTo>
                    <a:pt x="0" y="9828"/>
                  </a:moveTo>
                  <a:cubicBezTo>
                    <a:pt x="1271" y="12708"/>
                    <a:pt x="2541" y="15588"/>
                    <a:pt x="3335" y="17337"/>
                  </a:cubicBezTo>
                  <a:cubicBezTo>
                    <a:pt x="4129" y="19085"/>
                    <a:pt x="4447" y="19703"/>
                    <a:pt x="4765" y="20320"/>
                  </a:cubicBezTo>
                  <a:cubicBezTo>
                    <a:pt x="5082" y="20937"/>
                    <a:pt x="5400" y="21554"/>
                    <a:pt x="5400" y="21348"/>
                  </a:cubicBezTo>
                  <a:cubicBezTo>
                    <a:pt x="5400" y="21143"/>
                    <a:pt x="5082" y="20114"/>
                    <a:pt x="4129" y="17903"/>
                  </a:cubicBezTo>
                  <a:cubicBezTo>
                    <a:pt x="3176" y="15691"/>
                    <a:pt x="1588" y="12297"/>
                    <a:pt x="1112" y="9211"/>
                  </a:cubicBezTo>
                  <a:cubicBezTo>
                    <a:pt x="635" y="6125"/>
                    <a:pt x="1271" y="3348"/>
                    <a:pt x="2224" y="1805"/>
                  </a:cubicBezTo>
                  <a:cubicBezTo>
                    <a:pt x="3176" y="263"/>
                    <a:pt x="4447" y="-46"/>
                    <a:pt x="6988" y="5"/>
                  </a:cubicBezTo>
                  <a:cubicBezTo>
                    <a:pt x="9529" y="57"/>
                    <a:pt x="13341" y="468"/>
                    <a:pt x="16359" y="1394"/>
                  </a:cubicBezTo>
                  <a:cubicBezTo>
                    <a:pt x="19376" y="2320"/>
                    <a:pt x="21600" y="3760"/>
                    <a:pt x="19376" y="5868"/>
                  </a:cubicBezTo>
                  <a:cubicBezTo>
                    <a:pt x="17153" y="7977"/>
                    <a:pt x="10482" y="10754"/>
                    <a:pt x="3812" y="13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2438399" y="383517"/>
              <a:ext cx="146051" cy="187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8640"/>
                  </a:moveTo>
                  <a:cubicBezTo>
                    <a:pt x="313" y="7200"/>
                    <a:pt x="626" y="5760"/>
                    <a:pt x="1565" y="5160"/>
                  </a:cubicBezTo>
                  <a:cubicBezTo>
                    <a:pt x="2504" y="4560"/>
                    <a:pt x="4070" y="4800"/>
                    <a:pt x="5791" y="6120"/>
                  </a:cubicBezTo>
                  <a:cubicBezTo>
                    <a:pt x="7513" y="7440"/>
                    <a:pt x="9391" y="9840"/>
                    <a:pt x="10487" y="12360"/>
                  </a:cubicBezTo>
                  <a:cubicBezTo>
                    <a:pt x="11583" y="14880"/>
                    <a:pt x="11896" y="17520"/>
                    <a:pt x="11426" y="19200"/>
                  </a:cubicBezTo>
                  <a:cubicBezTo>
                    <a:pt x="10957" y="20880"/>
                    <a:pt x="9704" y="21600"/>
                    <a:pt x="8609" y="21120"/>
                  </a:cubicBezTo>
                  <a:cubicBezTo>
                    <a:pt x="7513" y="20640"/>
                    <a:pt x="6574" y="18960"/>
                    <a:pt x="6574" y="16320"/>
                  </a:cubicBezTo>
                  <a:cubicBezTo>
                    <a:pt x="6574" y="13680"/>
                    <a:pt x="7513" y="10080"/>
                    <a:pt x="10174" y="7200"/>
                  </a:cubicBezTo>
                  <a:cubicBezTo>
                    <a:pt x="12835" y="4320"/>
                    <a:pt x="17217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2576885" y="389867"/>
              <a:ext cx="110965" cy="141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167" fill="norm" stroke="1" extrusionOk="0">
                  <a:moveTo>
                    <a:pt x="17029" y="953"/>
                  </a:moveTo>
                  <a:cubicBezTo>
                    <a:pt x="12229" y="1906"/>
                    <a:pt x="7429" y="2859"/>
                    <a:pt x="4429" y="5400"/>
                  </a:cubicBezTo>
                  <a:cubicBezTo>
                    <a:pt x="1429" y="7941"/>
                    <a:pt x="229" y="12071"/>
                    <a:pt x="29" y="14929"/>
                  </a:cubicBezTo>
                  <a:cubicBezTo>
                    <a:pt x="-171" y="17788"/>
                    <a:pt x="629" y="19376"/>
                    <a:pt x="3029" y="20329"/>
                  </a:cubicBezTo>
                  <a:cubicBezTo>
                    <a:pt x="5429" y="21282"/>
                    <a:pt x="9429" y="21600"/>
                    <a:pt x="12829" y="20329"/>
                  </a:cubicBezTo>
                  <a:cubicBezTo>
                    <a:pt x="16229" y="19059"/>
                    <a:pt x="19029" y="16200"/>
                    <a:pt x="20229" y="13024"/>
                  </a:cubicBezTo>
                  <a:cubicBezTo>
                    <a:pt x="21429" y="9847"/>
                    <a:pt x="21029" y="6353"/>
                    <a:pt x="20029" y="4129"/>
                  </a:cubicBezTo>
                  <a:cubicBezTo>
                    <a:pt x="19029" y="1906"/>
                    <a:pt x="17429" y="953"/>
                    <a:pt x="158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2756694" y="166485"/>
              <a:ext cx="139457" cy="351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343" fill="norm" stroke="1" extrusionOk="0">
                  <a:moveTo>
                    <a:pt x="1813" y="1226"/>
                  </a:moveTo>
                  <a:cubicBezTo>
                    <a:pt x="1169" y="583"/>
                    <a:pt x="524" y="-60"/>
                    <a:pt x="201" y="4"/>
                  </a:cubicBezTo>
                  <a:cubicBezTo>
                    <a:pt x="-121" y="69"/>
                    <a:pt x="-121" y="840"/>
                    <a:pt x="685" y="2833"/>
                  </a:cubicBezTo>
                  <a:cubicBezTo>
                    <a:pt x="1491" y="4826"/>
                    <a:pt x="3103" y="8040"/>
                    <a:pt x="4070" y="10547"/>
                  </a:cubicBezTo>
                  <a:cubicBezTo>
                    <a:pt x="5037" y="13054"/>
                    <a:pt x="5360" y="14854"/>
                    <a:pt x="5682" y="16590"/>
                  </a:cubicBezTo>
                  <a:cubicBezTo>
                    <a:pt x="6004" y="18326"/>
                    <a:pt x="6327" y="19997"/>
                    <a:pt x="6488" y="20447"/>
                  </a:cubicBezTo>
                  <a:cubicBezTo>
                    <a:pt x="6649" y="20897"/>
                    <a:pt x="6649" y="20126"/>
                    <a:pt x="6972" y="18711"/>
                  </a:cubicBezTo>
                  <a:cubicBezTo>
                    <a:pt x="7294" y="17297"/>
                    <a:pt x="7939" y="15240"/>
                    <a:pt x="8583" y="13890"/>
                  </a:cubicBezTo>
                  <a:cubicBezTo>
                    <a:pt x="9228" y="12540"/>
                    <a:pt x="9873" y="11897"/>
                    <a:pt x="11163" y="11447"/>
                  </a:cubicBezTo>
                  <a:cubicBezTo>
                    <a:pt x="12452" y="10997"/>
                    <a:pt x="14386" y="10740"/>
                    <a:pt x="15998" y="10804"/>
                  </a:cubicBezTo>
                  <a:cubicBezTo>
                    <a:pt x="17610" y="10869"/>
                    <a:pt x="18900" y="11254"/>
                    <a:pt x="19867" y="12476"/>
                  </a:cubicBezTo>
                  <a:cubicBezTo>
                    <a:pt x="20834" y="13697"/>
                    <a:pt x="21479" y="15754"/>
                    <a:pt x="21157" y="17361"/>
                  </a:cubicBezTo>
                  <a:cubicBezTo>
                    <a:pt x="20834" y="18969"/>
                    <a:pt x="19545" y="20126"/>
                    <a:pt x="17610" y="20769"/>
                  </a:cubicBezTo>
                  <a:cubicBezTo>
                    <a:pt x="15676" y="21411"/>
                    <a:pt x="13097" y="21540"/>
                    <a:pt x="10840" y="21026"/>
                  </a:cubicBezTo>
                  <a:cubicBezTo>
                    <a:pt x="8583" y="20511"/>
                    <a:pt x="6649" y="19354"/>
                    <a:pt x="4715" y="18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2948115" y="338279"/>
              <a:ext cx="169736" cy="134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0741" fill="norm" stroke="1" extrusionOk="0">
                  <a:moveTo>
                    <a:pt x="14184" y="6994"/>
                  </a:moveTo>
                  <a:cubicBezTo>
                    <a:pt x="12051" y="4376"/>
                    <a:pt x="9917" y="1758"/>
                    <a:pt x="8051" y="612"/>
                  </a:cubicBezTo>
                  <a:cubicBezTo>
                    <a:pt x="6184" y="-533"/>
                    <a:pt x="4584" y="-206"/>
                    <a:pt x="3117" y="2740"/>
                  </a:cubicBezTo>
                  <a:cubicBezTo>
                    <a:pt x="1651" y="5685"/>
                    <a:pt x="317" y="11249"/>
                    <a:pt x="51" y="14849"/>
                  </a:cubicBezTo>
                  <a:cubicBezTo>
                    <a:pt x="-216" y="18449"/>
                    <a:pt x="584" y="20085"/>
                    <a:pt x="2184" y="20576"/>
                  </a:cubicBezTo>
                  <a:cubicBezTo>
                    <a:pt x="3784" y="21067"/>
                    <a:pt x="6184" y="20412"/>
                    <a:pt x="7917" y="19267"/>
                  </a:cubicBezTo>
                  <a:cubicBezTo>
                    <a:pt x="9651" y="18122"/>
                    <a:pt x="10717" y="16485"/>
                    <a:pt x="11651" y="14685"/>
                  </a:cubicBezTo>
                  <a:cubicBezTo>
                    <a:pt x="12584" y="12885"/>
                    <a:pt x="13384" y="10922"/>
                    <a:pt x="13784" y="10758"/>
                  </a:cubicBezTo>
                  <a:cubicBezTo>
                    <a:pt x="14184" y="10594"/>
                    <a:pt x="14184" y="12231"/>
                    <a:pt x="15384" y="14031"/>
                  </a:cubicBezTo>
                  <a:cubicBezTo>
                    <a:pt x="16584" y="15831"/>
                    <a:pt x="18984" y="17794"/>
                    <a:pt x="21384" y="19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3143250" y="110467"/>
              <a:ext cx="88388" cy="341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492" fill="norm" stroke="1" extrusionOk="0">
                  <a:moveTo>
                    <a:pt x="1507" y="0"/>
                  </a:moveTo>
                  <a:cubicBezTo>
                    <a:pt x="1005" y="2533"/>
                    <a:pt x="502" y="5067"/>
                    <a:pt x="753" y="8400"/>
                  </a:cubicBezTo>
                  <a:cubicBezTo>
                    <a:pt x="1005" y="11733"/>
                    <a:pt x="2009" y="15867"/>
                    <a:pt x="2512" y="16733"/>
                  </a:cubicBezTo>
                  <a:cubicBezTo>
                    <a:pt x="3014" y="17600"/>
                    <a:pt x="3014" y="15200"/>
                    <a:pt x="3767" y="13667"/>
                  </a:cubicBezTo>
                  <a:cubicBezTo>
                    <a:pt x="4521" y="12133"/>
                    <a:pt x="6028" y="11467"/>
                    <a:pt x="7786" y="11333"/>
                  </a:cubicBezTo>
                  <a:cubicBezTo>
                    <a:pt x="9544" y="11200"/>
                    <a:pt x="11553" y="11600"/>
                    <a:pt x="14065" y="12867"/>
                  </a:cubicBezTo>
                  <a:cubicBezTo>
                    <a:pt x="16577" y="14133"/>
                    <a:pt x="19591" y="16267"/>
                    <a:pt x="20595" y="17733"/>
                  </a:cubicBezTo>
                  <a:cubicBezTo>
                    <a:pt x="21600" y="19200"/>
                    <a:pt x="20595" y="20000"/>
                    <a:pt x="17833" y="20600"/>
                  </a:cubicBezTo>
                  <a:cubicBezTo>
                    <a:pt x="15070" y="21200"/>
                    <a:pt x="10549" y="21600"/>
                    <a:pt x="7284" y="21467"/>
                  </a:cubicBezTo>
                  <a:cubicBezTo>
                    <a:pt x="4019" y="21333"/>
                    <a:pt x="2009" y="20667"/>
                    <a:pt x="0" y="20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3321050" y="326367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3333750" y="212067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3441700" y="78717"/>
              <a:ext cx="9807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114"/>
                    <a:pt x="17280" y="8229"/>
                    <a:pt x="19440" y="11829"/>
                  </a:cubicBezTo>
                  <a:cubicBezTo>
                    <a:pt x="21600" y="15429"/>
                    <a:pt x="17280" y="18514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3517900" y="345417"/>
              <a:ext cx="6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3556000" y="129517"/>
              <a:ext cx="190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200"/>
                    <a:pt x="0" y="10800"/>
                    <a:pt x="3600" y="7200"/>
                  </a:cubicBezTo>
                  <a:cubicBezTo>
                    <a:pt x="7200" y="3600"/>
                    <a:pt x="144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3566583" y="91417"/>
              <a:ext cx="336268" cy="559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79" fill="norm" stroke="1" extrusionOk="0">
                  <a:moveTo>
                    <a:pt x="3375" y="0"/>
                  </a:moveTo>
                  <a:cubicBezTo>
                    <a:pt x="3780" y="1294"/>
                    <a:pt x="4185" y="2589"/>
                    <a:pt x="4118" y="4166"/>
                  </a:cubicBezTo>
                  <a:cubicBezTo>
                    <a:pt x="4050" y="5744"/>
                    <a:pt x="3510" y="7604"/>
                    <a:pt x="3173" y="8899"/>
                  </a:cubicBezTo>
                  <a:cubicBezTo>
                    <a:pt x="2835" y="10193"/>
                    <a:pt x="2700" y="10921"/>
                    <a:pt x="2768" y="11528"/>
                  </a:cubicBezTo>
                  <a:cubicBezTo>
                    <a:pt x="2835" y="12135"/>
                    <a:pt x="3105" y="12620"/>
                    <a:pt x="3578" y="12863"/>
                  </a:cubicBezTo>
                  <a:cubicBezTo>
                    <a:pt x="4050" y="13106"/>
                    <a:pt x="4725" y="13106"/>
                    <a:pt x="5265" y="12944"/>
                  </a:cubicBezTo>
                  <a:cubicBezTo>
                    <a:pt x="5805" y="12782"/>
                    <a:pt x="6210" y="12458"/>
                    <a:pt x="6413" y="11852"/>
                  </a:cubicBezTo>
                  <a:cubicBezTo>
                    <a:pt x="6615" y="11245"/>
                    <a:pt x="6615" y="10355"/>
                    <a:pt x="5738" y="9627"/>
                  </a:cubicBezTo>
                  <a:cubicBezTo>
                    <a:pt x="4860" y="8899"/>
                    <a:pt x="3105" y="8333"/>
                    <a:pt x="1890" y="7969"/>
                  </a:cubicBezTo>
                  <a:cubicBezTo>
                    <a:pt x="675" y="7604"/>
                    <a:pt x="0" y="7443"/>
                    <a:pt x="0" y="7321"/>
                  </a:cubicBezTo>
                  <a:cubicBezTo>
                    <a:pt x="0" y="7200"/>
                    <a:pt x="675" y="7119"/>
                    <a:pt x="2093" y="7079"/>
                  </a:cubicBezTo>
                  <a:cubicBezTo>
                    <a:pt x="3510" y="7038"/>
                    <a:pt x="5670" y="7038"/>
                    <a:pt x="7088" y="7038"/>
                  </a:cubicBezTo>
                  <a:cubicBezTo>
                    <a:pt x="8505" y="7038"/>
                    <a:pt x="9180" y="7038"/>
                    <a:pt x="9855" y="7079"/>
                  </a:cubicBezTo>
                  <a:cubicBezTo>
                    <a:pt x="10530" y="7119"/>
                    <a:pt x="11205" y="7200"/>
                    <a:pt x="11475" y="7443"/>
                  </a:cubicBezTo>
                  <a:cubicBezTo>
                    <a:pt x="11745" y="7685"/>
                    <a:pt x="11610" y="8090"/>
                    <a:pt x="11812" y="8130"/>
                  </a:cubicBezTo>
                  <a:cubicBezTo>
                    <a:pt x="12015" y="8171"/>
                    <a:pt x="12555" y="7847"/>
                    <a:pt x="13095" y="7807"/>
                  </a:cubicBezTo>
                  <a:cubicBezTo>
                    <a:pt x="13635" y="7766"/>
                    <a:pt x="14175" y="8009"/>
                    <a:pt x="15255" y="8899"/>
                  </a:cubicBezTo>
                  <a:cubicBezTo>
                    <a:pt x="16335" y="9789"/>
                    <a:pt x="17955" y="11326"/>
                    <a:pt x="19170" y="12944"/>
                  </a:cubicBezTo>
                  <a:cubicBezTo>
                    <a:pt x="20385" y="14562"/>
                    <a:pt x="21195" y="16261"/>
                    <a:pt x="21397" y="17474"/>
                  </a:cubicBezTo>
                  <a:cubicBezTo>
                    <a:pt x="21600" y="18688"/>
                    <a:pt x="21195" y="19416"/>
                    <a:pt x="19913" y="20144"/>
                  </a:cubicBezTo>
                  <a:cubicBezTo>
                    <a:pt x="18630" y="20872"/>
                    <a:pt x="16470" y="21600"/>
                    <a:pt x="14310" y="21317"/>
                  </a:cubicBezTo>
                  <a:cubicBezTo>
                    <a:pt x="12150" y="21034"/>
                    <a:pt x="9990" y="19739"/>
                    <a:pt x="7830" y="18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4243916" y="52338"/>
              <a:ext cx="182034" cy="426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22" fill="norm" stroke="1" extrusionOk="0">
                  <a:moveTo>
                    <a:pt x="5711" y="8227"/>
                  </a:moveTo>
                  <a:cubicBezTo>
                    <a:pt x="6704" y="11478"/>
                    <a:pt x="7697" y="14728"/>
                    <a:pt x="8318" y="16616"/>
                  </a:cubicBezTo>
                  <a:cubicBezTo>
                    <a:pt x="8938" y="18503"/>
                    <a:pt x="9186" y="19027"/>
                    <a:pt x="9311" y="19551"/>
                  </a:cubicBezTo>
                  <a:cubicBezTo>
                    <a:pt x="9435" y="20076"/>
                    <a:pt x="9435" y="20600"/>
                    <a:pt x="8814" y="20915"/>
                  </a:cubicBezTo>
                  <a:cubicBezTo>
                    <a:pt x="8193" y="21229"/>
                    <a:pt x="6952" y="21334"/>
                    <a:pt x="5338" y="20128"/>
                  </a:cubicBezTo>
                  <a:cubicBezTo>
                    <a:pt x="3724" y="18922"/>
                    <a:pt x="1738" y="16406"/>
                    <a:pt x="745" y="13365"/>
                  </a:cubicBezTo>
                  <a:cubicBezTo>
                    <a:pt x="-248" y="10324"/>
                    <a:pt x="-248" y="6759"/>
                    <a:pt x="745" y="4348"/>
                  </a:cubicBezTo>
                  <a:cubicBezTo>
                    <a:pt x="1738" y="1936"/>
                    <a:pt x="3724" y="678"/>
                    <a:pt x="6580" y="206"/>
                  </a:cubicBezTo>
                  <a:cubicBezTo>
                    <a:pt x="9435" y="-266"/>
                    <a:pt x="13159" y="49"/>
                    <a:pt x="15890" y="1412"/>
                  </a:cubicBezTo>
                  <a:cubicBezTo>
                    <a:pt x="18621" y="2775"/>
                    <a:pt x="20359" y="5186"/>
                    <a:pt x="20607" y="6969"/>
                  </a:cubicBezTo>
                  <a:cubicBezTo>
                    <a:pt x="20855" y="8751"/>
                    <a:pt x="19614" y="9905"/>
                    <a:pt x="17255" y="10639"/>
                  </a:cubicBezTo>
                  <a:cubicBezTo>
                    <a:pt x="14897" y="11373"/>
                    <a:pt x="11421" y="11687"/>
                    <a:pt x="8814" y="11530"/>
                  </a:cubicBezTo>
                  <a:cubicBezTo>
                    <a:pt x="6207" y="11373"/>
                    <a:pt x="4469" y="10744"/>
                    <a:pt x="3973" y="10744"/>
                  </a:cubicBezTo>
                  <a:cubicBezTo>
                    <a:pt x="3476" y="10744"/>
                    <a:pt x="4221" y="11373"/>
                    <a:pt x="5959" y="12369"/>
                  </a:cubicBezTo>
                  <a:cubicBezTo>
                    <a:pt x="7697" y="13365"/>
                    <a:pt x="10428" y="14728"/>
                    <a:pt x="13159" y="15672"/>
                  </a:cubicBezTo>
                  <a:cubicBezTo>
                    <a:pt x="15890" y="16616"/>
                    <a:pt x="18621" y="17140"/>
                    <a:pt x="21352" y="17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4464049" y="27644"/>
              <a:ext cx="431801" cy="40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15713"/>
                  </a:moveTo>
                  <a:cubicBezTo>
                    <a:pt x="212" y="17161"/>
                    <a:pt x="424" y="18608"/>
                    <a:pt x="688" y="19610"/>
                  </a:cubicBezTo>
                  <a:cubicBezTo>
                    <a:pt x="953" y="20612"/>
                    <a:pt x="1271" y="21169"/>
                    <a:pt x="1694" y="21336"/>
                  </a:cubicBezTo>
                  <a:cubicBezTo>
                    <a:pt x="2118" y="21503"/>
                    <a:pt x="2647" y="21280"/>
                    <a:pt x="3071" y="20835"/>
                  </a:cubicBezTo>
                  <a:cubicBezTo>
                    <a:pt x="3494" y="20390"/>
                    <a:pt x="3812" y="19722"/>
                    <a:pt x="4076" y="19109"/>
                  </a:cubicBezTo>
                  <a:cubicBezTo>
                    <a:pt x="4341" y="18497"/>
                    <a:pt x="4553" y="17940"/>
                    <a:pt x="4818" y="17996"/>
                  </a:cubicBezTo>
                  <a:cubicBezTo>
                    <a:pt x="5082" y="18051"/>
                    <a:pt x="5400" y="18719"/>
                    <a:pt x="5824" y="19054"/>
                  </a:cubicBezTo>
                  <a:cubicBezTo>
                    <a:pt x="6247" y="19388"/>
                    <a:pt x="6776" y="19388"/>
                    <a:pt x="7518" y="18552"/>
                  </a:cubicBezTo>
                  <a:cubicBezTo>
                    <a:pt x="8259" y="17717"/>
                    <a:pt x="9212" y="16047"/>
                    <a:pt x="10006" y="13264"/>
                  </a:cubicBezTo>
                  <a:cubicBezTo>
                    <a:pt x="10800" y="10480"/>
                    <a:pt x="11435" y="6583"/>
                    <a:pt x="11806" y="4357"/>
                  </a:cubicBezTo>
                  <a:cubicBezTo>
                    <a:pt x="12176" y="2130"/>
                    <a:pt x="12282" y="1573"/>
                    <a:pt x="12335" y="1016"/>
                  </a:cubicBezTo>
                  <a:cubicBezTo>
                    <a:pt x="12388" y="460"/>
                    <a:pt x="12388" y="-97"/>
                    <a:pt x="12335" y="14"/>
                  </a:cubicBezTo>
                  <a:cubicBezTo>
                    <a:pt x="12282" y="126"/>
                    <a:pt x="12176" y="905"/>
                    <a:pt x="11965" y="3466"/>
                  </a:cubicBezTo>
                  <a:cubicBezTo>
                    <a:pt x="11753" y="6027"/>
                    <a:pt x="11435" y="10369"/>
                    <a:pt x="11382" y="13152"/>
                  </a:cubicBezTo>
                  <a:cubicBezTo>
                    <a:pt x="11329" y="15936"/>
                    <a:pt x="11541" y="17161"/>
                    <a:pt x="11806" y="18051"/>
                  </a:cubicBezTo>
                  <a:cubicBezTo>
                    <a:pt x="12071" y="18942"/>
                    <a:pt x="12388" y="19499"/>
                    <a:pt x="12971" y="19666"/>
                  </a:cubicBezTo>
                  <a:cubicBezTo>
                    <a:pt x="13553" y="19833"/>
                    <a:pt x="14400" y="19610"/>
                    <a:pt x="15618" y="18441"/>
                  </a:cubicBezTo>
                  <a:cubicBezTo>
                    <a:pt x="16835" y="17272"/>
                    <a:pt x="18424" y="15157"/>
                    <a:pt x="19271" y="13598"/>
                  </a:cubicBezTo>
                  <a:cubicBezTo>
                    <a:pt x="20118" y="12039"/>
                    <a:pt x="20224" y="11037"/>
                    <a:pt x="20012" y="10480"/>
                  </a:cubicBezTo>
                  <a:cubicBezTo>
                    <a:pt x="19800" y="9924"/>
                    <a:pt x="19271" y="9812"/>
                    <a:pt x="18476" y="10258"/>
                  </a:cubicBezTo>
                  <a:cubicBezTo>
                    <a:pt x="17682" y="10703"/>
                    <a:pt x="16624" y="11705"/>
                    <a:pt x="15988" y="13041"/>
                  </a:cubicBezTo>
                  <a:cubicBezTo>
                    <a:pt x="15353" y="14377"/>
                    <a:pt x="15141" y="16047"/>
                    <a:pt x="15829" y="16994"/>
                  </a:cubicBezTo>
                  <a:cubicBezTo>
                    <a:pt x="16518" y="17940"/>
                    <a:pt x="18106" y="18163"/>
                    <a:pt x="19218" y="18274"/>
                  </a:cubicBezTo>
                  <a:cubicBezTo>
                    <a:pt x="20329" y="18385"/>
                    <a:pt x="20965" y="18385"/>
                    <a:pt x="21600" y="18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1174750" y="567667"/>
              <a:ext cx="3308350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5" y="20930"/>
                    <a:pt x="1050" y="20260"/>
                    <a:pt x="1562" y="19633"/>
                  </a:cubicBezTo>
                  <a:cubicBezTo>
                    <a:pt x="2073" y="19005"/>
                    <a:pt x="2570" y="18419"/>
                    <a:pt x="3082" y="17791"/>
                  </a:cubicBezTo>
                  <a:cubicBezTo>
                    <a:pt x="3593" y="17163"/>
                    <a:pt x="4118" y="16493"/>
                    <a:pt x="4609" y="15949"/>
                  </a:cubicBezTo>
                  <a:cubicBezTo>
                    <a:pt x="5099" y="15405"/>
                    <a:pt x="5555" y="14986"/>
                    <a:pt x="6032" y="14526"/>
                  </a:cubicBezTo>
                  <a:cubicBezTo>
                    <a:pt x="6509" y="14065"/>
                    <a:pt x="7007" y="13563"/>
                    <a:pt x="7532" y="13102"/>
                  </a:cubicBezTo>
                  <a:cubicBezTo>
                    <a:pt x="8057" y="12642"/>
                    <a:pt x="8610" y="12223"/>
                    <a:pt x="9176" y="11763"/>
                  </a:cubicBezTo>
                  <a:cubicBezTo>
                    <a:pt x="9743" y="11302"/>
                    <a:pt x="10323" y="10800"/>
                    <a:pt x="10911" y="10340"/>
                  </a:cubicBezTo>
                  <a:cubicBezTo>
                    <a:pt x="11498" y="9879"/>
                    <a:pt x="12092" y="9460"/>
                    <a:pt x="12679" y="9000"/>
                  </a:cubicBezTo>
                  <a:cubicBezTo>
                    <a:pt x="13267" y="8540"/>
                    <a:pt x="13847" y="8037"/>
                    <a:pt x="14400" y="7577"/>
                  </a:cubicBezTo>
                  <a:cubicBezTo>
                    <a:pt x="14953" y="7116"/>
                    <a:pt x="15478" y="6698"/>
                    <a:pt x="15989" y="6237"/>
                  </a:cubicBezTo>
                  <a:cubicBezTo>
                    <a:pt x="16501" y="5777"/>
                    <a:pt x="16998" y="5274"/>
                    <a:pt x="17530" y="4730"/>
                  </a:cubicBezTo>
                  <a:cubicBezTo>
                    <a:pt x="18062" y="4186"/>
                    <a:pt x="18629" y="3600"/>
                    <a:pt x="19168" y="3014"/>
                  </a:cubicBezTo>
                  <a:cubicBezTo>
                    <a:pt x="19707" y="2428"/>
                    <a:pt x="20218" y="1842"/>
                    <a:pt x="20619" y="1340"/>
                  </a:cubicBezTo>
                  <a:cubicBezTo>
                    <a:pt x="21020" y="837"/>
                    <a:pt x="21310" y="41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1367645" y="586717"/>
              <a:ext cx="3337706" cy="697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584" fill="norm" stroke="1" extrusionOk="0">
                  <a:moveTo>
                    <a:pt x="682" y="21404"/>
                  </a:moveTo>
                  <a:cubicBezTo>
                    <a:pt x="491" y="21469"/>
                    <a:pt x="299" y="21535"/>
                    <a:pt x="169" y="21567"/>
                  </a:cubicBezTo>
                  <a:cubicBezTo>
                    <a:pt x="39" y="21600"/>
                    <a:pt x="-29" y="21600"/>
                    <a:pt x="12" y="21436"/>
                  </a:cubicBezTo>
                  <a:cubicBezTo>
                    <a:pt x="53" y="21273"/>
                    <a:pt x="204" y="20945"/>
                    <a:pt x="518" y="20520"/>
                  </a:cubicBezTo>
                  <a:cubicBezTo>
                    <a:pt x="833" y="20095"/>
                    <a:pt x="1312" y="19571"/>
                    <a:pt x="1777" y="19080"/>
                  </a:cubicBezTo>
                  <a:cubicBezTo>
                    <a:pt x="2242" y="18589"/>
                    <a:pt x="2693" y="18131"/>
                    <a:pt x="3193" y="17673"/>
                  </a:cubicBezTo>
                  <a:cubicBezTo>
                    <a:pt x="3692" y="17215"/>
                    <a:pt x="4239" y="16756"/>
                    <a:pt x="4766" y="16298"/>
                  </a:cubicBezTo>
                  <a:cubicBezTo>
                    <a:pt x="5292" y="15840"/>
                    <a:pt x="5798" y="15382"/>
                    <a:pt x="6318" y="14891"/>
                  </a:cubicBezTo>
                  <a:cubicBezTo>
                    <a:pt x="6838" y="14400"/>
                    <a:pt x="7372" y="13876"/>
                    <a:pt x="7912" y="13353"/>
                  </a:cubicBezTo>
                  <a:cubicBezTo>
                    <a:pt x="8452" y="12829"/>
                    <a:pt x="8999" y="12305"/>
                    <a:pt x="9567" y="11782"/>
                  </a:cubicBezTo>
                  <a:cubicBezTo>
                    <a:pt x="10135" y="11258"/>
                    <a:pt x="10723" y="10735"/>
                    <a:pt x="11298" y="10211"/>
                  </a:cubicBezTo>
                  <a:cubicBezTo>
                    <a:pt x="11872" y="9687"/>
                    <a:pt x="12433" y="9164"/>
                    <a:pt x="12987" y="8673"/>
                  </a:cubicBezTo>
                  <a:cubicBezTo>
                    <a:pt x="13541" y="8182"/>
                    <a:pt x="14088" y="7724"/>
                    <a:pt x="14608" y="7265"/>
                  </a:cubicBezTo>
                  <a:cubicBezTo>
                    <a:pt x="15128" y="6807"/>
                    <a:pt x="15620" y="6349"/>
                    <a:pt x="16161" y="5858"/>
                  </a:cubicBezTo>
                  <a:cubicBezTo>
                    <a:pt x="16701" y="5367"/>
                    <a:pt x="17289" y="4844"/>
                    <a:pt x="17816" y="4385"/>
                  </a:cubicBezTo>
                  <a:cubicBezTo>
                    <a:pt x="18343" y="3927"/>
                    <a:pt x="18808" y="3535"/>
                    <a:pt x="19266" y="3109"/>
                  </a:cubicBezTo>
                  <a:cubicBezTo>
                    <a:pt x="19724" y="2684"/>
                    <a:pt x="20176" y="2225"/>
                    <a:pt x="20538" y="1865"/>
                  </a:cubicBezTo>
                  <a:cubicBezTo>
                    <a:pt x="20901" y="1505"/>
                    <a:pt x="21174" y="1244"/>
                    <a:pt x="21332" y="949"/>
                  </a:cubicBezTo>
                  <a:cubicBezTo>
                    <a:pt x="21489" y="655"/>
                    <a:pt x="21530" y="327"/>
                    <a:pt x="215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5035549" y="243817"/>
              <a:ext cx="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5029200" y="370817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2137833" y="1373861"/>
              <a:ext cx="52917" cy="298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466" fill="norm" stroke="1" extrusionOk="0">
                  <a:moveTo>
                    <a:pt x="3323" y="2300"/>
                  </a:moveTo>
                  <a:cubicBezTo>
                    <a:pt x="2492" y="1235"/>
                    <a:pt x="1661" y="170"/>
                    <a:pt x="831" y="18"/>
                  </a:cubicBezTo>
                  <a:cubicBezTo>
                    <a:pt x="0" y="-134"/>
                    <a:pt x="-831" y="627"/>
                    <a:pt x="1661" y="3517"/>
                  </a:cubicBezTo>
                  <a:cubicBezTo>
                    <a:pt x="4154" y="6407"/>
                    <a:pt x="9969" y="11427"/>
                    <a:pt x="13707" y="14773"/>
                  </a:cubicBezTo>
                  <a:cubicBezTo>
                    <a:pt x="17446" y="18120"/>
                    <a:pt x="19107" y="19793"/>
                    <a:pt x="20769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1985949" y="1342367"/>
              <a:ext cx="4016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85" y="21600"/>
                  </a:moveTo>
                  <a:cubicBezTo>
                    <a:pt x="-28" y="20267"/>
                    <a:pt x="-141" y="18933"/>
                    <a:pt x="538" y="17467"/>
                  </a:cubicBezTo>
                  <a:cubicBezTo>
                    <a:pt x="1216" y="16000"/>
                    <a:pt x="2686" y="14400"/>
                    <a:pt x="5457" y="11867"/>
                  </a:cubicBezTo>
                  <a:cubicBezTo>
                    <a:pt x="8228" y="9333"/>
                    <a:pt x="12299" y="5867"/>
                    <a:pt x="15183" y="3733"/>
                  </a:cubicBezTo>
                  <a:cubicBezTo>
                    <a:pt x="18066" y="1600"/>
                    <a:pt x="19763" y="800"/>
                    <a:pt x="214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2444749" y="1304267"/>
              <a:ext cx="35985" cy="344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0"/>
                  </a:moveTo>
                  <a:cubicBezTo>
                    <a:pt x="3812" y="3843"/>
                    <a:pt x="7624" y="7686"/>
                    <a:pt x="10800" y="10999"/>
                  </a:cubicBezTo>
                  <a:cubicBezTo>
                    <a:pt x="13976" y="14312"/>
                    <a:pt x="16518" y="17094"/>
                    <a:pt x="18424" y="18883"/>
                  </a:cubicBezTo>
                  <a:cubicBezTo>
                    <a:pt x="20329" y="20672"/>
                    <a:pt x="21600" y="21467"/>
                    <a:pt x="21600" y="21534"/>
                  </a:cubicBezTo>
                  <a:cubicBezTo>
                    <a:pt x="21600" y="21600"/>
                    <a:pt x="20329" y="20937"/>
                    <a:pt x="19059" y="20209"/>
                  </a:cubicBezTo>
                  <a:cubicBezTo>
                    <a:pt x="17788" y="19480"/>
                    <a:pt x="16518" y="18685"/>
                    <a:pt x="15247" y="17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2425700" y="1291048"/>
              <a:ext cx="139700" cy="178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1159" fill="norm" stroke="1" extrusionOk="0">
                  <a:moveTo>
                    <a:pt x="3757" y="18145"/>
                  </a:moveTo>
                  <a:cubicBezTo>
                    <a:pt x="3443" y="13373"/>
                    <a:pt x="3130" y="8601"/>
                    <a:pt x="3130" y="5587"/>
                  </a:cubicBezTo>
                  <a:cubicBezTo>
                    <a:pt x="3130" y="2573"/>
                    <a:pt x="3443" y="1317"/>
                    <a:pt x="4383" y="564"/>
                  </a:cubicBezTo>
                  <a:cubicBezTo>
                    <a:pt x="5322" y="-190"/>
                    <a:pt x="6887" y="-441"/>
                    <a:pt x="10017" y="1443"/>
                  </a:cubicBezTo>
                  <a:cubicBezTo>
                    <a:pt x="13148" y="3326"/>
                    <a:pt x="17843" y="7345"/>
                    <a:pt x="19722" y="10736"/>
                  </a:cubicBezTo>
                  <a:cubicBezTo>
                    <a:pt x="21600" y="14126"/>
                    <a:pt x="20661" y="16889"/>
                    <a:pt x="16904" y="18522"/>
                  </a:cubicBezTo>
                  <a:cubicBezTo>
                    <a:pt x="13148" y="20154"/>
                    <a:pt x="6574" y="20657"/>
                    <a:pt x="0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2813050" y="1386817"/>
              <a:ext cx="203200" cy="185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0" y="11649"/>
                  </a:moveTo>
                  <a:cubicBezTo>
                    <a:pt x="0" y="10193"/>
                    <a:pt x="0" y="8737"/>
                    <a:pt x="562" y="7766"/>
                  </a:cubicBezTo>
                  <a:cubicBezTo>
                    <a:pt x="1125" y="6796"/>
                    <a:pt x="2250" y="6310"/>
                    <a:pt x="4050" y="6553"/>
                  </a:cubicBezTo>
                  <a:cubicBezTo>
                    <a:pt x="5850" y="6796"/>
                    <a:pt x="8325" y="7766"/>
                    <a:pt x="10350" y="9587"/>
                  </a:cubicBezTo>
                  <a:cubicBezTo>
                    <a:pt x="12375" y="11407"/>
                    <a:pt x="13950" y="14076"/>
                    <a:pt x="14738" y="16261"/>
                  </a:cubicBezTo>
                  <a:cubicBezTo>
                    <a:pt x="15525" y="18445"/>
                    <a:pt x="15525" y="20144"/>
                    <a:pt x="14962" y="20872"/>
                  </a:cubicBezTo>
                  <a:cubicBezTo>
                    <a:pt x="14400" y="21600"/>
                    <a:pt x="13275" y="21357"/>
                    <a:pt x="12262" y="19658"/>
                  </a:cubicBezTo>
                  <a:cubicBezTo>
                    <a:pt x="11250" y="17960"/>
                    <a:pt x="10350" y="14804"/>
                    <a:pt x="10687" y="11528"/>
                  </a:cubicBezTo>
                  <a:cubicBezTo>
                    <a:pt x="11025" y="8252"/>
                    <a:pt x="12600" y="4854"/>
                    <a:pt x="14625" y="2912"/>
                  </a:cubicBezTo>
                  <a:cubicBezTo>
                    <a:pt x="16650" y="971"/>
                    <a:pt x="19125" y="4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3042932" y="1171448"/>
              <a:ext cx="449568" cy="374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48" fill="norm" stroke="1" extrusionOk="0">
                  <a:moveTo>
                    <a:pt x="1764" y="11983"/>
                  </a:moveTo>
                  <a:cubicBezTo>
                    <a:pt x="1156" y="13924"/>
                    <a:pt x="547" y="15866"/>
                    <a:pt x="243" y="17201"/>
                  </a:cubicBezTo>
                  <a:cubicBezTo>
                    <a:pt x="-61" y="18536"/>
                    <a:pt x="-61" y="19264"/>
                    <a:pt x="142" y="19810"/>
                  </a:cubicBezTo>
                  <a:cubicBezTo>
                    <a:pt x="345" y="20356"/>
                    <a:pt x="750" y="20720"/>
                    <a:pt x="1105" y="20659"/>
                  </a:cubicBezTo>
                  <a:cubicBezTo>
                    <a:pt x="1460" y="20599"/>
                    <a:pt x="1764" y="20113"/>
                    <a:pt x="2018" y="19567"/>
                  </a:cubicBezTo>
                  <a:cubicBezTo>
                    <a:pt x="2271" y="19021"/>
                    <a:pt x="2474" y="18414"/>
                    <a:pt x="2677" y="17747"/>
                  </a:cubicBezTo>
                  <a:cubicBezTo>
                    <a:pt x="2880" y="17079"/>
                    <a:pt x="3083" y="16351"/>
                    <a:pt x="3285" y="16351"/>
                  </a:cubicBezTo>
                  <a:cubicBezTo>
                    <a:pt x="3488" y="16351"/>
                    <a:pt x="3691" y="17079"/>
                    <a:pt x="3894" y="17868"/>
                  </a:cubicBezTo>
                  <a:cubicBezTo>
                    <a:pt x="4097" y="18657"/>
                    <a:pt x="4300" y="19506"/>
                    <a:pt x="4654" y="19992"/>
                  </a:cubicBezTo>
                  <a:cubicBezTo>
                    <a:pt x="5009" y="20477"/>
                    <a:pt x="5516" y="20599"/>
                    <a:pt x="6226" y="20174"/>
                  </a:cubicBezTo>
                  <a:cubicBezTo>
                    <a:pt x="6936" y="19749"/>
                    <a:pt x="7849" y="18778"/>
                    <a:pt x="8660" y="16291"/>
                  </a:cubicBezTo>
                  <a:cubicBezTo>
                    <a:pt x="9471" y="13803"/>
                    <a:pt x="10181" y="9799"/>
                    <a:pt x="10638" y="7190"/>
                  </a:cubicBezTo>
                  <a:cubicBezTo>
                    <a:pt x="11094" y="4581"/>
                    <a:pt x="11297" y="3367"/>
                    <a:pt x="11398" y="2275"/>
                  </a:cubicBezTo>
                  <a:cubicBezTo>
                    <a:pt x="11500" y="1183"/>
                    <a:pt x="11500" y="212"/>
                    <a:pt x="11449" y="30"/>
                  </a:cubicBezTo>
                  <a:cubicBezTo>
                    <a:pt x="11398" y="-152"/>
                    <a:pt x="11297" y="455"/>
                    <a:pt x="11145" y="2760"/>
                  </a:cubicBezTo>
                  <a:cubicBezTo>
                    <a:pt x="10993" y="5066"/>
                    <a:pt x="10790" y="9070"/>
                    <a:pt x="10790" y="12104"/>
                  </a:cubicBezTo>
                  <a:cubicBezTo>
                    <a:pt x="10790" y="15138"/>
                    <a:pt x="10993" y="17201"/>
                    <a:pt x="11297" y="18414"/>
                  </a:cubicBezTo>
                  <a:cubicBezTo>
                    <a:pt x="11601" y="19628"/>
                    <a:pt x="12007" y="19992"/>
                    <a:pt x="12463" y="20052"/>
                  </a:cubicBezTo>
                  <a:cubicBezTo>
                    <a:pt x="12919" y="20113"/>
                    <a:pt x="13426" y="19870"/>
                    <a:pt x="14288" y="18839"/>
                  </a:cubicBezTo>
                  <a:cubicBezTo>
                    <a:pt x="15150" y="17808"/>
                    <a:pt x="16367" y="15987"/>
                    <a:pt x="17178" y="14470"/>
                  </a:cubicBezTo>
                  <a:cubicBezTo>
                    <a:pt x="17990" y="12954"/>
                    <a:pt x="18395" y="11740"/>
                    <a:pt x="18446" y="10891"/>
                  </a:cubicBezTo>
                  <a:cubicBezTo>
                    <a:pt x="18497" y="10041"/>
                    <a:pt x="18193" y="9556"/>
                    <a:pt x="17736" y="9435"/>
                  </a:cubicBezTo>
                  <a:cubicBezTo>
                    <a:pt x="17280" y="9313"/>
                    <a:pt x="16671" y="9556"/>
                    <a:pt x="15860" y="10769"/>
                  </a:cubicBezTo>
                  <a:cubicBezTo>
                    <a:pt x="15049" y="11983"/>
                    <a:pt x="14035" y="14167"/>
                    <a:pt x="13578" y="15866"/>
                  </a:cubicBezTo>
                  <a:cubicBezTo>
                    <a:pt x="13122" y="17565"/>
                    <a:pt x="13224" y="18778"/>
                    <a:pt x="14643" y="19628"/>
                  </a:cubicBezTo>
                  <a:cubicBezTo>
                    <a:pt x="16063" y="20477"/>
                    <a:pt x="18801" y="20963"/>
                    <a:pt x="21539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5779141" y="49164"/>
              <a:ext cx="278759" cy="487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342" fill="norm" stroke="1" extrusionOk="0">
                  <a:moveTo>
                    <a:pt x="4859" y="2963"/>
                  </a:moveTo>
                  <a:cubicBezTo>
                    <a:pt x="4368" y="3426"/>
                    <a:pt x="3877" y="3890"/>
                    <a:pt x="3223" y="4122"/>
                  </a:cubicBezTo>
                  <a:cubicBezTo>
                    <a:pt x="2568" y="4353"/>
                    <a:pt x="1750" y="4353"/>
                    <a:pt x="1177" y="4122"/>
                  </a:cubicBezTo>
                  <a:cubicBezTo>
                    <a:pt x="605" y="3890"/>
                    <a:pt x="277" y="3426"/>
                    <a:pt x="114" y="2917"/>
                  </a:cubicBezTo>
                  <a:cubicBezTo>
                    <a:pt x="-50" y="2407"/>
                    <a:pt x="-50" y="1850"/>
                    <a:pt x="195" y="1387"/>
                  </a:cubicBezTo>
                  <a:cubicBezTo>
                    <a:pt x="441" y="923"/>
                    <a:pt x="932" y="553"/>
                    <a:pt x="1586" y="275"/>
                  </a:cubicBezTo>
                  <a:cubicBezTo>
                    <a:pt x="2241" y="-4"/>
                    <a:pt x="3059" y="-189"/>
                    <a:pt x="3959" y="321"/>
                  </a:cubicBezTo>
                  <a:cubicBezTo>
                    <a:pt x="4859" y="831"/>
                    <a:pt x="5841" y="2036"/>
                    <a:pt x="6168" y="4075"/>
                  </a:cubicBezTo>
                  <a:cubicBezTo>
                    <a:pt x="6495" y="6115"/>
                    <a:pt x="6168" y="8989"/>
                    <a:pt x="5759" y="10611"/>
                  </a:cubicBezTo>
                  <a:cubicBezTo>
                    <a:pt x="5350" y="12233"/>
                    <a:pt x="4859" y="12604"/>
                    <a:pt x="4205" y="12836"/>
                  </a:cubicBezTo>
                  <a:cubicBezTo>
                    <a:pt x="3550" y="13068"/>
                    <a:pt x="2732" y="13160"/>
                    <a:pt x="2159" y="12929"/>
                  </a:cubicBezTo>
                  <a:cubicBezTo>
                    <a:pt x="1586" y="12697"/>
                    <a:pt x="1259" y="12141"/>
                    <a:pt x="1423" y="11353"/>
                  </a:cubicBezTo>
                  <a:cubicBezTo>
                    <a:pt x="1586" y="10565"/>
                    <a:pt x="2241" y="9545"/>
                    <a:pt x="4123" y="8247"/>
                  </a:cubicBezTo>
                  <a:cubicBezTo>
                    <a:pt x="6005" y="6949"/>
                    <a:pt x="9114" y="5373"/>
                    <a:pt x="10995" y="4400"/>
                  </a:cubicBezTo>
                  <a:cubicBezTo>
                    <a:pt x="12877" y="3426"/>
                    <a:pt x="13532" y="3056"/>
                    <a:pt x="14186" y="2546"/>
                  </a:cubicBezTo>
                  <a:cubicBezTo>
                    <a:pt x="14841" y="2036"/>
                    <a:pt x="15495" y="1387"/>
                    <a:pt x="15414" y="1248"/>
                  </a:cubicBezTo>
                  <a:cubicBezTo>
                    <a:pt x="15332" y="1109"/>
                    <a:pt x="14514" y="1480"/>
                    <a:pt x="13450" y="2499"/>
                  </a:cubicBezTo>
                  <a:cubicBezTo>
                    <a:pt x="12386" y="3519"/>
                    <a:pt x="11077" y="5188"/>
                    <a:pt x="9850" y="7552"/>
                  </a:cubicBezTo>
                  <a:cubicBezTo>
                    <a:pt x="8623" y="9916"/>
                    <a:pt x="7477" y="12975"/>
                    <a:pt x="6823" y="15061"/>
                  </a:cubicBezTo>
                  <a:cubicBezTo>
                    <a:pt x="6168" y="17147"/>
                    <a:pt x="6005" y="18259"/>
                    <a:pt x="6086" y="19093"/>
                  </a:cubicBezTo>
                  <a:cubicBezTo>
                    <a:pt x="6168" y="19928"/>
                    <a:pt x="6495" y="20484"/>
                    <a:pt x="7068" y="20855"/>
                  </a:cubicBezTo>
                  <a:cubicBezTo>
                    <a:pt x="7641" y="21226"/>
                    <a:pt x="8459" y="21411"/>
                    <a:pt x="9195" y="21318"/>
                  </a:cubicBezTo>
                  <a:cubicBezTo>
                    <a:pt x="9932" y="21226"/>
                    <a:pt x="10586" y="20855"/>
                    <a:pt x="11159" y="19603"/>
                  </a:cubicBezTo>
                  <a:cubicBezTo>
                    <a:pt x="11732" y="18352"/>
                    <a:pt x="12223" y="16220"/>
                    <a:pt x="12305" y="14922"/>
                  </a:cubicBezTo>
                  <a:cubicBezTo>
                    <a:pt x="12386" y="13624"/>
                    <a:pt x="12059" y="13160"/>
                    <a:pt x="11895" y="12697"/>
                  </a:cubicBezTo>
                  <a:cubicBezTo>
                    <a:pt x="11732" y="12233"/>
                    <a:pt x="11732" y="11770"/>
                    <a:pt x="12959" y="11399"/>
                  </a:cubicBezTo>
                  <a:cubicBezTo>
                    <a:pt x="14186" y="11028"/>
                    <a:pt x="16641" y="10750"/>
                    <a:pt x="18277" y="10565"/>
                  </a:cubicBezTo>
                  <a:cubicBezTo>
                    <a:pt x="19914" y="10379"/>
                    <a:pt x="20732" y="10287"/>
                    <a:pt x="21550" y="10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6642525" y="95250"/>
              <a:ext cx="164675" cy="30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02" fill="norm" stroke="1" extrusionOk="0">
                  <a:moveTo>
                    <a:pt x="21544" y="1518"/>
                  </a:moveTo>
                  <a:cubicBezTo>
                    <a:pt x="20713" y="922"/>
                    <a:pt x="19882" y="326"/>
                    <a:pt x="18775" y="102"/>
                  </a:cubicBezTo>
                  <a:cubicBezTo>
                    <a:pt x="17667" y="-121"/>
                    <a:pt x="16282" y="28"/>
                    <a:pt x="14067" y="475"/>
                  </a:cubicBezTo>
                  <a:cubicBezTo>
                    <a:pt x="11852" y="922"/>
                    <a:pt x="8806" y="1667"/>
                    <a:pt x="6729" y="2709"/>
                  </a:cubicBezTo>
                  <a:cubicBezTo>
                    <a:pt x="4652" y="3752"/>
                    <a:pt x="3544" y="5093"/>
                    <a:pt x="2575" y="7476"/>
                  </a:cubicBezTo>
                  <a:cubicBezTo>
                    <a:pt x="1606" y="9860"/>
                    <a:pt x="775" y="13286"/>
                    <a:pt x="359" y="15371"/>
                  </a:cubicBezTo>
                  <a:cubicBezTo>
                    <a:pt x="-56" y="17457"/>
                    <a:pt x="-56" y="18202"/>
                    <a:pt x="82" y="18947"/>
                  </a:cubicBezTo>
                  <a:cubicBezTo>
                    <a:pt x="221" y="19691"/>
                    <a:pt x="498" y="20436"/>
                    <a:pt x="1329" y="20883"/>
                  </a:cubicBezTo>
                  <a:cubicBezTo>
                    <a:pt x="2159" y="21330"/>
                    <a:pt x="3544" y="21479"/>
                    <a:pt x="6867" y="21032"/>
                  </a:cubicBezTo>
                  <a:cubicBezTo>
                    <a:pt x="10190" y="20585"/>
                    <a:pt x="15452" y="19542"/>
                    <a:pt x="20713" y="18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6642100" y="269217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6864350" y="300967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6921500" y="389867"/>
              <a:ext cx="508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7146673" y="116817"/>
              <a:ext cx="162177" cy="278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98" fill="norm" stroke="1" extrusionOk="0">
                  <a:moveTo>
                    <a:pt x="21493" y="0"/>
                  </a:moveTo>
                  <a:cubicBezTo>
                    <a:pt x="18688" y="0"/>
                    <a:pt x="15883" y="0"/>
                    <a:pt x="12797" y="491"/>
                  </a:cubicBezTo>
                  <a:cubicBezTo>
                    <a:pt x="9711" y="982"/>
                    <a:pt x="6345" y="1964"/>
                    <a:pt x="4381" y="3845"/>
                  </a:cubicBezTo>
                  <a:cubicBezTo>
                    <a:pt x="2418" y="5727"/>
                    <a:pt x="1857" y="8509"/>
                    <a:pt x="1296" y="11209"/>
                  </a:cubicBezTo>
                  <a:cubicBezTo>
                    <a:pt x="735" y="13909"/>
                    <a:pt x="174" y="16527"/>
                    <a:pt x="33" y="18245"/>
                  </a:cubicBezTo>
                  <a:cubicBezTo>
                    <a:pt x="-107" y="19964"/>
                    <a:pt x="174" y="20782"/>
                    <a:pt x="1296" y="21191"/>
                  </a:cubicBezTo>
                  <a:cubicBezTo>
                    <a:pt x="2418" y="21600"/>
                    <a:pt x="4381" y="21600"/>
                    <a:pt x="7327" y="21191"/>
                  </a:cubicBezTo>
                  <a:cubicBezTo>
                    <a:pt x="10272" y="20782"/>
                    <a:pt x="14199" y="19964"/>
                    <a:pt x="18127" y="19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7150099" y="256517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7327900" y="305200"/>
              <a:ext cx="95250" cy="105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0" y="1694"/>
                  </a:moveTo>
                  <a:cubicBezTo>
                    <a:pt x="2400" y="847"/>
                    <a:pt x="4800" y="0"/>
                    <a:pt x="7200" y="0"/>
                  </a:cubicBezTo>
                  <a:cubicBezTo>
                    <a:pt x="9600" y="0"/>
                    <a:pt x="12000" y="847"/>
                    <a:pt x="13200" y="2329"/>
                  </a:cubicBezTo>
                  <a:cubicBezTo>
                    <a:pt x="14400" y="3812"/>
                    <a:pt x="14400" y="5929"/>
                    <a:pt x="13680" y="8047"/>
                  </a:cubicBezTo>
                  <a:cubicBezTo>
                    <a:pt x="12960" y="10165"/>
                    <a:pt x="11520" y="12282"/>
                    <a:pt x="9360" y="14612"/>
                  </a:cubicBezTo>
                  <a:cubicBezTo>
                    <a:pt x="7200" y="16941"/>
                    <a:pt x="4320" y="19482"/>
                    <a:pt x="4560" y="20541"/>
                  </a:cubicBezTo>
                  <a:cubicBezTo>
                    <a:pt x="4800" y="21600"/>
                    <a:pt x="8160" y="21176"/>
                    <a:pt x="11520" y="20541"/>
                  </a:cubicBezTo>
                  <a:cubicBezTo>
                    <a:pt x="14880" y="19906"/>
                    <a:pt x="18240" y="19059"/>
                    <a:pt x="21600" y="18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7448550" y="389867"/>
              <a:ext cx="698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7562850" y="389867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7791450" y="377167"/>
              <a:ext cx="571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7981950" y="402567"/>
              <a:ext cx="19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8147948" y="91417"/>
              <a:ext cx="202302" cy="315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65" fill="norm" stroke="1" extrusionOk="0">
                  <a:moveTo>
                    <a:pt x="19479" y="0"/>
                  </a:moveTo>
                  <a:cubicBezTo>
                    <a:pt x="16329" y="432"/>
                    <a:pt x="13179" y="864"/>
                    <a:pt x="10366" y="1512"/>
                  </a:cubicBezTo>
                  <a:cubicBezTo>
                    <a:pt x="7554" y="2160"/>
                    <a:pt x="5079" y="3024"/>
                    <a:pt x="3617" y="4680"/>
                  </a:cubicBezTo>
                  <a:cubicBezTo>
                    <a:pt x="2154" y="6336"/>
                    <a:pt x="1704" y="8784"/>
                    <a:pt x="1254" y="11232"/>
                  </a:cubicBezTo>
                  <a:cubicBezTo>
                    <a:pt x="804" y="13680"/>
                    <a:pt x="354" y="16128"/>
                    <a:pt x="129" y="17856"/>
                  </a:cubicBezTo>
                  <a:cubicBezTo>
                    <a:pt x="-96" y="19584"/>
                    <a:pt x="-96" y="20592"/>
                    <a:pt x="692" y="21096"/>
                  </a:cubicBezTo>
                  <a:cubicBezTo>
                    <a:pt x="1479" y="21600"/>
                    <a:pt x="3054" y="21600"/>
                    <a:pt x="6654" y="21024"/>
                  </a:cubicBezTo>
                  <a:cubicBezTo>
                    <a:pt x="10254" y="20448"/>
                    <a:pt x="15879" y="19296"/>
                    <a:pt x="21504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8140700" y="288267"/>
              <a:ext cx="1841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66" y="14400"/>
                    <a:pt x="9931" y="7200"/>
                    <a:pt x="13531" y="3600"/>
                  </a:cubicBezTo>
                  <a:cubicBezTo>
                    <a:pt x="17131" y="0"/>
                    <a:pt x="1936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8349030" y="363065"/>
              <a:ext cx="115521" cy="109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055" fill="norm" stroke="1" extrusionOk="0">
                  <a:moveTo>
                    <a:pt x="6117" y="5161"/>
                  </a:moveTo>
                  <a:cubicBezTo>
                    <a:pt x="4938" y="7198"/>
                    <a:pt x="3760" y="9236"/>
                    <a:pt x="2582" y="11478"/>
                  </a:cubicBezTo>
                  <a:cubicBezTo>
                    <a:pt x="1404" y="13719"/>
                    <a:pt x="226" y="16164"/>
                    <a:pt x="29" y="16368"/>
                  </a:cubicBezTo>
                  <a:cubicBezTo>
                    <a:pt x="-167" y="16572"/>
                    <a:pt x="618" y="14534"/>
                    <a:pt x="1993" y="11478"/>
                  </a:cubicBezTo>
                  <a:cubicBezTo>
                    <a:pt x="3368" y="8421"/>
                    <a:pt x="5331" y="4346"/>
                    <a:pt x="7295" y="2104"/>
                  </a:cubicBezTo>
                  <a:cubicBezTo>
                    <a:pt x="9258" y="-137"/>
                    <a:pt x="11222" y="-545"/>
                    <a:pt x="13578" y="678"/>
                  </a:cubicBezTo>
                  <a:cubicBezTo>
                    <a:pt x="15935" y="1900"/>
                    <a:pt x="18684" y="4753"/>
                    <a:pt x="20058" y="8421"/>
                  </a:cubicBezTo>
                  <a:cubicBezTo>
                    <a:pt x="21433" y="12089"/>
                    <a:pt x="21433" y="16572"/>
                    <a:pt x="21433" y="21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8921750" y="0"/>
              <a:ext cx="124107" cy="44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16" fill="norm" stroke="1" extrusionOk="0">
                  <a:moveTo>
                    <a:pt x="20868" y="3223"/>
                  </a:moveTo>
                  <a:cubicBezTo>
                    <a:pt x="21234" y="2706"/>
                    <a:pt x="21600" y="2190"/>
                    <a:pt x="21417" y="1673"/>
                  </a:cubicBezTo>
                  <a:cubicBezTo>
                    <a:pt x="21234" y="1156"/>
                    <a:pt x="20502" y="639"/>
                    <a:pt x="19220" y="329"/>
                  </a:cubicBezTo>
                  <a:cubicBezTo>
                    <a:pt x="17939" y="19"/>
                    <a:pt x="16108" y="-84"/>
                    <a:pt x="14461" y="71"/>
                  </a:cubicBezTo>
                  <a:cubicBezTo>
                    <a:pt x="12814" y="226"/>
                    <a:pt x="11349" y="639"/>
                    <a:pt x="9702" y="1673"/>
                  </a:cubicBezTo>
                  <a:cubicBezTo>
                    <a:pt x="8054" y="2706"/>
                    <a:pt x="6224" y="4360"/>
                    <a:pt x="4942" y="7099"/>
                  </a:cubicBezTo>
                  <a:cubicBezTo>
                    <a:pt x="3661" y="9838"/>
                    <a:pt x="2929" y="13661"/>
                    <a:pt x="2197" y="16245"/>
                  </a:cubicBezTo>
                  <a:cubicBezTo>
                    <a:pt x="1464" y="18829"/>
                    <a:pt x="732" y="20172"/>
                    <a:pt x="0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8858250" y="288267"/>
              <a:ext cx="2413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9" y="17600"/>
                    <a:pt x="758" y="13600"/>
                    <a:pt x="4358" y="10000"/>
                  </a:cubicBezTo>
                  <a:cubicBezTo>
                    <a:pt x="7958" y="6400"/>
                    <a:pt x="14779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9006983" y="269217"/>
              <a:ext cx="130668" cy="125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310" fill="norm" stroke="1" extrusionOk="0">
                  <a:moveTo>
                    <a:pt x="21165" y="0"/>
                  </a:moveTo>
                  <a:cubicBezTo>
                    <a:pt x="16365" y="1080"/>
                    <a:pt x="11565" y="2160"/>
                    <a:pt x="7965" y="4500"/>
                  </a:cubicBezTo>
                  <a:cubicBezTo>
                    <a:pt x="4365" y="6840"/>
                    <a:pt x="1965" y="10440"/>
                    <a:pt x="765" y="13140"/>
                  </a:cubicBezTo>
                  <a:cubicBezTo>
                    <a:pt x="-435" y="15840"/>
                    <a:pt x="-435" y="17640"/>
                    <a:pt x="2308" y="19080"/>
                  </a:cubicBezTo>
                  <a:cubicBezTo>
                    <a:pt x="5051" y="20520"/>
                    <a:pt x="10536" y="21600"/>
                    <a:pt x="13965" y="21240"/>
                  </a:cubicBezTo>
                  <a:cubicBezTo>
                    <a:pt x="17394" y="20880"/>
                    <a:pt x="18765" y="19080"/>
                    <a:pt x="18422" y="16200"/>
                  </a:cubicBezTo>
                  <a:cubicBezTo>
                    <a:pt x="18079" y="13320"/>
                    <a:pt x="16022" y="9360"/>
                    <a:pt x="13965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9150350" y="241923"/>
              <a:ext cx="127000" cy="146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8" fill="norm" stroke="1" extrusionOk="0">
                  <a:moveTo>
                    <a:pt x="0" y="3923"/>
                  </a:moveTo>
                  <a:cubicBezTo>
                    <a:pt x="1800" y="3619"/>
                    <a:pt x="3600" y="3315"/>
                    <a:pt x="5220" y="3771"/>
                  </a:cubicBezTo>
                  <a:cubicBezTo>
                    <a:pt x="6840" y="4227"/>
                    <a:pt x="8280" y="5444"/>
                    <a:pt x="9720" y="8030"/>
                  </a:cubicBezTo>
                  <a:cubicBezTo>
                    <a:pt x="11160" y="10616"/>
                    <a:pt x="12600" y="14571"/>
                    <a:pt x="12780" y="17157"/>
                  </a:cubicBezTo>
                  <a:cubicBezTo>
                    <a:pt x="12960" y="19743"/>
                    <a:pt x="11880" y="20960"/>
                    <a:pt x="10620" y="21112"/>
                  </a:cubicBezTo>
                  <a:cubicBezTo>
                    <a:pt x="9360" y="21264"/>
                    <a:pt x="7920" y="20351"/>
                    <a:pt x="6840" y="17918"/>
                  </a:cubicBezTo>
                  <a:cubicBezTo>
                    <a:pt x="5760" y="15484"/>
                    <a:pt x="5040" y="11529"/>
                    <a:pt x="5940" y="8182"/>
                  </a:cubicBezTo>
                  <a:cubicBezTo>
                    <a:pt x="6840" y="4836"/>
                    <a:pt x="9360" y="2098"/>
                    <a:pt x="12240" y="881"/>
                  </a:cubicBezTo>
                  <a:cubicBezTo>
                    <a:pt x="15120" y="-336"/>
                    <a:pt x="18360" y="-32"/>
                    <a:pt x="21600" y="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9313454" y="257459"/>
              <a:ext cx="164203" cy="132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0476" fill="norm" stroke="1" extrusionOk="0">
                  <a:moveTo>
                    <a:pt x="2719" y="3781"/>
                  </a:moveTo>
                  <a:cubicBezTo>
                    <a:pt x="2445" y="5418"/>
                    <a:pt x="2172" y="7054"/>
                    <a:pt x="1762" y="10327"/>
                  </a:cubicBezTo>
                  <a:cubicBezTo>
                    <a:pt x="1352" y="13599"/>
                    <a:pt x="805" y="18509"/>
                    <a:pt x="395" y="19981"/>
                  </a:cubicBezTo>
                  <a:cubicBezTo>
                    <a:pt x="-16" y="21454"/>
                    <a:pt x="-289" y="19490"/>
                    <a:pt x="531" y="16054"/>
                  </a:cubicBezTo>
                  <a:cubicBezTo>
                    <a:pt x="1352" y="12618"/>
                    <a:pt x="3265" y="7709"/>
                    <a:pt x="4633" y="4599"/>
                  </a:cubicBezTo>
                  <a:cubicBezTo>
                    <a:pt x="6000" y="1490"/>
                    <a:pt x="6820" y="181"/>
                    <a:pt x="7777" y="18"/>
                  </a:cubicBezTo>
                  <a:cubicBezTo>
                    <a:pt x="8734" y="-146"/>
                    <a:pt x="9827" y="836"/>
                    <a:pt x="10511" y="2145"/>
                  </a:cubicBezTo>
                  <a:cubicBezTo>
                    <a:pt x="11195" y="3454"/>
                    <a:pt x="11468" y="5090"/>
                    <a:pt x="11468" y="7054"/>
                  </a:cubicBezTo>
                  <a:cubicBezTo>
                    <a:pt x="11468" y="9018"/>
                    <a:pt x="11195" y="11309"/>
                    <a:pt x="11331" y="11309"/>
                  </a:cubicBezTo>
                  <a:cubicBezTo>
                    <a:pt x="11468" y="11309"/>
                    <a:pt x="12015" y="9018"/>
                    <a:pt x="12835" y="7054"/>
                  </a:cubicBezTo>
                  <a:cubicBezTo>
                    <a:pt x="13655" y="5090"/>
                    <a:pt x="14749" y="3454"/>
                    <a:pt x="15979" y="2309"/>
                  </a:cubicBezTo>
                  <a:cubicBezTo>
                    <a:pt x="17210" y="1163"/>
                    <a:pt x="18577" y="509"/>
                    <a:pt x="19534" y="1163"/>
                  </a:cubicBezTo>
                  <a:cubicBezTo>
                    <a:pt x="20491" y="1818"/>
                    <a:pt x="21038" y="3781"/>
                    <a:pt x="21174" y="7054"/>
                  </a:cubicBezTo>
                  <a:cubicBezTo>
                    <a:pt x="21311" y="10327"/>
                    <a:pt x="21038" y="14909"/>
                    <a:pt x="20764" y="19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9531350" y="258223"/>
              <a:ext cx="101600" cy="193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21600" y="4741"/>
                  </a:moveTo>
                  <a:cubicBezTo>
                    <a:pt x="21150" y="3568"/>
                    <a:pt x="20700" y="2394"/>
                    <a:pt x="19575" y="1454"/>
                  </a:cubicBezTo>
                  <a:cubicBezTo>
                    <a:pt x="18450" y="515"/>
                    <a:pt x="16650" y="-189"/>
                    <a:pt x="13275" y="46"/>
                  </a:cubicBezTo>
                  <a:cubicBezTo>
                    <a:pt x="9900" y="281"/>
                    <a:pt x="4950" y="1454"/>
                    <a:pt x="2700" y="3215"/>
                  </a:cubicBezTo>
                  <a:cubicBezTo>
                    <a:pt x="450" y="4976"/>
                    <a:pt x="900" y="7324"/>
                    <a:pt x="4050" y="9789"/>
                  </a:cubicBezTo>
                  <a:cubicBezTo>
                    <a:pt x="7200" y="12254"/>
                    <a:pt x="13050" y="14837"/>
                    <a:pt x="16425" y="16715"/>
                  </a:cubicBezTo>
                  <a:cubicBezTo>
                    <a:pt x="19800" y="18594"/>
                    <a:pt x="20700" y="19768"/>
                    <a:pt x="20025" y="20472"/>
                  </a:cubicBezTo>
                  <a:cubicBezTo>
                    <a:pt x="19350" y="21176"/>
                    <a:pt x="17100" y="21411"/>
                    <a:pt x="13500" y="21411"/>
                  </a:cubicBezTo>
                  <a:cubicBezTo>
                    <a:pt x="9900" y="21411"/>
                    <a:pt x="4950" y="21176"/>
                    <a:pt x="0" y="20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10078933" y="257408"/>
              <a:ext cx="233467" cy="170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0970" fill="norm" stroke="1" extrusionOk="0">
                  <a:moveTo>
                    <a:pt x="13875" y="10040"/>
                  </a:moveTo>
                  <a:cubicBezTo>
                    <a:pt x="13875" y="7177"/>
                    <a:pt x="13875" y="4315"/>
                    <a:pt x="13486" y="2363"/>
                  </a:cubicBezTo>
                  <a:cubicBezTo>
                    <a:pt x="13096" y="411"/>
                    <a:pt x="12318" y="-630"/>
                    <a:pt x="10275" y="411"/>
                  </a:cubicBezTo>
                  <a:cubicBezTo>
                    <a:pt x="8232" y="1452"/>
                    <a:pt x="4923" y="4575"/>
                    <a:pt x="2978" y="6917"/>
                  </a:cubicBezTo>
                  <a:cubicBezTo>
                    <a:pt x="1032" y="9259"/>
                    <a:pt x="448" y="10821"/>
                    <a:pt x="156" y="12512"/>
                  </a:cubicBezTo>
                  <a:cubicBezTo>
                    <a:pt x="-136" y="14204"/>
                    <a:pt x="-136" y="16025"/>
                    <a:pt x="1226" y="16676"/>
                  </a:cubicBezTo>
                  <a:cubicBezTo>
                    <a:pt x="2588" y="17327"/>
                    <a:pt x="5313" y="16806"/>
                    <a:pt x="7161" y="15895"/>
                  </a:cubicBezTo>
                  <a:cubicBezTo>
                    <a:pt x="9010" y="14984"/>
                    <a:pt x="9983" y="13683"/>
                    <a:pt x="10859" y="12382"/>
                  </a:cubicBezTo>
                  <a:cubicBezTo>
                    <a:pt x="11734" y="11081"/>
                    <a:pt x="12513" y="9780"/>
                    <a:pt x="12902" y="10170"/>
                  </a:cubicBezTo>
                  <a:cubicBezTo>
                    <a:pt x="13291" y="10560"/>
                    <a:pt x="13291" y="12642"/>
                    <a:pt x="13388" y="14334"/>
                  </a:cubicBezTo>
                  <a:cubicBezTo>
                    <a:pt x="13486" y="16025"/>
                    <a:pt x="13680" y="17327"/>
                    <a:pt x="15042" y="18368"/>
                  </a:cubicBezTo>
                  <a:cubicBezTo>
                    <a:pt x="16405" y="19409"/>
                    <a:pt x="18934" y="20189"/>
                    <a:pt x="21464" y="20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10644716" y="214291"/>
              <a:ext cx="100991" cy="365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316" fill="norm" stroke="1" extrusionOk="0">
                  <a:moveTo>
                    <a:pt x="11461" y="10238"/>
                  </a:moveTo>
                  <a:cubicBezTo>
                    <a:pt x="8816" y="12460"/>
                    <a:pt x="6171" y="14681"/>
                    <a:pt x="4849" y="16163"/>
                  </a:cubicBezTo>
                  <a:cubicBezTo>
                    <a:pt x="3527" y="17644"/>
                    <a:pt x="3527" y="18384"/>
                    <a:pt x="3086" y="19248"/>
                  </a:cubicBezTo>
                  <a:cubicBezTo>
                    <a:pt x="2645" y="20112"/>
                    <a:pt x="1763" y="21100"/>
                    <a:pt x="1102" y="21285"/>
                  </a:cubicBezTo>
                  <a:cubicBezTo>
                    <a:pt x="441" y="21470"/>
                    <a:pt x="0" y="20853"/>
                    <a:pt x="0" y="18384"/>
                  </a:cubicBezTo>
                  <a:cubicBezTo>
                    <a:pt x="0" y="15916"/>
                    <a:pt x="441" y="11596"/>
                    <a:pt x="1322" y="8510"/>
                  </a:cubicBezTo>
                  <a:cubicBezTo>
                    <a:pt x="2204" y="5424"/>
                    <a:pt x="3527" y="3573"/>
                    <a:pt x="4629" y="2339"/>
                  </a:cubicBezTo>
                  <a:cubicBezTo>
                    <a:pt x="5731" y="1104"/>
                    <a:pt x="6612" y="487"/>
                    <a:pt x="8155" y="179"/>
                  </a:cubicBezTo>
                  <a:cubicBezTo>
                    <a:pt x="9698" y="-130"/>
                    <a:pt x="11902" y="-130"/>
                    <a:pt x="14327" y="919"/>
                  </a:cubicBezTo>
                  <a:cubicBezTo>
                    <a:pt x="16751" y="1968"/>
                    <a:pt x="19396" y="4067"/>
                    <a:pt x="20498" y="5424"/>
                  </a:cubicBezTo>
                  <a:cubicBezTo>
                    <a:pt x="21600" y="6782"/>
                    <a:pt x="21159" y="7399"/>
                    <a:pt x="17633" y="7831"/>
                  </a:cubicBezTo>
                  <a:cubicBezTo>
                    <a:pt x="14106" y="8263"/>
                    <a:pt x="7494" y="8510"/>
                    <a:pt x="882" y="8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10748538" y="266847"/>
              <a:ext cx="135362" cy="129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293" fill="norm" stroke="1" extrusionOk="0">
                  <a:moveTo>
                    <a:pt x="18260" y="8751"/>
                  </a:moveTo>
                  <a:cubicBezTo>
                    <a:pt x="18260" y="7009"/>
                    <a:pt x="18260" y="5267"/>
                    <a:pt x="17762" y="3699"/>
                  </a:cubicBezTo>
                  <a:cubicBezTo>
                    <a:pt x="17263" y="2132"/>
                    <a:pt x="16266" y="738"/>
                    <a:pt x="14937" y="216"/>
                  </a:cubicBezTo>
                  <a:cubicBezTo>
                    <a:pt x="13608" y="-307"/>
                    <a:pt x="11946" y="41"/>
                    <a:pt x="9454" y="2132"/>
                  </a:cubicBezTo>
                  <a:cubicBezTo>
                    <a:pt x="6962" y="4222"/>
                    <a:pt x="3639" y="8054"/>
                    <a:pt x="1811" y="11190"/>
                  </a:cubicBezTo>
                  <a:cubicBezTo>
                    <a:pt x="-17" y="14325"/>
                    <a:pt x="-349" y="16764"/>
                    <a:pt x="316" y="18332"/>
                  </a:cubicBezTo>
                  <a:cubicBezTo>
                    <a:pt x="980" y="19899"/>
                    <a:pt x="2642" y="20596"/>
                    <a:pt x="4303" y="20596"/>
                  </a:cubicBezTo>
                  <a:cubicBezTo>
                    <a:pt x="5965" y="20596"/>
                    <a:pt x="7626" y="19899"/>
                    <a:pt x="9288" y="18332"/>
                  </a:cubicBezTo>
                  <a:cubicBezTo>
                    <a:pt x="10949" y="16764"/>
                    <a:pt x="12611" y="14325"/>
                    <a:pt x="13774" y="14325"/>
                  </a:cubicBezTo>
                  <a:cubicBezTo>
                    <a:pt x="14937" y="14325"/>
                    <a:pt x="15602" y="16764"/>
                    <a:pt x="16765" y="18332"/>
                  </a:cubicBezTo>
                  <a:cubicBezTo>
                    <a:pt x="17928" y="19899"/>
                    <a:pt x="19589" y="20596"/>
                    <a:pt x="21251" y="21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10902949" y="256517"/>
              <a:ext cx="127001" cy="128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9561"/>
                  </a:moveTo>
                  <a:cubicBezTo>
                    <a:pt x="1080" y="7790"/>
                    <a:pt x="2160" y="6020"/>
                    <a:pt x="3600" y="4957"/>
                  </a:cubicBezTo>
                  <a:cubicBezTo>
                    <a:pt x="5040" y="3895"/>
                    <a:pt x="6840" y="3541"/>
                    <a:pt x="8820" y="5311"/>
                  </a:cubicBezTo>
                  <a:cubicBezTo>
                    <a:pt x="10800" y="7082"/>
                    <a:pt x="12960" y="10977"/>
                    <a:pt x="13860" y="13810"/>
                  </a:cubicBezTo>
                  <a:cubicBezTo>
                    <a:pt x="14760" y="16643"/>
                    <a:pt x="14400" y="18413"/>
                    <a:pt x="13320" y="19652"/>
                  </a:cubicBezTo>
                  <a:cubicBezTo>
                    <a:pt x="12240" y="20892"/>
                    <a:pt x="10440" y="21600"/>
                    <a:pt x="8820" y="21423"/>
                  </a:cubicBezTo>
                  <a:cubicBezTo>
                    <a:pt x="7200" y="21246"/>
                    <a:pt x="5760" y="20184"/>
                    <a:pt x="7920" y="16466"/>
                  </a:cubicBezTo>
                  <a:cubicBezTo>
                    <a:pt x="10080" y="12748"/>
                    <a:pt x="15840" y="63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11058435" y="103844"/>
              <a:ext cx="168366" cy="306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296" fill="norm" stroke="1" extrusionOk="0">
                  <a:moveTo>
                    <a:pt x="14186" y="1341"/>
                  </a:moveTo>
                  <a:cubicBezTo>
                    <a:pt x="13646" y="607"/>
                    <a:pt x="13106" y="-128"/>
                    <a:pt x="12431" y="19"/>
                  </a:cubicBezTo>
                  <a:cubicBezTo>
                    <a:pt x="11756" y="166"/>
                    <a:pt x="10946" y="1194"/>
                    <a:pt x="9596" y="3472"/>
                  </a:cubicBezTo>
                  <a:cubicBezTo>
                    <a:pt x="8246" y="5750"/>
                    <a:pt x="6356" y="9276"/>
                    <a:pt x="5546" y="12288"/>
                  </a:cubicBezTo>
                  <a:cubicBezTo>
                    <a:pt x="4736" y="15301"/>
                    <a:pt x="5006" y="17799"/>
                    <a:pt x="5816" y="19341"/>
                  </a:cubicBezTo>
                  <a:cubicBezTo>
                    <a:pt x="6626" y="20884"/>
                    <a:pt x="7976" y="21472"/>
                    <a:pt x="8786" y="21252"/>
                  </a:cubicBezTo>
                  <a:cubicBezTo>
                    <a:pt x="9596" y="21031"/>
                    <a:pt x="9866" y="20003"/>
                    <a:pt x="9191" y="18901"/>
                  </a:cubicBezTo>
                  <a:cubicBezTo>
                    <a:pt x="8516" y="17799"/>
                    <a:pt x="6896" y="16623"/>
                    <a:pt x="5546" y="15741"/>
                  </a:cubicBezTo>
                  <a:cubicBezTo>
                    <a:pt x="4196" y="14860"/>
                    <a:pt x="3116" y="14272"/>
                    <a:pt x="2036" y="13758"/>
                  </a:cubicBezTo>
                  <a:cubicBezTo>
                    <a:pt x="956" y="13243"/>
                    <a:pt x="-124" y="12803"/>
                    <a:pt x="11" y="12509"/>
                  </a:cubicBezTo>
                  <a:cubicBezTo>
                    <a:pt x="146" y="12215"/>
                    <a:pt x="1496" y="12068"/>
                    <a:pt x="3521" y="11921"/>
                  </a:cubicBezTo>
                  <a:cubicBezTo>
                    <a:pt x="5546" y="11774"/>
                    <a:pt x="8246" y="11627"/>
                    <a:pt x="10406" y="11554"/>
                  </a:cubicBezTo>
                  <a:cubicBezTo>
                    <a:pt x="12566" y="11480"/>
                    <a:pt x="14186" y="11480"/>
                    <a:pt x="15266" y="11994"/>
                  </a:cubicBezTo>
                  <a:cubicBezTo>
                    <a:pt x="16346" y="12509"/>
                    <a:pt x="16886" y="13537"/>
                    <a:pt x="17156" y="14713"/>
                  </a:cubicBezTo>
                  <a:cubicBezTo>
                    <a:pt x="17426" y="15888"/>
                    <a:pt x="17426" y="17211"/>
                    <a:pt x="17156" y="18386"/>
                  </a:cubicBezTo>
                  <a:cubicBezTo>
                    <a:pt x="16886" y="19562"/>
                    <a:pt x="16346" y="20590"/>
                    <a:pt x="16076" y="20737"/>
                  </a:cubicBezTo>
                  <a:cubicBezTo>
                    <a:pt x="15806" y="20884"/>
                    <a:pt x="15806" y="20150"/>
                    <a:pt x="16751" y="17725"/>
                  </a:cubicBezTo>
                  <a:cubicBezTo>
                    <a:pt x="17696" y="15301"/>
                    <a:pt x="19586" y="11186"/>
                    <a:pt x="21476" y="7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11308805" y="104117"/>
              <a:ext cx="70395" cy="31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600" fill="norm" stroke="1" extrusionOk="0">
                  <a:moveTo>
                    <a:pt x="21128" y="0"/>
                  </a:moveTo>
                  <a:cubicBezTo>
                    <a:pt x="16046" y="3211"/>
                    <a:pt x="10963" y="6422"/>
                    <a:pt x="7152" y="9486"/>
                  </a:cubicBezTo>
                  <a:cubicBezTo>
                    <a:pt x="3340" y="12551"/>
                    <a:pt x="799" y="15470"/>
                    <a:pt x="163" y="17368"/>
                  </a:cubicBezTo>
                  <a:cubicBezTo>
                    <a:pt x="-472" y="19265"/>
                    <a:pt x="799" y="20141"/>
                    <a:pt x="3022" y="20724"/>
                  </a:cubicBezTo>
                  <a:cubicBezTo>
                    <a:pt x="5246" y="21308"/>
                    <a:pt x="8422" y="21600"/>
                    <a:pt x="11599" y="21600"/>
                  </a:cubicBezTo>
                  <a:cubicBezTo>
                    <a:pt x="14775" y="21600"/>
                    <a:pt x="17952" y="21308"/>
                    <a:pt x="19222" y="20797"/>
                  </a:cubicBezTo>
                  <a:cubicBezTo>
                    <a:pt x="20493" y="20286"/>
                    <a:pt x="19857" y="19557"/>
                    <a:pt x="19222" y="18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11260666" y="224767"/>
              <a:ext cx="220135" cy="149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1662" y="12777"/>
                  </a:moveTo>
                  <a:cubicBezTo>
                    <a:pt x="831" y="11865"/>
                    <a:pt x="0" y="10952"/>
                    <a:pt x="0" y="10039"/>
                  </a:cubicBezTo>
                  <a:cubicBezTo>
                    <a:pt x="0" y="9127"/>
                    <a:pt x="831" y="8214"/>
                    <a:pt x="2908" y="7606"/>
                  </a:cubicBezTo>
                  <a:cubicBezTo>
                    <a:pt x="4985" y="6997"/>
                    <a:pt x="8308" y="6693"/>
                    <a:pt x="10488" y="6845"/>
                  </a:cubicBezTo>
                  <a:cubicBezTo>
                    <a:pt x="12669" y="6997"/>
                    <a:pt x="13708" y="7606"/>
                    <a:pt x="14331" y="9431"/>
                  </a:cubicBezTo>
                  <a:cubicBezTo>
                    <a:pt x="14954" y="11256"/>
                    <a:pt x="15162" y="14299"/>
                    <a:pt x="15265" y="16885"/>
                  </a:cubicBezTo>
                  <a:cubicBezTo>
                    <a:pt x="15369" y="19470"/>
                    <a:pt x="15369" y="21600"/>
                    <a:pt x="15577" y="21448"/>
                  </a:cubicBezTo>
                  <a:cubicBezTo>
                    <a:pt x="15785" y="21296"/>
                    <a:pt x="16200" y="18862"/>
                    <a:pt x="17238" y="14907"/>
                  </a:cubicBezTo>
                  <a:cubicBezTo>
                    <a:pt x="18277" y="10952"/>
                    <a:pt x="19938" y="54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11496065" y="267476"/>
              <a:ext cx="118086" cy="113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0712" fill="norm" stroke="1" extrusionOk="0">
                  <a:moveTo>
                    <a:pt x="21141" y="2632"/>
                  </a:moveTo>
                  <a:cubicBezTo>
                    <a:pt x="18488" y="1089"/>
                    <a:pt x="15836" y="-454"/>
                    <a:pt x="12236" y="125"/>
                  </a:cubicBezTo>
                  <a:cubicBezTo>
                    <a:pt x="8636" y="703"/>
                    <a:pt x="4088" y="3403"/>
                    <a:pt x="1815" y="6103"/>
                  </a:cubicBezTo>
                  <a:cubicBezTo>
                    <a:pt x="-459" y="8803"/>
                    <a:pt x="-459" y="11503"/>
                    <a:pt x="1057" y="14010"/>
                  </a:cubicBezTo>
                  <a:cubicBezTo>
                    <a:pt x="2573" y="16517"/>
                    <a:pt x="5604" y="18832"/>
                    <a:pt x="8067" y="19989"/>
                  </a:cubicBezTo>
                  <a:cubicBezTo>
                    <a:pt x="10530" y="21146"/>
                    <a:pt x="12425" y="21146"/>
                    <a:pt x="13752" y="18253"/>
                  </a:cubicBezTo>
                  <a:cubicBezTo>
                    <a:pt x="15078" y="15360"/>
                    <a:pt x="15836" y="9575"/>
                    <a:pt x="16594" y="3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11656604" y="249671"/>
              <a:ext cx="111167" cy="159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382" fill="norm" stroke="1" extrusionOk="0">
                  <a:moveTo>
                    <a:pt x="377" y="2624"/>
                  </a:moveTo>
                  <a:cubicBezTo>
                    <a:pt x="777" y="5466"/>
                    <a:pt x="1177" y="8308"/>
                    <a:pt x="1177" y="11150"/>
                  </a:cubicBezTo>
                  <a:cubicBezTo>
                    <a:pt x="1177" y="13993"/>
                    <a:pt x="777" y="16835"/>
                    <a:pt x="377" y="17403"/>
                  </a:cubicBezTo>
                  <a:cubicBezTo>
                    <a:pt x="-23" y="17971"/>
                    <a:pt x="-423" y="16266"/>
                    <a:pt x="977" y="13140"/>
                  </a:cubicBezTo>
                  <a:cubicBezTo>
                    <a:pt x="2377" y="10014"/>
                    <a:pt x="5577" y="5466"/>
                    <a:pt x="8177" y="2908"/>
                  </a:cubicBezTo>
                  <a:cubicBezTo>
                    <a:pt x="10777" y="350"/>
                    <a:pt x="12777" y="-218"/>
                    <a:pt x="14577" y="66"/>
                  </a:cubicBezTo>
                  <a:cubicBezTo>
                    <a:pt x="16377" y="350"/>
                    <a:pt x="17977" y="1487"/>
                    <a:pt x="19177" y="4187"/>
                  </a:cubicBezTo>
                  <a:cubicBezTo>
                    <a:pt x="20377" y="6887"/>
                    <a:pt x="21177" y="11150"/>
                    <a:pt x="20977" y="14277"/>
                  </a:cubicBezTo>
                  <a:cubicBezTo>
                    <a:pt x="20777" y="17403"/>
                    <a:pt x="19577" y="19393"/>
                    <a:pt x="18377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11766550" y="421617"/>
              <a:ext cx="571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5637874" y="1133001"/>
              <a:ext cx="191427" cy="172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0694" fill="norm" stroke="1" extrusionOk="0">
                  <a:moveTo>
                    <a:pt x="15598" y="8363"/>
                  </a:moveTo>
                  <a:cubicBezTo>
                    <a:pt x="14659" y="5822"/>
                    <a:pt x="13720" y="3281"/>
                    <a:pt x="12781" y="1629"/>
                  </a:cubicBezTo>
                  <a:cubicBezTo>
                    <a:pt x="11842" y="-23"/>
                    <a:pt x="10903" y="-785"/>
                    <a:pt x="8790" y="1121"/>
                  </a:cubicBezTo>
                  <a:cubicBezTo>
                    <a:pt x="6676" y="3027"/>
                    <a:pt x="3390" y="7601"/>
                    <a:pt x="1629" y="10650"/>
                  </a:cubicBezTo>
                  <a:cubicBezTo>
                    <a:pt x="-132" y="13700"/>
                    <a:pt x="-367" y="15224"/>
                    <a:pt x="455" y="17003"/>
                  </a:cubicBezTo>
                  <a:cubicBezTo>
                    <a:pt x="1276" y="18782"/>
                    <a:pt x="3155" y="20815"/>
                    <a:pt x="4916" y="20688"/>
                  </a:cubicBezTo>
                  <a:cubicBezTo>
                    <a:pt x="6676" y="20561"/>
                    <a:pt x="8320" y="18274"/>
                    <a:pt x="9376" y="16241"/>
                  </a:cubicBezTo>
                  <a:cubicBezTo>
                    <a:pt x="10433" y="14208"/>
                    <a:pt x="10903" y="12429"/>
                    <a:pt x="11372" y="10777"/>
                  </a:cubicBezTo>
                  <a:cubicBezTo>
                    <a:pt x="11842" y="9126"/>
                    <a:pt x="12311" y="7601"/>
                    <a:pt x="12663" y="7474"/>
                  </a:cubicBezTo>
                  <a:cubicBezTo>
                    <a:pt x="13016" y="7347"/>
                    <a:pt x="13250" y="8617"/>
                    <a:pt x="13720" y="10650"/>
                  </a:cubicBezTo>
                  <a:cubicBezTo>
                    <a:pt x="14190" y="12683"/>
                    <a:pt x="14894" y="15479"/>
                    <a:pt x="15716" y="17257"/>
                  </a:cubicBezTo>
                  <a:cubicBezTo>
                    <a:pt x="16537" y="19036"/>
                    <a:pt x="17476" y="19799"/>
                    <a:pt x="18416" y="19799"/>
                  </a:cubicBezTo>
                  <a:cubicBezTo>
                    <a:pt x="19355" y="19799"/>
                    <a:pt x="20294" y="19036"/>
                    <a:pt x="21233" y="18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5867400" y="1110277"/>
              <a:ext cx="107950" cy="155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1" fill="norm" stroke="1" extrusionOk="0">
                  <a:moveTo>
                    <a:pt x="1271" y="9979"/>
                  </a:moveTo>
                  <a:cubicBezTo>
                    <a:pt x="847" y="11419"/>
                    <a:pt x="424" y="12859"/>
                    <a:pt x="212" y="14875"/>
                  </a:cubicBezTo>
                  <a:cubicBezTo>
                    <a:pt x="0" y="16891"/>
                    <a:pt x="0" y="19483"/>
                    <a:pt x="0" y="19915"/>
                  </a:cubicBezTo>
                  <a:cubicBezTo>
                    <a:pt x="0" y="20347"/>
                    <a:pt x="0" y="18619"/>
                    <a:pt x="847" y="15739"/>
                  </a:cubicBezTo>
                  <a:cubicBezTo>
                    <a:pt x="1694" y="12859"/>
                    <a:pt x="3388" y="8827"/>
                    <a:pt x="4871" y="5947"/>
                  </a:cubicBezTo>
                  <a:cubicBezTo>
                    <a:pt x="6353" y="3067"/>
                    <a:pt x="7624" y="1339"/>
                    <a:pt x="9318" y="475"/>
                  </a:cubicBezTo>
                  <a:cubicBezTo>
                    <a:pt x="11012" y="-389"/>
                    <a:pt x="13129" y="-389"/>
                    <a:pt x="15247" y="3211"/>
                  </a:cubicBezTo>
                  <a:cubicBezTo>
                    <a:pt x="17365" y="6811"/>
                    <a:pt x="19482" y="14011"/>
                    <a:pt x="21600" y="21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6027127" y="872467"/>
              <a:ext cx="125494" cy="408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70" fill="norm" stroke="1" extrusionOk="0">
                  <a:moveTo>
                    <a:pt x="14954" y="15365"/>
                  </a:moveTo>
                  <a:cubicBezTo>
                    <a:pt x="14954" y="14474"/>
                    <a:pt x="14954" y="13584"/>
                    <a:pt x="14054" y="13138"/>
                  </a:cubicBezTo>
                  <a:cubicBezTo>
                    <a:pt x="13154" y="12693"/>
                    <a:pt x="11354" y="12693"/>
                    <a:pt x="8834" y="13305"/>
                  </a:cubicBezTo>
                  <a:cubicBezTo>
                    <a:pt x="6314" y="13918"/>
                    <a:pt x="3074" y="15142"/>
                    <a:pt x="1454" y="16367"/>
                  </a:cubicBezTo>
                  <a:cubicBezTo>
                    <a:pt x="-166" y="17592"/>
                    <a:pt x="-166" y="18816"/>
                    <a:pt x="194" y="19707"/>
                  </a:cubicBezTo>
                  <a:cubicBezTo>
                    <a:pt x="554" y="20598"/>
                    <a:pt x="1274" y="21155"/>
                    <a:pt x="2714" y="21377"/>
                  </a:cubicBezTo>
                  <a:cubicBezTo>
                    <a:pt x="4154" y="21600"/>
                    <a:pt x="6314" y="21489"/>
                    <a:pt x="9194" y="20264"/>
                  </a:cubicBezTo>
                  <a:cubicBezTo>
                    <a:pt x="12074" y="19039"/>
                    <a:pt x="15674" y="16701"/>
                    <a:pt x="17834" y="13639"/>
                  </a:cubicBezTo>
                  <a:cubicBezTo>
                    <a:pt x="19994" y="10577"/>
                    <a:pt x="20714" y="6792"/>
                    <a:pt x="21074" y="4621"/>
                  </a:cubicBezTo>
                  <a:cubicBezTo>
                    <a:pt x="21434" y="2449"/>
                    <a:pt x="21434" y="1893"/>
                    <a:pt x="21074" y="1280"/>
                  </a:cubicBezTo>
                  <a:cubicBezTo>
                    <a:pt x="20714" y="668"/>
                    <a:pt x="19994" y="0"/>
                    <a:pt x="19274" y="0"/>
                  </a:cubicBezTo>
                  <a:cubicBezTo>
                    <a:pt x="18554" y="0"/>
                    <a:pt x="17834" y="668"/>
                    <a:pt x="17294" y="3285"/>
                  </a:cubicBezTo>
                  <a:cubicBezTo>
                    <a:pt x="16754" y="5901"/>
                    <a:pt x="16394" y="10466"/>
                    <a:pt x="16934" y="13639"/>
                  </a:cubicBezTo>
                  <a:cubicBezTo>
                    <a:pt x="17474" y="16812"/>
                    <a:pt x="18914" y="18594"/>
                    <a:pt x="20354" y="20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6810602" y="900279"/>
              <a:ext cx="133405" cy="368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221" fill="norm" stroke="1" extrusionOk="0">
                  <a:moveTo>
                    <a:pt x="10595" y="8281"/>
                  </a:moveTo>
                  <a:cubicBezTo>
                    <a:pt x="8232" y="11576"/>
                    <a:pt x="5870" y="14871"/>
                    <a:pt x="4182" y="17190"/>
                  </a:cubicBezTo>
                  <a:cubicBezTo>
                    <a:pt x="2495" y="19508"/>
                    <a:pt x="1482" y="20851"/>
                    <a:pt x="807" y="21156"/>
                  </a:cubicBezTo>
                  <a:cubicBezTo>
                    <a:pt x="132" y="21461"/>
                    <a:pt x="-205" y="20729"/>
                    <a:pt x="132" y="18288"/>
                  </a:cubicBezTo>
                  <a:cubicBezTo>
                    <a:pt x="470" y="15847"/>
                    <a:pt x="1482" y="11698"/>
                    <a:pt x="3507" y="8464"/>
                  </a:cubicBezTo>
                  <a:cubicBezTo>
                    <a:pt x="5533" y="5230"/>
                    <a:pt x="8570" y="2912"/>
                    <a:pt x="10933" y="1569"/>
                  </a:cubicBezTo>
                  <a:cubicBezTo>
                    <a:pt x="13295" y="227"/>
                    <a:pt x="14983" y="-139"/>
                    <a:pt x="16333" y="44"/>
                  </a:cubicBezTo>
                  <a:cubicBezTo>
                    <a:pt x="17683" y="227"/>
                    <a:pt x="18695" y="959"/>
                    <a:pt x="19539" y="3278"/>
                  </a:cubicBezTo>
                  <a:cubicBezTo>
                    <a:pt x="20383" y="5597"/>
                    <a:pt x="21058" y="9502"/>
                    <a:pt x="21226" y="12125"/>
                  </a:cubicBezTo>
                  <a:cubicBezTo>
                    <a:pt x="21395" y="14749"/>
                    <a:pt x="21058" y="16092"/>
                    <a:pt x="20720" y="17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6836687" y="1101067"/>
              <a:ext cx="141963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600" fill="norm" stroke="1" extrusionOk="0">
                  <a:moveTo>
                    <a:pt x="339" y="21600"/>
                  </a:moveTo>
                  <a:cubicBezTo>
                    <a:pt x="22" y="17100"/>
                    <a:pt x="-296" y="12600"/>
                    <a:pt x="498" y="9450"/>
                  </a:cubicBezTo>
                  <a:cubicBezTo>
                    <a:pt x="1292" y="6300"/>
                    <a:pt x="3198" y="4500"/>
                    <a:pt x="6851" y="3150"/>
                  </a:cubicBezTo>
                  <a:cubicBezTo>
                    <a:pt x="10504" y="1800"/>
                    <a:pt x="15904" y="900"/>
                    <a:pt x="213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7410450" y="1132817"/>
              <a:ext cx="317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5400"/>
                    <a:pt x="12960" y="10800"/>
                    <a:pt x="9360" y="14400"/>
                  </a:cubicBezTo>
                  <a:cubicBezTo>
                    <a:pt x="5760" y="18000"/>
                    <a:pt x="288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7414122" y="1062967"/>
              <a:ext cx="21729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21600"/>
                  </a:moveTo>
                  <a:cubicBezTo>
                    <a:pt x="521" y="17100"/>
                    <a:pt x="-1443" y="12600"/>
                    <a:pt x="1502" y="9000"/>
                  </a:cubicBezTo>
                  <a:cubicBezTo>
                    <a:pt x="4448" y="5400"/>
                    <a:pt x="12302" y="2700"/>
                    <a:pt x="201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7474894" y="1066369"/>
              <a:ext cx="88482" cy="187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1" h="21453" fill="norm" stroke="1" extrusionOk="0">
                  <a:moveTo>
                    <a:pt x="18926" y="2523"/>
                  </a:moveTo>
                  <a:cubicBezTo>
                    <a:pt x="16472" y="1795"/>
                    <a:pt x="14017" y="1066"/>
                    <a:pt x="11563" y="581"/>
                  </a:cubicBezTo>
                  <a:cubicBezTo>
                    <a:pt x="9108" y="96"/>
                    <a:pt x="6654" y="-147"/>
                    <a:pt x="4445" y="96"/>
                  </a:cubicBezTo>
                  <a:cubicBezTo>
                    <a:pt x="2236" y="338"/>
                    <a:pt x="272" y="1066"/>
                    <a:pt x="26" y="2037"/>
                  </a:cubicBezTo>
                  <a:cubicBezTo>
                    <a:pt x="-219" y="3008"/>
                    <a:pt x="1254" y="4222"/>
                    <a:pt x="4445" y="6284"/>
                  </a:cubicBezTo>
                  <a:cubicBezTo>
                    <a:pt x="7636" y="8347"/>
                    <a:pt x="12545" y="11260"/>
                    <a:pt x="15981" y="13687"/>
                  </a:cubicBezTo>
                  <a:cubicBezTo>
                    <a:pt x="19417" y="16114"/>
                    <a:pt x="21381" y="18055"/>
                    <a:pt x="20154" y="19390"/>
                  </a:cubicBezTo>
                  <a:cubicBezTo>
                    <a:pt x="18926" y="20725"/>
                    <a:pt x="14508" y="21453"/>
                    <a:pt x="11072" y="21453"/>
                  </a:cubicBezTo>
                  <a:cubicBezTo>
                    <a:pt x="7636" y="21453"/>
                    <a:pt x="5181" y="20725"/>
                    <a:pt x="2726" y="19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8032750" y="1064614"/>
              <a:ext cx="120650" cy="22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fill="norm" stroke="1" extrusionOk="0">
                  <a:moveTo>
                    <a:pt x="21600" y="2203"/>
                  </a:moveTo>
                  <a:cubicBezTo>
                    <a:pt x="20084" y="1418"/>
                    <a:pt x="18568" y="632"/>
                    <a:pt x="15916" y="240"/>
                  </a:cubicBezTo>
                  <a:cubicBezTo>
                    <a:pt x="13263" y="-153"/>
                    <a:pt x="9474" y="-153"/>
                    <a:pt x="6632" y="927"/>
                  </a:cubicBezTo>
                  <a:cubicBezTo>
                    <a:pt x="3789" y="2007"/>
                    <a:pt x="1895" y="4167"/>
                    <a:pt x="2463" y="6131"/>
                  </a:cubicBezTo>
                  <a:cubicBezTo>
                    <a:pt x="3032" y="8094"/>
                    <a:pt x="6063" y="9862"/>
                    <a:pt x="8716" y="11825"/>
                  </a:cubicBezTo>
                  <a:cubicBezTo>
                    <a:pt x="11368" y="13789"/>
                    <a:pt x="13642" y="15949"/>
                    <a:pt x="13263" y="17618"/>
                  </a:cubicBezTo>
                  <a:cubicBezTo>
                    <a:pt x="12884" y="19287"/>
                    <a:pt x="9853" y="20465"/>
                    <a:pt x="7389" y="20956"/>
                  </a:cubicBezTo>
                  <a:cubicBezTo>
                    <a:pt x="4926" y="21447"/>
                    <a:pt x="3032" y="21251"/>
                    <a:pt x="1895" y="20269"/>
                  </a:cubicBezTo>
                  <a:cubicBezTo>
                    <a:pt x="758" y="19287"/>
                    <a:pt x="379" y="17520"/>
                    <a:pt x="0" y="15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8149426" y="1132817"/>
              <a:ext cx="123252" cy="127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066" fill="norm" stroke="1" extrusionOk="0">
                  <a:moveTo>
                    <a:pt x="19036" y="0"/>
                  </a:moveTo>
                  <a:cubicBezTo>
                    <a:pt x="14356" y="348"/>
                    <a:pt x="9676" y="697"/>
                    <a:pt x="6256" y="2613"/>
                  </a:cubicBezTo>
                  <a:cubicBezTo>
                    <a:pt x="2836" y="4529"/>
                    <a:pt x="676" y="8013"/>
                    <a:pt x="136" y="11323"/>
                  </a:cubicBezTo>
                  <a:cubicBezTo>
                    <a:pt x="-404" y="14632"/>
                    <a:pt x="676" y="17768"/>
                    <a:pt x="3196" y="19510"/>
                  </a:cubicBezTo>
                  <a:cubicBezTo>
                    <a:pt x="5716" y="21252"/>
                    <a:pt x="9676" y="21600"/>
                    <a:pt x="12916" y="20206"/>
                  </a:cubicBezTo>
                  <a:cubicBezTo>
                    <a:pt x="16156" y="18813"/>
                    <a:pt x="18676" y="15677"/>
                    <a:pt x="19936" y="13239"/>
                  </a:cubicBezTo>
                  <a:cubicBezTo>
                    <a:pt x="21196" y="10800"/>
                    <a:pt x="21196" y="9058"/>
                    <a:pt x="20476" y="7665"/>
                  </a:cubicBezTo>
                  <a:cubicBezTo>
                    <a:pt x="19756" y="6271"/>
                    <a:pt x="18316" y="5226"/>
                    <a:pt x="16696" y="4355"/>
                  </a:cubicBezTo>
                  <a:cubicBezTo>
                    <a:pt x="15076" y="3484"/>
                    <a:pt x="13276" y="2787"/>
                    <a:pt x="12376" y="2613"/>
                  </a:cubicBezTo>
                  <a:cubicBezTo>
                    <a:pt x="11476" y="2439"/>
                    <a:pt x="11476" y="2787"/>
                    <a:pt x="11476" y="3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8331200" y="1138627"/>
              <a:ext cx="177800" cy="171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858"/>
                  </a:moveTo>
                  <a:cubicBezTo>
                    <a:pt x="257" y="5336"/>
                    <a:pt x="514" y="9814"/>
                    <a:pt x="514" y="12843"/>
                  </a:cubicBezTo>
                  <a:cubicBezTo>
                    <a:pt x="514" y="15872"/>
                    <a:pt x="257" y="17453"/>
                    <a:pt x="129" y="17058"/>
                  </a:cubicBezTo>
                  <a:cubicBezTo>
                    <a:pt x="0" y="16663"/>
                    <a:pt x="0" y="14292"/>
                    <a:pt x="514" y="11526"/>
                  </a:cubicBezTo>
                  <a:cubicBezTo>
                    <a:pt x="1029" y="8760"/>
                    <a:pt x="2057" y="5599"/>
                    <a:pt x="2957" y="3492"/>
                  </a:cubicBezTo>
                  <a:cubicBezTo>
                    <a:pt x="3857" y="1384"/>
                    <a:pt x="4629" y="331"/>
                    <a:pt x="5657" y="67"/>
                  </a:cubicBezTo>
                  <a:cubicBezTo>
                    <a:pt x="6686" y="-196"/>
                    <a:pt x="7971" y="331"/>
                    <a:pt x="8743" y="1384"/>
                  </a:cubicBezTo>
                  <a:cubicBezTo>
                    <a:pt x="9514" y="2438"/>
                    <a:pt x="9771" y="4019"/>
                    <a:pt x="9900" y="5994"/>
                  </a:cubicBezTo>
                  <a:cubicBezTo>
                    <a:pt x="10029" y="7970"/>
                    <a:pt x="10029" y="10341"/>
                    <a:pt x="10157" y="10867"/>
                  </a:cubicBezTo>
                  <a:cubicBezTo>
                    <a:pt x="10286" y="11394"/>
                    <a:pt x="10543" y="10077"/>
                    <a:pt x="11314" y="8233"/>
                  </a:cubicBezTo>
                  <a:cubicBezTo>
                    <a:pt x="12086" y="6389"/>
                    <a:pt x="13371" y="4019"/>
                    <a:pt x="14914" y="2438"/>
                  </a:cubicBezTo>
                  <a:cubicBezTo>
                    <a:pt x="16457" y="858"/>
                    <a:pt x="18257" y="67"/>
                    <a:pt x="19414" y="463"/>
                  </a:cubicBezTo>
                  <a:cubicBezTo>
                    <a:pt x="20571" y="858"/>
                    <a:pt x="21086" y="2438"/>
                    <a:pt x="21343" y="6126"/>
                  </a:cubicBezTo>
                  <a:cubicBezTo>
                    <a:pt x="21600" y="9814"/>
                    <a:pt x="21600" y="15609"/>
                    <a:pt x="21600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8572500" y="1115590"/>
              <a:ext cx="146050" cy="150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13242"/>
                  </a:moveTo>
                  <a:cubicBezTo>
                    <a:pt x="3130" y="12342"/>
                    <a:pt x="6261" y="11442"/>
                    <a:pt x="8765" y="10092"/>
                  </a:cubicBezTo>
                  <a:cubicBezTo>
                    <a:pt x="11270" y="8742"/>
                    <a:pt x="13148" y="6942"/>
                    <a:pt x="14243" y="5142"/>
                  </a:cubicBezTo>
                  <a:cubicBezTo>
                    <a:pt x="15339" y="3342"/>
                    <a:pt x="15652" y="1542"/>
                    <a:pt x="15026" y="642"/>
                  </a:cubicBezTo>
                  <a:cubicBezTo>
                    <a:pt x="14400" y="-258"/>
                    <a:pt x="12835" y="-258"/>
                    <a:pt x="10800" y="942"/>
                  </a:cubicBezTo>
                  <a:cubicBezTo>
                    <a:pt x="8765" y="2142"/>
                    <a:pt x="6261" y="4542"/>
                    <a:pt x="4383" y="7692"/>
                  </a:cubicBezTo>
                  <a:cubicBezTo>
                    <a:pt x="2504" y="10842"/>
                    <a:pt x="1252" y="14742"/>
                    <a:pt x="1252" y="17142"/>
                  </a:cubicBezTo>
                  <a:cubicBezTo>
                    <a:pt x="1252" y="19542"/>
                    <a:pt x="2504" y="20442"/>
                    <a:pt x="6104" y="20892"/>
                  </a:cubicBezTo>
                  <a:cubicBezTo>
                    <a:pt x="9704" y="21342"/>
                    <a:pt x="15652" y="21342"/>
                    <a:pt x="21600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9099550" y="1140331"/>
              <a:ext cx="203200" cy="13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3" fill="norm" stroke="1" extrusionOk="0">
                  <a:moveTo>
                    <a:pt x="0" y="12584"/>
                  </a:moveTo>
                  <a:cubicBezTo>
                    <a:pt x="2250" y="13893"/>
                    <a:pt x="4500" y="15202"/>
                    <a:pt x="7312" y="14548"/>
                  </a:cubicBezTo>
                  <a:cubicBezTo>
                    <a:pt x="10125" y="13893"/>
                    <a:pt x="13500" y="11275"/>
                    <a:pt x="15300" y="8984"/>
                  </a:cubicBezTo>
                  <a:cubicBezTo>
                    <a:pt x="17100" y="6693"/>
                    <a:pt x="17325" y="4729"/>
                    <a:pt x="16538" y="2929"/>
                  </a:cubicBezTo>
                  <a:cubicBezTo>
                    <a:pt x="15750" y="1129"/>
                    <a:pt x="13950" y="-507"/>
                    <a:pt x="11587" y="148"/>
                  </a:cubicBezTo>
                  <a:cubicBezTo>
                    <a:pt x="9225" y="802"/>
                    <a:pt x="6300" y="3748"/>
                    <a:pt x="5288" y="7184"/>
                  </a:cubicBezTo>
                  <a:cubicBezTo>
                    <a:pt x="4275" y="10620"/>
                    <a:pt x="5175" y="14548"/>
                    <a:pt x="7538" y="17166"/>
                  </a:cubicBezTo>
                  <a:cubicBezTo>
                    <a:pt x="9900" y="19784"/>
                    <a:pt x="13725" y="21093"/>
                    <a:pt x="16312" y="20929"/>
                  </a:cubicBezTo>
                  <a:cubicBezTo>
                    <a:pt x="18900" y="20766"/>
                    <a:pt x="20250" y="19129"/>
                    <a:pt x="21600" y="17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9353549" y="1126467"/>
              <a:ext cx="95251" cy="148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5" fill="norm" stroke="1" extrusionOk="0">
                  <a:moveTo>
                    <a:pt x="0" y="0"/>
                  </a:moveTo>
                  <a:cubicBezTo>
                    <a:pt x="480" y="4500"/>
                    <a:pt x="960" y="9000"/>
                    <a:pt x="1680" y="12300"/>
                  </a:cubicBezTo>
                  <a:cubicBezTo>
                    <a:pt x="2400" y="15600"/>
                    <a:pt x="3360" y="17700"/>
                    <a:pt x="4800" y="19200"/>
                  </a:cubicBezTo>
                  <a:cubicBezTo>
                    <a:pt x="6240" y="20700"/>
                    <a:pt x="8160" y="21600"/>
                    <a:pt x="10080" y="20550"/>
                  </a:cubicBezTo>
                  <a:cubicBezTo>
                    <a:pt x="12000" y="19500"/>
                    <a:pt x="13920" y="16500"/>
                    <a:pt x="15840" y="13200"/>
                  </a:cubicBezTo>
                  <a:cubicBezTo>
                    <a:pt x="17760" y="9900"/>
                    <a:pt x="19680" y="6300"/>
                    <a:pt x="21600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9475482" y="1122041"/>
              <a:ext cx="113018" cy="146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0793" fill="norm" stroke="1" extrusionOk="0">
                  <a:moveTo>
                    <a:pt x="2158" y="7827"/>
                  </a:moveTo>
                  <a:cubicBezTo>
                    <a:pt x="4158" y="7827"/>
                    <a:pt x="6158" y="7827"/>
                    <a:pt x="7958" y="7377"/>
                  </a:cubicBezTo>
                  <a:cubicBezTo>
                    <a:pt x="9758" y="6927"/>
                    <a:pt x="11358" y="6027"/>
                    <a:pt x="12358" y="4677"/>
                  </a:cubicBezTo>
                  <a:cubicBezTo>
                    <a:pt x="13358" y="3327"/>
                    <a:pt x="13758" y="1527"/>
                    <a:pt x="12758" y="627"/>
                  </a:cubicBezTo>
                  <a:cubicBezTo>
                    <a:pt x="11758" y="-273"/>
                    <a:pt x="9358" y="-273"/>
                    <a:pt x="6958" y="1077"/>
                  </a:cubicBezTo>
                  <a:cubicBezTo>
                    <a:pt x="4558" y="2427"/>
                    <a:pt x="2158" y="5127"/>
                    <a:pt x="958" y="7527"/>
                  </a:cubicBezTo>
                  <a:cubicBezTo>
                    <a:pt x="-242" y="9927"/>
                    <a:pt x="-242" y="12027"/>
                    <a:pt x="558" y="14427"/>
                  </a:cubicBezTo>
                  <a:cubicBezTo>
                    <a:pt x="1358" y="16827"/>
                    <a:pt x="2958" y="19527"/>
                    <a:pt x="5958" y="20427"/>
                  </a:cubicBezTo>
                  <a:cubicBezTo>
                    <a:pt x="8958" y="21327"/>
                    <a:pt x="13358" y="20427"/>
                    <a:pt x="16158" y="19227"/>
                  </a:cubicBezTo>
                  <a:cubicBezTo>
                    <a:pt x="18958" y="18027"/>
                    <a:pt x="20158" y="16527"/>
                    <a:pt x="21358" y="15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9582150" y="1115818"/>
              <a:ext cx="121873" cy="16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32" fill="norm" stroke="1" extrusionOk="0">
                  <a:moveTo>
                    <a:pt x="3352" y="8040"/>
                  </a:moveTo>
                  <a:cubicBezTo>
                    <a:pt x="2234" y="11086"/>
                    <a:pt x="1117" y="14132"/>
                    <a:pt x="559" y="16347"/>
                  </a:cubicBezTo>
                  <a:cubicBezTo>
                    <a:pt x="0" y="18563"/>
                    <a:pt x="0" y="19947"/>
                    <a:pt x="0" y="19947"/>
                  </a:cubicBezTo>
                  <a:cubicBezTo>
                    <a:pt x="0" y="19947"/>
                    <a:pt x="0" y="18563"/>
                    <a:pt x="1303" y="15517"/>
                  </a:cubicBezTo>
                  <a:cubicBezTo>
                    <a:pt x="2607" y="12470"/>
                    <a:pt x="5214" y="7763"/>
                    <a:pt x="7262" y="4855"/>
                  </a:cubicBezTo>
                  <a:cubicBezTo>
                    <a:pt x="9310" y="1947"/>
                    <a:pt x="10800" y="840"/>
                    <a:pt x="12662" y="286"/>
                  </a:cubicBezTo>
                  <a:cubicBezTo>
                    <a:pt x="14524" y="-268"/>
                    <a:pt x="16759" y="-268"/>
                    <a:pt x="18434" y="2640"/>
                  </a:cubicBezTo>
                  <a:cubicBezTo>
                    <a:pt x="20110" y="5547"/>
                    <a:pt x="21228" y="11363"/>
                    <a:pt x="21414" y="14963"/>
                  </a:cubicBezTo>
                  <a:cubicBezTo>
                    <a:pt x="21600" y="18563"/>
                    <a:pt x="20855" y="19947"/>
                    <a:pt x="20110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9785349" y="967717"/>
              <a:ext cx="82551" cy="300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9969" y="0"/>
                  </a:moveTo>
                  <a:cubicBezTo>
                    <a:pt x="7754" y="1359"/>
                    <a:pt x="5538" y="2719"/>
                    <a:pt x="3600" y="5589"/>
                  </a:cubicBezTo>
                  <a:cubicBezTo>
                    <a:pt x="1662" y="8459"/>
                    <a:pt x="0" y="12839"/>
                    <a:pt x="0" y="15709"/>
                  </a:cubicBezTo>
                  <a:cubicBezTo>
                    <a:pt x="0" y="18579"/>
                    <a:pt x="1662" y="19938"/>
                    <a:pt x="4154" y="20694"/>
                  </a:cubicBezTo>
                  <a:cubicBezTo>
                    <a:pt x="6646" y="21449"/>
                    <a:pt x="9969" y="21600"/>
                    <a:pt x="13015" y="21373"/>
                  </a:cubicBezTo>
                  <a:cubicBezTo>
                    <a:pt x="16062" y="21147"/>
                    <a:pt x="18831" y="20543"/>
                    <a:pt x="2160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9734550" y="1145517"/>
              <a:ext cx="1079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4400"/>
                    <a:pt x="8471" y="7200"/>
                    <a:pt x="12071" y="3600"/>
                  </a:cubicBezTo>
                  <a:cubicBezTo>
                    <a:pt x="15671" y="0"/>
                    <a:pt x="1863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9886950" y="1266167"/>
              <a:ext cx="635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10569310" y="955017"/>
              <a:ext cx="41540" cy="340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18" fill="norm" stroke="1" extrusionOk="0">
                  <a:moveTo>
                    <a:pt x="21195" y="0"/>
                  </a:moveTo>
                  <a:cubicBezTo>
                    <a:pt x="15795" y="1600"/>
                    <a:pt x="10395" y="3200"/>
                    <a:pt x="6615" y="6267"/>
                  </a:cubicBezTo>
                  <a:cubicBezTo>
                    <a:pt x="2835" y="9333"/>
                    <a:pt x="675" y="13867"/>
                    <a:pt x="135" y="16533"/>
                  </a:cubicBezTo>
                  <a:cubicBezTo>
                    <a:pt x="-405" y="19200"/>
                    <a:pt x="675" y="20000"/>
                    <a:pt x="3375" y="20600"/>
                  </a:cubicBezTo>
                  <a:cubicBezTo>
                    <a:pt x="6075" y="21200"/>
                    <a:pt x="10395" y="21600"/>
                    <a:pt x="12555" y="21333"/>
                  </a:cubicBezTo>
                  <a:cubicBezTo>
                    <a:pt x="14715" y="21067"/>
                    <a:pt x="14715" y="20133"/>
                    <a:pt x="14715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10470119" y="975960"/>
              <a:ext cx="615985" cy="360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87" fill="norm" stroke="1" extrusionOk="0">
                  <a:moveTo>
                    <a:pt x="1362" y="12392"/>
                  </a:moveTo>
                  <a:cubicBezTo>
                    <a:pt x="773" y="12140"/>
                    <a:pt x="183" y="11887"/>
                    <a:pt x="35" y="11571"/>
                  </a:cubicBezTo>
                  <a:cubicBezTo>
                    <a:pt x="-112" y="11255"/>
                    <a:pt x="183" y="10876"/>
                    <a:pt x="1141" y="9676"/>
                  </a:cubicBezTo>
                  <a:cubicBezTo>
                    <a:pt x="2100" y="8476"/>
                    <a:pt x="3721" y="6455"/>
                    <a:pt x="4643" y="5066"/>
                  </a:cubicBezTo>
                  <a:cubicBezTo>
                    <a:pt x="5564" y="3676"/>
                    <a:pt x="5786" y="2919"/>
                    <a:pt x="6044" y="2034"/>
                  </a:cubicBezTo>
                  <a:cubicBezTo>
                    <a:pt x="6302" y="1150"/>
                    <a:pt x="6597" y="140"/>
                    <a:pt x="6744" y="13"/>
                  </a:cubicBezTo>
                  <a:cubicBezTo>
                    <a:pt x="6891" y="-113"/>
                    <a:pt x="6891" y="645"/>
                    <a:pt x="6707" y="2982"/>
                  </a:cubicBezTo>
                  <a:cubicBezTo>
                    <a:pt x="6523" y="5319"/>
                    <a:pt x="6154" y="9234"/>
                    <a:pt x="5933" y="11508"/>
                  </a:cubicBezTo>
                  <a:cubicBezTo>
                    <a:pt x="5712" y="13782"/>
                    <a:pt x="5638" y="14413"/>
                    <a:pt x="5528" y="15171"/>
                  </a:cubicBezTo>
                  <a:cubicBezTo>
                    <a:pt x="5417" y="15929"/>
                    <a:pt x="5270" y="16813"/>
                    <a:pt x="5233" y="16940"/>
                  </a:cubicBezTo>
                  <a:cubicBezTo>
                    <a:pt x="5196" y="17066"/>
                    <a:pt x="5270" y="16434"/>
                    <a:pt x="5564" y="15487"/>
                  </a:cubicBezTo>
                  <a:cubicBezTo>
                    <a:pt x="5859" y="14540"/>
                    <a:pt x="6375" y="13276"/>
                    <a:pt x="6781" y="12455"/>
                  </a:cubicBezTo>
                  <a:cubicBezTo>
                    <a:pt x="7186" y="11634"/>
                    <a:pt x="7481" y="11255"/>
                    <a:pt x="7813" y="11066"/>
                  </a:cubicBezTo>
                  <a:cubicBezTo>
                    <a:pt x="8145" y="10876"/>
                    <a:pt x="8513" y="10876"/>
                    <a:pt x="8771" y="11192"/>
                  </a:cubicBezTo>
                  <a:cubicBezTo>
                    <a:pt x="9029" y="11508"/>
                    <a:pt x="9177" y="12140"/>
                    <a:pt x="9398" y="12708"/>
                  </a:cubicBezTo>
                  <a:cubicBezTo>
                    <a:pt x="9619" y="13276"/>
                    <a:pt x="9914" y="13782"/>
                    <a:pt x="10319" y="14034"/>
                  </a:cubicBezTo>
                  <a:cubicBezTo>
                    <a:pt x="10725" y="14287"/>
                    <a:pt x="11241" y="14287"/>
                    <a:pt x="11646" y="13971"/>
                  </a:cubicBezTo>
                  <a:cubicBezTo>
                    <a:pt x="12052" y="13655"/>
                    <a:pt x="12347" y="13024"/>
                    <a:pt x="12605" y="12455"/>
                  </a:cubicBezTo>
                  <a:cubicBezTo>
                    <a:pt x="12863" y="11887"/>
                    <a:pt x="13084" y="11382"/>
                    <a:pt x="13194" y="10687"/>
                  </a:cubicBezTo>
                  <a:cubicBezTo>
                    <a:pt x="13305" y="9992"/>
                    <a:pt x="13305" y="9108"/>
                    <a:pt x="13121" y="8729"/>
                  </a:cubicBezTo>
                  <a:cubicBezTo>
                    <a:pt x="12936" y="8350"/>
                    <a:pt x="12568" y="8476"/>
                    <a:pt x="12273" y="8792"/>
                  </a:cubicBezTo>
                  <a:cubicBezTo>
                    <a:pt x="11978" y="9108"/>
                    <a:pt x="11757" y="9613"/>
                    <a:pt x="11573" y="10182"/>
                  </a:cubicBezTo>
                  <a:cubicBezTo>
                    <a:pt x="11388" y="10750"/>
                    <a:pt x="11241" y="11382"/>
                    <a:pt x="11241" y="12013"/>
                  </a:cubicBezTo>
                  <a:cubicBezTo>
                    <a:pt x="11241" y="12645"/>
                    <a:pt x="11388" y="13276"/>
                    <a:pt x="11683" y="13529"/>
                  </a:cubicBezTo>
                  <a:cubicBezTo>
                    <a:pt x="11978" y="13782"/>
                    <a:pt x="12420" y="13655"/>
                    <a:pt x="12863" y="13276"/>
                  </a:cubicBezTo>
                  <a:cubicBezTo>
                    <a:pt x="13305" y="12898"/>
                    <a:pt x="13747" y="12266"/>
                    <a:pt x="14116" y="11761"/>
                  </a:cubicBezTo>
                  <a:cubicBezTo>
                    <a:pt x="14485" y="11255"/>
                    <a:pt x="14779" y="10876"/>
                    <a:pt x="14927" y="11255"/>
                  </a:cubicBezTo>
                  <a:cubicBezTo>
                    <a:pt x="15074" y="11634"/>
                    <a:pt x="15074" y="12771"/>
                    <a:pt x="15037" y="13655"/>
                  </a:cubicBezTo>
                  <a:cubicBezTo>
                    <a:pt x="15001" y="14540"/>
                    <a:pt x="14927" y="15171"/>
                    <a:pt x="15037" y="15171"/>
                  </a:cubicBezTo>
                  <a:cubicBezTo>
                    <a:pt x="15148" y="15171"/>
                    <a:pt x="15443" y="14540"/>
                    <a:pt x="15922" y="13340"/>
                  </a:cubicBezTo>
                  <a:cubicBezTo>
                    <a:pt x="16401" y="12140"/>
                    <a:pt x="17065" y="10371"/>
                    <a:pt x="17839" y="9487"/>
                  </a:cubicBezTo>
                  <a:cubicBezTo>
                    <a:pt x="18613" y="8603"/>
                    <a:pt x="19498" y="8603"/>
                    <a:pt x="20198" y="9108"/>
                  </a:cubicBezTo>
                  <a:cubicBezTo>
                    <a:pt x="20898" y="9613"/>
                    <a:pt x="21414" y="10624"/>
                    <a:pt x="21451" y="12771"/>
                  </a:cubicBezTo>
                  <a:cubicBezTo>
                    <a:pt x="21488" y="14919"/>
                    <a:pt x="21046" y="18203"/>
                    <a:pt x="20603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3397249" y="2393543"/>
              <a:ext cx="228506" cy="595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408" fill="norm" stroke="1" extrusionOk="0">
                  <a:moveTo>
                    <a:pt x="1767" y="5809"/>
                  </a:moveTo>
                  <a:cubicBezTo>
                    <a:pt x="1767" y="5201"/>
                    <a:pt x="1767" y="4592"/>
                    <a:pt x="1865" y="4516"/>
                  </a:cubicBezTo>
                  <a:cubicBezTo>
                    <a:pt x="1964" y="4440"/>
                    <a:pt x="2160" y="4897"/>
                    <a:pt x="2749" y="6608"/>
                  </a:cubicBezTo>
                  <a:cubicBezTo>
                    <a:pt x="3338" y="8319"/>
                    <a:pt x="4320" y="11285"/>
                    <a:pt x="5105" y="13795"/>
                  </a:cubicBezTo>
                  <a:cubicBezTo>
                    <a:pt x="5891" y="16305"/>
                    <a:pt x="6480" y="18359"/>
                    <a:pt x="6775" y="19652"/>
                  </a:cubicBezTo>
                  <a:cubicBezTo>
                    <a:pt x="7069" y="20945"/>
                    <a:pt x="7069" y="21477"/>
                    <a:pt x="6873" y="21401"/>
                  </a:cubicBezTo>
                  <a:cubicBezTo>
                    <a:pt x="6676" y="21325"/>
                    <a:pt x="6284" y="20640"/>
                    <a:pt x="5302" y="19005"/>
                  </a:cubicBezTo>
                  <a:cubicBezTo>
                    <a:pt x="4320" y="17370"/>
                    <a:pt x="2749" y="14784"/>
                    <a:pt x="1669" y="12198"/>
                  </a:cubicBezTo>
                  <a:cubicBezTo>
                    <a:pt x="589" y="9612"/>
                    <a:pt x="0" y="7026"/>
                    <a:pt x="0" y="5125"/>
                  </a:cubicBezTo>
                  <a:cubicBezTo>
                    <a:pt x="0" y="3223"/>
                    <a:pt x="589" y="2007"/>
                    <a:pt x="2062" y="1170"/>
                  </a:cubicBezTo>
                  <a:cubicBezTo>
                    <a:pt x="3535" y="333"/>
                    <a:pt x="5891" y="-123"/>
                    <a:pt x="9033" y="29"/>
                  </a:cubicBezTo>
                  <a:cubicBezTo>
                    <a:pt x="12175" y="181"/>
                    <a:pt x="16102" y="942"/>
                    <a:pt x="18458" y="2007"/>
                  </a:cubicBezTo>
                  <a:cubicBezTo>
                    <a:pt x="20815" y="3071"/>
                    <a:pt x="21600" y="4440"/>
                    <a:pt x="21011" y="5733"/>
                  </a:cubicBezTo>
                  <a:cubicBezTo>
                    <a:pt x="20422" y="7026"/>
                    <a:pt x="18458" y="8243"/>
                    <a:pt x="16200" y="8890"/>
                  </a:cubicBezTo>
                  <a:cubicBezTo>
                    <a:pt x="13942" y="9536"/>
                    <a:pt x="11389" y="9612"/>
                    <a:pt x="8836" y="9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3653580" y="2663167"/>
              <a:ext cx="245320" cy="295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271" fill="norm" stroke="1" extrusionOk="0">
                  <a:moveTo>
                    <a:pt x="905" y="7758"/>
                  </a:moveTo>
                  <a:cubicBezTo>
                    <a:pt x="351" y="6845"/>
                    <a:pt x="-203" y="5932"/>
                    <a:pt x="74" y="5324"/>
                  </a:cubicBezTo>
                  <a:cubicBezTo>
                    <a:pt x="351" y="4715"/>
                    <a:pt x="1459" y="4411"/>
                    <a:pt x="3212" y="5020"/>
                  </a:cubicBezTo>
                  <a:cubicBezTo>
                    <a:pt x="4966" y="5628"/>
                    <a:pt x="7366" y="7149"/>
                    <a:pt x="9397" y="9583"/>
                  </a:cubicBezTo>
                  <a:cubicBezTo>
                    <a:pt x="11428" y="12017"/>
                    <a:pt x="13089" y="15363"/>
                    <a:pt x="13828" y="17417"/>
                  </a:cubicBezTo>
                  <a:cubicBezTo>
                    <a:pt x="14566" y="19470"/>
                    <a:pt x="14382" y="20231"/>
                    <a:pt x="13828" y="20763"/>
                  </a:cubicBezTo>
                  <a:cubicBezTo>
                    <a:pt x="13274" y="21296"/>
                    <a:pt x="12351" y="21600"/>
                    <a:pt x="11059" y="20687"/>
                  </a:cubicBezTo>
                  <a:cubicBezTo>
                    <a:pt x="9766" y="19775"/>
                    <a:pt x="8105" y="17645"/>
                    <a:pt x="8197" y="14679"/>
                  </a:cubicBezTo>
                  <a:cubicBezTo>
                    <a:pt x="8289" y="11713"/>
                    <a:pt x="10135" y="7910"/>
                    <a:pt x="12628" y="5324"/>
                  </a:cubicBezTo>
                  <a:cubicBezTo>
                    <a:pt x="15120" y="2738"/>
                    <a:pt x="18259" y="1369"/>
                    <a:pt x="213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4050633" y="2442714"/>
              <a:ext cx="159417" cy="501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08" fill="norm" stroke="1" extrusionOk="0">
                  <a:moveTo>
                    <a:pt x="21127" y="2363"/>
                  </a:moveTo>
                  <a:cubicBezTo>
                    <a:pt x="21127" y="1911"/>
                    <a:pt x="21127" y="1459"/>
                    <a:pt x="20706" y="1053"/>
                  </a:cubicBezTo>
                  <a:cubicBezTo>
                    <a:pt x="20285" y="646"/>
                    <a:pt x="19444" y="285"/>
                    <a:pt x="18322" y="104"/>
                  </a:cubicBezTo>
                  <a:cubicBezTo>
                    <a:pt x="17200" y="-77"/>
                    <a:pt x="15797" y="-77"/>
                    <a:pt x="13553" y="556"/>
                  </a:cubicBezTo>
                  <a:cubicBezTo>
                    <a:pt x="11309" y="1188"/>
                    <a:pt x="8223" y="2454"/>
                    <a:pt x="5839" y="4351"/>
                  </a:cubicBezTo>
                  <a:cubicBezTo>
                    <a:pt x="3454" y="6249"/>
                    <a:pt x="1771" y="8780"/>
                    <a:pt x="789" y="11130"/>
                  </a:cubicBezTo>
                  <a:cubicBezTo>
                    <a:pt x="-192" y="13479"/>
                    <a:pt x="-473" y="15649"/>
                    <a:pt x="1210" y="17366"/>
                  </a:cubicBezTo>
                  <a:cubicBezTo>
                    <a:pt x="2893" y="19083"/>
                    <a:pt x="6540" y="20348"/>
                    <a:pt x="9205" y="20936"/>
                  </a:cubicBezTo>
                  <a:cubicBezTo>
                    <a:pt x="11870" y="21523"/>
                    <a:pt x="13553" y="21433"/>
                    <a:pt x="15236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4299479" y="2451500"/>
              <a:ext cx="189971" cy="433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fill="norm" stroke="1" extrusionOk="0">
                  <a:moveTo>
                    <a:pt x="3540" y="6111"/>
                  </a:moveTo>
                  <a:cubicBezTo>
                    <a:pt x="3300" y="5584"/>
                    <a:pt x="3060" y="5058"/>
                    <a:pt x="2940" y="5110"/>
                  </a:cubicBezTo>
                  <a:cubicBezTo>
                    <a:pt x="2820" y="5163"/>
                    <a:pt x="2820" y="5795"/>
                    <a:pt x="2700" y="7850"/>
                  </a:cubicBezTo>
                  <a:cubicBezTo>
                    <a:pt x="2580" y="9904"/>
                    <a:pt x="2340" y="13381"/>
                    <a:pt x="2100" y="15700"/>
                  </a:cubicBezTo>
                  <a:cubicBezTo>
                    <a:pt x="1860" y="18018"/>
                    <a:pt x="1620" y="19177"/>
                    <a:pt x="1260" y="20072"/>
                  </a:cubicBezTo>
                  <a:cubicBezTo>
                    <a:pt x="900" y="20968"/>
                    <a:pt x="420" y="21600"/>
                    <a:pt x="180" y="21600"/>
                  </a:cubicBezTo>
                  <a:cubicBezTo>
                    <a:pt x="-60" y="21600"/>
                    <a:pt x="-60" y="20968"/>
                    <a:pt x="180" y="19019"/>
                  </a:cubicBezTo>
                  <a:cubicBezTo>
                    <a:pt x="420" y="17069"/>
                    <a:pt x="900" y="13803"/>
                    <a:pt x="2220" y="10589"/>
                  </a:cubicBezTo>
                  <a:cubicBezTo>
                    <a:pt x="3540" y="7376"/>
                    <a:pt x="5700" y="4215"/>
                    <a:pt x="7140" y="2371"/>
                  </a:cubicBezTo>
                  <a:cubicBezTo>
                    <a:pt x="8580" y="527"/>
                    <a:pt x="9300" y="0"/>
                    <a:pt x="10020" y="0"/>
                  </a:cubicBezTo>
                  <a:cubicBezTo>
                    <a:pt x="10740" y="0"/>
                    <a:pt x="11460" y="527"/>
                    <a:pt x="12300" y="2055"/>
                  </a:cubicBezTo>
                  <a:cubicBezTo>
                    <a:pt x="13140" y="3582"/>
                    <a:pt x="14100" y="6111"/>
                    <a:pt x="15300" y="8956"/>
                  </a:cubicBezTo>
                  <a:cubicBezTo>
                    <a:pt x="16500" y="11801"/>
                    <a:pt x="17940" y="14962"/>
                    <a:pt x="19020" y="16753"/>
                  </a:cubicBezTo>
                  <a:cubicBezTo>
                    <a:pt x="20100" y="18544"/>
                    <a:pt x="20820" y="18966"/>
                    <a:pt x="21540" y="19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4330700" y="2694917"/>
              <a:ext cx="1587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7600"/>
                    <a:pt x="8640" y="13600"/>
                    <a:pt x="12240" y="10000"/>
                  </a:cubicBezTo>
                  <a:cubicBezTo>
                    <a:pt x="15840" y="6400"/>
                    <a:pt x="1872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4559299" y="2404890"/>
              <a:ext cx="195313" cy="471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376" fill="norm" stroke="1" extrusionOk="0">
                  <a:moveTo>
                    <a:pt x="0" y="1346"/>
                  </a:moveTo>
                  <a:cubicBezTo>
                    <a:pt x="460" y="866"/>
                    <a:pt x="919" y="386"/>
                    <a:pt x="1838" y="146"/>
                  </a:cubicBezTo>
                  <a:cubicBezTo>
                    <a:pt x="2757" y="-94"/>
                    <a:pt x="4136" y="-94"/>
                    <a:pt x="6434" y="578"/>
                  </a:cubicBezTo>
                  <a:cubicBezTo>
                    <a:pt x="8732" y="1250"/>
                    <a:pt x="11949" y="2594"/>
                    <a:pt x="14706" y="4802"/>
                  </a:cubicBezTo>
                  <a:cubicBezTo>
                    <a:pt x="17464" y="7010"/>
                    <a:pt x="19762" y="10082"/>
                    <a:pt x="20681" y="12722"/>
                  </a:cubicBezTo>
                  <a:cubicBezTo>
                    <a:pt x="21600" y="15362"/>
                    <a:pt x="21140" y="17570"/>
                    <a:pt x="20566" y="18866"/>
                  </a:cubicBezTo>
                  <a:cubicBezTo>
                    <a:pt x="19991" y="20162"/>
                    <a:pt x="19302" y="20546"/>
                    <a:pt x="18268" y="20882"/>
                  </a:cubicBezTo>
                  <a:cubicBezTo>
                    <a:pt x="17234" y="21218"/>
                    <a:pt x="15855" y="21506"/>
                    <a:pt x="14936" y="21314"/>
                  </a:cubicBezTo>
                  <a:cubicBezTo>
                    <a:pt x="14017" y="21122"/>
                    <a:pt x="13557" y="20450"/>
                    <a:pt x="13098" y="19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5130800" y="2580617"/>
              <a:ext cx="1841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5124449" y="2733017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5984054" y="2345667"/>
              <a:ext cx="632646" cy="586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16552" y="0"/>
                  </a:moveTo>
                  <a:cubicBezTo>
                    <a:pt x="14896" y="1482"/>
                    <a:pt x="13240" y="2963"/>
                    <a:pt x="11440" y="4367"/>
                  </a:cubicBezTo>
                  <a:cubicBezTo>
                    <a:pt x="9640" y="5770"/>
                    <a:pt x="7696" y="7096"/>
                    <a:pt x="6544" y="7876"/>
                  </a:cubicBezTo>
                  <a:cubicBezTo>
                    <a:pt x="5392" y="8656"/>
                    <a:pt x="5032" y="8890"/>
                    <a:pt x="4744" y="9162"/>
                  </a:cubicBezTo>
                  <a:cubicBezTo>
                    <a:pt x="4456" y="9435"/>
                    <a:pt x="4240" y="9747"/>
                    <a:pt x="4348" y="9942"/>
                  </a:cubicBezTo>
                  <a:cubicBezTo>
                    <a:pt x="4456" y="10137"/>
                    <a:pt x="4888" y="10215"/>
                    <a:pt x="5824" y="10332"/>
                  </a:cubicBezTo>
                  <a:cubicBezTo>
                    <a:pt x="6760" y="10449"/>
                    <a:pt x="8200" y="10605"/>
                    <a:pt x="9244" y="10800"/>
                  </a:cubicBezTo>
                  <a:cubicBezTo>
                    <a:pt x="10288" y="10995"/>
                    <a:pt x="10936" y="11229"/>
                    <a:pt x="11224" y="11541"/>
                  </a:cubicBezTo>
                  <a:cubicBezTo>
                    <a:pt x="11512" y="11853"/>
                    <a:pt x="11440" y="12243"/>
                    <a:pt x="10900" y="12827"/>
                  </a:cubicBezTo>
                  <a:cubicBezTo>
                    <a:pt x="10360" y="13412"/>
                    <a:pt x="9352" y="14192"/>
                    <a:pt x="7768" y="15245"/>
                  </a:cubicBezTo>
                  <a:cubicBezTo>
                    <a:pt x="6184" y="16297"/>
                    <a:pt x="4024" y="17623"/>
                    <a:pt x="2692" y="18481"/>
                  </a:cubicBezTo>
                  <a:cubicBezTo>
                    <a:pt x="1360" y="19339"/>
                    <a:pt x="856" y="19729"/>
                    <a:pt x="496" y="20118"/>
                  </a:cubicBezTo>
                  <a:cubicBezTo>
                    <a:pt x="136" y="20508"/>
                    <a:pt x="-80" y="20898"/>
                    <a:pt x="28" y="21171"/>
                  </a:cubicBezTo>
                  <a:cubicBezTo>
                    <a:pt x="136" y="21444"/>
                    <a:pt x="568" y="21600"/>
                    <a:pt x="2044" y="21600"/>
                  </a:cubicBezTo>
                  <a:cubicBezTo>
                    <a:pt x="3520" y="21600"/>
                    <a:pt x="6040" y="21444"/>
                    <a:pt x="8452" y="21288"/>
                  </a:cubicBezTo>
                  <a:cubicBezTo>
                    <a:pt x="10864" y="21132"/>
                    <a:pt x="13168" y="20976"/>
                    <a:pt x="15328" y="20898"/>
                  </a:cubicBezTo>
                  <a:cubicBezTo>
                    <a:pt x="17488" y="20820"/>
                    <a:pt x="19504" y="20820"/>
                    <a:pt x="21520" y="20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6139227" y="3228317"/>
              <a:ext cx="13923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506"/>
                    <a:pt x="-1303" y="11012"/>
                    <a:pt x="240" y="14612"/>
                  </a:cubicBezTo>
                  <a:cubicBezTo>
                    <a:pt x="1783" y="18212"/>
                    <a:pt x="11040" y="19906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6133555" y="3063217"/>
              <a:ext cx="66298" cy="53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1" h="21081" fill="norm" stroke="1" extrusionOk="0">
                  <a:moveTo>
                    <a:pt x="6059" y="0"/>
                  </a:moveTo>
                  <a:cubicBezTo>
                    <a:pt x="3441" y="2492"/>
                    <a:pt x="823" y="4985"/>
                    <a:pt x="169" y="8308"/>
                  </a:cubicBezTo>
                  <a:cubicBezTo>
                    <a:pt x="-486" y="11631"/>
                    <a:pt x="823" y="15785"/>
                    <a:pt x="3114" y="18277"/>
                  </a:cubicBezTo>
                  <a:cubicBezTo>
                    <a:pt x="5405" y="20769"/>
                    <a:pt x="8678" y="21600"/>
                    <a:pt x="11623" y="20769"/>
                  </a:cubicBezTo>
                  <a:cubicBezTo>
                    <a:pt x="14569" y="19938"/>
                    <a:pt x="17187" y="17446"/>
                    <a:pt x="18823" y="14123"/>
                  </a:cubicBezTo>
                  <a:cubicBezTo>
                    <a:pt x="20459" y="10800"/>
                    <a:pt x="21114" y="6646"/>
                    <a:pt x="19805" y="4154"/>
                  </a:cubicBezTo>
                  <a:cubicBezTo>
                    <a:pt x="18496" y="1662"/>
                    <a:pt x="15223" y="831"/>
                    <a:pt x="12278" y="1662"/>
                  </a:cubicBezTo>
                  <a:cubicBezTo>
                    <a:pt x="9332" y="2492"/>
                    <a:pt x="6714" y="4985"/>
                    <a:pt x="5405" y="8308"/>
                  </a:cubicBezTo>
                  <a:cubicBezTo>
                    <a:pt x="4096" y="11631"/>
                    <a:pt x="4096" y="15785"/>
                    <a:pt x="4096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6267450" y="3228317"/>
              <a:ext cx="1143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6286500" y="3279117"/>
              <a:ext cx="762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6508749" y="3196567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200"/>
                    <a:pt x="0" y="10400"/>
                    <a:pt x="0" y="14000"/>
                  </a:cubicBezTo>
                  <a:cubicBezTo>
                    <a:pt x="0" y="17600"/>
                    <a:pt x="10800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6108700" y="2157431"/>
              <a:ext cx="177800" cy="181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2" fill="norm" stroke="1" extrusionOk="0">
                  <a:moveTo>
                    <a:pt x="0" y="2683"/>
                  </a:moveTo>
                  <a:cubicBezTo>
                    <a:pt x="257" y="8328"/>
                    <a:pt x="514" y="13974"/>
                    <a:pt x="1286" y="14465"/>
                  </a:cubicBezTo>
                  <a:cubicBezTo>
                    <a:pt x="2057" y="14956"/>
                    <a:pt x="3343" y="10292"/>
                    <a:pt x="4500" y="7101"/>
                  </a:cubicBezTo>
                  <a:cubicBezTo>
                    <a:pt x="5657" y="3910"/>
                    <a:pt x="6686" y="2192"/>
                    <a:pt x="8357" y="1087"/>
                  </a:cubicBezTo>
                  <a:cubicBezTo>
                    <a:pt x="10029" y="-17"/>
                    <a:pt x="12343" y="-508"/>
                    <a:pt x="14014" y="719"/>
                  </a:cubicBezTo>
                  <a:cubicBezTo>
                    <a:pt x="15686" y="1947"/>
                    <a:pt x="16714" y="4892"/>
                    <a:pt x="17871" y="8574"/>
                  </a:cubicBezTo>
                  <a:cubicBezTo>
                    <a:pt x="19029" y="12256"/>
                    <a:pt x="20314" y="16674"/>
                    <a:pt x="21600" y="21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7010400" y="2370360"/>
              <a:ext cx="168754" cy="457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305" fill="norm" stroke="1" extrusionOk="0">
                  <a:moveTo>
                    <a:pt x="800" y="7431"/>
                  </a:moveTo>
                  <a:cubicBezTo>
                    <a:pt x="1067" y="9699"/>
                    <a:pt x="1333" y="11968"/>
                    <a:pt x="1733" y="14039"/>
                  </a:cubicBezTo>
                  <a:cubicBezTo>
                    <a:pt x="2133" y="16110"/>
                    <a:pt x="2667" y="17984"/>
                    <a:pt x="2800" y="19315"/>
                  </a:cubicBezTo>
                  <a:cubicBezTo>
                    <a:pt x="2933" y="20647"/>
                    <a:pt x="2667" y="21436"/>
                    <a:pt x="2267" y="21288"/>
                  </a:cubicBezTo>
                  <a:cubicBezTo>
                    <a:pt x="1867" y="21140"/>
                    <a:pt x="1333" y="20055"/>
                    <a:pt x="933" y="18033"/>
                  </a:cubicBezTo>
                  <a:cubicBezTo>
                    <a:pt x="533" y="16011"/>
                    <a:pt x="267" y="13052"/>
                    <a:pt x="400" y="10340"/>
                  </a:cubicBezTo>
                  <a:cubicBezTo>
                    <a:pt x="533" y="7628"/>
                    <a:pt x="1067" y="5162"/>
                    <a:pt x="2400" y="3436"/>
                  </a:cubicBezTo>
                  <a:cubicBezTo>
                    <a:pt x="3733" y="1710"/>
                    <a:pt x="5867" y="724"/>
                    <a:pt x="8400" y="280"/>
                  </a:cubicBezTo>
                  <a:cubicBezTo>
                    <a:pt x="10933" y="-164"/>
                    <a:pt x="13867" y="-65"/>
                    <a:pt x="16133" y="477"/>
                  </a:cubicBezTo>
                  <a:cubicBezTo>
                    <a:pt x="18400" y="1020"/>
                    <a:pt x="20000" y="2006"/>
                    <a:pt x="20800" y="2746"/>
                  </a:cubicBezTo>
                  <a:cubicBezTo>
                    <a:pt x="21600" y="3485"/>
                    <a:pt x="21600" y="3978"/>
                    <a:pt x="18800" y="4620"/>
                  </a:cubicBezTo>
                  <a:cubicBezTo>
                    <a:pt x="16000" y="5261"/>
                    <a:pt x="10400" y="6050"/>
                    <a:pt x="6933" y="6494"/>
                  </a:cubicBezTo>
                  <a:cubicBezTo>
                    <a:pt x="3467" y="6937"/>
                    <a:pt x="2133" y="7036"/>
                    <a:pt x="1333" y="7135"/>
                  </a:cubicBezTo>
                  <a:cubicBezTo>
                    <a:pt x="533" y="7233"/>
                    <a:pt x="267" y="7332"/>
                    <a:pt x="0" y="7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7156450" y="2567917"/>
              <a:ext cx="171450" cy="220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854"/>
                  </a:moveTo>
                  <a:cubicBezTo>
                    <a:pt x="267" y="5608"/>
                    <a:pt x="533" y="4362"/>
                    <a:pt x="1600" y="3738"/>
                  </a:cubicBezTo>
                  <a:cubicBezTo>
                    <a:pt x="2667" y="3115"/>
                    <a:pt x="4533" y="3115"/>
                    <a:pt x="6933" y="4569"/>
                  </a:cubicBezTo>
                  <a:cubicBezTo>
                    <a:pt x="9333" y="6023"/>
                    <a:pt x="12267" y="8931"/>
                    <a:pt x="13733" y="11735"/>
                  </a:cubicBezTo>
                  <a:cubicBezTo>
                    <a:pt x="15200" y="14538"/>
                    <a:pt x="15200" y="17238"/>
                    <a:pt x="14533" y="19004"/>
                  </a:cubicBezTo>
                  <a:cubicBezTo>
                    <a:pt x="13867" y="20769"/>
                    <a:pt x="12533" y="21600"/>
                    <a:pt x="11467" y="21600"/>
                  </a:cubicBezTo>
                  <a:cubicBezTo>
                    <a:pt x="10400" y="21600"/>
                    <a:pt x="9600" y="20769"/>
                    <a:pt x="9733" y="17965"/>
                  </a:cubicBezTo>
                  <a:cubicBezTo>
                    <a:pt x="9867" y="15162"/>
                    <a:pt x="10933" y="10385"/>
                    <a:pt x="13067" y="7062"/>
                  </a:cubicBezTo>
                  <a:cubicBezTo>
                    <a:pt x="15200" y="3738"/>
                    <a:pt x="18400" y="18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7456369" y="2413247"/>
              <a:ext cx="201732" cy="40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497" fill="norm" stroke="1" extrusionOk="0">
                  <a:moveTo>
                    <a:pt x="21006" y="1122"/>
                  </a:moveTo>
                  <a:cubicBezTo>
                    <a:pt x="20345" y="676"/>
                    <a:pt x="19684" y="231"/>
                    <a:pt x="18802" y="64"/>
                  </a:cubicBezTo>
                  <a:cubicBezTo>
                    <a:pt x="17920" y="-103"/>
                    <a:pt x="16818" y="8"/>
                    <a:pt x="14835" y="1010"/>
                  </a:cubicBezTo>
                  <a:cubicBezTo>
                    <a:pt x="12851" y="2012"/>
                    <a:pt x="9986" y="3905"/>
                    <a:pt x="7120" y="6633"/>
                  </a:cubicBezTo>
                  <a:cubicBezTo>
                    <a:pt x="4255" y="9361"/>
                    <a:pt x="1390" y="12924"/>
                    <a:pt x="398" y="15485"/>
                  </a:cubicBezTo>
                  <a:cubicBezTo>
                    <a:pt x="-594" y="18045"/>
                    <a:pt x="288" y="19604"/>
                    <a:pt x="2822" y="20439"/>
                  </a:cubicBezTo>
                  <a:cubicBezTo>
                    <a:pt x="5357" y="21274"/>
                    <a:pt x="9545" y="21386"/>
                    <a:pt x="13733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7669580" y="2455353"/>
              <a:ext cx="204420" cy="387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504" fill="norm" stroke="1" extrusionOk="0">
                  <a:moveTo>
                    <a:pt x="8145" y="4130"/>
                  </a:moveTo>
                  <a:cubicBezTo>
                    <a:pt x="6809" y="7417"/>
                    <a:pt x="5473" y="10704"/>
                    <a:pt x="4248" y="13287"/>
                  </a:cubicBezTo>
                  <a:cubicBezTo>
                    <a:pt x="3024" y="15869"/>
                    <a:pt x="1910" y="17747"/>
                    <a:pt x="1131" y="19156"/>
                  </a:cubicBezTo>
                  <a:cubicBezTo>
                    <a:pt x="351" y="20565"/>
                    <a:pt x="-94" y="21504"/>
                    <a:pt x="17" y="21504"/>
                  </a:cubicBezTo>
                  <a:cubicBezTo>
                    <a:pt x="129" y="21504"/>
                    <a:pt x="797" y="20565"/>
                    <a:pt x="2355" y="18100"/>
                  </a:cubicBezTo>
                  <a:cubicBezTo>
                    <a:pt x="3914" y="15634"/>
                    <a:pt x="6364" y="11643"/>
                    <a:pt x="8368" y="8474"/>
                  </a:cubicBezTo>
                  <a:cubicBezTo>
                    <a:pt x="10372" y="5304"/>
                    <a:pt x="11931" y="2956"/>
                    <a:pt x="13267" y="1606"/>
                  </a:cubicBezTo>
                  <a:cubicBezTo>
                    <a:pt x="14603" y="256"/>
                    <a:pt x="15716" y="-96"/>
                    <a:pt x="16384" y="21"/>
                  </a:cubicBezTo>
                  <a:cubicBezTo>
                    <a:pt x="17052" y="139"/>
                    <a:pt x="17275" y="726"/>
                    <a:pt x="17386" y="2897"/>
                  </a:cubicBezTo>
                  <a:cubicBezTo>
                    <a:pt x="17498" y="5069"/>
                    <a:pt x="17498" y="8826"/>
                    <a:pt x="18166" y="11819"/>
                  </a:cubicBezTo>
                  <a:cubicBezTo>
                    <a:pt x="18834" y="14813"/>
                    <a:pt x="20170" y="17043"/>
                    <a:pt x="21506" y="19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7696200" y="2707617"/>
              <a:ext cx="1651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8002179" y="2250417"/>
              <a:ext cx="68671" cy="808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551" fill="norm" stroke="1" extrusionOk="0">
                  <a:moveTo>
                    <a:pt x="21235" y="0"/>
                  </a:moveTo>
                  <a:cubicBezTo>
                    <a:pt x="19926" y="1636"/>
                    <a:pt x="18617" y="3271"/>
                    <a:pt x="17635" y="5019"/>
                  </a:cubicBezTo>
                  <a:cubicBezTo>
                    <a:pt x="16653" y="6768"/>
                    <a:pt x="15999" y="8629"/>
                    <a:pt x="14362" y="10433"/>
                  </a:cubicBezTo>
                  <a:cubicBezTo>
                    <a:pt x="12726" y="12238"/>
                    <a:pt x="10108" y="13986"/>
                    <a:pt x="7490" y="15566"/>
                  </a:cubicBezTo>
                  <a:cubicBezTo>
                    <a:pt x="4871" y="17145"/>
                    <a:pt x="2253" y="18555"/>
                    <a:pt x="944" y="19513"/>
                  </a:cubicBezTo>
                  <a:cubicBezTo>
                    <a:pt x="-365" y="20472"/>
                    <a:pt x="-365" y="20980"/>
                    <a:pt x="1271" y="21262"/>
                  </a:cubicBezTo>
                  <a:cubicBezTo>
                    <a:pt x="2908" y="21544"/>
                    <a:pt x="6180" y="21600"/>
                    <a:pt x="9126" y="21515"/>
                  </a:cubicBezTo>
                  <a:cubicBezTo>
                    <a:pt x="12071" y="21431"/>
                    <a:pt x="14690" y="21205"/>
                    <a:pt x="17308" y="20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8230394" y="2442632"/>
              <a:ext cx="246856" cy="374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62" fill="norm" stroke="1" extrusionOk="0">
                  <a:moveTo>
                    <a:pt x="21531" y="1350"/>
                  </a:moveTo>
                  <a:cubicBezTo>
                    <a:pt x="20608" y="747"/>
                    <a:pt x="19685" y="143"/>
                    <a:pt x="17377" y="23"/>
                  </a:cubicBezTo>
                  <a:cubicBezTo>
                    <a:pt x="15069" y="-98"/>
                    <a:pt x="11377" y="264"/>
                    <a:pt x="8885" y="988"/>
                  </a:cubicBezTo>
                  <a:cubicBezTo>
                    <a:pt x="6393" y="1712"/>
                    <a:pt x="5100" y="2798"/>
                    <a:pt x="3993" y="4910"/>
                  </a:cubicBezTo>
                  <a:cubicBezTo>
                    <a:pt x="2885" y="7022"/>
                    <a:pt x="1962" y="10159"/>
                    <a:pt x="1316" y="12572"/>
                  </a:cubicBezTo>
                  <a:cubicBezTo>
                    <a:pt x="669" y="14986"/>
                    <a:pt x="300" y="16675"/>
                    <a:pt x="116" y="18003"/>
                  </a:cubicBezTo>
                  <a:cubicBezTo>
                    <a:pt x="-69" y="19330"/>
                    <a:pt x="-69" y="20295"/>
                    <a:pt x="393" y="20838"/>
                  </a:cubicBezTo>
                  <a:cubicBezTo>
                    <a:pt x="854" y="21381"/>
                    <a:pt x="1777" y="21502"/>
                    <a:pt x="4731" y="21200"/>
                  </a:cubicBezTo>
                  <a:cubicBezTo>
                    <a:pt x="7685" y="20899"/>
                    <a:pt x="12669" y="20175"/>
                    <a:pt x="17654" y="19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8223250" y="2675867"/>
              <a:ext cx="1651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5429"/>
                    <a:pt x="4431" y="9257"/>
                    <a:pt x="8031" y="5657"/>
                  </a:cubicBezTo>
                  <a:cubicBezTo>
                    <a:pt x="11631" y="2057"/>
                    <a:pt x="1661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8566150" y="2777467"/>
              <a:ext cx="1" cy="127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Shape"/>
            <p:cNvSpPr/>
            <p:nvPr/>
          </p:nvSpPr>
          <p:spPr>
            <a:xfrm>
              <a:off x="8559799" y="2663167"/>
              <a:ext cx="47008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600" fill="norm" stroke="1" extrusionOk="0">
                  <a:moveTo>
                    <a:pt x="0" y="0"/>
                  </a:moveTo>
                  <a:cubicBezTo>
                    <a:pt x="5400" y="10800"/>
                    <a:pt x="10800" y="21600"/>
                    <a:pt x="14850" y="21600"/>
                  </a:cubicBezTo>
                  <a:cubicBezTo>
                    <a:pt x="18900" y="21600"/>
                    <a:pt x="21600" y="10800"/>
                    <a:pt x="18900" y="5400"/>
                  </a:cubicBezTo>
                  <a:cubicBezTo>
                    <a:pt x="16200" y="0"/>
                    <a:pt x="8100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8718550" y="2388991"/>
              <a:ext cx="146688" cy="464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457" fill="norm" stroke="1" extrusionOk="0">
                  <a:moveTo>
                    <a:pt x="0" y="639"/>
                  </a:moveTo>
                  <a:cubicBezTo>
                    <a:pt x="900" y="248"/>
                    <a:pt x="1800" y="-143"/>
                    <a:pt x="3150" y="52"/>
                  </a:cubicBezTo>
                  <a:cubicBezTo>
                    <a:pt x="4500" y="248"/>
                    <a:pt x="6300" y="1030"/>
                    <a:pt x="9150" y="2691"/>
                  </a:cubicBezTo>
                  <a:cubicBezTo>
                    <a:pt x="12000" y="4353"/>
                    <a:pt x="15900" y="6894"/>
                    <a:pt x="18300" y="9338"/>
                  </a:cubicBezTo>
                  <a:cubicBezTo>
                    <a:pt x="20700" y="11781"/>
                    <a:pt x="21600" y="14127"/>
                    <a:pt x="19950" y="16130"/>
                  </a:cubicBezTo>
                  <a:cubicBezTo>
                    <a:pt x="18300" y="18134"/>
                    <a:pt x="14100" y="19795"/>
                    <a:pt x="990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9036050" y="2707617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9366613" y="2331760"/>
              <a:ext cx="177417" cy="473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559" fill="norm" stroke="1" extrusionOk="0">
                  <a:moveTo>
                    <a:pt x="3724" y="9891"/>
                  </a:moveTo>
                  <a:cubicBezTo>
                    <a:pt x="3222" y="12977"/>
                    <a:pt x="2720" y="16063"/>
                    <a:pt x="2343" y="17847"/>
                  </a:cubicBezTo>
                  <a:cubicBezTo>
                    <a:pt x="1966" y="19630"/>
                    <a:pt x="1715" y="20113"/>
                    <a:pt x="1338" y="20595"/>
                  </a:cubicBezTo>
                  <a:cubicBezTo>
                    <a:pt x="962" y="21077"/>
                    <a:pt x="459" y="21559"/>
                    <a:pt x="208" y="21559"/>
                  </a:cubicBezTo>
                  <a:cubicBezTo>
                    <a:pt x="-43" y="21559"/>
                    <a:pt x="-43" y="21077"/>
                    <a:pt x="83" y="19341"/>
                  </a:cubicBezTo>
                  <a:cubicBezTo>
                    <a:pt x="208" y="17605"/>
                    <a:pt x="459" y="14616"/>
                    <a:pt x="1087" y="11723"/>
                  </a:cubicBezTo>
                  <a:cubicBezTo>
                    <a:pt x="1715" y="8830"/>
                    <a:pt x="2720" y="6034"/>
                    <a:pt x="3473" y="4202"/>
                  </a:cubicBezTo>
                  <a:cubicBezTo>
                    <a:pt x="4227" y="2370"/>
                    <a:pt x="4729" y="1502"/>
                    <a:pt x="5483" y="923"/>
                  </a:cubicBezTo>
                  <a:cubicBezTo>
                    <a:pt x="6236" y="345"/>
                    <a:pt x="7241" y="55"/>
                    <a:pt x="8497" y="7"/>
                  </a:cubicBezTo>
                  <a:cubicBezTo>
                    <a:pt x="9752" y="-41"/>
                    <a:pt x="11259" y="152"/>
                    <a:pt x="13520" y="1116"/>
                  </a:cubicBezTo>
                  <a:cubicBezTo>
                    <a:pt x="15780" y="2080"/>
                    <a:pt x="18794" y="3816"/>
                    <a:pt x="20176" y="5166"/>
                  </a:cubicBezTo>
                  <a:cubicBezTo>
                    <a:pt x="21557" y="6516"/>
                    <a:pt x="21306" y="7480"/>
                    <a:pt x="19422" y="8155"/>
                  </a:cubicBezTo>
                  <a:cubicBezTo>
                    <a:pt x="17538" y="8830"/>
                    <a:pt x="14022" y="9216"/>
                    <a:pt x="11008" y="9409"/>
                  </a:cubicBezTo>
                  <a:cubicBezTo>
                    <a:pt x="7994" y="9602"/>
                    <a:pt x="5483" y="9602"/>
                    <a:pt x="2971" y="9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9537700" y="2586967"/>
              <a:ext cx="196850" cy="198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5457"/>
                  </a:moveTo>
                  <a:cubicBezTo>
                    <a:pt x="697" y="4320"/>
                    <a:pt x="1394" y="3183"/>
                    <a:pt x="2903" y="2615"/>
                  </a:cubicBezTo>
                  <a:cubicBezTo>
                    <a:pt x="4413" y="2046"/>
                    <a:pt x="6735" y="2046"/>
                    <a:pt x="8826" y="3865"/>
                  </a:cubicBezTo>
                  <a:cubicBezTo>
                    <a:pt x="10916" y="5684"/>
                    <a:pt x="12774" y="9322"/>
                    <a:pt x="12774" y="12505"/>
                  </a:cubicBezTo>
                  <a:cubicBezTo>
                    <a:pt x="12774" y="15688"/>
                    <a:pt x="10916" y="18417"/>
                    <a:pt x="9406" y="19895"/>
                  </a:cubicBezTo>
                  <a:cubicBezTo>
                    <a:pt x="7897" y="21373"/>
                    <a:pt x="6735" y="21600"/>
                    <a:pt x="5923" y="21145"/>
                  </a:cubicBezTo>
                  <a:cubicBezTo>
                    <a:pt x="5110" y="20691"/>
                    <a:pt x="4645" y="19554"/>
                    <a:pt x="5458" y="16712"/>
                  </a:cubicBezTo>
                  <a:cubicBezTo>
                    <a:pt x="6271" y="13869"/>
                    <a:pt x="8361" y="9322"/>
                    <a:pt x="11265" y="6253"/>
                  </a:cubicBezTo>
                  <a:cubicBezTo>
                    <a:pt x="14168" y="3183"/>
                    <a:pt x="17884" y="15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9875429" y="2419990"/>
              <a:ext cx="138522" cy="389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470" fill="norm" stroke="1" extrusionOk="0">
                  <a:moveTo>
                    <a:pt x="21098" y="1505"/>
                  </a:moveTo>
                  <a:cubicBezTo>
                    <a:pt x="21098" y="921"/>
                    <a:pt x="21098" y="337"/>
                    <a:pt x="20292" y="104"/>
                  </a:cubicBezTo>
                  <a:cubicBezTo>
                    <a:pt x="19486" y="-130"/>
                    <a:pt x="17874" y="-13"/>
                    <a:pt x="15456" y="921"/>
                  </a:cubicBezTo>
                  <a:cubicBezTo>
                    <a:pt x="13038" y="1855"/>
                    <a:pt x="9814" y="3606"/>
                    <a:pt x="6752" y="6350"/>
                  </a:cubicBezTo>
                  <a:cubicBezTo>
                    <a:pt x="3689" y="9094"/>
                    <a:pt x="788" y="12830"/>
                    <a:pt x="143" y="15282"/>
                  </a:cubicBezTo>
                  <a:cubicBezTo>
                    <a:pt x="-502" y="17734"/>
                    <a:pt x="1110" y="18901"/>
                    <a:pt x="3528" y="19719"/>
                  </a:cubicBezTo>
                  <a:cubicBezTo>
                    <a:pt x="5946" y="20536"/>
                    <a:pt x="9170" y="21003"/>
                    <a:pt x="12394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10046789" y="2492443"/>
              <a:ext cx="214448" cy="319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41" fill="norm" stroke="1" extrusionOk="0">
                  <a:moveTo>
                    <a:pt x="20653" y="2935"/>
                  </a:moveTo>
                  <a:cubicBezTo>
                    <a:pt x="21073" y="2225"/>
                    <a:pt x="21492" y="1514"/>
                    <a:pt x="21073" y="1017"/>
                  </a:cubicBezTo>
                  <a:cubicBezTo>
                    <a:pt x="20653" y="519"/>
                    <a:pt x="19395" y="235"/>
                    <a:pt x="16878" y="93"/>
                  </a:cubicBezTo>
                  <a:cubicBezTo>
                    <a:pt x="14362" y="-49"/>
                    <a:pt x="10587" y="-49"/>
                    <a:pt x="8175" y="235"/>
                  </a:cubicBezTo>
                  <a:cubicBezTo>
                    <a:pt x="5764" y="519"/>
                    <a:pt x="4715" y="1088"/>
                    <a:pt x="4086" y="2154"/>
                  </a:cubicBezTo>
                  <a:cubicBezTo>
                    <a:pt x="3457" y="3219"/>
                    <a:pt x="3247" y="4783"/>
                    <a:pt x="2933" y="6843"/>
                  </a:cubicBezTo>
                  <a:cubicBezTo>
                    <a:pt x="2618" y="8904"/>
                    <a:pt x="2199" y="11462"/>
                    <a:pt x="1675" y="13380"/>
                  </a:cubicBezTo>
                  <a:cubicBezTo>
                    <a:pt x="1150" y="15298"/>
                    <a:pt x="521" y="16577"/>
                    <a:pt x="207" y="17572"/>
                  </a:cubicBezTo>
                  <a:cubicBezTo>
                    <a:pt x="-108" y="18567"/>
                    <a:pt x="-108" y="19277"/>
                    <a:pt x="521" y="19846"/>
                  </a:cubicBezTo>
                  <a:cubicBezTo>
                    <a:pt x="1150" y="20414"/>
                    <a:pt x="2409" y="20840"/>
                    <a:pt x="4820" y="21125"/>
                  </a:cubicBezTo>
                  <a:cubicBezTo>
                    <a:pt x="7232" y="21409"/>
                    <a:pt x="10797" y="21551"/>
                    <a:pt x="13418" y="21338"/>
                  </a:cubicBezTo>
                  <a:cubicBezTo>
                    <a:pt x="16040" y="21125"/>
                    <a:pt x="17717" y="20556"/>
                    <a:pt x="19395" y="19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10058399" y="2688567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5840"/>
                    <a:pt x="1662" y="10080"/>
                    <a:pt x="5262" y="6480"/>
                  </a:cubicBezTo>
                  <a:cubicBezTo>
                    <a:pt x="8862" y="2880"/>
                    <a:pt x="1523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10386155" y="2777467"/>
              <a:ext cx="2784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2945"/>
                    <a:pt x="4867" y="5891"/>
                    <a:pt x="1782" y="9491"/>
                  </a:cubicBezTo>
                  <a:cubicBezTo>
                    <a:pt x="-1304" y="13091"/>
                    <a:pt x="239" y="17345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10352206" y="2625067"/>
              <a:ext cx="81389" cy="5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262" fill="norm" stroke="1" extrusionOk="0">
                  <a:moveTo>
                    <a:pt x="6045" y="10800"/>
                  </a:moveTo>
                  <a:cubicBezTo>
                    <a:pt x="3345" y="9000"/>
                    <a:pt x="645" y="7200"/>
                    <a:pt x="105" y="8100"/>
                  </a:cubicBezTo>
                  <a:cubicBezTo>
                    <a:pt x="-435" y="9000"/>
                    <a:pt x="1185" y="12600"/>
                    <a:pt x="3345" y="15300"/>
                  </a:cubicBezTo>
                  <a:cubicBezTo>
                    <a:pt x="5505" y="18000"/>
                    <a:pt x="8205" y="19800"/>
                    <a:pt x="10905" y="20700"/>
                  </a:cubicBezTo>
                  <a:cubicBezTo>
                    <a:pt x="13605" y="21600"/>
                    <a:pt x="16305" y="21600"/>
                    <a:pt x="18195" y="19350"/>
                  </a:cubicBezTo>
                  <a:cubicBezTo>
                    <a:pt x="20085" y="17100"/>
                    <a:pt x="21165" y="12600"/>
                    <a:pt x="20625" y="9000"/>
                  </a:cubicBezTo>
                  <a:cubicBezTo>
                    <a:pt x="20085" y="5400"/>
                    <a:pt x="17925" y="2700"/>
                    <a:pt x="14955" y="1350"/>
                  </a:cubicBezTo>
                  <a:cubicBezTo>
                    <a:pt x="11985" y="0"/>
                    <a:pt x="8205" y="0"/>
                    <a:pt x="44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10502899" y="2440428"/>
              <a:ext cx="168564" cy="495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529" fill="norm" stroke="1" extrusionOk="0">
                  <a:moveTo>
                    <a:pt x="0" y="848"/>
                  </a:moveTo>
                  <a:cubicBezTo>
                    <a:pt x="790" y="480"/>
                    <a:pt x="1580" y="113"/>
                    <a:pt x="2634" y="21"/>
                  </a:cubicBezTo>
                  <a:cubicBezTo>
                    <a:pt x="3688" y="-71"/>
                    <a:pt x="5005" y="113"/>
                    <a:pt x="7507" y="1032"/>
                  </a:cubicBezTo>
                  <a:cubicBezTo>
                    <a:pt x="10010" y="1951"/>
                    <a:pt x="13698" y="3606"/>
                    <a:pt x="16595" y="5858"/>
                  </a:cubicBezTo>
                  <a:cubicBezTo>
                    <a:pt x="19493" y="8109"/>
                    <a:pt x="21600" y="10959"/>
                    <a:pt x="20810" y="13578"/>
                  </a:cubicBezTo>
                  <a:cubicBezTo>
                    <a:pt x="20020" y="16198"/>
                    <a:pt x="16332" y="18588"/>
                    <a:pt x="12776" y="19875"/>
                  </a:cubicBezTo>
                  <a:cubicBezTo>
                    <a:pt x="9220" y="21161"/>
                    <a:pt x="5795" y="21345"/>
                    <a:pt x="2371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9369087" y="3806652"/>
              <a:ext cx="98400" cy="3606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584" fill="norm" stroke="1" extrusionOk="0">
                  <a:moveTo>
                    <a:pt x="7497" y="111"/>
                  </a:moveTo>
                  <a:cubicBezTo>
                    <a:pt x="4347" y="47"/>
                    <a:pt x="1197" y="-16"/>
                    <a:pt x="297" y="3"/>
                  </a:cubicBezTo>
                  <a:cubicBezTo>
                    <a:pt x="-603" y="22"/>
                    <a:pt x="747" y="123"/>
                    <a:pt x="1647" y="383"/>
                  </a:cubicBezTo>
                  <a:cubicBezTo>
                    <a:pt x="2547" y="643"/>
                    <a:pt x="2997" y="1061"/>
                    <a:pt x="4122" y="1511"/>
                  </a:cubicBezTo>
                  <a:cubicBezTo>
                    <a:pt x="5247" y="1960"/>
                    <a:pt x="7047" y="2442"/>
                    <a:pt x="8622" y="2942"/>
                  </a:cubicBezTo>
                  <a:cubicBezTo>
                    <a:pt x="10197" y="3443"/>
                    <a:pt x="11547" y="3962"/>
                    <a:pt x="12447" y="4469"/>
                  </a:cubicBezTo>
                  <a:cubicBezTo>
                    <a:pt x="13347" y="4975"/>
                    <a:pt x="13797" y="5470"/>
                    <a:pt x="14022" y="5989"/>
                  </a:cubicBezTo>
                  <a:cubicBezTo>
                    <a:pt x="14247" y="6508"/>
                    <a:pt x="14247" y="7053"/>
                    <a:pt x="14472" y="7541"/>
                  </a:cubicBezTo>
                  <a:cubicBezTo>
                    <a:pt x="14697" y="8029"/>
                    <a:pt x="15147" y="8459"/>
                    <a:pt x="15597" y="8884"/>
                  </a:cubicBezTo>
                  <a:cubicBezTo>
                    <a:pt x="16047" y="9308"/>
                    <a:pt x="16497" y="9726"/>
                    <a:pt x="16947" y="10170"/>
                  </a:cubicBezTo>
                  <a:cubicBezTo>
                    <a:pt x="17397" y="10613"/>
                    <a:pt x="17847" y="11082"/>
                    <a:pt x="18297" y="11538"/>
                  </a:cubicBezTo>
                  <a:cubicBezTo>
                    <a:pt x="18747" y="11994"/>
                    <a:pt x="19197" y="12437"/>
                    <a:pt x="19647" y="12887"/>
                  </a:cubicBezTo>
                  <a:cubicBezTo>
                    <a:pt x="20097" y="13337"/>
                    <a:pt x="20547" y="13793"/>
                    <a:pt x="20772" y="14300"/>
                  </a:cubicBezTo>
                  <a:cubicBezTo>
                    <a:pt x="20997" y="14806"/>
                    <a:pt x="20997" y="15364"/>
                    <a:pt x="20547" y="15908"/>
                  </a:cubicBezTo>
                  <a:cubicBezTo>
                    <a:pt x="20097" y="16453"/>
                    <a:pt x="19197" y="16985"/>
                    <a:pt x="18072" y="17473"/>
                  </a:cubicBezTo>
                  <a:cubicBezTo>
                    <a:pt x="16947" y="17961"/>
                    <a:pt x="15597" y="18404"/>
                    <a:pt x="14022" y="18854"/>
                  </a:cubicBezTo>
                  <a:cubicBezTo>
                    <a:pt x="12447" y="19304"/>
                    <a:pt x="10647" y="19760"/>
                    <a:pt x="8397" y="20216"/>
                  </a:cubicBezTo>
                  <a:cubicBezTo>
                    <a:pt x="6147" y="20672"/>
                    <a:pt x="3447" y="21128"/>
                    <a:pt x="747" y="21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9175750" y="3571217"/>
              <a:ext cx="33655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2" y="20000"/>
                    <a:pt x="245" y="18400"/>
                    <a:pt x="530" y="17500"/>
                  </a:cubicBezTo>
                  <a:cubicBezTo>
                    <a:pt x="815" y="16600"/>
                    <a:pt x="1263" y="16400"/>
                    <a:pt x="1793" y="16300"/>
                  </a:cubicBezTo>
                  <a:cubicBezTo>
                    <a:pt x="2323" y="16200"/>
                    <a:pt x="2934" y="16200"/>
                    <a:pt x="3478" y="16000"/>
                  </a:cubicBezTo>
                  <a:cubicBezTo>
                    <a:pt x="4021" y="15800"/>
                    <a:pt x="4497" y="15400"/>
                    <a:pt x="5006" y="14900"/>
                  </a:cubicBezTo>
                  <a:cubicBezTo>
                    <a:pt x="5515" y="14400"/>
                    <a:pt x="6059" y="13800"/>
                    <a:pt x="6528" y="13200"/>
                  </a:cubicBezTo>
                  <a:cubicBezTo>
                    <a:pt x="6996" y="12600"/>
                    <a:pt x="7390" y="12000"/>
                    <a:pt x="7805" y="11400"/>
                  </a:cubicBezTo>
                  <a:cubicBezTo>
                    <a:pt x="8219" y="10800"/>
                    <a:pt x="8654" y="10200"/>
                    <a:pt x="9115" y="9500"/>
                  </a:cubicBezTo>
                  <a:cubicBezTo>
                    <a:pt x="9577" y="8800"/>
                    <a:pt x="10066" y="8000"/>
                    <a:pt x="10535" y="7300"/>
                  </a:cubicBezTo>
                  <a:cubicBezTo>
                    <a:pt x="11004" y="6600"/>
                    <a:pt x="11452" y="6000"/>
                    <a:pt x="11928" y="5400"/>
                  </a:cubicBezTo>
                  <a:cubicBezTo>
                    <a:pt x="12403" y="4800"/>
                    <a:pt x="12906" y="4200"/>
                    <a:pt x="13381" y="3700"/>
                  </a:cubicBezTo>
                  <a:cubicBezTo>
                    <a:pt x="13857" y="3200"/>
                    <a:pt x="14305" y="2800"/>
                    <a:pt x="14740" y="2500"/>
                  </a:cubicBezTo>
                  <a:cubicBezTo>
                    <a:pt x="15174" y="2200"/>
                    <a:pt x="15595" y="2000"/>
                    <a:pt x="16112" y="1800"/>
                  </a:cubicBezTo>
                  <a:cubicBezTo>
                    <a:pt x="16628" y="1600"/>
                    <a:pt x="17239" y="1400"/>
                    <a:pt x="17891" y="1200"/>
                  </a:cubicBezTo>
                  <a:cubicBezTo>
                    <a:pt x="18543" y="1000"/>
                    <a:pt x="19236" y="800"/>
                    <a:pt x="19861" y="600"/>
                  </a:cubicBezTo>
                  <a:cubicBezTo>
                    <a:pt x="20486" y="400"/>
                    <a:pt x="21043" y="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9887313" y="3894008"/>
              <a:ext cx="137907" cy="492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315" fill="norm" stroke="1" extrusionOk="0">
                  <a:moveTo>
                    <a:pt x="1879" y="5812"/>
                  </a:moveTo>
                  <a:cubicBezTo>
                    <a:pt x="2202" y="9382"/>
                    <a:pt x="2524" y="12951"/>
                    <a:pt x="2685" y="15377"/>
                  </a:cubicBezTo>
                  <a:cubicBezTo>
                    <a:pt x="2846" y="17802"/>
                    <a:pt x="2846" y="19083"/>
                    <a:pt x="2846" y="19999"/>
                  </a:cubicBezTo>
                  <a:cubicBezTo>
                    <a:pt x="2846" y="20914"/>
                    <a:pt x="2846" y="21463"/>
                    <a:pt x="2524" y="21280"/>
                  </a:cubicBezTo>
                  <a:cubicBezTo>
                    <a:pt x="2202" y="21097"/>
                    <a:pt x="1557" y="20182"/>
                    <a:pt x="1073" y="17939"/>
                  </a:cubicBezTo>
                  <a:cubicBezTo>
                    <a:pt x="590" y="15697"/>
                    <a:pt x="267" y="12127"/>
                    <a:pt x="106" y="9153"/>
                  </a:cubicBezTo>
                  <a:cubicBezTo>
                    <a:pt x="-55" y="6178"/>
                    <a:pt x="-55" y="3799"/>
                    <a:pt x="267" y="2380"/>
                  </a:cubicBezTo>
                  <a:cubicBezTo>
                    <a:pt x="590" y="961"/>
                    <a:pt x="1235" y="504"/>
                    <a:pt x="2363" y="229"/>
                  </a:cubicBezTo>
                  <a:cubicBezTo>
                    <a:pt x="3491" y="-45"/>
                    <a:pt x="5103" y="-137"/>
                    <a:pt x="8166" y="321"/>
                  </a:cubicBezTo>
                  <a:cubicBezTo>
                    <a:pt x="11229" y="778"/>
                    <a:pt x="15742" y="1785"/>
                    <a:pt x="18321" y="2883"/>
                  </a:cubicBezTo>
                  <a:cubicBezTo>
                    <a:pt x="20900" y="3982"/>
                    <a:pt x="21545" y="5171"/>
                    <a:pt x="20578" y="6178"/>
                  </a:cubicBezTo>
                  <a:cubicBezTo>
                    <a:pt x="19611" y="7185"/>
                    <a:pt x="17032" y="8009"/>
                    <a:pt x="13969" y="8787"/>
                  </a:cubicBezTo>
                  <a:cubicBezTo>
                    <a:pt x="10906" y="9565"/>
                    <a:pt x="7360" y="10297"/>
                    <a:pt x="3814" y="11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10003493" y="4154355"/>
              <a:ext cx="162858" cy="130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0451" fill="norm" stroke="1" extrusionOk="0">
                  <a:moveTo>
                    <a:pt x="14661" y="6148"/>
                  </a:moveTo>
                  <a:cubicBezTo>
                    <a:pt x="14107" y="4487"/>
                    <a:pt x="13553" y="2825"/>
                    <a:pt x="12169" y="1496"/>
                  </a:cubicBezTo>
                  <a:cubicBezTo>
                    <a:pt x="10784" y="167"/>
                    <a:pt x="8569" y="-830"/>
                    <a:pt x="6353" y="998"/>
                  </a:cubicBezTo>
                  <a:cubicBezTo>
                    <a:pt x="4138" y="2825"/>
                    <a:pt x="1922" y="7478"/>
                    <a:pt x="815" y="10635"/>
                  </a:cubicBezTo>
                  <a:cubicBezTo>
                    <a:pt x="-293" y="13792"/>
                    <a:pt x="-293" y="15453"/>
                    <a:pt x="953" y="16782"/>
                  </a:cubicBezTo>
                  <a:cubicBezTo>
                    <a:pt x="2199" y="18112"/>
                    <a:pt x="4692" y="19108"/>
                    <a:pt x="6492" y="18942"/>
                  </a:cubicBezTo>
                  <a:cubicBezTo>
                    <a:pt x="8292" y="18776"/>
                    <a:pt x="9399" y="17447"/>
                    <a:pt x="10507" y="15785"/>
                  </a:cubicBezTo>
                  <a:cubicBezTo>
                    <a:pt x="11615" y="14124"/>
                    <a:pt x="12722" y="12130"/>
                    <a:pt x="13276" y="11964"/>
                  </a:cubicBezTo>
                  <a:cubicBezTo>
                    <a:pt x="13830" y="11798"/>
                    <a:pt x="13830" y="13459"/>
                    <a:pt x="14107" y="15121"/>
                  </a:cubicBezTo>
                  <a:cubicBezTo>
                    <a:pt x="14384" y="16782"/>
                    <a:pt x="14938" y="18444"/>
                    <a:pt x="15907" y="19441"/>
                  </a:cubicBezTo>
                  <a:cubicBezTo>
                    <a:pt x="16876" y="20438"/>
                    <a:pt x="18261" y="20770"/>
                    <a:pt x="19230" y="20105"/>
                  </a:cubicBezTo>
                  <a:cubicBezTo>
                    <a:pt x="20199" y="19441"/>
                    <a:pt x="20753" y="17779"/>
                    <a:pt x="21307" y="16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10170437" y="4072867"/>
              <a:ext cx="141963" cy="224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29" fill="norm" stroke="1" extrusionOk="0">
                  <a:moveTo>
                    <a:pt x="339" y="10295"/>
                  </a:moveTo>
                  <a:cubicBezTo>
                    <a:pt x="22" y="9286"/>
                    <a:pt x="-296" y="8277"/>
                    <a:pt x="498" y="7873"/>
                  </a:cubicBezTo>
                  <a:cubicBezTo>
                    <a:pt x="1292" y="7469"/>
                    <a:pt x="3198" y="7671"/>
                    <a:pt x="5898" y="9286"/>
                  </a:cubicBezTo>
                  <a:cubicBezTo>
                    <a:pt x="8598" y="10901"/>
                    <a:pt x="12092" y="13929"/>
                    <a:pt x="13839" y="15948"/>
                  </a:cubicBezTo>
                  <a:cubicBezTo>
                    <a:pt x="15586" y="17966"/>
                    <a:pt x="15586" y="18976"/>
                    <a:pt x="15110" y="19884"/>
                  </a:cubicBezTo>
                  <a:cubicBezTo>
                    <a:pt x="14633" y="20793"/>
                    <a:pt x="13680" y="21600"/>
                    <a:pt x="12728" y="21398"/>
                  </a:cubicBezTo>
                  <a:cubicBezTo>
                    <a:pt x="11775" y="21196"/>
                    <a:pt x="10822" y="19985"/>
                    <a:pt x="10980" y="17058"/>
                  </a:cubicBezTo>
                  <a:cubicBezTo>
                    <a:pt x="11139" y="14131"/>
                    <a:pt x="12410" y="9488"/>
                    <a:pt x="14316" y="6359"/>
                  </a:cubicBezTo>
                  <a:cubicBezTo>
                    <a:pt x="16222" y="3230"/>
                    <a:pt x="18763" y="1615"/>
                    <a:pt x="213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10399047" y="3945867"/>
              <a:ext cx="78454" cy="34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600" fill="norm" stroke="1" extrusionOk="0">
                  <a:moveTo>
                    <a:pt x="7426" y="0"/>
                  </a:moveTo>
                  <a:cubicBezTo>
                    <a:pt x="4584" y="3622"/>
                    <a:pt x="1742" y="7245"/>
                    <a:pt x="605" y="10666"/>
                  </a:cubicBezTo>
                  <a:cubicBezTo>
                    <a:pt x="-532" y="14087"/>
                    <a:pt x="36" y="17307"/>
                    <a:pt x="1457" y="19185"/>
                  </a:cubicBezTo>
                  <a:cubicBezTo>
                    <a:pt x="2879" y="21063"/>
                    <a:pt x="5152" y="21600"/>
                    <a:pt x="8563" y="21600"/>
                  </a:cubicBezTo>
                  <a:cubicBezTo>
                    <a:pt x="11973" y="21600"/>
                    <a:pt x="16521" y="21063"/>
                    <a:pt x="21068" y="20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10373783" y="4028417"/>
              <a:ext cx="192618" cy="235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3798" y="16200"/>
                  </a:moveTo>
                  <a:cubicBezTo>
                    <a:pt x="1899" y="15429"/>
                    <a:pt x="0" y="14657"/>
                    <a:pt x="0" y="14079"/>
                  </a:cubicBezTo>
                  <a:cubicBezTo>
                    <a:pt x="0" y="13500"/>
                    <a:pt x="1899" y="13114"/>
                    <a:pt x="4747" y="12825"/>
                  </a:cubicBezTo>
                  <a:cubicBezTo>
                    <a:pt x="7596" y="12536"/>
                    <a:pt x="11393" y="12343"/>
                    <a:pt x="13767" y="12536"/>
                  </a:cubicBezTo>
                  <a:cubicBezTo>
                    <a:pt x="16141" y="12729"/>
                    <a:pt x="17090" y="13307"/>
                    <a:pt x="17565" y="14561"/>
                  </a:cubicBezTo>
                  <a:cubicBezTo>
                    <a:pt x="18040" y="15814"/>
                    <a:pt x="18040" y="17743"/>
                    <a:pt x="18040" y="19189"/>
                  </a:cubicBezTo>
                  <a:cubicBezTo>
                    <a:pt x="18040" y="20636"/>
                    <a:pt x="18040" y="21600"/>
                    <a:pt x="18277" y="21407"/>
                  </a:cubicBezTo>
                  <a:cubicBezTo>
                    <a:pt x="18514" y="21214"/>
                    <a:pt x="18989" y="19864"/>
                    <a:pt x="19582" y="16104"/>
                  </a:cubicBezTo>
                  <a:cubicBezTo>
                    <a:pt x="20176" y="12343"/>
                    <a:pt x="20888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10640483" y="3926817"/>
              <a:ext cx="148168" cy="330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5863" y="0"/>
                  </a:moveTo>
                  <a:cubicBezTo>
                    <a:pt x="4320" y="1651"/>
                    <a:pt x="2777" y="3302"/>
                    <a:pt x="1697" y="5985"/>
                  </a:cubicBezTo>
                  <a:cubicBezTo>
                    <a:pt x="617" y="8668"/>
                    <a:pt x="0" y="12382"/>
                    <a:pt x="0" y="14927"/>
                  </a:cubicBezTo>
                  <a:cubicBezTo>
                    <a:pt x="0" y="17473"/>
                    <a:pt x="617" y="18848"/>
                    <a:pt x="1543" y="19811"/>
                  </a:cubicBezTo>
                  <a:cubicBezTo>
                    <a:pt x="2469" y="20775"/>
                    <a:pt x="3703" y="21325"/>
                    <a:pt x="5091" y="21462"/>
                  </a:cubicBezTo>
                  <a:cubicBezTo>
                    <a:pt x="6480" y="21600"/>
                    <a:pt x="8023" y="21325"/>
                    <a:pt x="8794" y="20843"/>
                  </a:cubicBezTo>
                  <a:cubicBezTo>
                    <a:pt x="9566" y="20362"/>
                    <a:pt x="9566" y="19674"/>
                    <a:pt x="9103" y="18642"/>
                  </a:cubicBezTo>
                  <a:cubicBezTo>
                    <a:pt x="8640" y="17610"/>
                    <a:pt x="7714" y="16234"/>
                    <a:pt x="6634" y="15340"/>
                  </a:cubicBezTo>
                  <a:cubicBezTo>
                    <a:pt x="5554" y="14446"/>
                    <a:pt x="4320" y="14033"/>
                    <a:pt x="4166" y="13483"/>
                  </a:cubicBezTo>
                  <a:cubicBezTo>
                    <a:pt x="4011" y="12932"/>
                    <a:pt x="4937" y="12245"/>
                    <a:pt x="6171" y="11901"/>
                  </a:cubicBezTo>
                  <a:cubicBezTo>
                    <a:pt x="7406" y="11557"/>
                    <a:pt x="8949" y="11557"/>
                    <a:pt x="10491" y="11694"/>
                  </a:cubicBezTo>
                  <a:cubicBezTo>
                    <a:pt x="12034" y="11832"/>
                    <a:pt x="13577" y="12107"/>
                    <a:pt x="14811" y="12795"/>
                  </a:cubicBezTo>
                  <a:cubicBezTo>
                    <a:pt x="16046" y="13483"/>
                    <a:pt x="16971" y="14583"/>
                    <a:pt x="17434" y="14652"/>
                  </a:cubicBezTo>
                  <a:cubicBezTo>
                    <a:pt x="17897" y="14721"/>
                    <a:pt x="17897" y="13758"/>
                    <a:pt x="17897" y="12932"/>
                  </a:cubicBezTo>
                  <a:cubicBezTo>
                    <a:pt x="17897" y="12107"/>
                    <a:pt x="17897" y="11419"/>
                    <a:pt x="18360" y="10731"/>
                  </a:cubicBezTo>
                  <a:cubicBezTo>
                    <a:pt x="18823" y="10043"/>
                    <a:pt x="19749" y="9355"/>
                    <a:pt x="20366" y="9011"/>
                  </a:cubicBezTo>
                  <a:cubicBezTo>
                    <a:pt x="20983" y="8668"/>
                    <a:pt x="21291" y="8668"/>
                    <a:pt x="21600" y="8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10823839" y="4104566"/>
              <a:ext cx="80331" cy="112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0962" fill="norm" stroke="1" extrusionOk="0">
                  <a:moveTo>
                    <a:pt x="14054" y="1188"/>
                  </a:moveTo>
                  <a:cubicBezTo>
                    <a:pt x="10731" y="402"/>
                    <a:pt x="7408" y="-383"/>
                    <a:pt x="4916" y="206"/>
                  </a:cubicBezTo>
                  <a:cubicBezTo>
                    <a:pt x="2423" y="795"/>
                    <a:pt x="762" y="2759"/>
                    <a:pt x="208" y="5901"/>
                  </a:cubicBezTo>
                  <a:cubicBezTo>
                    <a:pt x="-346" y="9042"/>
                    <a:pt x="208" y="13362"/>
                    <a:pt x="1869" y="16112"/>
                  </a:cubicBezTo>
                  <a:cubicBezTo>
                    <a:pt x="3531" y="18861"/>
                    <a:pt x="6300" y="20039"/>
                    <a:pt x="9069" y="20628"/>
                  </a:cubicBezTo>
                  <a:cubicBezTo>
                    <a:pt x="11839" y="21217"/>
                    <a:pt x="14608" y="21217"/>
                    <a:pt x="16823" y="19057"/>
                  </a:cubicBezTo>
                  <a:cubicBezTo>
                    <a:pt x="19039" y="16897"/>
                    <a:pt x="20700" y="12577"/>
                    <a:pt x="20977" y="9239"/>
                  </a:cubicBezTo>
                  <a:cubicBezTo>
                    <a:pt x="21254" y="5901"/>
                    <a:pt x="20146" y="3544"/>
                    <a:pt x="18208" y="2562"/>
                  </a:cubicBezTo>
                  <a:cubicBezTo>
                    <a:pt x="16269" y="1581"/>
                    <a:pt x="13500" y="1973"/>
                    <a:pt x="10731" y="2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10947400" y="4067463"/>
              <a:ext cx="127000" cy="145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5495"/>
                  </a:moveTo>
                  <a:cubicBezTo>
                    <a:pt x="360" y="8938"/>
                    <a:pt x="720" y="12382"/>
                    <a:pt x="900" y="14886"/>
                  </a:cubicBezTo>
                  <a:cubicBezTo>
                    <a:pt x="1080" y="17390"/>
                    <a:pt x="1080" y="18956"/>
                    <a:pt x="1260" y="18956"/>
                  </a:cubicBezTo>
                  <a:cubicBezTo>
                    <a:pt x="1440" y="18956"/>
                    <a:pt x="1800" y="17390"/>
                    <a:pt x="3420" y="14260"/>
                  </a:cubicBezTo>
                  <a:cubicBezTo>
                    <a:pt x="5040" y="11130"/>
                    <a:pt x="7920" y="6434"/>
                    <a:pt x="10080" y="3617"/>
                  </a:cubicBezTo>
                  <a:cubicBezTo>
                    <a:pt x="12240" y="799"/>
                    <a:pt x="13680" y="-140"/>
                    <a:pt x="14940" y="17"/>
                  </a:cubicBezTo>
                  <a:cubicBezTo>
                    <a:pt x="16200" y="173"/>
                    <a:pt x="17280" y="1425"/>
                    <a:pt x="18360" y="5182"/>
                  </a:cubicBezTo>
                  <a:cubicBezTo>
                    <a:pt x="19440" y="8938"/>
                    <a:pt x="20520" y="15199"/>
                    <a:pt x="2160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11163299" y="4079217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11188700" y="4257017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9804399" y="4765017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1309"/>
                    <a:pt x="0" y="2618"/>
                    <a:pt x="0" y="6218"/>
                  </a:cubicBezTo>
                  <a:cubicBezTo>
                    <a:pt x="0" y="9818"/>
                    <a:pt x="10800" y="157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9785350" y="4650717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9643424" y="4733267"/>
              <a:ext cx="103827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600" fill="norm" stroke="1" extrusionOk="0">
                  <a:moveTo>
                    <a:pt x="19129" y="0"/>
                  </a:moveTo>
                  <a:cubicBezTo>
                    <a:pt x="12898" y="2618"/>
                    <a:pt x="6667" y="5236"/>
                    <a:pt x="3137" y="7636"/>
                  </a:cubicBezTo>
                  <a:cubicBezTo>
                    <a:pt x="-394" y="10036"/>
                    <a:pt x="-1225" y="12218"/>
                    <a:pt x="2098" y="14509"/>
                  </a:cubicBezTo>
                  <a:cubicBezTo>
                    <a:pt x="5421" y="16800"/>
                    <a:pt x="12898" y="19200"/>
                    <a:pt x="203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9886949" y="4725371"/>
              <a:ext cx="105615" cy="179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281" fill="norm" stroke="1" extrusionOk="0">
                  <a:moveTo>
                    <a:pt x="0" y="183"/>
                  </a:moveTo>
                  <a:cubicBezTo>
                    <a:pt x="2492" y="-68"/>
                    <a:pt x="4985" y="-319"/>
                    <a:pt x="8723" y="1314"/>
                  </a:cubicBezTo>
                  <a:cubicBezTo>
                    <a:pt x="12462" y="2946"/>
                    <a:pt x="17446" y="6462"/>
                    <a:pt x="19523" y="9602"/>
                  </a:cubicBezTo>
                  <a:cubicBezTo>
                    <a:pt x="21600" y="12741"/>
                    <a:pt x="20769" y="15504"/>
                    <a:pt x="18692" y="17388"/>
                  </a:cubicBezTo>
                  <a:cubicBezTo>
                    <a:pt x="16615" y="19272"/>
                    <a:pt x="13292" y="20276"/>
                    <a:pt x="9969" y="21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10145837" y="4655787"/>
              <a:ext cx="134813" cy="250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265" fill="norm" stroke="1" extrusionOk="0">
                  <a:moveTo>
                    <a:pt x="18174" y="3889"/>
                  </a:moveTo>
                  <a:cubicBezTo>
                    <a:pt x="17510" y="2449"/>
                    <a:pt x="16845" y="1009"/>
                    <a:pt x="15516" y="379"/>
                  </a:cubicBezTo>
                  <a:cubicBezTo>
                    <a:pt x="14187" y="-251"/>
                    <a:pt x="12193" y="-71"/>
                    <a:pt x="10199" y="739"/>
                  </a:cubicBezTo>
                  <a:cubicBezTo>
                    <a:pt x="8205" y="1549"/>
                    <a:pt x="6211" y="2989"/>
                    <a:pt x="4550" y="5779"/>
                  </a:cubicBezTo>
                  <a:cubicBezTo>
                    <a:pt x="2888" y="8569"/>
                    <a:pt x="1559" y="12709"/>
                    <a:pt x="728" y="15229"/>
                  </a:cubicBezTo>
                  <a:cubicBezTo>
                    <a:pt x="-103" y="17749"/>
                    <a:pt x="-435" y="18649"/>
                    <a:pt x="894" y="19549"/>
                  </a:cubicBezTo>
                  <a:cubicBezTo>
                    <a:pt x="2223" y="20449"/>
                    <a:pt x="5214" y="21349"/>
                    <a:pt x="8870" y="21259"/>
                  </a:cubicBezTo>
                  <a:cubicBezTo>
                    <a:pt x="12525" y="21169"/>
                    <a:pt x="16845" y="20089"/>
                    <a:pt x="21165" y="19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10159999" y="4828517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10312399" y="4872967"/>
              <a:ext cx="635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3812"/>
                    <a:pt x="15840" y="7624"/>
                    <a:pt x="12240" y="11224"/>
                  </a:cubicBezTo>
                  <a:cubicBezTo>
                    <a:pt x="8640" y="14824"/>
                    <a:pt x="4320" y="182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10445750" y="4923767"/>
              <a:ext cx="698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10788650" y="4961867"/>
              <a:ext cx="254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10964333" y="4632826"/>
              <a:ext cx="160868" cy="304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258" fill="norm" stroke="1" extrusionOk="0">
                  <a:moveTo>
                    <a:pt x="21319" y="1251"/>
                  </a:moveTo>
                  <a:cubicBezTo>
                    <a:pt x="20197" y="807"/>
                    <a:pt x="19075" y="363"/>
                    <a:pt x="17672" y="141"/>
                  </a:cubicBezTo>
                  <a:cubicBezTo>
                    <a:pt x="16270" y="-81"/>
                    <a:pt x="14587" y="-81"/>
                    <a:pt x="12623" y="437"/>
                  </a:cubicBezTo>
                  <a:cubicBezTo>
                    <a:pt x="10659" y="955"/>
                    <a:pt x="8415" y="1990"/>
                    <a:pt x="6311" y="4283"/>
                  </a:cubicBezTo>
                  <a:cubicBezTo>
                    <a:pt x="4207" y="6577"/>
                    <a:pt x="2244" y="10127"/>
                    <a:pt x="1122" y="13160"/>
                  </a:cubicBezTo>
                  <a:cubicBezTo>
                    <a:pt x="0" y="16193"/>
                    <a:pt x="-281" y="18708"/>
                    <a:pt x="280" y="20040"/>
                  </a:cubicBezTo>
                  <a:cubicBezTo>
                    <a:pt x="841" y="21371"/>
                    <a:pt x="2244" y="21519"/>
                    <a:pt x="5329" y="20927"/>
                  </a:cubicBezTo>
                  <a:cubicBezTo>
                    <a:pt x="8415" y="20335"/>
                    <a:pt x="13184" y="19004"/>
                    <a:pt x="17953" y="17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10991849" y="4822167"/>
              <a:ext cx="190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11138811" y="4822167"/>
              <a:ext cx="176890" cy="135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17" fill="norm" stroke="1" extrusionOk="0">
                  <a:moveTo>
                    <a:pt x="5289" y="0"/>
                  </a:moveTo>
                  <a:cubicBezTo>
                    <a:pt x="4260" y="6314"/>
                    <a:pt x="3232" y="12628"/>
                    <a:pt x="2332" y="16449"/>
                  </a:cubicBezTo>
                  <a:cubicBezTo>
                    <a:pt x="1432" y="20271"/>
                    <a:pt x="660" y="21600"/>
                    <a:pt x="275" y="21268"/>
                  </a:cubicBezTo>
                  <a:cubicBezTo>
                    <a:pt x="-111" y="20935"/>
                    <a:pt x="-111" y="18942"/>
                    <a:pt x="403" y="16283"/>
                  </a:cubicBezTo>
                  <a:cubicBezTo>
                    <a:pt x="918" y="13625"/>
                    <a:pt x="1946" y="10302"/>
                    <a:pt x="4646" y="7311"/>
                  </a:cubicBezTo>
                  <a:cubicBezTo>
                    <a:pt x="7346" y="4320"/>
                    <a:pt x="11718" y="1662"/>
                    <a:pt x="14803" y="1828"/>
                  </a:cubicBezTo>
                  <a:cubicBezTo>
                    <a:pt x="17889" y="1994"/>
                    <a:pt x="19689" y="4985"/>
                    <a:pt x="20589" y="7975"/>
                  </a:cubicBezTo>
                  <a:cubicBezTo>
                    <a:pt x="21489" y="10966"/>
                    <a:pt x="21489" y="13957"/>
                    <a:pt x="21489" y="16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11513832" y="4756509"/>
              <a:ext cx="390082" cy="186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62" fill="norm" stroke="1" extrusionOk="0">
                  <a:moveTo>
                    <a:pt x="5504" y="10441"/>
                  </a:moveTo>
                  <a:cubicBezTo>
                    <a:pt x="5388" y="9227"/>
                    <a:pt x="5272" y="8014"/>
                    <a:pt x="4982" y="7043"/>
                  </a:cubicBezTo>
                  <a:cubicBezTo>
                    <a:pt x="4691" y="6072"/>
                    <a:pt x="4227" y="5344"/>
                    <a:pt x="3704" y="5344"/>
                  </a:cubicBezTo>
                  <a:cubicBezTo>
                    <a:pt x="3182" y="5344"/>
                    <a:pt x="2601" y="6072"/>
                    <a:pt x="1962" y="7650"/>
                  </a:cubicBezTo>
                  <a:cubicBezTo>
                    <a:pt x="1324" y="9227"/>
                    <a:pt x="627" y="11654"/>
                    <a:pt x="278" y="13596"/>
                  </a:cubicBezTo>
                  <a:cubicBezTo>
                    <a:pt x="-70" y="15537"/>
                    <a:pt x="-70" y="16993"/>
                    <a:pt x="162" y="18086"/>
                  </a:cubicBezTo>
                  <a:cubicBezTo>
                    <a:pt x="395" y="19178"/>
                    <a:pt x="859" y="19906"/>
                    <a:pt x="1556" y="19420"/>
                  </a:cubicBezTo>
                  <a:cubicBezTo>
                    <a:pt x="2253" y="18935"/>
                    <a:pt x="3182" y="17236"/>
                    <a:pt x="3936" y="15901"/>
                  </a:cubicBezTo>
                  <a:cubicBezTo>
                    <a:pt x="4691" y="14566"/>
                    <a:pt x="5272" y="13596"/>
                    <a:pt x="5504" y="13717"/>
                  </a:cubicBezTo>
                  <a:cubicBezTo>
                    <a:pt x="5736" y="13838"/>
                    <a:pt x="5620" y="15052"/>
                    <a:pt x="5620" y="16265"/>
                  </a:cubicBezTo>
                  <a:cubicBezTo>
                    <a:pt x="5620" y="17479"/>
                    <a:pt x="5736" y="18692"/>
                    <a:pt x="6027" y="18935"/>
                  </a:cubicBezTo>
                  <a:cubicBezTo>
                    <a:pt x="6317" y="19178"/>
                    <a:pt x="6782" y="18450"/>
                    <a:pt x="7130" y="16872"/>
                  </a:cubicBezTo>
                  <a:cubicBezTo>
                    <a:pt x="7478" y="15295"/>
                    <a:pt x="7711" y="12868"/>
                    <a:pt x="7943" y="10441"/>
                  </a:cubicBezTo>
                  <a:cubicBezTo>
                    <a:pt x="8175" y="8014"/>
                    <a:pt x="8407" y="5587"/>
                    <a:pt x="9162" y="3766"/>
                  </a:cubicBezTo>
                  <a:cubicBezTo>
                    <a:pt x="9917" y="1946"/>
                    <a:pt x="11195" y="733"/>
                    <a:pt x="12124" y="247"/>
                  </a:cubicBezTo>
                  <a:cubicBezTo>
                    <a:pt x="13053" y="-238"/>
                    <a:pt x="13633" y="5"/>
                    <a:pt x="13807" y="854"/>
                  </a:cubicBezTo>
                  <a:cubicBezTo>
                    <a:pt x="13982" y="1704"/>
                    <a:pt x="13749" y="3160"/>
                    <a:pt x="13343" y="5101"/>
                  </a:cubicBezTo>
                  <a:cubicBezTo>
                    <a:pt x="12936" y="7043"/>
                    <a:pt x="12356" y="9470"/>
                    <a:pt x="11891" y="11775"/>
                  </a:cubicBezTo>
                  <a:cubicBezTo>
                    <a:pt x="11427" y="14081"/>
                    <a:pt x="11078" y="16265"/>
                    <a:pt x="11253" y="17358"/>
                  </a:cubicBezTo>
                  <a:cubicBezTo>
                    <a:pt x="11427" y="18450"/>
                    <a:pt x="12124" y="18450"/>
                    <a:pt x="13575" y="17358"/>
                  </a:cubicBezTo>
                  <a:cubicBezTo>
                    <a:pt x="15027" y="16265"/>
                    <a:pt x="17233" y="14081"/>
                    <a:pt x="18569" y="12504"/>
                  </a:cubicBezTo>
                  <a:cubicBezTo>
                    <a:pt x="19904" y="10926"/>
                    <a:pt x="20369" y="9955"/>
                    <a:pt x="20775" y="8742"/>
                  </a:cubicBezTo>
                  <a:cubicBezTo>
                    <a:pt x="21182" y="7528"/>
                    <a:pt x="21530" y="6072"/>
                    <a:pt x="21356" y="5587"/>
                  </a:cubicBezTo>
                  <a:cubicBezTo>
                    <a:pt x="21182" y="5101"/>
                    <a:pt x="20485" y="5587"/>
                    <a:pt x="19672" y="6679"/>
                  </a:cubicBezTo>
                  <a:cubicBezTo>
                    <a:pt x="18859" y="7771"/>
                    <a:pt x="17930" y="9470"/>
                    <a:pt x="17407" y="11047"/>
                  </a:cubicBezTo>
                  <a:cubicBezTo>
                    <a:pt x="16885" y="12625"/>
                    <a:pt x="16769" y="14081"/>
                    <a:pt x="17407" y="15780"/>
                  </a:cubicBezTo>
                  <a:cubicBezTo>
                    <a:pt x="18046" y="17479"/>
                    <a:pt x="19440" y="19420"/>
                    <a:pt x="20833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12160250" y="4668637"/>
              <a:ext cx="281603" cy="318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533" fill="norm" stroke="1" extrusionOk="0">
                  <a:moveTo>
                    <a:pt x="0" y="21104"/>
                  </a:moveTo>
                  <a:cubicBezTo>
                    <a:pt x="1290" y="17528"/>
                    <a:pt x="2579" y="13952"/>
                    <a:pt x="3627" y="10661"/>
                  </a:cubicBezTo>
                  <a:cubicBezTo>
                    <a:pt x="4675" y="7371"/>
                    <a:pt x="5481" y="4367"/>
                    <a:pt x="6125" y="2508"/>
                  </a:cubicBezTo>
                  <a:cubicBezTo>
                    <a:pt x="6770" y="648"/>
                    <a:pt x="7254" y="-67"/>
                    <a:pt x="7576" y="5"/>
                  </a:cubicBezTo>
                  <a:cubicBezTo>
                    <a:pt x="7899" y="76"/>
                    <a:pt x="8060" y="934"/>
                    <a:pt x="8060" y="2579"/>
                  </a:cubicBezTo>
                  <a:cubicBezTo>
                    <a:pt x="8060" y="4224"/>
                    <a:pt x="7899" y="6656"/>
                    <a:pt x="8060" y="8158"/>
                  </a:cubicBezTo>
                  <a:cubicBezTo>
                    <a:pt x="8221" y="9660"/>
                    <a:pt x="8704" y="10232"/>
                    <a:pt x="9349" y="10590"/>
                  </a:cubicBezTo>
                  <a:cubicBezTo>
                    <a:pt x="9994" y="10948"/>
                    <a:pt x="10800" y="11091"/>
                    <a:pt x="12090" y="10590"/>
                  </a:cubicBezTo>
                  <a:cubicBezTo>
                    <a:pt x="13379" y="10089"/>
                    <a:pt x="15152" y="8945"/>
                    <a:pt x="16361" y="8158"/>
                  </a:cubicBezTo>
                  <a:cubicBezTo>
                    <a:pt x="17570" y="7371"/>
                    <a:pt x="18215" y="6942"/>
                    <a:pt x="18940" y="6585"/>
                  </a:cubicBezTo>
                  <a:cubicBezTo>
                    <a:pt x="19666" y="6227"/>
                    <a:pt x="20472" y="5941"/>
                    <a:pt x="20955" y="6156"/>
                  </a:cubicBezTo>
                  <a:cubicBezTo>
                    <a:pt x="21439" y="6370"/>
                    <a:pt x="21600" y="7085"/>
                    <a:pt x="21278" y="8945"/>
                  </a:cubicBezTo>
                  <a:cubicBezTo>
                    <a:pt x="20955" y="10805"/>
                    <a:pt x="20149" y="13808"/>
                    <a:pt x="19827" y="16097"/>
                  </a:cubicBezTo>
                  <a:cubicBezTo>
                    <a:pt x="19504" y="18386"/>
                    <a:pt x="19666" y="19959"/>
                    <a:pt x="19827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12503149" y="4735090"/>
              <a:ext cx="179542" cy="296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68" fill="norm" stroke="1" extrusionOk="0">
                  <a:moveTo>
                    <a:pt x="19591" y="3545"/>
                  </a:moveTo>
                  <a:cubicBezTo>
                    <a:pt x="20595" y="2319"/>
                    <a:pt x="21600" y="1094"/>
                    <a:pt x="21223" y="481"/>
                  </a:cubicBezTo>
                  <a:cubicBezTo>
                    <a:pt x="20847" y="-132"/>
                    <a:pt x="19088" y="-132"/>
                    <a:pt x="16828" y="328"/>
                  </a:cubicBezTo>
                  <a:cubicBezTo>
                    <a:pt x="14567" y="787"/>
                    <a:pt x="11805" y="1706"/>
                    <a:pt x="8916" y="3545"/>
                  </a:cubicBezTo>
                  <a:cubicBezTo>
                    <a:pt x="6028" y="5383"/>
                    <a:pt x="3014" y="8140"/>
                    <a:pt x="1507" y="10362"/>
                  </a:cubicBezTo>
                  <a:cubicBezTo>
                    <a:pt x="0" y="12583"/>
                    <a:pt x="0" y="14268"/>
                    <a:pt x="0" y="15494"/>
                  </a:cubicBezTo>
                  <a:cubicBezTo>
                    <a:pt x="0" y="16719"/>
                    <a:pt x="0" y="17485"/>
                    <a:pt x="377" y="18174"/>
                  </a:cubicBezTo>
                  <a:cubicBezTo>
                    <a:pt x="753" y="18864"/>
                    <a:pt x="1507" y="19477"/>
                    <a:pt x="4270" y="20013"/>
                  </a:cubicBezTo>
                  <a:cubicBezTo>
                    <a:pt x="7033" y="20549"/>
                    <a:pt x="11805" y="21008"/>
                    <a:pt x="16577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12452350" y="4936467"/>
              <a:ext cx="177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9740900" y="5596867"/>
              <a:ext cx="254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560"/>
                    <a:pt x="10800" y="9120"/>
                    <a:pt x="14400" y="12720"/>
                  </a:cubicBezTo>
                  <a:cubicBezTo>
                    <a:pt x="18000" y="16320"/>
                    <a:pt x="19800" y="189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9759950" y="5552417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9874249" y="5628617"/>
              <a:ext cx="19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9867900" y="5552417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9950449" y="5527017"/>
              <a:ext cx="98709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6" h="21600" fill="norm" stroke="1" extrusionOk="0">
                  <a:moveTo>
                    <a:pt x="3888" y="0"/>
                  </a:moveTo>
                  <a:cubicBezTo>
                    <a:pt x="8640" y="1560"/>
                    <a:pt x="13392" y="3120"/>
                    <a:pt x="16632" y="5340"/>
                  </a:cubicBezTo>
                  <a:cubicBezTo>
                    <a:pt x="19872" y="7560"/>
                    <a:pt x="21600" y="10440"/>
                    <a:pt x="18576" y="13260"/>
                  </a:cubicBezTo>
                  <a:cubicBezTo>
                    <a:pt x="15552" y="16080"/>
                    <a:pt x="7776" y="18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9561453" y="5564554"/>
              <a:ext cx="90547" cy="292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7" h="21486" fill="norm" stroke="1" extrusionOk="0">
                  <a:moveTo>
                    <a:pt x="17270" y="508"/>
                  </a:moveTo>
                  <a:cubicBezTo>
                    <a:pt x="13983" y="197"/>
                    <a:pt x="10696" y="-114"/>
                    <a:pt x="8348" y="41"/>
                  </a:cubicBezTo>
                  <a:cubicBezTo>
                    <a:pt x="6000" y="197"/>
                    <a:pt x="4591" y="818"/>
                    <a:pt x="2713" y="3149"/>
                  </a:cubicBezTo>
                  <a:cubicBezTo>
                    <a:pt x="835" y="5480"/>
                    <a:pt x="-1513" y="9521"/>
                    <a:pt x="1304" y="12862"/>
                  </a:cubicBezTo>
                  <a:cubicBezTo>
                    <a:pt x="4122" y="16203"/>
                    <a:pt x="12104" y="18844"/>
                    <a:pt x="20087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10241328" y="5551207"/>
              <a:ext cx="198073" cy="314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00" fill="norm" stroke="1" extrusionOk="0">
                  <a:moveTo>
                    <a:pt x="21503" y="946"/>
                  </a:moveTo>
                  <a:cubicBezTo>
                    <a:pt x="20584" y="514"/>
                    <a:pt x="19665" y="82"/>
                    <a:pt x="18056" y="10"/>
                  </a:cubicBezTo>
                  <a:cubicBezTo>
                    <a:pt x="16448" y="-62"/>
                    <a:pt x="14150" y="226"/>
                    <a:pt x="11277" y="1450"/>
                  </a:cubicBezTo>
                  <a:cubicBezTo>
                    <a:pt x="8405" y="2674"/>
                    <a:pt x="4958" y="4834"/>
                    <a:pt x="2890" y="7210"/>
                  </a:cubicBezTo>
                  <a:cubicBezTo>
                    <a:pt x="822" y="9586"/>
                    <a:pt x="133" y="12178"/>
                    <a:pt x="18" y="14266"/>
                  </a:cubicBezTo>
                  <a:cubicBezTo>
                    <a:pt x="-97" y="16354"/>
                    <a:pt x="363" y="17938"/>
                    <a:pt x="937" y="19090"/>
                  </a:cubicBezTo>
                  <a:cubicBezTo>
                    <a:pt x="1512" y="20242"/>
                    <a:pt x="2201" y="20962"/>
                    <a:pt x="3809" y="21250"/>
                  </a:cubicBezTo>
                  <a:cubicBezTo>
                    <a:pt x="5418" y="21538"/>
                    <a:pt x="7946" y="21394"/>
                    <a:pt x="10933" y="20962"/>
                  </a:cubicBezTo>
                  <a:cubicBezTo>
                    <a:pt x="13920" y="20530"/>
                    <a:pt x="17367" y="19810"/>
                    <a:pt x="20814" y="19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10280650" y="5761967"/>
              <a:ext cx="152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10494433" y="5800067"/>
              <a:ext cx="846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771"/>
                    <a:pt x="0" y="7543"/>
                    <a:pt x="0" y="11143"/>
                  </a:cubicBezTo>
                  <a:cubicBezTo>
                    <a:pt x="0" y="14743"/>
                    <a:pt x="10800" y="181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10697633" y="5603217"/>
              <a:ext cx="175030" cy="26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59" fill="norm" stroke="1" extrusionOk="0">
                  <a:moveTo>
                    <a:pt x="1029" y="0"/>
                  </a:moveTo>
                  <a:cubicBezTo>
                    <a:pt x="514" y="3086"/>
                    <a:pt x="0" y="6171"/>
                    <a:pt x="0" y="9600"/>
                  </a:cubicBezTo>
                  <a:cubicBezTo>
                    <a:pt x="0" y="13029"/>
                    <a:pt x="514" y="16800"/>
                    <a:pt x="1414" y="18943"/>
                  </a:cubicBezTo>
                  <a:cubicBezTo>
                    <a:pt x="2314" y="21086"/>
                    <a:pt x="3600" y="21600"/>
                    <a:pt x="5786" y="21429"/>
                  </a:cubicBezTo>
                  <a:cubicBezTo>
                    <a:pt x="7971" y="21257"/>
                    <a:pt x="11057" y="20400"/>
                    <a:pt x="13886" y="18686"/>
                  </a:cubicBezTo>
                  <a:cubicBezTo>
                    <a:pt x="16714" y="16971"/>
                    <a:pt x="19286" y="14400"/>
                    <a:pt x="20443" y="12000"/>
                  </a:cubicBezTo>
                  <a:cubicBezTo>
                    <a:pt x="21600" y="9600"/>
                    <a:pt x="21343" y="7371"/>
                    <a:pt x="20829" y="5743"/>
                  </a:cubicBezTo>
                  <a:cubicBezTo>
                    <a:pt x="20314" y="4114"/>
                    <a:pt x="19543" y="3086"/>
                    <a:pt x="18514" y="2571"/>
                  </a:cubicBezTo>
                  <a:cubicBezTo>
                    <a:pt x="17486" y="2057"/>
                    <a:pt x="16200" y="2057"/>
                    <a:pt x="14914" y="2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10966450" y="5541241"/>
              <a:ext cx="158750" cy="317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20736" y="1614"/>
                  </a:moveTo>
                  <a:cubicBezTo>
                    <a:pt x="19872" y="1041"/>
                    <a:pt x="19008" y="469"/>
                    <a:pt x="17856" y="183"/>
                  </a:cubicBezTo>
                  <a:cubicBezTo>
                    <a:pt x="16704" y="-103"/>
                    <a:pt x="15264" y="-103"/>
                    <a:pt x="13104" y="541"/>
                  </a:cubicBezTo>
                  <a:cubicBezTo>
                    <a:pt x="10944" y="1184"/>
                    <a:pt x="8064" y="2472"/>
                    <a:pt x="5760" y="4689"/>
                  </a:cubicBezTo>
                  <a:cubicBezTo>
                    <a:pt x="3456" y="6906"/>
                    <a:pt x="1728" y="10053"/>
                    <a:pt x="864" y="12414"/>
                  </a:cubicBezTo>
                  <a:cubicBezTo>
                    <a:pt x="0" y="14774"/>
                    <a:pt x="0" y="16347"/>
                    <a:pt x="0" y="17635"/>
                  </a:cubicBezTo>
                  <a:cubicBezTo>
                    <a:pt x="0" y="18922"/>
                    <a:pt x="0" y="19923"/>
                    <a:pt x="720" y="20567"/>
                  </a:cubicBezTo>
                  <a:cubicBezTo>
                    <a:pt x="1440" y="21211"/>
                    <a:pt x="2880" y="21497"/>
                    <a:pt x="6480" y="21425"/>
                  </a:cubicBezTo>
                  <a:cubicBezTo>
                    <a:pt x="10080" y="21354"/>
                    <a:pt x="15840" y="20925"/>
                    <a:pt x="21600" y="20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10991849" y="5742917"/>
              <a:ext cx="88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4400"/>
                    <a:pt x="9257" y="7200"/>
                    <a:pt x="12857" y="3600"/>
                  </a:cubicBezTo>
                  <a:cubicBezTo>
                    <a:pt x="16457" y="0"/>
                    <a:pt x="190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11156950" y="5741702"/>
              <a:ext cx="146050" cy="177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0" y="1671"/>
                  </a:moveTo>
                  <a:cubicBezTo>
                    <a:pt x="1252" y="908"/>
                    <a:pt x="2504" y="146"/>
                    <a:pt x="3913" y="19"/>
                  </a:cubicBezTo>
                  <a:cubicBezTo>
                    <a:pt x="5322" y="-108"/>
                    <a:pt x="6887" y="400"/>
                    <a:pt x="8296" y="1925"/>
                  </a:cubicBezTo>
                  <a:cubicBezTo>
                    <a:pt x="9704" y="3450"/>
                    <a:pt x="10957" y="5991"/>
                    <a:pt x="10800" y="8659"/>
                  </a:cubicBezTo>
                  <a:cubicBezTo>
                    <a:pt x="10643" y="11327"/>
                    <a:pt x="9078" y="14123"/>
                    <a:pt x="7670" y="16283"/>
                  </a:cubicBezTo>
                  <a:cubicBezTo>
                    <a:pt x="6261" y="18443"/>
                    <a:pt x="5009" y="19967"/>
                    <a:pt x="5165" y="20730"/>
                  </a:cubicBezTo>
                  <a:cubicBezTo>
                    <a:pt x="5322" y="21492"/>
                    <a:pt x="6887" y="21492"/>
                    <a:pt x="9861" y="20984"/>
                  </a:cubicBezTo>
                  <a:cubicBezTo>
                    <a:pt x="12835" y="20476"/>
                    <a:pt x="17217" y="19459"/>
                    <a:pt x="21600" y="18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11384329" y="5590517"/>
              <a:ext cx="134571" cy="297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01" fill="norm" stroke="1" extrusionOk="0">
                  <a:moveTo>
                    <a:pt x="2219" y="0"/>
                  </a:moveTo>
                  <a:cubicBezTo>
                    <a:pt x="1207" y="5055"/>
                    <a:pt x="194" y="10111"/>
                    <a:pt x="26" y="13481"/>
                  </a:cubicBezTo>
                  <a:cubicBezTo>
                    <a:pt x="-143" y="16851"/>
                    <a:pt x="532" y="18536"/>
                    <a:pt x="1544" y="19609"/>
                  </a:cubicBezTo>
                  <a:cubicBezTo>
                    <a:pt x="2557" y="20681"/>
                    <a:pt x="3907" y="21140"/>
                    <a:pt x="5426" y="21370"/>
                  </a:cubicBezTo>
                  <a:cubicBezTo>
                    <a:pt x="6944" y="21600"/>
                    <a:pt x="8632" y="21600"/>
                    <a:pt x="10995" y="20757"/>
                  </a:cubicBezTo>
                  <a:cubicBezTo>
                    <a:pt x="13357" y="19915"/>
                    <a:pt x="16395" y="18230"/>
                    <a:pt x="18420" y="15319"/>
                  </a:cubicBezTo>
                  <a:cubicBezTo>
                    <a:pt x="20445" y="12409"/>
                    <a:pt x="21457" y="8272"/>
                    <a:pt x="21457" y="5515"/>
                  </a:cubicBezTo>
                  <a:cubicBezTo>
                    <a:pt x="21457" y="2757"/>
                    <a:pt x="20445" y="1379"/>
                    <a:pt x="19095" y="766"/>
                  </a:cubicBezTo>
                  <a:cubicBezTo>
                    <a:pt x="17745" y="153"/>
                    <a:pt x="16057" y="306"/>
                    <a:pt x="15045" y="766"/>
                  </a:cubicBezTo>
                  <a:cubicBezTo>
                    <a:pt x="14032" y="1226"/>
                    <a:pt x="13695" y="1991"/>
                    <a:pt x="13357" y="2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11582399" y="5800067"/>
              <a:ext cx="63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4400"/>
                    <a:pt x="5760" y="7200"/>
                    <a:pt x="9360" y="3600"/>
                  </a:cubicBezTo>
                  <a:cubicBezTo>
                    <a:pt x="12960" y="0"/>
                    <a:pt x="172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11798299" y="5812767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12002226" y="5600771"/>
              <a:ext cx="127496" cy="271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315" fill="norm" stroke="1" extrusionOk="0">
                  <a:moveTo>
                    <a:pt x="4127" y="192"/>
                  </a:moveTo>
                  <a:cubicBezTo>
                    <a:pt x="2711" y="3017"/>
                    <a:pt x="1294" y="5842"/>
                    <a:pt x="586" y="8583"/>
                  </a:cubicBezTo>
                  <a:cubicBezTo>
                    <a:pt x="-122" y="11325"/>
                    <a:pt x="-122" y="13983"/>
                    <a:pt x="232" y="15811"/>
                  </a:cubicBezTo>
                  <a:cubicBezTo>
                    <a:pt x="586" y="17638"/>
                    <a:pt x="1294" y="18635"/>
                    <a:pt x="2180" y="19466"/>
                  </a:cubicBezTo>
                  <a:cubicBezTo>
                    <a:pt x="3065" y="20297"/>
                    <a:pt x="4127" y="20962"/>
                    <a:pt x="5721" y="21211"/>
                  </a:cubicBezTo>
                  <a:cubicBezTo>
                    <a:pt x="7314" y="21460"/>
                    <a:pt x="9439" y="21294"/>
                    <a:pt x="11740" y="20380"/>
                  </a:cubicBezTo>
                  <a:cubicBezTo>
                    <a:pt x="14042" y="19466"/>
                    <a:pt x="16521" y="17805"/>
                    <a:pt x="18291" y="14648"/>
                  </a:cubicBezTo>
                  <a:cubicBezTo>
                    <a:pt x="20062" y="11491"/>
                    <a:pt x="21124" y="6838"/>
                    <a:pt x="21301" y="4014"/>
                  </a:cubicBezTo>
                  <a:cubicBezTo>
                    <a:pt x="21478" y="1189"/>
                    <a:pt x="20770" y="192"/>
                    <a:pt x="19885" y="26"/>
                  </a:cubicBezTo>
                  <a:cubicBezTo>
                    <a:pt x="18999" y="-140"/>
                    <a:pt x="17937" y="525"/>
                    <a:pt x="16875" y="1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12220403" y="5554232"/>
              <a:ext cx="164542" cy="292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337" fill="norm" stroke="1" extrusionOk="0">
                  <a:moveTo>
                    <a:pt x="20677" y="2182"/>
                  </a:moveTo>
                  <a:cubicBezTo>
                    <a:pt x="20947" y="1411"/>
                    <a:pt x="21217" y="639"/>
                    <a:pt x="20677" y="254"/>
                  </a:cubicBezTo>
                  <a:cubicBezTo>
                    <a:pt x="20137" y="-132"/>
                    <a:pt x="18787" y="-132"/>
                    <a:pt x="16492" y="639"/>
                  </a:cubicBezTo>
                  <a:cubicBezTo>
                    <a:pt x="14197" y="1411"/>
                    <a:pt x="10957" y="2954"/>
                    <a:pt x="7987" y="5731"/>
                  </a:cubicBezTo>
                  <a:cubicBezTo>
                    <a:pt x="5017" y="8508"/>
                    <a:pt x="2317" y="12519"/>
                    <a:pt x="967" y="14988"/>
                  </a:cubicBezTo>
                  <a:cubicBezTo>
                    <a:pt x="-383" y="17457"/>
                    <a:pt x="-383" y="18382"/>
                    <a:pt x="1372" y="19231"/>
                  </a:cubicBezTo>
                  <a:cubicBezTo>
                    <a:pt x="3127" y="20079"/>
                    <a:pt x="6637" y="20851"/>
                    <a:pt x="9742" y="21159"/>
                  </a:cubicBezTo>
                  <a:cubicBezTo>
                    <a:pt x="12847" y="21468"/>
                    <a:pt x="15547" y="21314"/>
                    <a:pt x="18247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12241254" y="5755617"/>
              <a:ext cx="128547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600" fill="norm" stroke="1" extrusionOk="0">
                  <a:moveTo>
                    <a:pt x="255" y="21600"/>
                  </a:moveTo>
                  <a:cubicBezTo>
                    <a:pt x="-94" y="17600"/>
                    <a:pt x="-442" y="13600"/>
                    <a:pt x="1823" y="10400"/>
                  </a:cubicBezTo>
                  <a:cubicBezTo>
                    <a:pt x="4087" y="7200"/>
                    <a:pt x="8964" y="4800"/>
                    <a:pt x="12623" y="3200"/>
                  </a:cubicBezTo>
                  <a:cubicBezTo>
                    <a:pt x="16281" y="1600"/>
                    <a:pt x="18719" y="800"/>
                    <a:pt x="211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12425097" y="5782742"/>
              <a:ext cx="105898" cy="150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355" fill="norm" stroke="1" extrusionOk="0">
                  <a:moveTo>
                    <a:pt x="6595" y="655"/>
                  </a:moveTo>
                  <a:cubicBezTo>
                    <a:pt x="5348" y="3655"/>
                    <a:pt x="4102" y="6655"/>
                    <a:pt x="3064" y="9655"/>
                  </a:cubicBezTo>
                  <a:cubicBezTo>
                    <a:pt x="2025" y="12655"/>
                    <a:pt x="1195" y="15655"/>
                    <a:pt x="571" y="16405"/>
                  </a:cubicBezTo>
                  <a:cubicBezTo>
                    <a:pt x="-52" y="17155"/>
                    <a:pt x="-467" y="15655"/>
                    <a:pt x="987" y="12805"/>
                  </a:cubicBezTo>
                  <a:cubicBezTo>
                    <a:pt x="2441" y="9955"/>
                    <a:pt x="5764" y="5755"/>
                    <a:pt x="8464" y="3205"/>
                  </a:cubicBezTo>
                  <a:cubicBezTo>
                    <a:pt x="11164" y="655"/>
                    <a:pt x="13241" y="-245"/>
                    <a:pt x="15318" y="55"/>
                  </a:cubicBezTo>
                  <a:cubicBezTo>
                    <a:pt x="17395" y="355"/>
                    <a:pt x="19471" y="1855"/>
                    <a:pt x="20302" y="5605"/>
                  </a:cubicBezTo>
                  <a:cubicBezTo>
                    <a:pt x="21133" y="9355"/>
                    <a:pt x="20718" y="15355"/>
                    <a:pt x="20302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11334749" y="6308067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11366499" y="6384267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4400"/>
                    <a:pt x="11127" y="7200"/>
                    <a:pt x="14727" y="3600"/>
                  </a:cubicBezTo>
                  <a:cubicBezTo>
                    <a:pt x="18327" y="0"/>
                    <a:pt x="199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11664950" y="6119452"/>
              <a:ext cx="615950" cy="328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21477"/>
                  </a:moveTo>
                  <a:cubicBezTo>
                    <a:pt x="1188" y="21062"/>
                    <a:pt x="2375" y="20646"/>
                    <a:pt x="3340" y="20439"/>
                  </a:cubicBezTo>
                  <a:cubicBezTo>
                    <a:pt x="4305" y="20231"/>
                    <a:pt x="5047" y="20231"/>
                    <a:pt x="5604" y="20231"/>
                  </a:cubicBezTo>
                  <a:cubicBezTo>
                    <a:pt x="6161" y="20231"/>
                    <a:pt x="6532" y="20231"/>
                    <a:pt x="6495" y="19885"/>
                  </a:cubicBezTo>
                  <a:cubicBezTo>
                    <a:pt x="6458" y="19539"/>
                    <a:pt x="6012" y="18846"/>
                    <a:pt x="5641" y="16977"/>
                  </a:cubicBezTo>
                  <a:cubicBezTo>
                    <a:pt x="5270" y="15108"/>
                    <a:pt x="4973" y="12062"/>
                    <a:pt x="4973" y="9431"/>
                  </a:cubicBezTo>
                  <a:cubicBezTo>
                    <a:pt x="4973" y="6800"/>
                    <a:pt x="5270" y="4585"/>
                    <a:pt x="6087" y="2923"/>
                  </a:cubicBezTo>
                  <a:cubicBezTo>
                    <a:pt x="6903" y="1262"/>
                    <a:pt x="8239" y="154"/>
                    <a:pt x="9427" y="15"/>
                  </a:cubicBezTo>
                  <a:cubicBezTo>
                    <a:pt x="10614" y="-123"/>
                    <a:pt x="11654" y="708"/>
                    <a:pt x="12359" y="1815"/>
                  </a:cubicBezTo>
                  <a:cubicBezTo>
                    <a:pt x="13064" y="2923"/>
                    <a:pt x="13435" y="4308"/>
                    <a:pt x="13584" y="5692"/>
                  </a:cubicBezTo>
                  <a:cubicBezTo>
                    <a:pt x="13732" y="7077"/>
                    <a:pt x="13658" y="8462"/>
                    <a:pt x="13361" y="9985"/>
                  </a:cubicBezTo>
                  <a:cubicBezTo>
                    <a:pt x="13064" y="11508"/>
                    <a:pt x="12544" y="13169"/>
                    <a:pt x="12247" y="14346"/>
                  </a:cubicBezTo>
                  <a:cubicBezTo>
                    <a:pt x="11951" y="15523"/>
                    <a:pt x="11876" y="16215"/>
                    <a:pt x="12025" y="16700"/>
                  </a:cubicBezTo>
                  <a:cubicBezTo>
                    <a:pt x="12173" y="17185"/>
                    <a:pt x="12544" y="17462"/>
                    <a:pt x="14177" y="17669"/>
                  </a:cubicBezTo>
                  <a:cubicBezTo>
                    <a:pt x="15810" y="17877"/>
                    <a:pt x="18705" y="18015"/>
                    <a:pt x="21600" y="18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3359150" y="3152117"/>
              <a:ext cx="10350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90" y="19080"/>
                    <a:pt x="3180" y="16560"/>
                    <a:pt x="4793" y="14040"/>
                  </a:cubicBezTo>
                  <a:cubicBezTo>
                    <a:pt x="6405" y="11520"/>
                    <a:pt x="8039" y="9000"/>
                    <a:pt x="9784" y="6840"/>
                  </a:cubicBezTo>
                  <a:cubicBezTo>
                    <a:pt x="11529" y="4680"/>
                    <a:pt x="13384" y="2880"/>
                    <a:pt x="15107" y="1800"/>
                  </a:cubicBezTo>
                  <a:cubicBezTo>
                    <a:pt x="16829" y="720"/>
                    <a:pt x="18420" y="360"/>
                    <a:pt x="19480" y="180"/>
                  </a:cubicBezTo>
                  <a:cubicBezTo>
                    <a:pt x="20540" y="0"/>
                    <a:pt x="2107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3657600" y="3244373"/>
              <a:ext cx="577850" cy="66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0" y="21205"/>
                  </a:moveTo>
                  <a:cubicBezTo>
                    <a:pt x="2611" y="15805"/>
                    <a:pt x="5222" y="10405"/>
                    <a:pt x="8189" y="6693"/>
                  </a:cubicBezTo>
                  <a:cubicBezTo>
                    <a:pt x="11156" y="2980"/>
                    <a:pt x="14479" y="955"/>
                    <a:pt x="16774" y="280"/>
                  </a:cubicBezTo>
                  <a:cubicBezTo>
                    <a:pt x="19068" y="-395"/>
                    <a:pt x="20334" y="280"/>
                    <a:pt x="21600" y="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6019800" y="3423050"/>
              <a:ext cx="3289300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8" y="20463"/>
                    <a:pt x="417" y="19326"/>
                    <a:pt x="764" y="18474"/>
                  </a:cubicBezTo>
                  <a:cubicBezTo>
                    <a:pt x="1112" y="17621"/>
                    <a:pt x="1598" y="17053"/>
                    <a:pt x="2092" y="16484"/>
                  </a:cubicBezTo>
                  <a:cubicBezTo>
                    <a:pt x="2585" y="15916"/>
                    <a:pt x="3086" y="15347"/>
                    <a:pt x="3586" y="14921"/>
                  </a:cubicBezTo>
                  <a:cubicBezTo>
                    <a:pt x="4086" y="14495"/>
                    <a:pt x="4587" y="14211"/>
                    <a:pt x="5122" y="13784"/>
                  </a:cubicBezTo>
                  <a:cubicBezTo>
                    <a:pt x="5657" y="13358"/>
                    <a:pt x="6227" y="12789"/>
                    <a:pt x="6748" y="12363"/>
                  </a:cubicBezTo>
                  <a:cubicBezTo>
                    <a:pt x="7269" y="11937"/>
                    <a:pt x="7742" y="11653"/>
                    <a:pt x="8249" y="11226"/>
                  </a:cubicBezTo>
                  <a:cubicBezTo>
                    <a:pt x="8757" y="10800"/>
                    <a:pt x="9299" y="10232"/>
                    <a:pt x="9848" y="9947"/>
                  </a:cubicBezTo>
                  <a:cubicBezTo>
                    <a:pt x="10397" y="9663"/>
                    <a:pt x="10953" y="9663"/>
                    <a:pt x="11516" y="9521"/>
                  </a:cubicBezTo>
                  <a:cubicBezTo>
                    <a:pt x="12079" y="9379"/>
                    <a:pt x="12649" y="9095"/>
                    <a:pt x="13212" y="8811"/>
                  </a:cubicBezTo>
                  <a:cubicBezTo>
                    <a:pt x="13775" y="8526"/>
                    <a:pt x="14331" y="8242"/>
                    <a:pt x="14866" y="7816"/>
                  </a:cubicBezTo>
                  <a:cubicBezTo>
                    <a:pt x="15401" y="7389"/>
                    <a:pt x="15915" y="6821"/>
                    <a:pt x="16450" y="6253"/>
                  </a:cubicBezTo>
                  <a:cubicBezTo>
                    <a:pt x="16985" y="5684"/>
                    <a:pt x="17541" y="5116"/>
                    <a:pt x="18063" y="4263"/>
                  </a:cubicBezTo>
                  <a:cubicBezTo>
                    <a:pt x="18584" y="3411"/>
                    <a:pt x="19070" y="2274"/>
                    <a:pt x="19557" y="1421"/>
                  </a:cubicBezTo>
                  <a:cubicBezTo>
                    <a:pt x="20043" y="568"/>
                    <a:pt x="20530" y="0"/>
                    <a:pt x="20870" y="0"/>
                  </a:cubicBezTo>
                  <a:cubicBezTo>
                    <a:pt x="21211" y="0"/>
                    <a:pt x="21405" y="568"/>
                    <a:pt x="21600" y="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6067135" y="3577567"/>
              <a:ext cx="287366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312" y="21600"/>
                  </a:moveTo>
                  <a:cubicBezTo>
                    <a:pt x="232" y="21600"/>
                    <a:pt x="153" y="21600"/>
                    <a:pt x="89" y="21086"/>
                  </a:cubicBezTo>
                  <a:cubicBezTo>
                    <a:pt x="26" y="20571"/>
                    <a:pt x="-22" y="19543"/>
                    <a:pt x="10" y="18771"/>
                  </a:cubicBezTo>
                  <a:cubicBezTo>
                    <a:pt x="42" y="18000"/>
                    <a:pt x="153" y="17486"/>
                    <a:pt x="463" y="16714"/>
                  </a:cubicBezTo>
                  <a:cubicBezTo>
                    <a:pt x="773" y="15943"/>
                    <a:pt x="1281" y="14914"/>
                    <a:pt x="1814" y="13886"/>
                  </a:cubicBezTo>
                  <a:cubicBezTo>
                    <a:pt x="2346" y="12857"/>
                    <a:pt x="2903" y="11829"/>
                    <a:pt x="3443" y="10800"/>
                  </a:cubicBezTo>
                  <a:cubicBezTo>
                    <a:pt x="3983" y="9771"/>
                    <a:pt x="4508" y="8743"/>
                    <a:pt x="5104" y="7843"/>
                  </a:cubicBezTo>
                  <a:cubicBezTo>
                    <a:pt x="5700" y="6943"/>
                    <a:pt x="6367" y="6171"/>
                    <a:pt x="6932" y="5786"/>
                  </a:cubicBezTo>
                  <a:cubicBezTo>
                    <a:pt x="7496" y="5400"/>
                    <a:pt x="7957" y="5400"/>
                    <a:pt x="8442" y="5271"/>
                  </a:cubicBezTo>
                  <a:cubicBezTo>
                    <a:pt x="8926" y="5143"/>
                    <a:pt x="9435" y="4886"/>
                    <a:pt x="9936" y="4757"/>
                  </a:cubicBezTo>
                  <a:cubicBezTo>
                    <a:pt x="10436" y="4629"/>
                    <a:pt x="10929" y="4629"/>
                    <a:pt x="11430" y="4629"/>
                  </a:cubicBezTo>
                  <a:cubicBezTo>
                    <a:pt x="11930" y="4629"/>
                    <a:pt x="12439" y="4629"/>
                    <a:pt x="13019" y="4757"/>
                  </a:cubicBezTo>
                  <a:cubicBezTo>
                    <a:pt x="13599" y="4886"/>
                    <a:pt x="14251" y="5143"/>
                    <a:pt x="14871" y="5271"/>
                  </a:cubicBezTo>
                  <a:cubicBezTo>
                    <a:pt x="15491" y="5400"/>
                    <a:pt x="16079" y="5400"/>
                    <a:pt x="16699" y="5014"/>
                  </a:cubicBezTo>
                  <a:cubicBezTo>
                    <a:pt x="17318" y="4629"/>
                    <a:pt x="17970" y="3857"/>
                    <a:pt x="18590" y="3086"/>
                  </a:cubicBezTo>
                  <a:cubicBezTo>
                    <a:pt x="19210" y="2314"/>
                    <a:pt x="19798" y="1543"/>
                    <a:pt x="20291" y="1029"/>
                  </a:cubicBezTo>
                  <a:cubicBezTo>
                    <a:pt x="20783" y="514"/>
                    <a:pt x="21181" y="257"/>
                    <a:pt x="215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6827192" y="1861842"/>
              <a:ext cx="4321292" cy="1458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75" fill="norm" stroke="1" extrusionOk="0">
                  <a:moveTo>
                    <a:pt x="7294" y="2554"/>
                  </a:moveTo>
                  <a:cubicBezTo>
                    <a:pt x="7336" y="2460"/>
                    <a:pt x="7378" y="2366"/>
                    <a:pt x="7426" y="2288"/>
                  </a:cubicBezTo>
                  <a:cubicBezTo>
                    <a:pt x="7474" y="2210"/>
                    <a:pt x="7526" y="2147"/>
                    <a:pt x="7537" y="2053"/>
                  </a:cubicBezTo>
                  <a:cubicBezTo>
                    <a:pt x="7548" y="1959"/>
                    <a:pt x="7516" y="1834"/>
                    <a:pt x="7368" y="1630"/>
                  </a:cubicBezTo>
                  <a:cubicBezTo>
                    <a:pt x="7220" y="1427"/>
                    <a:pt x="6955" y="1145"/>
                    <a:pt x="6670" y="942"/>
                  </a:cubicBezTo>
                  <a:cubicBezTo>
                    <a:pt x="6384" y="738"/>
                    <a:pt x="6077" y="613"/>
                    <a:pt x="5765" y="504"/>
                  </a:cubicBezTo>
                  <a:cubicBezTo>
                    <a:pt x="5453" y="394"/>
                    <a:pt x="5136" y="300"/>
                    <a:pt x="4824" y="237"/>
                  </a:cubicBezTo>
                  <a:cubicBezTo>
                    <a:pt x="4512" y="175"/>
                    <a:pt x="4205" y="144"/>
                    <a:pt x="3919" y="97"/>
                  </a:cubicBezTo>
                  <a:cubicBezTo>
                    <a:pt x="3634" y="50"/>
                    <a:pt x="3369" y="-13"/>
                    <a:pt x="3121" y="3"/>
                  </a:cubicBezTo>
                  <a:cubicBezTo>
                    <a:pt x="2872" y="18"/>
                    <a:pt x="2639" y="112"/>
                    <a:pt x="2412" y="269"/>
                  </a:cubicBezTo>
                  <a:cubicBezTo>
                    <a:pt x="2185" y="425"/>
                    <a:pt x="1962" y="644"/>
                    <a:pt x="1735" y="910"/>
                  </a:cubicBezTo>
                  <a:cubicBezTo>
                    <a:pt x="1508" y="1177"/>
                    <a:pt x="1275" y="1490"/>
                    <a:pt x="1063" y="1912"/>
                  </a:cubicBezTo>
                  <a:cubicBezTo>
                    <a:pt x="852" y="2335"/>
                    <a:pt x="661" y="2867"/>
                    <a:pt x="540" y="3368"/>
                  </a:cubicBezTo>
                  <a:cubicBezTo>
                    <a:pt x="418" y="3869"/>
                    <a:pt x="365" y="4338"/>
                    <a:pt x="302" y="4996"/>
                  </a:cubicBezTo>
                  <a:cubicBezTo>
                    <a:pt x="238" y="5653"/>
                    <a:pt x="164" y="6498"/>
                    <a:pt x="106" y="7344"/>
                  </a:cubicBezTo>
                  <a:cubicBezTo>
                    <a:pt x="48" y="8189"/>
                    <a:pt x="6" y="9034"/>
                    <a:pt x="0" y="9895"/>
                  </a:cubicBezTo>
                  <a:cubicBezTo>
                    <a:pt x="-5" y="10756"/>
                    <a:pt x="27" y="11632"/>
                    <a:pt x="69" y="12446"/>
                  </a:cubicBezTo>
                  <a:cubicBezTo>
                    <a:pt x="111" y="13260"/>
                    <a:pt x="164" y="14011"/>
                    <a:pt x="254" y="14716"/>
                  </a:cubicBezTo>
                  <a:cubicBezTo>
                    <a:pt x="344" y="15420"/>
                    <a:pt x="471" y="16077"/>
                    <a:pt x="635" y="16719"/>
                  </a:cubicBezTo>
                  <a:cubicBezTo>
                    <a:pt x="799" y="17361"/>
                    <a:pt x="1000" y="17987"/>
                    <a:pt x="1259" y="18566"/>
                  </a:cubicBezTo>
                  <a:cubicBezTo>
                    <a:pt x="1518" y="19145"/>
                    <a:pt x="1836" y="19677"/>
                    <a:pt x="2179" y="20131"/>
                  </a:cubicBezTo>
                  <a:cubicBezTo>
                    <a:pt x="2523" y="20585"/>
                    <a:pt x="2893" y="20961"/>
                    <a:pt x="3216" y="21180"/>
                  </a:cubicBezTo>
                  <a:cubicBezTo>
                    <a:pt x="3539" y="21399"/>
                    <a:pt x="3814" y="21462"/>
                    <a:pt x="4142" y="21509"/>
                  </a:cubicBezTo>
                  <a:cubicBezTo>
                    <a:pt x="4469" y="21556"/>
                    <a:pt x="4850" y="21587"/>
                    <a:pt x="5257" y="21571"/>
                  </a:cubicBezTo>
                  <a:cubicBezTo>
                    <a:pt x="5665" y="21556"/>
                    <a:pt x="6098" y="21493"/>
                    <a:pt x="6511" y="21415"/>
                  </a:cubicBezTo>
                  <a:cubicBezTo>
                    <a:pt x="6924" y="21337"/>
                    <a:pt x="7315" y="21243"/>
                    <a:pt x="7722" y="21164"/>
                  </a:cubicBezTo>
                  <a:cubicBezTo>
                    <a:pt x="8129" y="21086"/>
                    <a:pt x="8552" y="21024"/>
                    <a:pt x="8970" y="20992"/>
                  </a:cubicBezTo>
                  <a:cubicBezTo>
                    <a:pt x="9388" y="20961"/>
                    <a:pt x="9801" y="20961"/>
                    <a:pt x="10224" y="20945"/>
                  </a:cubicBezTo>
                  <a:cubicBezTo>
                    <a:pt x="10647" y="20930"/>
                    <a:pt x="11081" y="20898"/>
                    <a:pt x="11493" y="20883"/>
                  </a:cubicBezTo>
                  <a:cubicBezTo>
                    <a:pt x="11906" y="20867"/>
                    <a:pt x="12297" y="20867"/>
                    <a:pt x="12699" y="20851"/>
                  </a:cubicBezTo>
                  <a:cubicBezTo>
                    <a:pt x="13101" y="20836"/>
                    <a:pt x="13514" y="20804"/>
                    <a:pt x="13905" y="20773"/>
                  </a:cubicBezTo>
                  <a:cubicBezTo>
                    <a:pt x="14296" y="20742"/>
                    <a:pt x="14666" y="20710"/>
                    <a:pt x="15068" y="20679"/>
                  </a:cubicBezTo>
                  <a:cubicBezTo>
                    <a:pt x="15470" y="20648"/>
                    <a:pt x="15904" y="20617"/>
                    <a:pt x="16322" y="20585"/>
                  </a:cubicBezTo>
                  <a:cubicBezTo>
                    <a:pt x="16740" y="20554"/>
                    <a:pt x="17142" y="20523"/>
                    <a:pt x="17501" y="20444"/>
                  </a:cubicBezTo>
                  <a:cubicBezTo>
                    <a:pt x="17861" y="20366"/>
                    <a:pt x="18178" y="20241"/>
                    <a:pt x="18490" y="20069"/>
                  </a:cubicBezTo>
                  <a:cubicBezTo>
                    <a:pt x="18802" y="19897"/>
                    <a:pt x="19109" y="19677"/>
                    <a:pt x="19395" y="19333"/>
                  </a:cubicBezTo>
                  <a:cubicBezTo>
                    <a:pt x="19680" y="18989"/>
                    <a:pt x="19945" y="18519"/>
                    <a:pt x="20188" y="17987"/>
                  </a:cubicBezTo>
                  <a:cubicBezTo>
                    <a:pt x="20431" y="17455"/>
                    <a:pt x="20654" y="16860"/>
                    <a:pt x="20870" y="16093"/>
                  </a:cubicBezTo>
                  <a:cubicBezTo>
                    <a:pt x="21087" y="15326"/>
                    <a:pt x="21299" y="14387"/>
                    <a:pt x="21426" y="13542"/>
                  </a:cubicBezTo>
                  <a:cubicBezTo>
                    <a:pt x="21553" y="12697"/>
                    <a:pt x="21595" y="11945"/>
                    <a:pt x="21595" y="11272"/>
                  </a:cubicBezTo>
                  <a:cubicBezTo>
                    <a:pt x="21595" y="10599"/>
                    <a:pt x="21553" y="10004"/>
                    <a:pt x="21410" y="9394"/>
                  </a:cubicBezTo>
                  <a:cubicBezTo>
                    <a:pt x="21267" y="8784"/>
                    <a:pt x="21024" y="8157"/>
                    <a:pt x="20728" y="7610"/>
                  </a:cubicBezTo>
                  <a:cubicBezTo>
                    <a:pt x="20431" y="7062"/>
                    <a:pt x="20082" y="6592"/>
                    <a:pt x="19765" y="6232"/>
                  </a:cubicBezTo>
                  <a:cubicBezTo>
                    <a:pt x="19448" y="5872"/>
                    <a:pt x="19162" y="5622"/>
                    <a:pt x="18839" y="5387"/>
                  </a:cubicBezTo>
                  <a:cubicBezTo>
                    <a:pt x="18517" y="5152"/>
                    <a:pt x="18157" y="4933"/>
                    <a:pt x="17766" y="4683"/>
                  </a:cubicBezTo>
                  <a:cubicBezTo>
                    <a:pt x="17374" y="4432"/>
                    <a:pt x="16951" y="4150"/>
                    <a:pt x="16533" y="3916"/>
                  </a:cubicBezTo>
                  <a:cubicBezTo>
                    <a:pt x="16116" y="3681"/>
                    <a:pt x="15703" y="3493"/>
                    <a:pt x="15306" y="3352"/>
                  </a:cubicBezTo>
                  <a:cubicBezTo>
                    <a:pt x="14910" y="3211"/>
                    <a:pt x="14529" y="3117"/>
                    <a:pt x="14143" y="3055"/>
                  </a:cubicBezTo>
                  <a:cubicBezTo>
                    <a:pt x="13757" y="2992"/>
                    <a:pt x="13365" y="2961"/>
                    <a:pt x="12985" y="2930"/>
                  </a:cubicBezTo>
                  <a:cubicBezTo>
                    <a:pt x="12604" y="2898"/>
                    <a:pt x="12234" y="2867"/>
                    <a:pt x="11858" y="2836"/>
                  </a:cubicBezTo>
                  <a:cubicBezTo>
                    <a:pt x="11483" y="2804"/>
                    <a:pt x="11102" y="2773"/>
                    <a:pt x="10716" y="2757"/>
                  </a:cubicBezTo>
                  <a:cubicBezTo>
                    <a:pt x="10330" y="2742"/>
                    <a:pt x="9938" y="2742"/>
                    <a:pt x="9584" y="2695"/>
                  </a:cubicBezTo>
                  <a:cubicBezTo>
                    <a:pt x="9229" y="2648"/>
                    <a:pt x="8912" y="2554"/>
                    <a:pt x="8616" y="2476"/>
                  </a:cubicBezTo>
                  <a:cubicBezTo>
                    <a:pt x="8320" y="2397"/>
                    <a:pt x="8045" y="2335"/>
                    <a:pt x="7764" y="2210"/>
                  </a:cubicBezTo>
                  <a:cubicBezTo>
                    <a:pt x="7484" y="2084"/>
                    <a:pt x="7199" y="1897"/>
                    <a:pt x="6913" y="17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10990125" y="1850742"/>
              <a:ext cx="82483" cy="413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1" h="21312" fill="norm" stroke="1" extrusionOk="0">
                  <a:moveTo>
                    <a:pt x="9677" y="10453"/>
                  </a:moveTo>
                  <a:cubicBezTo>
                    <a:pt x="10191" y="12417"/>
                    <a:pt x="10705" y="14380"/>
                    <a:pt x="11991" y="15962"/>
                  </a:cubicBezTo>
                  <a:cubicBezTo>
                    <a:pt x="13277" y="17544"/>
                    <a:pt x="15334" y="18744"/>
                    <a:pt x="16877" y="19671"/>
                  </a:cubicBezTo>
                  <a:cubicBezTo>
                    <a:pt x="18420" y="20598"/>
                    <a:pt x="19448" y="21253"/>
                    <a:pt x="19448" y="21307"/>
                  </a:cubicBezTo>
                  <a:cubicBezTo>
                    <a:pt x="19448" y="21362"/>
                    <a:pt x="18420" y="20817"/>
                    <a:pt x="15591" y="18907"/>
                  </a:cubicBezTo>
                  <a:cubicBezTo>
                    <a:pt x="12762" y="16998"/>
                    <a:pt x="8134" y="13726"/>
                    <a:pt x="4791" y="10726"/>
                  </a:cubicBezTo>
                  <a:cubicBezTo>
                    <a:pt x="1448" y="7726"/>
                    <a:pt x="-609" y="4998"/>
                    <a:pt x="162" y="3253"/>
                  </a:cubicBezTo>
                  <a:cubicBezTo>
                    <a:pt x="934" y="1507"/>
                    <a:pt x="4534" y="744"/>
                    <a:pt x="8134" y="307"/>
                  </a:cubicBezTo>
                  <a:cubicBezTo>
                    <a:pt x="11734" y="-129"/>
                    <a:pt x="15334" y="-238"/>
                    <a:pt x="17648" y="907"/>
                  </a:cubicBezTo>
                  <a:cubicBezTo>
                    <a:pt x="19962" y="2053"/>
                    <a:pt x="20991" y="4453"/>
                    <a:pt x="18934" y="6417"/>
                  </a:cubicBezTo>
                  <a:cubicBezTo>
                    <a:pt x="16877" y="8380"/>
                    <a:pt x="11734" y="9907"/>
                    <a:pt x="6591" y="114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11107394" y="2028167"/>
              <a:ext cx="132106" cy="202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332" fill="norm" stroke="1" extrusionOk="0">
                  <a:moveTo>
                    <a:pt x="814" y="11357"/>
                  </a:moveTo>
                  <a:cubicBezTo>
                    <a:pt x="139" y="10021"/>
                    <a:pt x="-536" y="8685"/>
                    <a:pt x="645" y="7905"/>
                  </a:cubicBezTo>
                  <a:cubicBezTo>
                    <a:pt x="1826" y="7126"/>
                    <a:pt x="4864" y="6903"/>
                    <a:pt x="8239" y="7905"/>
                  </a:cubicBezTo>
                  <a:cubicBezTo>
                    <a:pt x="11614" y="8907"/>
                    <a:pt x="15327" y="11134"/>
                    <a:pt x="17183" y="12915"/>
                  </a:cubicBezTo>
                  <a:cubicBezTo>
                    <a:pt x="19039" y="14697"/>
                    <a:pt x="19039" y="16033"/>
                    <a:pt x="18870" y="17258"/>
                  </a:cubicBezTo>
                  <a:cubicBezTo>
                    <a:pt x="18702" y="18482"/>
                    <a:pt x="18364" y="19596"/>
                    <a:pt x="17352" y="20375"/>
                  </a:cubicBezTo>
                  <a:cubicBezTo>
                    <a:pt x="16339" y="21155"/>
                    <a:pt x="14652" y="21600"/>
                    <a:pt x="13470" y="21155"/>
                  </a:cubicBezTo>
                  <a:cubicBezTo>
                    <a:pt x="12289" y="20709"/>
                    <a:pt x="11614" y="19373"/>
                    <a:pt x="12289" y="16144"/>
                  </a:cubicBezTo>
                  <a:cubicBezTo>
                    <a:pt x="12964" y="12915"/>
                    <a:pt x="14989" y="7794"/>
                    <a:pt x="16677" y="4788"/>
                  </a:cubicBezTo>
                  <a:cubicBezTo>
                    <a:pt x="18364" y="1781"/>
                    <a:pt x="19714" y="891"/>
                    <a:pt x="2106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11301302" y="1905400"/>
              <a:ext cx="135049" cy="287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600" fill="norm" stroke="1" extrusionOk="0">
                  <a:moveTo>
                    <a:pt x="13227" y="1588"/>
                  </a:moveTo>
                  <a:cubicBezTo>
                    <a:pt x="11565" y="794"/>
                    <a:pt x="9904" y="0"/>
                    <a:pt x="8574" y="0"/>
                  </a:cubicBezTo>
                  <a:cubicBezTo>
                    <a:pt x="7245" y="0"/>
                    <a:pt x="6248" y="794"/>
                    <a:pt x="4587" y="3256"/>
                  </a:cubicBezTo>
                  <a:cubicBezTo>
                    <a:pt x="2925" y="5718"/>
                    <a:pt x="599" y="9847"/>
                    <a:pt x="100" y="13024"/>
                  </a:cubicBezTo>
                  <a:cubicBezTo>
                    <a:pt x="-398" y="16200"/>
                    <a:pt x="931" y="18424"/>
                    <a:pt x="4753" y="19694"/>
                  </a:cubicBezTo>
                  <a:cubicBezTo>
                    <a:pt x="8574" y="20965"/>
                    <a:pt x="14888" y="21282"/>
                    <a:pt x="2120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11481225" y="1841900"/>
              <a:ext cx="113875" cy="319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76" fill="norm" stroke="1" extrusionOk="0">
                  <a:moveTo>
                    <a:pt x="3520" y="9521"/>
                  </a:moveTo>
                  <a:cubicBezTo>
                    <a:pt x="2320" y="11937"/>
                    <a:pt x="1120" y="14353"/>
                    <a:pt x="520" y="16129"/>
                  </a:cubicBezTo>
                  <a:cubicBezTo>
                    <a:pt x="-80" y="17905"/>
                    <a:pt x="-80" y="19042"/>
                    <a:pt x="120" y="19966"/>
                  </a:cubicBezTo>
                  <a:cubicBezTo>
                    <a:pt x="320" y="20889"/>
                    <a:pt x="720" y="21600"/>
                    <a:pt x="920" y="21458"/>
                  </a:cubicBezTo>
                  <a:cubicBezTo>
                    <a:pt x="1120" y="21316"/>
                    <a:pt x="1120" y="20321"/>
                    <a:pt x="1120" y="16839"/>
                  </a:cubicBezTo>
                  <a:cubicBezTo>
                    <a:pt x="1120" y="13358"/>
                    <a:pt x="1120" y="7389"/>
                    <a:pt x="1120" y="4050"/>
                  </a:cubicBezTo>
                  <a:cubicBezTo>
                    <a:pt x="1120" y="711"/>
                    <a:pt x="1120" y="0"/>
                    <a:pt x="1720" y="0"/>
                  </a:cubicBezTo>
                  <a:cubicBezTo>
                    <a:pt x="2320" y="0"/>
                    <a:pt x="3520" y="711"/>
                    <a:pt x="6320" y="3197"/>
                  </a:cubicBezTo>
                  <a:cubicBezTo>
                    <a:pt x="9120" y="5684"/>
                    <a:pt x="13520" y="9947"/>
                    <a:pt x="16320" y="12434"/>
                  </a:cubicBezTo>
                  <a:cubicBezTo>
                    <a:pt x="19120" y="14921"/>
                    <a:pt x="20320" y="15632"/>
                    <a:pt x="21520" y="163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11499850" y="2009117"/>
              <a:ext cx="69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11671300" y="1776634"/>
              <a:ext cx="165100" cy="246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7412"/>
                  </a:moveTo>
                  <a:cubicBezTo>
                    <a:pt x="1385" y="11042"/>
                    <a:pt x="2769" y="14673"/>
                    <a:pt x="3600" y="17214"/>
                  </a:cubicBezTo>
                  <a:cubicBezTo>
                    <a:pt x="4431" y="19755"/>
                    <a:pt x="4708" y="21207"/>
                    <a:pt x="4708" y="21116"/>
                  </a:cubicBezTo>
                  <a:cubicBezTo>
                    <a:pt x="4708" y="21025"/>
                    <a:pt x="4431" y="19392"/>
                    <a:pt x="3877" y="16125"/>
                  </a:cubicBezTo>
                  <a:cubicBezTo>
                    <a:pt x="3323" y="12857"/>
                    <a:pt x="2492" y="7957"/>
                    <a:pt x="2077" y="5052"/>
                  </a:cubicBezTo>
                  <a:cubicBezTo>
                    <a:pt x="1662" y="2148"/>
                    <a:pt x="1662" y="1241"/>
                    <a:pt x="2908" y="605"/>
                  </a:cubicBezTo>
                  <a:cubicBezTo>
                    <a:pt x="4154" y="-30"/>
                    <a:pt x="6646" y="-393"/>
                    <a:pt x="9415" y="696"/>
                  </a:cubicBezTo>
                  <a:cubicBezTo>
                    <a:pt x="12185" y="1785"/>
                    <a:pt x="15231" y="4326"/>
                    <a:pt x="17308" y="7140"/>
                  </a:cubicBezTo>
                  <a:cubicBezTo>
                    <a:pt x="19385" y="9953"/>
                    <a:pt x="20492" y="13039"/>
                    <a:pt x="21600" y="161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11905458" y="1679859"/>
              <a:ext cx="172243" cy="239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31" fill="norm" stroke="1" extrusionOk="0">
                  <a:moveTo>
                    <a:pt x="17273" y="1053"/>
                  </a:moveTo>
                  <a:cubicBezTo>
                    <a:pt x="16232" y="484"/>
                    <a:pt x="15191" y="-84"/>
                    <a:pt x="13500" y="11"/>
                  </a:cubicBezTo>
                  <a:cubicBezTo>
                    <a:pt x="11808" y="105"/>
                    <a:pt x="9466" y="863"/>
                    <a:pt x="6994" y="2853"/>
                  </a:cubicBezTo>
                  <a:cubicBezTo>
                    <a:pt x="4522" y="4842"/>
                    <a:pt x="1919" y="8063"/>
                    <a:pt x="748" y="11095"/>
                  </a:cubicBezTo>
                  <a:cubicBezTo>
                    <a:pt x="-423" y="14127"/>
                    <a:pt x="-163" y="16969"/>
                    <a:pt x="1138" y="18769"/>
                  </a:cubicBezTo>
                  <a:cubicBezTo>
                    <a:pt x="2440" y="20569"/>
                    <a:pt x="4782" y="21327"/>
                    <a:pt x="8295" y="21421"/>
                  </a:cubicBezTo>
                  <a:cubicBezTo>
                    <a:pt x="11808" y="21516"/>
                    <a:pt x="16493" y="20948"/>
                    <a:pt x="21177" y="203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11887199" y="1831317"/>
              <a:ext cx="171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6200"/>
                    <a:pt x="4800" y="10800"/>
                    <a:pt x="8400" y="7200"/>
                  </a:cubicBezTo>
                  <a:cubicBezTo>
                    <a:pt x="12000" y="3600"/>
                    <a:pt x="168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12153899" y="1856717"/>
              <a:ext cx="317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12166600" y="1774167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12204700" y="1634467"/>
              <a:ext cx="13020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0" y="0"/>
                  </a:moveTo>
                  <a:cubicBezTo>
                    <a:pt x="4181" y="706"/>
                    <a:pt x="8361" y="1412"/>
                    <a:pt x="12716" y="3459"/>
                  </a:cubicBezTo>
                  <a:cubicBezTo>
                    <a:pt x="17071" y="5506"/>
                    <a:pt x="21600" y="8894"/>
                    <a:pt x="21426" y="12141"/>
                  </a:cubicBezTo>
                  <a:cubicBezTo>
                    <a:pt x="21252" y="15388"/>
                    <a:pt x="16374" y="18494"/>
                    <a:pt x="1149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0" y="3602967"/>
              <a:ext cx="637540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9" y="20160"/>
                    <a:pt x="258" y="18720"/>
                    <a:pt x="441" y="17834"/>
                  </a:cubicBezTo>
                  <a:cubicBezTo>
                    <a:pt x="624" y="16948"/>
                    <a:pt x="861" y="16615"/>
                    <a:pt x="1097" y="16283"/>
                  </a:cubicBezTo>
                  <a:cubicBezTo>
                    <a:pt x="1334" y="15951"/>
                    <a:pt x="1571" y="15618"/>
                    <a:pt x="1811" y="15286"/>
                  </a:cubicBezTo>
                  <a:cubicBezTo>
                    <a:pt x="2051" y="14954"/>
                    <a:pt x="2295" y="14622"/>
                    <a:pt x="2560" y="14289"/>
                  </a:cubicBezTo>
                  <a:cubicBezTo>
                    <a:pt x="2825" y="13957"/>
                    <a:pt x="3112" y="13625"/>
                    <a:pt x="3378" y="13292"/>
                  </a:cubicBezTo>
                  <a:cubicBezTo>
                    <a:pt x="3643" y="12960"/>
                    <a:pt x="3887" y="12628"/>
                    <a:pt x="4199" y="12240"/>
                  </a:cubicBezTo>
                  <a:cubicBezTo>
                    <a:pt x="4511" y="11852"/>
                    <a:pt x="4891" y="11409"/>
                    <a:pt x="5231" y="10966"/>
                  </a:cubicBezTo>
                  <a:cubicBezTo>
                    <a:pt x="5572" y="10523"/>
                    <a:pt x="5873" y="10080"/>
                    <a:pt x="6131" y="9748"/>
                  </a:cubicBezTo>
                  <a:cubicBezTo>
                    <a:pt x="6390" y="9415"/>
                    <a:pt x="6605" y="9194"/>
                    <a:pt x="6827" y="8972"/>
                  </a:cubicBezTo>
                  <a:cubicBezTo>
                    <a:pt x="7049" y="8751"/>
                    <a:pt x="7279" y="8529"/>
                    <a:pt x="7508" y="8308"/>
                  </a:cubicBezTo>
                  <a:cubicBezTo>
                    <a:pt x="7738" y="8086"/>
                    <a:pt x="7967" y="7865"/>
                    <a:pt x="8200" y="7698"/>
                  </a:cubicBezTo>
                  <a:cubicBezTo>
                    <a:pt x="8433" y="7532"/>
                    <a:pt x="8670" y="7422"/>
                    <a:pt x="8925" y="7255"/>
                  </a:cubicBezTo>
                  <a:cubicBezTo>
                    <a:pt x="9179" y="7089"/>
                    <a:pt x="9452" y="6868"/>
                    <a:pt x="9721" y="6646"/>
                  </a:cubicBezTo>
                  <a:cubicBezTo>
                    <a:pt x="9990" y="6425"/>
                    <a:pt x="10255" y="6203"/>
                    <a:pt x="10531" y="5982"/>
                  </a:cubicBezTo>
                  <a:cubicBezTo>
                    <a:pt x="10807" y="5760"/>
                    <a:pt x="11094" y="5538"/>
                    <a:pt x="11384" y="5317"/>
                  </a:cubicBezTo>
                  <a:cubicBezTo>
                    <a:pt x="11675" y="5095"/>
                    <a:pt x="11969" y="4874"/>
                    <a:pt x="12267" y="4597"/>
                  </a:cubicBezTo>
                  <a:cubicBezTo>
                    <a:pt x="12564" y="4320"/>
                    <a:pt x="12865" y="3988"/>
                    <a:pt x="13167" y="3711"/>
                  </a:cubicBezTo>
                  <a:cubicBezTo>
                    <a:pt x="13468" y="3434"/>
                    <a:pt x="13769" y="3212"/>
                    <a:pt x="14074" y="2991"/>
                  </a:cubicBezTo>
                  <a:cubicBezTo>
                    <a:pt x="14378" y="2769"/>
                    <a:pt x="14687" y="2548"/>
                    <a:pt x="14992" y="2326"/>
                  </a:cubicBezTo>
                  <a:cubicBezTo>
                    <a:pt x="15296" y="2105"/>
                    <a:pt x="15598" y="1883"/>
                    <a:pt x="15895" y="1717"/>
                  </a:cubicBezTo>
                  <a:cubicBezTo>
                    <a:pt x="16193" y="1551"/>
                    <a:pt x="16487" y="1440"/>
                    <a:pt x="16774" y="1329"/>
                  </a:cubicBezTo>
                  <a:cubicBezTo>
                    <a:pt x="17061" y="1218"/>
                    <a:pt x="17340" y="1108"/>
                    <a:pt x="17616" y="997"/>
                  </a:cubicBezTo>
                  <a:cubicBezTo>
                    <a:pt x="17892" y="886"/>
                    <a:pt x="18165" y="775"/>
                    <a:pt x="18480" y="665"/>
                  </a:cubicBezTo>
                  <a:cubicBezTo>
                    <a:pt x="18796" y="554"/>
                    <a:pt x="19155" y="443"/>
                    <a:pt x="19499" y="332"/>
                  </a:cubicBezTo>
                  <a:cubicBezTo>
                    <a:pt x="19843" y="222"/>
                    <a:pt x="20173" y="111"/>
                    <a:pt x="20474" y="55"/>
                  </a:cubicBezTo>
                  <a:cubicBezTo>
                    <a:pt x="20775" y="0"/>
                    <a:pt x="21048" y="0"/>
                    <a:pt x="21231" y="0"/>
                  </a:cubicBezTo>
                  <a:cubicBezTo>
                    <a:pt x="21414" y="0"/>
                    <a:pt x="2150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133738" y="4149067"/>
              <a:ext cx="138833" cy="394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546" fill="norm" stroke="1" extrusionOk="0">
                  <a:moveTo>
                    <a:pt x="3699" y="10742"/>
                  </a:moveTo>
                  <a:cubicBezTo>
                    <a:pt x="3386" y="12590"/>
                    <a:pt x="3072" y="14439"/>
                    <a:pt x="3229" y="16056"/>
                  </a:cubicBezTo>
                  <a:cubicBezTo>
                    <a:pt x="3386" y="17673"/>
                    <a:pt x="4012" y="19059"/>
                    <a:pt x="4168" y="20041"/>
                  </a:cubicBezTo>
                  <a:cubicBezTo>
                    <a:pt x="4325" y="21022"/>
                    <a:pt x="4012" y="21600"/>
                    <a:pt x="3386" y="21542"/>
                  </a:cubicBezTo>
                  <a:cubicBezTo>
                    <a:pt x="2759" y="21484"/>
                    <a:pt x="1820" y="20791"/>
                    <a:pt x="1038" y="18539"/>
                  </a:cubicBezTo>
                  <a:cubicBezTo>
                    <a:pt x="255" y="16287"/>
                    <a:pt x="-371" y="12475"/>
                    <a:pt x="255" y="9356"/>
                  </a:cubicBezTo>
                  <a:cubicBezTo>
                    <a:pt x="881" y="6237"/>
                    <a:pt x="2759" y="3812"/>
                    <a:pt x="4951" y="2252"/>
                  </a:cubicBezTo>
                  <a:cubicBezTo>
                    <a:pt x="7142" y="693"/>
                    <a:pt x="9646" y="0"/>
                    <a:pt x="12620" y="0"/>
                  </a:cubicBezTo>
                  <a:cubicBezTo>
                    <a:pt x="15594" y="0"/>
                    <a:pt x="19038" y="693"/>
                    <a:pt x="20133" y="1617"/>
                  </a:cubicBezTo>
                  <a:cubicBezTo>
                    <a:pt x="21229" y="2541"/>
                    <a:pt x="19977" y="3696"/>
                    <a:pt x="17472" y="4678"/>
                  </a:cubicBezTo>
                  <a:cubicBezTo>
                    <a:pt x="14968" y="5660"/>
                    <a:pt x="11212" y="6468"/>
                    <a:pt x="9177" y="7161"/>
                  </a:cubicBezTo>
                  <a:cubicBezTo>
                    <a:pt x="7142" y="7855"/>
                    <a:pt x="6829" y="8432"/>
                    <a:pt x="6516" y="9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283487" y="4295117"/>
              <a:ext cx="122913" cy="184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345" fill="norm" stroke="1" extrusionOk="0">
                  <a:moveTo>
                    <a:pt x="391" y="12518"/>
                  </a:moveTo>
                  <a:cubicBezTo>
                    <a:pt x="25" y="10555"/>
                    <a:pt x="-341" y="8591"/>
                    <a:pt x="574" y="7609"/>
                  </a:cubicBezTo>
                  <a:cubicBezTo>
                    <a:pt x="1490" y="6627"/>
                    <a:pt x="3686" y="6627"/>
                    <a:pt x="6066" y="7855"/>
                  </a:cubicBezTo>
                  <a:cubicBezTo>
                    <a:pt x="8445" y="9082"/>
                    <a:pt x="11008" y="11536"/>
                    <a:pt x="12473" y="13500"/>
                  </a:cubicBezTo>
                  <a:cubicBezTo>
                    <a:pt x="13937" y="15464"/>
                    <a:pt x="14303" y="16936"/>
                    <a:pt x="14303" y="18286"/>
                  </a:cubicBezTo>
                  <a:cubicBezTo>
                    <a:pt x="14303" y="19636"/>
                    <a:pt x="13937" y="20864"/>
                    <a:pt x="12839" y="21232"/>
                  </a:cubicBezTo>
                  <a:cubicBezTo>
                    <a:pt x="11740" y="21600"/>
                    <a:pt x="9910" y="21109"/>
                    <a:pt x="8628" y="19145"/>
                  </a:cubicBezTo>
                  <a:cubicBezTo>
                    <a:pt x="7347" y="17182"/>
                    <a:pt x="6615" y="13745"/>
                    <a:pt x="7164" y="10800"/>
                  </a:cubicBezTo>
                  <a:cubicBezTo>
                    <a:pt x="7713" y="7855"/>
                    <a:pt x="9544" y="5400"/>
                    <a:pt x="12106" y="3682"/>
                  </a:cubicBezTo>
                  <a:cubicBezTo>
                    <a:pt x="14669" y="1964"/>
                    <a:pt x="17964" y="982"/>
                    <a:pt x="212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452302" y="4319954"/>
              <a:ext cx="87993" cy="85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0708" fill="norm" stroke="1" extrusionOk="0">
                  <a:moveTo>
                    <a:pt x="13218" y="1680"/>
                  </a:moveTo>
                  <a:cubicBezTo>
                    <a:pt x="10706" y="652"/>
                    <a:pt x="8195" y="-377"/>
                    <a:pt x="5934" y="137"/>
                  </a:cubicBezTo>
                  <a:cubicBezTo>
                    <a:pt x="3674" y="652"/>
                    <a:pt x="1664" y="2709"/>
                    <a:pt x="660" y="5280"/>
                  </a:cubicBezTo>
                  <a:cubicBezTo>
                    <a:pt x="-345" y="7852"/>
                    <a:pt x="-345" y="10937"/>
                    <a:pt x="1664" y="13766"/>
                  </a:cubicBezTo>
                  <a:cubicBezTo>
                    <a:pt x="3674" y="16594"/>
                    <a:pt x="7692" y="19166"/>
                    <a:pt x="10957" y="20194"/>
                  </a:cubicBezTo>
                  <a:cubicBezTo>
                    <a:pt x="14222" y="21223"/>
                    <a:pt x="16734" y="20709"/>
                    <a:pt x="18492" y="18652"/>
                  </a:cubicBezTo>
                  <a:cubicBezTo>
                    <a:pt x="20250" y="16594"/>
                    <a:pt x="21255" y="12994"/>
                    <a:pt x="20753" y="10423"/>
                  </a:cubicBezTo>
                  <a:cubicBezTo>
                    <a:pt x="20250" y="7852"/>
                    <a:pt x="18241" y="6309"/>
                    <a:pt x="15729" y="5794"/>
                  </a:cubicBezTo>
                  <a:cubicBezTo>
                    <a:pt x="13218" y="5280"/>
                    <a:pt x="10204" y="5794"/>
                    <a:pt x="9199" y="7337"/>
                  </a:cubicBezTo>
                  <a:cubicBezTo>
                    <a:pt x="8195" y="8880"/>
                    <a:pt x="9199" y="11452"/>
                    <a:pt x="10204" y="14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611301" y="4298473"/>
              <a:ext cx="65234" cy="100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0901" fill="norm" stroke="1" extrusionOk="0">
                  <a:moveTo>
                    <a:pt x="3507" y="9881"/>
                  </a:moveTo>
                  <a:cubicBezTo>
                    <a:pt x="1482" y="11644"/>
                    <a:pt x="-543" y="13407"/>
                    <a:pt x="132" y="15391"/>
                  </a:cubicBezTo>
                  <a:cubicBezTo>
                    <a:pt x="807" y="17375"/>
                    <a:pt x="4182" y="19579"/>
                    <a:pt x="7557" y="20460"/>
                  </a:cubicBezTo>
                  <a:cubicBezTo>
                    <a:pt x="10932" y="21342"/>
                    <a:pt x="14307" y="20901"/>
                    <a:pt x="16669" y="19138"/>
                  </a:cubicBezTo>
                  <a:cubicBezTo>
                    <a:pt x="19032" y="17375"/>
                    <a:pt x="20382" y="14289"/>
                    <a:pt x="20719" y="11424"/>
                  </a:cubicBezTo>
                  <a:cubicBezTo>
                    <a:pt x="21057" y="8558"/>
                    <a:pt x="20382" y="5913"/>
                    <a:pt x="18357" y="3930"/>
                  </a:cubicBezTo>
                  <a:cubicBezTo>
                    <a:pt x="16332" y="1946"/>
                    <a:pt x="12957" y="624"/>
                    <a:pt x="10932" y="183"/>
                  </a:cubicBezTo>
                  <a:cubicBezTo>
                    <a:pt x="8907" y="-258"/>
                    <a:pt x="8232" y="183"/>
                    <a:pt x="7557" y="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761726" y="4032609"/>
              <a:ext cx="86281" cy="414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492" fill="norm" stroke="1" extrusionOk="0">
                  <a:moveTo>
                    <a:pt x="20123" y="6690"/>
                  </a:moveTo>
                  <a:cubicBezTo>
                    <a:pt x="20638" y="5155"/>
                    <a:pt x="21152" y="3620"/>
                    <a:pt x="20895" y="2523"/>
                  </a:cubicBezTo>
                  <a:cubicBezTo>
                    <a:pt x="20638" y="1427"/>
                    <a:pt x="19609" y="769"/>
                    <a:pt x="17809" y="385"/>
                  </a:cubicBezTo>
                  <a:cubicBezTo>
                    <a:pt x="16009" y="2"/>
                    <a:pt x="13438" y="-108"/>
                    <a:pt x="11123" y="111"/>
                  </a:cubicBezTo>
                  <a:cubicBezTo>
                    <a:pt x="8809" y="331"/>
                    <a:pt x="6752" y="879"/>
                    <a:pt x="4438" y="2743"/>
                  </a:cubicBezTo>
                  <a:cubicBezTo>
                    <a:pt x="2123" y="4607"/>
                    <a:pt x="-448" y="7786"/>
                    <a:pt x="66" y="10747"/>
                  </a:cubicBezTo>
                  <a:cubicBezTo>
                    <a:pt x="581" y="13707"/>
                    <a:pt x="4181" y="16448"/>
                    <a:pt x="6752" y="18093"/>
                  </a:cubicBezTo>
                  <a:cubicBezTo>
                    <a:pt x="9323" y="19738"/>
                    <a:pt x="10866" y="20286"/>
                    <a:pt x="11381" y="20670"/>
                  </a:cubicBezTo>
                  <a:cubicBezTo>
                    <a:pt x="11895" y="21053"/>
                    <a:pt x="11381" y="21273"/>
                    <a:pt x="10866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717550" y="4282417"/>
              <a:ext cx="177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57" y="15600"/>
                    <a:pt x="7714" y="9600"/>
                    <a:pt x="11314" y="6000"/>
                  </a:cubicBezTo>
                  <a:cubicBezTo>
                    <a:pt x="14914" y="2400"/>
                    <a:pt x="1825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143933" y="4549117"/>
              <a:ext cx="75141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08" y="21600"/>
                  </a:moveTo>
                  <a:cubicBezTo>
                    <a:pt x="304" y="21600"/>
                    <a:pt x="0" y="21600"/>
                    <a:pt x="0" y="21150"/>
                  </a:cubicBezTo>
                  <a:cubicBezTo>
                    <a:pt x="0" y="20700"/>
                    <a:pt x="304" y="19800"/>
                    <a:pt x="1521" y="18000"/>
                  </a:cubicBezTo>
                  <a:cubicBezTo>
                    <a:pt x="2738" y="16200"/>
                    <a:pt x="4868" y="13500"/>
                    <a:pt x="7088" y="10800"/>
                  </a:cubicBezTo>
                  <a:cubicBezTo>
                    <a:pt x="9309" y="8100"/>
                    <a:pt x="11621" y="5400"/>
                    <a:pt x="14055" y="3600"/>
                  </a:cubicBezTo>
                  <a:cubicBezTo>
                    <a:pt x="16489" y="1800"/>
                    <a:pt x="19045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444500" y="4612617"/>
              <a:ext cx="3556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57" y="17280"/>
                    <a:pt x="7714" y="12960"/>
                    <a:pt x="11314" y="9360"/>
                  </a:cubicBezTo>
                  <a:cubicBezTo>
                    <a:pt x="14914" y="5760"/>
                    <a:pt x="1825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1022350" y="4288767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1003300" y="4460217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1611256" y="4102922"/>
              <a:ext cx="157273" cy="467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483" fill="norm" stroke="1" extrusionOk="0">
                  <a:moveTo>
                    <a:pt x="4484" y="10878"/>
                  </a:moveTo>
                  <a:cubicBezTo>
                    <a:pt x="3631" y="10294"/>
                    <a:pt x="2778" y="9710"/>
                    <a:pt x="2494" y="9661"/>
                  </a:cubicBezTo>
                  <a:cubicBezTo>
                    <a:pt x="2210" y="9613"/>
                    <a:pt x="2494" y="10099"/>
                    <a:pt x="3063" y="11802"/>
                  </a:cubicBezTo>
                  <a:cubicBezTo>
                    <a:pt x="3631" y="13505"/>
                    <a:pt x="4484" y="16424"/>
                    <a:pt x="5052" y="18418"/>
                  </a:cubicBezTo>
                  <a:cubicBezTo>
                    <a:pt x="5620" y="20413"/>
                    <a:pt x="5905" y="21483"/>
                    <a:pt x="5905" y="21483"/>
                  </a:cubicBezTo>
                  <a:cubicBezTo>
                    <a:pt x="5905" y="21483"/>
                    <a:pt x="5620" y="20413"/>
                    <a:pt x="4626" y="18175"/>
                  </a:cubicBezTo>
                  <a:cubicBezTo>
                    <a:pt x="3631" y="15937"/>
                    <a:pt x="1926" y="12532"/>
                    <a:pt x="931" y="9564"/>
                  </a:cubicBezTo>
                  <a:cubicBezTo>
                    <a:pt x="-64" y="6597"/>
                    <a:pt x="-348" y="4067"/>
                    <a:pt x="505" y="2461"/>
                  </a:cubicBezTo>
                  <a:cubicBezTo>
                    <a:pt x="1357" y="856"/>
                    <a:pt x="3347" y="175"/>
                    <a:pt x="6331" y="29"/>
                  </a:cubicBezTo>
                  <a:cubicBezTo>
                    <a:pt x="9315" y="-117"/>
                    <a:pt x="13294" y="272"/>
                    <a:pt x="16278" y="1440"/>
                  </a:cubicBezTo>
                  <a:cubicBezTo>
                    <a:pt x="19263" y="2607"/>
                    <a:pt x="21252" y="4553"/>
                    <a:pt x="21110" y="6499"/>
                  </a:cubicBezTo>
                  <a:cubicBezTo>
                    <a:pt x="20968" y="8445"/>
                    <a:pt x="18694" y="10391"/>
                    <a:pt x="16847" y="11510"/>
                  </a:cubicBezTo>
                  <a:cubicBezTo>
                    <a:pt x="14999" y="12629"/>
                    <a:pt x="13578" y="12921"/>
                    <a:pt x="12157" y="12969"/>
                  </a:cubicBezTo>
                  <a:cubicBezTo>
                    <a:pt x="10736" y="13018"/>
                    <a:pt x="9315" y="12824"/>
                    <a:pt x="7894" y="12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1798751" y="4352267"/>
              <a:ext cx="157049" cy="219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24" fill="norm" stroke="1" extrusionOk="0">
                  <a:moveTo>
                    <a:pt x="1496" y="4937"/>
                  </a:moveTo>
                  <a:cubicBezTo>
                    <a:pt x="632" y="3909"/>
                    <a:pt x="-232" y="2880"/>
                    <a:pt x="56" y="2263"/>
                  </a:cubicBezTo>
                  <a:cubicBezTo>
                    <a:pt x="344" y="1646"/>
                    <a:pt x="1784" y="1440"/>
                    <a:pt x="3944" y="2263"/>
                  </a:cubicBezTo>
                  <a:cubicBezTo>
                    <a:pt x="6104" y="3086"/>
                    <a:pt x="8984" y="4937"/>
                    <a:pt x="11000" y="7406"/>
                  </a:cubicBezTo>
                  <a:cubicBezTo>
                    <a:pt x="13016" y="9874"/>
                    <a:pt x="14168" y="12960"/>
                    <a:pt x="14600" y="15429"/>
                  </a:cubicBezTo>
                  <a:cubicBezTo>
                    <a:pt x="15032" y="17897"/>
                    <a:pt x="14744" y="19749"/>
                    <a:pt x="13880" y="20674"/>
                  </a:cubicBezTo>
                  <a:cubicBezTo>
                    <a:pt x="13016" y="21600"/>
                    <a:pt x="11576" y="21600"/>
                    <a:pt x="10568" y="20263"/>
                  </a:cubicBezTo>
                  <a:cubicBezTo>
                    <a:pt x="9560" y="18926"/>
                    <a:pt x="8984" y="16251"/>
                    <a:pt x="9560" y="13269"/>
                  </a:cubicBezTo>
                  <a:cubicBezTo>
                    <a:pt x="10136" y="10286"/>
                    <a:pt x="11864" y="6994"/>
                    <a:pt x="14024" y="4731"/>
                  </a:cubicBezTo>
                  <a:cubicBezTo>
                    <a:pt x="16184" y="2469"/>
                    <a:pt x="18776" y="1234"/>
                    <a:pt x="213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2031391" y="4154898"/>
              <a:ext cx="114909" cy="395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245" fill="norm" stroke="1" extrusionOk="0">
                  <a:moveTo>
                    <a:pt x="20939" y="1733"/>
                  </a:moveTo>
                  <a:cubicBezTo>
                    <a:pt x="19782" y="1164"/>
                    <a:pt x="18625" y="596"/>
                    <a:pt x="16889" y="255"/>
                  </a:cubicBezTo>
                  <a:cubicBezTo>
                    <a:pt x="15153" y="-86"/>
                    <a:pt x="12839" y="-200"/>
                    <a:pt x="9946" y="653"/>
                  </a:cubicBezTo>
                  <a:cubicBezTo>
                    <a:pt x="7053" y="1505"/>
                    <a:pt x="3582" y="3324"/>
                    <a:pt x="1653" y="5882"/>
                  </a:cubicBezTo>
                  <a:cubicBezTo>
                    <a:pt x="-275" y="8440"/>
                    <a:pt x="-661" y="11737"/>
                    <a:pt x="1268" y="14465"/>
                  </a:cubicBezTo>
                  <a:cubicBezTo>
                    <a:pt x="3196" y="17194"/>
                    <a:pt x="7439" y="19354"/>
                    <a:pt x="10718" y="20377"/>
                  </a:cubicBezTo>
                  <a:cubicBezTo>
                    <a:pt x="13996" y="21400"/>
                    <a:pt x="16310" y="21286"/>
                    <a:pt x="18625" y="21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2197741" y="4177553"/>
              <a:ext cx="164459" cy="334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74" fill="norm" stroke="1" extrusionOk="0">
                  <a:moveTo>
                    <a:pt x="7393" y="3878"/>
                  </a:moveTo>
                  <a:cubicBezTo>
                    <a:pt x="5731" y="5508"/>
                    <a:pt x="4070" y="7138"/>
                    <a:pt x="2824" y="9787"/>
                  </a:cubicBezTo>
                  <a:cubicBezTo>
                    <a:pt x="1578" y="12436"/>
                    <a:pt x="747" y="16104"/>
                    <a:pt x="331" y="18346"/>
                  </a:cubicBezTo>
                  <a:cubicBezTo>
                    <a:pt x="-84" y="20587"/>
                    <a:pt x="-84" y="21402"/>
                    <a:pt x="193" y="21470"/>
                  </a:cubicBezTo>
                  <a:cubicBezTo>
                    <a:pt x="470" y="21538"/>
                    <a:pt x="1024" y="20859"/>
                    <a:pt x="2270" y="18142"/>
                  </a:cubicBezTo>
                  <a:cubicBezTo>
                    <a:pt x="3516" y="15425"/>
                    <a:pt x="5454" y="10670"/>
                    <a:pt x="6978" y="7478"/>
                  </a:cubicBezTo>
                  <a:cubicBezTo>
                    <a:pt x="8501" y="4285"/>
                    <a:pt x="9608" y="2655"/>
                    <a:pt x="10578" y="1568"/>
                  </a:cubicBezTo>
                  <a:cubicBezTo>
                    <a:pt x="11547" y="481"/>
                    <a:pt x="12378" y="-62"/>
                    <a:pt x="13070" y="6"/>
                  </a:cubicBezTo>
                  <a:cubicBezTo>
                    <a:pt x="13762" y="74"/>
                    <a:pt x="14316" y="753"/>
                    <a:pt x="15147" y="3334"/>
                  </a:cubicBezTo>
                  <a:cubicBezTo>
                    <a:pt x="15978" y="5915"/>
                    <a:pt x="17085" y="10398"/>
                    <a:pt x="18193" y="13319"/>
                  </a:cubicBezTo>
                  <a:cubicBezTo>
                    <a:pt x="19301" y="16240"/>
                    <a:pt x="20408" y="17598"/>
                    <a:pt x="21516" y="18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2261085" y="4333217"/>
              <a:ext cx="120166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2444750" y="4168117"/>
              <a:ext cx="9523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6" h="21600" fill="norm" stroke="1" extrusionOk="0">
                  <a:moveTo>
                    <a:pt x="0" y="0"/>
                  </a:moveTo>
                  <a:cubicBezTo>
                    <a:pt x="5974" y="3142"/>
                    <a:pt x="11949" y="6284"/>
                    <a:pt x="15855" y="8902"/>
                  </a:cubicBezTo>
                  <a:cubicBezTo>
                    <a:pt x="19762" y="11520"/>
                    <a:pt x="21600" y="13615"/>
                    <a:pt x="20221" y="15644"/>
                  </a:cubicBezTo>
                  <a:cubicBezTo>
                    <a:pt x="18843" y="17673"/>
                    <a:pt x="14247" y="19636"/>
                    <a:pt x="96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2876550" y="4401844"/>
              <a:ext cx="1397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564" y="11040"/>
                    <a:pt x="11127" y="1783"/>
                    <a:pt x="14727" y="240"/>
                  </a:cubicBezTo>
                  <a:cubicBezTo>
                    <a:pt x="18327" y="-1303"/>
                    <a:pt x="19964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2876550" y="4511017"/>
              <a:ext cx="158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3308350" y="4122144"/>
              <a:ext cx="126052" cy="521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8" h="21290" fill="norm" stroke="1" extrusionOk="0">
                  <a:moveTo>
                    <a:pt x="2057" y="8615"/>
                  </a:moveTo>
                  <a:cubicBezTo>
                    <a:pt x="3771" y="11207"/>
                    <a:pt x="5486" y="13799"/>
                    <a:pt x="6514" y="15743"/>
                  </a:cubicBezTo>
                  <a:cubicBezTo>
                    <a:pt x="7543" y="17687"/>
                    <a:pt x="7886" y="18983"/>
                    <a:pt x="7886" y="19934"/>
                  </a:cubicBezTo>
                  <a:cubicBezTo>
                    <a:pt x="7886" y="20884"/>
                    <a:pt x="7543" y="21489"/>
                    <a:pt x="6857" y="21230"/>
                  </a:cubicBezTo>
                  <a:cubicBezTo>
                    <a:pt x="6171" y="20971"/>
                    <a:pt x="5143" y="19847"/>
                    <a:pt x="4114" y="17774"/>
                  </a:cubicBezTo>
                  <a:cubicBezTo>
                    <a:pt x="3086" y="15700"/>
                    <a:pt x="2057" y="12676"/>
                    <a:pt x="1543" y="9782"/>
                  </a:cubicBezTo>
                  <a:cubicBezTo>
                    <a:pt x="1029" y="6887"/>
                    <a:pt x="1029" y="4123"/>
                    <a:pt x="1543" y="2524"/>
                  </a:cubicBezTo>
                  <a:cubicBezTo>
                    <a:pt x="2057" y="926"/>
                    <a:pt x="3086" y="494"/>
                    <a:pt x="4457" y="235"/>
                  </a:cubicBezTo>
                  <a:cubicBezTo>
                    <a:pt x="5829" y="-25"/>
                    <a:pt x="7543" y="-111"/>
                    <a:pt x="10114" y="191"/>
                  </a:cubicBezTo>
                  <a:cubicBezTo>
                    <a:pt x="12686" y="494"/>
                    <a:pt x="16114" y="1185"/>
                    <a:pt x="18343" y="2395"/>
                  </a:cubicBezTo>
                  <a:cubicBezTo>
                    <a:pt x="20571" y="3604"/>
                    <a:pt x="21600" y="5332"/>
                    <a:pt x="18343" y="7017"/>
                  </a:cubicBezTo>
                  <a:cubicBezTo>
                    <a:pt x="15086" y="8702"/>
                    <a:pt x="7543" y="10343"/>
                    <a:pt x="0" y="11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3416300" y="4409417"/>
              <a:ext cx="139700" cy="218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1246"/>
                  </a:moveTo>
                  <a:cubicBezTo>
                    <a:pt x="1309" y="623"/>
                    <a:pt x="2618" y="0"/>
                    <a:pt x="5564" y="1038"/>
                  </a:cubicBezTo>
                  <a:cubicBezTo>
                    <a:pt x="8509" y="2077"/>
                    <a:pt x="13091" y="4777"/>
                    <a:pt x="15709" y="8100"/>
                  </a:cubicBezTo>
                  <a:cubicBezTo>
                    <a:pt x="18327" y="11423"/>
                    <a:pt x="18982" y="15369"/>
                    <a:pt x="18818" y="17758"/>
                  </a:cubicBezTo>
                  <a:cubicBezTo>
                    <a:pt x="18655" y="20146"/>
                    <a:pt x="17673" y="20977"/>
                    <a:pt x="16364" y="21288"/>
                  </a:cubicBezTo>
                  <a:cubicBezTo>
                    <a:pt x="15055" y="21600"/>
                    <a:pt x="13418" y="21392"/>
                    <a:pt x="12600" y="18381"/>
                  </a:cubicBezTo>
                  <a:cubicBezTo>
                    <a:pt x="11782" y="15369"/>
                    <a:pt x="11782" y="9554"/>
                    <a:pt x="13418" y="6023"/>
                  </a:cubicBezTo>
                  <a:cubicBezTo>
                    <a:pt x="15055" y="2492"/>
                    <a:pt x="18327" y="12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3745431" y="4260041"/>
              <a:ext cx="140770" cy="409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442" fill="norm" stroke="1" extrusionOk="0">
                  <a:moveTo>
                    <a:pt x="21125" y="2833"/>
                  </a:moveTo>
                  <a:cubicBezTo>
                    <a:pt x="20807" y="1836"/>
                    <a:pt x="20490" y="839"/>
                    <a:pt x="19537" y="340"/>
                  </a:cubicBezTo>
                  <a:cubicBezTo>
                    <a:pt x="18584" y="-158"/>
                    <a:pt x="16996" y="-158"/>
                    <a:pt x="14613" y="673"/>
                  </a:cubicBezTo>
                  <a:cubicBezTo>
                    <a:pt x="12231" y="1504"/>
                    <a:pt x="9054" y="3165"/>
                    <a:pt x="6196" y="5657"/>
                  </a:cubicBezTo>
                  <a:cubicBezTo>
                    <a:pt x="3337" y="8150"/>
                    <a:pt x="796" y="11473"/>
                    <a:pt x="160" y="14187"/>
                  </a:cubicBezTo>
                  <a:cubicBezTo>
                    <a:pt x="-475" y="16900"/>
                    <a:pt x="796" y="19005"/>
                    <a:pt x="3654" y="20113"/>
                  </a:cubicBezTo>
                  <a:cubicBezTo>
                    <a:pt x="6513" y="21220"/>
                    <a:pt x="10960" y="21331"/>
                    <a:pt x="15407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3995329" y="4290490"/>
              <a:ext cx="163921" cy="347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93" fill="norm" stroke="1" extrusionOk="0">
                  <a:moveTo>
                    <a:pt x="4000" y="3820"/>
                  </a:moveTo>
                  <a:cubicBezTo>
                    <a:pt x="2615" y="6569"/>
                    <a:pt x="1231" y="9318"/>
                    <a:pt x="538" y="11937"/>
                  </a:cubicBezTo>
                  <a:cubicBezTo>
                    <a:pt x="-154" y="14555"/>
                    <a:pt x="-154" y="17042"/>
                    <a:pt x="400" y="15995"/>
                  </a:cubicBezTo>
                  <a:cubicBezTo>
                    <a:pt x="954" y="14948"/>
                    <a:pt x="2061" y="10366"/>
                    <a:pt x="3031" y="7224"/>
                  </a:cubicBezTo>
                  <a:cubicBezTo>
                    <a:pt x="4000" y="4082"/>
                    <a:pt x="4831" y="2380"/>
                    <a:pt x="5800" y="1333"/>
                  </a:cubicBezTo>
                  <a:cubicBezTo>
                    <a:pt x="6769" y="286"/>
                    <a:pt x="7877" y="-107"/>
                    <a:pt x="8846" y="24"/>
                  </a:cubicBezTo>
                  <a:cubicBezTo>
                    <a:pt x="9815" y="155"/>
                    <a:pt x="10646" y="809"/>
                    <a:pt x="11892" y="2773"/>
                  </a:cubicBezTo>
                  <a:cubicBezTo>
                    <a:pt x="13138" y="4737"/>
                    <a:pt x="14800" y="8009"/>
                    <a:pt x="16046" y="11086"/>
                  </a:cubicBezTo>
                  <a:cubicBezTo>
                    <a:pt x="17292" y="14162"/>
                    <a:pt x="18123" y="17042"/>
                    <a:pt x="18954" y="18744"/>
                  </a:cubicBezTo>
                  <a:cubicBezTo>
                    <a:pt x="19784" y="20446"/>
                    <a:pt x="20615" y="20969"/>
                    <a:pt x="21446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4019550" y="4479267"/>
              <a:ext cx="107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4292600" y="4257409"/>
              <a:ext cx="218930" cy="344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314" fill="norm" stroke="1" extrusionOk="0">
                  <a:moveTo>
                    <a:pt x="0" y="6652"/>
                  </a:moveTo>
                  <a:cubicBezTo>
                    <a:pt x="823" y="9925"/>
                    <a:pt x="1646" y="13198"/>
                    <a:pt x="2057" y="15423"/>
                  </a:cubicBezTo>
                  <a:cubicBezTo>
                    <a:pt x="2469" y="17649"/>
                    <a:pt x="2469" y="18827"/>
                    <a:pt x="2469" y="19743"/>
                  </a:cubicBezTo>
                  <a:cubicBezTo>
                    <a:pt x="2469" y="20659"/>
                    <a:pt x="2469" y="21314"/>
                    <a:pt x="2469" y="21314"/>
                  </a:cubicBezTo>
                  <a:cubicBezTo>
                    <a:pt x="2469" y="21314"/>
                    <a:pt x="2469" y="20659"/>
                    <a:pt x="2571" y="17583"/>
                  </a:cubicBezTo>
                  <a:cubicBezTo>
                    <a:pt x="2674" y="14507"/>
                    <a:pt x="2880" y="9009"/>
                    <a:pt x="3086" y="5801"/>
                  </a:cubicBezTo>
                  <a:cubicBezTo>
                    <a:pt x="3291" y="2594"/>
                    <a:pt x="3497" y="1678"/>
                    <a:pt x="4731" y="958"/>
                  </a:cubicBezTo>
                  <a:cubicBezTo>
                    <a:pt x="5966" y="238"/>
                    <a:pt x="8229" y="-286"/>
                    <a:pt x="10491" y="172"/>
                  </a:cubicBezTo>
                  <a:cubicBezTo>
                    <a:pt x="12754" y="630"/>
                    <a:pt x="15017" y="2070"/>
                    <a:pt x="16971" y="4558"/>
                  </a:cubicBezTo>
                  <a:cubicBezTo>
                    <a:pt x="18926" y="7045"/>
                    <a:pt x="20571" y="10579"/>
                    <a:pt x="21086" y="13394"/>
                  </a:cubicBezTo>
                  <a:cubicBezTo>
                    <a:pt x="21600" y="16209"/>
                    <a:pt x="20983" y="18303"/>
                    <a:pt x="20366" y="20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4006850" y="4517367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4648200" y="4224201"/>
              <a:ext cx="647700" cy="401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21319"/>
                  </a:moveTo>
                  <a:cubicBezTo>
                    <a:pt x="1694" y="21094"/>
                    <a:pt x="3388" y="20869"/>
                    <a:pt x="4412" y="20756"/>
                  </a:cubicBezTo>
                  <a:cubicBezTo>
                    <a:pt x="5435" y="20644"/>
                    <a:pt x="5788" y="20644"/>
                    <a:pt x="6141" y="20588"/>
                  </a:cubicBezTo>
                  <a:cubicBezTo>
                    <a:pt x="6494" y="20531"/>
                    <a:pt x="6847" y="20419"/>
                    <a:pt x="6776" y="20250"/>
                  </a:cubicBezTo>
                  <a:cubicBezTo>
                    <a:pt x="6706" y="20081"/>
                    <a:pt x="6212" y="19856"/>
                    <a:pt x="5859" y="19069"/>
                  </a:cubicBezTo>
                  <a:cubicBezTo>
                    <a:pt x="5506" y="18282"/>
                    <a:pt x="5294" y="16932"/>
                    <a:pt x="5259" y="14288"/>
                  </a:cubicBezTo>
                  <a:cubicBezTo>
                    <a:pt x="5224" y="11644"/>
                    <a:pt x="5365" y="7706"/>
                    <a:pt x="5647" y="5175"/>
                  </a:cubicBezTo>
                  <a:cubicBezTo>
                    <a:pt x="5929" y="2644"/>
                    <a:pt x="6353" y="1519"/>
                    <a:pt x="7165" y="788"/>
                  </a:cubicBezTo>
                  <a:cubicBezTo>
                    <a:pt x="7976" y="56"/>
                    <a:pt x="9176" y="-281"/>
                    <a:pt x="10341" y="281"/>
                  </a:cubicBezTo>
                  <a:cubicBezTo>
                    <a:pt x="11506" y="844"/>
                    <a:pt x="12635" y="2306"/>
                    <a:pt x="13376" y="4106"/>
                  </a:cubicBezTo>
                  <a:cubicBezTo>
                    <a:pt x="14118" y="5906"/>
                    <a:pt x="14471" y="8044"/>
                    <a:pt x="14400" y="9731"/>
                  </a:cubicBezTo>
                  <a:cubicBezTo>
                    <a:pt x="14329" y="11419"/>
                    <a:pt x="13835" y="12656"/>
                    <a:pt x="13376" y="13613"/>
                  </a:cubicBezTo>
                  <a:cubicBezTo>
                    <a:pt x="12918" y="14569"/>
                    <a:pt x="12494" y="15244"/>
                    <a:pt x="12247" y="15975"/>
                  </a:cubicBezTo>
                  <a:cubicBezTo>
                    <a:pt x="12000" y="16706"/>
                    <a:pt x="11929" y="17494"/>
                    <a:pt x="12106" y="18000"/>
                  </a:cubicBezTo>
                  <a:cubicBezTo>
                    <a:pt x="12282" y="18506"/>
                    <a:pt x="12706" y="18731"/>
                    <a:pt x="13976" y="18788"/>
                  </a:cubicBezTo>
                  <a:cubicBezTo>
                    <a:pt x="15247" y="18844"/>
                    <a:pt x="17365" y="18731"/>
                    <a:pt x="18776" y="18563"/>
                  </a:cubicBezTo>
                  <a:cubicBezTo>
                    <a:pt x="20188" y="18394"/>
                    <a:pt x="20894" y="18169"/>
                    <a:pt x="21600" y="17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5226049" y="4122328"/>
              <a:ext cx="173709" cy="471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468" fill="norm" stroke="1" extrusionOk="0">
                  <a:moveTo>
                    <a:pt x="0" y="61"/>
                  </a:moveTo>
                  <a:cubicBezTo>
                    <a:pt x="2571" y="-36"/>
                    <a:pt x="5143" y="-132"/>
                    <a:pt x="8229" y="736"/>
                  </a:cubicBezTo>
                  <a:cubicBezTo>
                    <a:pt x="11314" y="1604"/>
                    <a:pt x="14914" y="3436"/>
                    <a:pt x="17486" y="5702"/>
                  </a:cubicBezTo>
                  <a:cubicBezTo>
                    <a:pt x="20057" y="7968"/>
                    <a:pt x="21600" y="10668"/>
                    <a:pt x="20957" y="13175"/>
                  </a:cubicBezTo>
                  <a:cubicBezTo>
                    <a:pt x="20314" y="15682"/>
                    <a:pt x="17486" y="17997"/>
                    <a:pt x="15043" y="19347"/>
                  </a:cubicBezTo>
                  <a:cubicBezTo>
                    <a:pt x="12600" y="20697"/>
                    <a:pt x="10543" y="21082"/>
                    <a:pt x="8486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2882899" y="5603217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3003550" y="5749267"/>
              <a:ext cx="2222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3640666" y="5284190"/>
              <a:ext cx="158472" cy="508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444" fill="norm" stroke="1" extrusionOk="0">
                  <a:moveTo>
                    <a:pt x="3086" y="9704"/>
                  </a:moveTo>
                  <a:cubicBezTo>
                    <a:pt x="2525" y="11579"/>
                    <a:pt x="1964" y="13453"/>
                    <a:pt x="1964" y="15238"/>
                  </a:cubicBezTo>
                  <a:cubicBezTo>
                    <a:pt x="1964" y="17023"/>
                    <a:pt x="2525" y="18719"/>
                    <a:pt x="2805" y="19835"/>
                  </a:cubicBezTo>
                  <a:cubicBezTo>
                    <a:pt x="3086" y="20950"/>
                    <a:pt x="3086" y="21486"/>
                    <a:pt x="2945" y="21441"/>
                  </a:cubicBezTo>
                  <a:cubicBezTo>
                    <a:pt x="2805" y="21397"/>
                    <a:pt x="2525" y="20772"/>
                    <a:pt x="1823" y="18808"/>
                  </a:cubicBezTo>
                  <a:cubicBezTo>
                    <a:pt x="1122" y="16845"/>
                    <a:pt x="0" y="13542"/>
                    <a:pt x="0" y="10507"/>
                  </a:cubicBezTo>
                  <a:cubicBezTo>
                    <a:pt x="0" y="7473"/>
                    <a:pt x="1122" y="4706"/>
                    <a:pt x="2104" y="3099"/>
                  </a:cubicBezTo>
                  <a:cubicBezTo>
                    <a:pt x="3086" y="1493"/>
                    <a:pt x="3927" y="1046"/>
                    <a:pt x="5190" y="734"/>
                  </a:cubicBezTo>
                  <a:cubicBezTo>
                    <a:pt x="6452" y="422"/>
                    <a:pt x="8135" y="243"/>
                    <a:pt x="9678" y="109"/>
                  </a:cubicBezTo>
                  <a:cubicBezTo>
                    <a:pt x="11221" y="-25"/>
                    <a:pt x="12623" y="-114"/>
                    <a:pt x="14727" y="332"/>
                  </a:cubicBezTo>
                  <a:cubicBezTo>
                    <a:pt x="16831" y="779"/>
                    <a:pt x="19636" y="1760"/>
                    <a:pt x="20618" y="2965"/>
                  </a:cubicBezTo>
                  <a:cubicBezTo>
                    <a:pt x="21600" y="4170"/>
                    <a:pt x="20758" y="5598"/>
                    <a:pt x="17392" y="6625"/>
                  </a:cubicBezTo>
                  <a:cubicBezTo>
                    <a:pt x="14026" y="7651"/>
                    <a:pt x="8135" y="8276"/>
                    <a:pt x="2244" y="8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3784600" y="5558767"/>
              <a:ext cx="177800" cy="183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0"/>
                  </a:moveTo>
                  <a:cubicBezTo>
                    <a:pt x="2571" y="745"/>
                    <a:pt x="5143" y="1490"/>
                    <a:pt x="7457" y="4097"/>
                  </a:cubicBezTo>
                  <a:cubicBezTo>
                    <a:pt x="9771" y="6703"/>
                    <a:pt x="11829" y="11172"/>
                    <a:pt x="12857" y="14152"/>
                  </a:cubicBezTo>
                  <a:cubicBezTo>
                    <a:pt x="13886" y="17131"/>
                    <a:pt x="13886" y="18621"/>
                    <a:pt x="13371" y="19738"/>
                  </a:cubicBezTo>
                  <a:cubicBezTo>
                    <a:pt x="12857" y="20855"/>
                    <a:pt x="11829" y="21600"/>
                    <a:pt x="10929" y="21476"/>
                  </a:cubicBezTo>
                  <a:cubicBezTo>
                    <a:pt x="10029" y="21352"/>
                    <a:pt x="9257" y="20359"/>
                    <a:pt x="8871" y="18372"/>
                  </a:cubicBezTo>
                  <a:cubicBezTo>
                    <a:pt x="8486" y="16386"/>
                    <a:pt x="8486" y="13407"/>
                    <a:pt x="10671" y="10303"/>
                  </a:cubicBezTo>
                  <a:cubicBezTo>
                    <a:pt x="12857" y="7200"/>
                    <a:pt x="17229" y="3972"/>
                    <a:pt x="21600" y="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4200849" y="5427747"/>
              <a:ext cx="104452" cy="372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466" fill="norm" stroke="1" extrusionOk="0">
                  <a:moveTo>
                    <a:pt x="17088" y="598"/>
                  </a:moveTo>
                  <a:cubicBezTo>
                    <a:pt x="15394" y="232"/>
                    <a:pt x="13700" y="-134"/>
                    <a:pt x="12218" y="49"/>
                  </a:cubicBezTo>
                  <a:cubicBezTo>
                    <a:pt x="10735" y="232"/>
                    <a:pt x="9465" y="964"/>
                    <a:pt x="7135" y="3100"/>
                  </a:cubicBezTo>
                  <a:cubicBezTo>
                    <a:pt x="4806" y="5235"/>
                    <a:pt x="1418" y="8774"/>
                    <a:pt x="359" y="11886"/>
                  </a:cubicBezTo>
                  <a:cubicBezTo>
                    <a:pt x="-700" y="14998"/>
                    <a:pt x="571" y="17683"/>
                    <a:pt x="4382" y="19208"/>
                  </a:cubicBezTo>
                  <a:cubicBezTo>
                    <a:pt x="8194" y="20734"/>
                    <a:pt x="14547" y="21100"/>
                    <a:pt x="2090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4426591" y="5464465"/>
              <a:ext cx="189859" cy="373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94" fill="norm" stroke="1" extrusionOk="0">
                  <a:moveTo>
                    <a:pt x="8567" y="1402"/>
                  </a:moveTo>
                  <a:cubicBezTo>
                    <a:pt x="7607" y="3586"/>
                    <a:pt x="6647" y="5771"/>
                    <a:pt x="5567" y="8744"/>
                  </a:cubicBezTo>
                  <a:cubicBezTo>
                    <a:pt x="4487" y="11717"/>
                    <a:pt x="3287" y="15479"/>
                    <a:pt x="2327" y="17845"/>
                  </a:cubicBezTo>
                  <a:cubicBezTo>
                    <a:pt x="1367" y="20211"/>
                    <a:pt x="647" y="21182"/>
                    <a:pt x="287" y="21364"/>
                  </a:cubicBezTo>
                  <a:cubicBezTo>
                    <a:pt x="-73" y="21546"/>
                    <a:pt x="-73" y="20939"/>
                    <a:pt x="167" y="18634"/>
                  </a:cubicBezTo>
                  <a:cubicBezTo>
                    <a:pt x="407" y="16328"/>
                    <a:pt x="887" y="12324"/>
                    <a:pt x="2207" y="9047"/>
                  </a:cubicBezTo>
                  <a:cubicBezTo>
                    <a:pt x="3527" y="5771"/>
                    <a:pt x="5687" y="3222"/>
                    <a:pt x="7367" y="1766"/>
                  </a:cubicBezTo>
                  <a:cubicBezTo>
                    <a:pt x="9047" y="310"/>
                    <a:pt x="10247" y="-54"/>
                    <a:pt x="11207" y="7"/>
                  </a:cubicBezTo>
                  <a:cubicBezTo>
                    <a:pt x="12167" y="67"/>
                    <a:pt x="12887" y="553"/>
                    <a:pt x="13847" y="2373"/>
                  </a:cubicBezTo>
                  <a:cubicBezTo>
                    <a:pt x="14807" y="4193"/>
                    <a:pt x="16007" y="7348"/>
                    <a:pt x="17327" y="9836"/>
                  </a:cubicBezTo>
                  <a:cubicBezTo>
                    <a:pt x="18647" y="12324"/>
                    <a:pt x="20087" y="14144"/>
                    <a:pt x="21527" y="15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4502150" y="5685767"/>
              <a:ext cx="107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4806950" y="5411913"/>
              <a:ext cx="226484" cy="324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fill="norm" stroke="1" extrusionOk="0">
                  <a:moveTo>
                    <a:pt x="0" y="7894"/>
                  </a:moveTo>
                  <a:cubicBezTo>
                    <a:pt x="404" y="12022"/>
                    <a:pt x="807" y="16149"/>
                    <a:pt x="908" y="15943"/>
                  </a:cubicBezTo>
                  <a:cubicBezTo>
                    <a:pt x="1009" y="15736"/>
                    <a:pt x="807" y="11196"/>
                    <a:pt x="1110" y="7826"/>
                  </a:cubicBezTo>
                  <a:cubicBezTo>
                    <a:pt x="1413" y="4455"/>
                    <a:pt x="2221" y="2254"/>
                    <a:pt x="4441" y="1015"/>
                  </a:cubicBezTo>
                  <a:cubicBezTo>
                    <a:pt x="6662" y="-223"/>
                    <a:pt x="10295" y="-498"/>
                    <a:pt x="13323" y="1153"/>
                  </a:cubicBezTo>
                  <a:cubicBezTo>
                    <a:pt x="16351" y="2804"/>
                    <a:pt x="18774" y="6381"/>
                    <a:pt x="20086" y="9683"/>
                  </a:cubicBezTo>
                  <a:cubicBezTo>
                    <a:pt x="21398" y="12985"/>
                    <a:pt x="21600" y="16012"/>
                    <a:pt x="21600" y="17869"/>
                  </a:cubicBezTo>
                  <a:cubicBezTo>
                    <a:pt x="21600" y="19726"/>
                    <a:pt x="21398" y="20414"/>
                    <a:pt x="21196" y="21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4603750" y="5717517"/>
              <a:ext cx="444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4844486" y="5590517"/>
              <a:ext cx="1961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400"/>
                    <a:pt x="2735" y="4800"/>
                    <a:pt x="575" y="8400"/>
                  </a:cubicBezTo>
                  <a:cubicBezTo>
                    <a:pt x="-1585" y="12000"/>
                    <a:pt x="2735" y="168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10122831" y="5324931"/>
              <a:ext cx="2583214" cy="1286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555" fill="norm" stroke="1" extrusionOk="0">
                  <a:moveTo>
                    <a:pt x="10263" y="1471"/>
                  </a:moveTo>
                  <a:cubicBezTo>
                    <a:pt x="10298" y="1222"/>
                    <a:pt x="10333" y="974"/>
                    <a:pt x="10316" y="797"/>
                  </a:cubicBezTo>
                  <a:cubicBezTo>
                    <a:pt x="10298" y="619"/>
                    <a:pt x="10228" y="513"/>
                    <a:pt x="9981" y="407"/>
                  </a:cubicBezTo>
                  <a:cubicBezTo>
                    <a:pt x="9733" y="300"/>
                    <a:pt x="9310" y="194"/>
                    <a:pt x="8736" y="158"/>
                  </a:cubicBezTo>
                  <a:cubicBezTo>
                    <a:pt x="8163" y="123"/>
                    <a:pt x="7439" y="158"/>
                    <a:pt x="6716" y="194"/>
                  </a:cubicBezTo>
                  <a:cubicBezTo>
                    <a:pt x="5992" y="229"/>
                    <a:pt x="5269" y="265"/>
                    <a:pt x="4563" y="265"/>
                  </a:cubicBezTo>
                  <a:cubicBezTo>
                    <a:pt x="3857" y="265"/>
                    <a:pt x="3169" y="229"/>
                    <a:pt x="2648" y="176"/>
                  </a:cubicBezTo>
                  <a:cubicBezTo>
                    <a:pt x="2128" y="123"/>
                    <a:pt x="1775" y="52"/>
                    <a:pt x="1528" y="16"/>
                  </a:cubicBezTo>
                  <a:cubicBezTo>
                    <a:pt x="1281" y="-19"/>
                    <a:pt x="1139" y="-19"/>
                    <a:pt x="1042" y="229"/>
                  </a:cubicBezTo>
                  <a:cubicBezTo>
                    <a:pt x="945" y="478"/>
                    <a:pt x="892" y="974"/>
                    <a:pt x="857" y="1896"/>
                  </a:cubicBezTo>
                  <a:cubicBezTo>
                    <a:pt x="822" y="2818"/>
                    <a:pt x="804" y="4166"/>
                    <a:pt x="751" y="5354"/>
                  </a:cubicBezTo>
                  <a:cubicBezTo>
                    <a:pt x="698" y="6543"/>
                    <a:pt x="610" y="7571"/>
                    <a:pt x="460" y="8742"/>
                  </a:cubicBezTo>
                  <a:cubicBezTo>
                    <a:pt x="310" y="9912"/>
                    <a:pt x="98" y="11224"/>
                    <a:pt x="28" y="12182"/>
                  </a:cubicBezTo>
                  <a:cubicBezTo>
                    <a:pt x="-43" y="13140"/>
                    <a:pt x="28" y="13743"/>
                    <a:pt x="178" y="14221"/>
                  </a:cubicBezTo>
                  <a:cubicBezTo>
                    <a:pt x="328" y="14700"/>
                    <a:pt x="557" y="15055"/>
                    <a:pt x="901" y="15285"/>
                  </a:cubicBezTo>
                  <a:cubicBezTo>
                    <a:pt x="1245" y="15516"/>
                    <a:pt x="1704" y="15622"/>
                    <a:pt x="2260" y="15782"/>
                  </a:cubicBezTo>
                  <a:cubicBezTo>
                    <a:pt x="2816" y="15942"/>
                    <a:pt x="3469" y="16154"/>
                    <a:pt x="4095" y="16385"/>
                  </a:cubicBezTo>
                  <a:cubicBezTo>
                    <a:pt x="4722" y="16615"/>
                    <a:pt x="5322" y="16864"/>
                    <a:pt x="5939" y="17112"/>
                  </a:cubicBezTo>
                  <a:cubicBezTo>
                    <a:pt x="6557" y="17360"/>
                    <a:pt x="7192" y="17609"/>
                    <a:pt x="7863" y="17821"/>
                  </a:cubicBezTo>
                  <a:cubicBezTo>
                    <a:pt x="8533" y="18034"/>
                    <a:pt x="9239" y="18212"/>
                    <a:pt x="9892" y="18371"/>
                  </a:cubicBezTo>
                  <a:cubicBezTo>
                    <a:pt x="10545" y="18531"/>
                    <a:pt x="11145" y="18673"/>
                    <a:pt x="11736" y="18797"/>
                  </a:cubicBezTo>
                  <a:cubicBezTo>
                    <a:pt x="12328" y="18921"/>
                    <a:pt x="12910" y="19027"/>
                    <a:pt x="13563" y="19205"/>
                  </a:cubicBezTo>
                  <a:cubicBezTo>
                    <a:pt x="14216" y="19382"/>
                    <a:pt x="14939" y="19630"/>
                    <a:pt x="15628" y="19914"/>
                  </a:cubicBezTo>
                  <a:cubicBezTo>
                    <a:pt x="16316" y="20198"/>
                    <a:pt x="16969" y="20517"/>
                    <a:pt x="17569" y="20801"/>
                  </a:cubicBezTo>
                  <a:cubicBezTo>
                    <a:pt x="18169" y="21084"/>
                    <a:pt x="18716" y="21333"/>
                    <a:pt x="19122" y="21457"/>
                  </a:cubicBezTo>
                  <a:cubicBezTo>
                    <a:pt x="19528" y="21581"/>
                    <a:pt x="19792" y="21581"/>
                    <a:pt x="19933" y="21492"/>
                  </a:cubicBezTo>
                  <a:cubicBezTo>
                    <a:pt x="20075" y="21404"/>
                    <a:pt x="20092" y="21226"/>
                    <a:pt x="20163" y="20570"/>
                  </a:cubicBezTo>
                  <a:cubicBezTo>
                    <a:pt x="20233" y="19914"/>
                    <a:pt x="20357" y="18779"/>
                    <a:pt x="20551" y="17520"/>
                  </a:cubicBezTo>
                  <a:cubicBezTo>
                    <a:pt x="20745" y="16261"/>
                    <a:pt x="21010" y="14878"/>
                    <a:pt x="21195" y="13601"/>
                  </a:cubicBezTo>
                  <a:cubicBezTo>
                    <a:pt x="21381" y="12324"/>
                    <a:pt x="21486" y="11153"/>
                    <a:pt x="21522" y="10036"/>
                  </a:cubicBezTo>
                  <a:cubicBezTo>
                    <a:pt x="21557" y="8919"/>
                    <a:pt x="21522" y="7855"/>
                    <a:pt x="21504" y="7234"/>
                  </a:cubicBezTo>
                  <a:cubicBezTo>
                    <a:pt x="21486" y="6614"/>
                    <a:pt x="21486" y="6436"/>
                    <a:pt x="21486" y="6223"/>
                  </a:cubicBezTo>
                  <a:cubicBezTo>
                    <a:pt x="21486" y="6011"/>
                    <a:pt x="21486" y="5762"/>
                    <a:pt x="21442" y="5638"/>
                  </a:cubicBezTo>
                  <a:cubicBezTo>
                    <a:pt x="21398" y="5514"/>
                    <a:pt x="21310" y="5514"/>
                    <a:pt x="21063" y="5496"/>
                  </a:cubicBezTo>
                  <a:cubicBezTo>
                    <a:pt x="20816" y="5479"/>
                    <a:pt x="20410" y="5443"/>
                    <a:pt x="19925" y="5266"/>
                  </a:cubicBezTo>
                  <a:cubicBezTo>
                    <a:pt x="19439" y="5088"/>
                    <a:pt x="18875" y="4769"/>
                    <a:pt x="18292" y="4468"/>
                  </a:cubicBezTo>
                  <a:cubicBezTo>
                    <a:pt x="17710" y="4166"/>
                    <a:pt x="17110" y="3882"/>
                    <a:pt x="16492" y="3599"/>
                  </a:cubicBezTo>
                  <a:cubicBezTo>
                    <a:pt x="15875" y="3315"/>
                    <a:pt x="15239" y="3031"/>
                    <a:pt x="14498" y="2677"/>
                  </a:cubicBezTo>
                  <a:cubicBezTo>
                    <a:pt x="13757" y="2322"/>
                    <a:pt x="12910" y="1896"/>
                    <a:pt x="12151" y="1524"/>
                  </a:cubicBezTo>
                  <a:cubicBezTo>
                    <a:pt x="11392" y="1151"/>
                    <a:pt x="10722" y="832"/>
                    <a:pt x="10307" y="637"/>
                  </a:cubicBezTo>
                  <a:cubicBezTo>
                    <a:pt x="9892" y="442"/>
                    <a:pt x="9733" y="371"/>
                    <a:pt x="9575" y="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5451219" y="5378037"/>
              <a:ext cx="286236" cy="408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69" fill="norm" stroke="1" extrusionOk="0">
                  <a:moveTo>
                    <a:pt x="3116" y="153"/>
                  </a:moveTo>
                  <a:cubicBezTo>
                    <a:pt x="2322" y="375"/>
                    <a:pt x="1528" y="596"/>
                    <a:pt x="972" y="1372"/>
                  </a:cubicBezTo>
                  <a:cubicBezTo>
                    <a:pt x="416" y="2147"/>
                    <a:pt x="99" y="3476"/>
                    <a:pt x="19" y="5803"/>
                  </a:cubicBezTo>
                  <a:cubicBezTo>
                    <a:pt x="-60" y="8129"/>
                    <a:pt x="99" y="11452"/>
                    <a:pt x="655" y="13944"/>
                  </a:cubicBezTo>
                  <a:cubicBezTo>
                    <a:pt x="1211" y="16436"/>
                    <a:pt x="2164" y="18098"/>
                    <a:pt x="3514" y="19316"/>
                  </a:cubicBezTo>
                  <a:cubicBezTo>
                    <a:pt x="4864" y="20535"/>
                    <a:pt x="6611" y="21310"/>
                    <a:pt x="8516" y="21366"/>
                  </a:cubicBezTo>
                  <a:cubicBezTo>
                    <a:pt x="10422" y="21421"/>
                    <a:pt x="12487" y="20756"/>
                    <a:pt x="14631" y="19206"/>
                  </a:cubicBezTo>
                  <a:cubicBezTo>
                    <a:pt x="16775" y="17655"/>
                    <a:pt x="18999" y="15218"/>
                    <a:pt x="20190" y="12449"/>
                  </a:cubicBezTo>
                  <a:cubicBezTo>
                    <a:pt x="21381" y="9679"/>
                    <a:pt x="21540" y="6578"/>
                    <a:pt x="21461" y="4529"/>
                  </a:cubicBezTo>
                  <a:cubicBezTo>
                    <a:pt x="21381" y="2479"/>
                    <a:pt x="21064" y="1483"/>
                    <a:pt x="20508" y="818"/>
                  </a:cubicBezTo>
                  <a:cubicBezTo>
                    <a:pt x="19952" y="153"/>
                    <a:pt x="19158" y="-179"/>
                    <a:pt x="18602" y="98"/>
                  </a:cubicBezTo>
                  <a:cubicBezTo>
                    <a:pt x="18046" y="375"/>
                    <a:pt x="17728" y="1261"/>
                    <a:pt x="17490" y="1981"/>
                  </a:cubicBezTo>
                  <a:cubicBezTo>
                    <a:pt x="17252" y="2701"/>
                    <a:pt x="17093" y="3255"/>
                    <a:pt x="16934" y="3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5492749" y="6015967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5505450" y="5908017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5575300" y="5987573"/>
              <a:ext cx="952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920" y="11918"/>
                    <a:pt x="3840" y="3818"/>
                    <a:pt x="7440" y="1118"/>
                  </a:cubicBezTo>
                  <a:cubicBezTo>
                    <a:pt x="11040" y="-1582"/>
                    <a:pt x="1632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5581650" y="6060417"/>
              <a:ext cx="889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5765800" y="5958817"/>
              <a:ext cx="1" cy="127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5506091" y="5134264"/>
              <a:ext cx="139059" cy="147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62" fill="norm" stroke="1" extrusionOk="0">
                  <a:moveTo>
                    <a:pt x="2846" y="7268"/>
                  </a:moveTo>
                  <a:cubicBezTo>
                    <a:pt x="1865" y="10353"/>
                    <a:pt x="883" y="13439"/>
                    <a:pt x="392" y="16216"/>
                  </a:cubicBezTo>
                  <a:cubicBezTo>
                    <a:pt x="-99" y="18993"/>
                    <a:pt x="-99" y="21462"/>
                    <a:pt x="228" y="21462"/>
                  </a:cubicBezTo>
                  <a:cubicBezTo>
                    <a:pt x="556" y="21462"/>
                    <a:pt x="1210" y="18993"/>
                    <a:pt x="2356" y="15445"/>
                  </a:cubicBezTo>
                  <a:cubicBezTo>
                    <a:pt x="3501" y="11896"/>
                    <a:pt x="5137" y="7268"/>
                    <a:pt x="6446" y="4336"/>
                  </a:cubicBezTo>
                  <a:cubicBezTo>
                    <a:pt x="7756" y="1405"/>
                    <a:pt x="8737" y="171"/>
                    <a:pt x="10046" y="16"/>
                  </a:cubicBezTo>
                  <a:cubicBezTo>
                    <a:pt x="11356" y="-138"/>
                    <a:pt x="12992" y="788"/>
                    <a:pt x="14956" y="4028"/>
                  </a:cubicBezTo>
                  <a:cubicBezTo>
                    <a:pt x="16919" y="7268"/>
                    <a:pt x="19210" y="12822"/>
                    <a:pt x="21501" y="18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5958416" y="5362925"/>
              <a:ext cx="194734" cy="391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21600" y="1687"/>
                  </a:moveTo>
                  <a:cubicBezTo>
                    <a:pt x="21130" y="1106"/>
                    <a:pt x="20661" y="526"/>
                    <a:pt x="19839" y="235"/>
                  </a:cubicBezTo>
                  <a:cubicBezTo>
                    <a:pt x="19017" y="-55"/>
                    <a:pt x="17843" y="-55"/>
                    <a:pt x="15378" y="119"/>
                  </a:cubicBezTo>
                  <a:cubicBezTo>
                    <a:pt x="12913" y="293"/>
                    <a:pt x="9157" y="642"/>
                    <a:pt x="6926" y="1513"/>
                  </a:cubicBezTo>
                  <a:cubicBezTo>
                    <a:pt x="4696" y="2384"/>
                    <a:pt x="3991" y="3777"/>
                    <a:pt x="3287" y="5984"/>
                  </a:cubicBezTo>
                  <a:cubicBezTo>
                    <a:pt x="2583" y="8190"/>
                    <a:pt x="1878" y="11210"/>
                    <a:pt x="1409" y="13300"/>
                  </a:cubicBezTo>
                  <a:cubicBezTo>
                    <a:pt x="939" y="15390"/>
                    <a:pt x="704" y="16551"/>
                    <a:pt x="470" y="17480"/>
                  </a:cubicBezTo>
                  <a:cubicBezTo>
                    <a:pt x="235" y="18410"/>
                    <a:pt x="0" y="19106"/>
                    <a:pt x="0" y="19745"/>
                  </a:cubicBezTo>
                  <a:cubicBezTo>
                    <a:pt x="0" y="20384"/>
                    <a:pt x="235" y="20964"/>
                    <a:pt x="939" y="21255"/>
                  </a:cubicBezTo>
                  <a:cubicBezTo>
                    <a:pt x="1643" y="21545"/>
                    <a:pt x="2817" y="21545"/>
                    <a:pt x="4813" y="21255"/>
                  </a:cubicBezTo>
                  <a:cubicBezTo>
                    <a:pt x="6809" y="20964"/>
                    <a:pt x="9626" y="20384"/>
                    <a:pt x="12443" y="19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5937250" y="5615917"/>
              <a:ext cx="1905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6223000" y="5673067"/>
              <a:ext cx="12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6235699" y="5539717"/>
              <a:ext cx="26533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0" y="0"/>
                  </a:moveTo>
                  <a:cubicBezTo>
                    <a:pt x="9969" y="7200"/>
                    <a:pt x="19938" y="14400"/>
                    <a:pt x="20769" y="18000"/>
                  </a:cubicBezTo>
                  <a:cubicBezTo>
                    <a:pt x="21600" y="21600"/>
                    <a:pt x="13292" y="21600"/>
                    <a:pt x="49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6445250" y="5234917"/>
              <a:ext cx="102331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600" fill="norm" stroke="1" extrusionOk="0">
                  <a:moveTo>
                    <a:pt x="3888" y="0"/>
                  </a:moveTo>
                  <a:cubicBezTo>
                    <a:pt x="7776" y="2169"/>
                    <a:pt x="11664" y="4337"/>
                    <a:pt x="15120" y="6593"/>
                  </a:cubicBezTo>
                  <a:cubicBezTo>
                    <a:pt x="18576" y="8848"/>
                    <a:pt x="21600" y="11190"/>
                    <a:pt x="20736" y="13402"/>
                  </a:cubicBezTo>
                  <a:cubicBezTo>
                    <a:pt x="19872" y="15614"/>
                    <a:pt x="15120" y="17696"/>
                    <a:pt x="11016" y="19041"/>
                  </a:cubicBezTo>
                  <a:cubicBezTo>
                    <a:pt x="6912" y="20386"/>
                    <a:pt x="3456" y="209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2876549" y="6917667"/>
              <a:ext cx="2286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1800" y="8100"/>
                    <a:pt x="3600" y="16200"/>
                    <a:pt x="7200" y="18900"/>
                  </a:cubicBezTo>
                  <a:cubicBezTo>
                    <a:pt x="10800" y="21600"/>
                    <a:pt x="16200" y="189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2877820" y="7048023"/>
              <a:ext cx="32258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0018" fill="norm" stroke="1" extrusionOk="0">
                  <a:moveTo>
                    <a:pt x="2862" y="20018"/>
                  </a:moveTo>
                  <a:cubicBezTo>
                    <a:pt x="1599" y="20018"/>
                    <a:pt x="337" y="20018"/>
                    <a:pt x="57" y="20018"/>
                  </a:cubicBezTo>
                  <a:cubicBezTo>
                    <a:pt x="-224" y="20018"/>
                    <a:pt x="477" y="20018"/>
                    <a:pt x="3773" y="15968"/>
                  </a:cubicBezTo>
                  <a:cubicBezTo>
                    <a:pt x="7070" y="11918"/>
                    <a:pt x="12960" y="3818"/>
                    <a:pt x="16327" y="1118"/>
                  </a:cubicBezTo>
                  <a:cubicBezTo>
                    <a:pt x="19693" y="-1582"/>
                    <a:pt x="20534" y="1118"/>
                    <a:pt x="21376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3675215" y="6720332"/>
              <a:ext cx="123830" cy="565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438" fill="norm" stroke="1" extrusionOk="0">
                  <a:moveTo>
                    <a:pt x="4489" y="8450"/>
                  </a:moveTo>
                  <a:cubicBezTo>
                    <a:pt x="4843" y="10377"/>
                    <a:pt x="5198" y="12304"/>
                    <a:pt x="5729" y="14231"/>
                  </a:cubicBezTo>
                  <a:cubicBezTo>
                    <a:pt x="6260" y="16158"/>
                    <a:pt x="6968" y="18085"/>
                    <a:pt x="7322" y="19370"/>
                  </a:cubicBezTo>
                  <a:cubicBezTo>
                    <a:pt x="7676" y="20655"/>
                    <a:pt x="7676" y="21297"/>
                    <a:pt x="7499" y="21418"/>
                  </a:cubicBezTo>
                  <a:cubicBezTo>
                    <a:pt x="7322" y="21538"/>
                    <a:pt x="6968" y="21137"/>
                    <a:pt x="5729" y="19651"/>
                  </a:cubicBezTo>
                  <a:cubicBezTo>
                    <a:pt x="4489" y="18166"/>
                    <a:pt x="2365" y="15596"/>
                    <a:pt x="1125" y="12946"/>
                  </a:cubicBezTo>
                  <a:cubicBezTo>
                    <a:pt x="-114" y="10296"/>
                    <a:pt x="-468" y="7566"/>
                    <a:pt x="771" y="5438"/>
                  </a:cubicBezTo>
                  <a:cubicBezTo>
                    <a:pt x="2011" y="3310"/>
                    <a:pt x="4843" y="1785"/>
                    <a:pt x="7499" y="942"/>
                  </a:cubicBezTo>
                  <a:cubicBezTo>
                    <a:pt x="10155" y="99"/>
                    <a:pt x="12634" y="-62"/>
                    <a:pt x="14404" y="18"/>
                  </a:cubicBezTo>
                  <a:cubicBezTo>
                    <a:pt x="16175" y="99"/>
                    <a:pt x="17237" y="420"/>
                    <a:pt x="18476" y="1624"/>
                  </a:cubicBezTo>
                  <a:cubicBezTo>
                    <a:pt x="19716" y="2829"/>
                    <a:pt x="21132" y="4916"/>
                    <a:pt x="20601" y="6442"/>
                  </a:cubicBezTo>
                  <a:cubicBezTo>
                    <a:pt x="20070" y="7968"/>
                    <a:pt x="17591" y="8931"/>
                    <a:pt x="15112" y="9534"/>
                  </a:cubicBezTo>
                  <a:cubicBezTo>
                    <a:pt x="12634" y="10136"/>
                    <a:pt x="10155" y="10377"/>
                    <a:pt x="7676" y="1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3810000" y="7051017"/>
              <a:ext cx="190500" cy="211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3" fill="norm" stroke="1" extrusionOk="0">
                  <a:moveTo>
                    <a:pt x="0" y="7624"/>
                  </a:moveTo>
                  <a:cubicBezTo>
                    <a:pt x="0" y="5929"/>
                    <a:pt x="0" y="4235"/>
                    <a:pt x="600" y="3282"/>
                  </a:cubicBezTo>
                  <a:cubicBezTo>
                    <a:pt x="1200" y="2329"/>
                    <a:pt x="2400" y="2118"/>
                    <a:pt x="4080" y="2329"/>
                  </a:cubicBezTo>
                  <a:cubicBezTo>
                    <a:pt x="5760" y="2541"/>
                    <a:pt x="7920" y="3176"/>
                    <a:pt x="9960" y="5718"/>
                  </a:cubicBezTo>
                  <a:cubicBezTo>
                    <a:pt x="12000" y="8259"/>
                    <a:pt x="13920" y="12706"/>
                    <a:pt x="14880" y="15459"/>
                  </a:cubicBezTo>
                  <a:cubicBezTo>
                    <a:pt x="15840" y="18212"/>
                    <a:pt x="15840" y="19271"/>
                    <a:pt x="15240" y="20118"/>
                  </a:cubicBezTo>
                  <a:cubicBezTo>
                    <a:pt x="14640" y="20965"/>
                    <a:pt x="13440" y="21600"/>
                    <a:pt x="12000" y="20647"/>
                  </a:cubicBezTo>
                  <a:cubicBezTo>
                    <a:pt x="10560" y="19694"/>
                    <a:pt x="8880" y="17153"/>
                    <a:pt x="8520" y="14188"/>
                  </a:cubicBezTo>
                  <a:cubicBezTo>
                    <a:pt x="8160" y="11224"/>
                    <a:pt x="9120" y="7835"/>
                    <a:pt x="11520" y="5400"/>
                  </a:cubicBezTo>
                  <a:cubicBezTo>
                    <a:pt x="13920" y="2965"/>
                    <a:pt x="17760" y="14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4168322" y="6808362"/>
              <a:ext cx="194129" cy="464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467" fill="norm" stroke="1" extrusionOk="0">
                  <a:moveTo>
                    <a:pt x="20853" y="2115"/>
                  </a:moveTo>
                  <a:cubicBezTo>
                    <a:pt x="20171" y="1431"/>
                    <a:pt x="19489" y="747"/>
                    <a:pt x="18466" y="356"/>
                  </a:cubicBezTo>
                  <a:cubicBezTo>
                    <a:pt x="17442" y="-35"/>
                    <a:pt x="16078" y="-133"/>
                    <a:pt x="14487" y="209"/>
                  </a:cubicBezTo>
                  <a:cubicBezTo>
                    <a:pt x="12895" y="551"/>
                    <a:pt x="11076" y="1333"/>
                    <a:pt x="8348" y="3239"/>
                  </a:cubicBezTo>
                  <a:cubicBezTo>
                    <a:pt x="5619" y="5145"/>
                    <a:pt x="1981" y="8175"/>
                    <a:pt x="617" y="10716"/>
                  </a:cubicBezTo>
                  <a:cubicBezTo>
                    <a:pt x="-747" y="13257"/>
                    <a:pt x="162" y="15310"/>
                    <a:pt x="3232" y="17020"/>
                  </a:cubicBezTo>
                  <a:cubicBezTo>
                    <a:pt x="6301" y="18730"/>
                    <a:pt x="11531" y="20099"/>
                    <a:pt x="16760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4596849" y="6842463"/>
              <a:ext cx="221050" cy="389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466" fill="norm" stroke="1" extrusionOk="0">
                  <a:moveTo>
                    <a:pt x="3721" y="1346"/>
                  </a:moveTo>
                  <a:cubicBezTo>
                    <a:pt x="3721" y="646"/>
                    <a:pt x="3721" y="-55"/>
                    <a:pt x="3415" y="3"/>
                  </a:cubicBezTo>
                  <a:cubicBezTo>
                    <a:pt x="3109" y="62"/>
                    <a:pt x="2498" y="879"/>
                    <a:pt x="1785" y="3214"/>
                  </a:cubicBezTo>
                  <a:cubicBezTo>
                    <a:pt x="1072" y="5549"/>
                    <a:pt x="257" y="9402"/>
                    <a:pt x="53" y="12555"/>
                  </a:cubicBezTo>
                  <a:cubicBezTo>
                    <a:pt x="-151" y="15707"/>
                    <a:pt x="257" y="18159"/>
                    <a:pt x="868" y="19560"/>
                  </a:cubicBezTo>
                  <a:cubicBezTo>
                    <a:pt x="1479" y="20961"/>
                    <a:pt x="2294" y="21311"/>
                    <a:pt x="4434" y="21428"/>
                  </a:cubicBezTo>
                  <a:cubicBezTo>
                    <a:pt x="6574" y="21545"/>
                    <a:pt x="10038" y="21428"/>
                    <a:pt x="13094" y="20553"/>
                  </a:cubicBezTo>
                  <a:cubicBezTo>
                    <a:pt x="16151" y="19677"/>
                    <a:pt x="18800" y="18042"/>
                    <a:pt x="20124" y="15415"/>
                  </a:cubicBezTo>
                  <a:cubicBezTo>
                    <a:pt x="21449" y="12788"/>
                    <a:pt x="21449" y="9169"/>
                    <a:pt x="21041" y="6659"/>
                  </a:cubicBezTo>
                  <a:cubicBezTo>
                    <a:pt x="20634" y="4148"/>
                    <a:pt x="19819" y="2747"/>
                    <a:pt x="19004" y="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4546600" y="7368517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4565650" y="7273267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4610100" y="7387567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4622800" y="7463767"/>
              <a:ext cx="69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4781549" y="7393917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4686299" y="6608979"/>
              <a:ext cx="152401" cy="143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2" fill="norm" stroke="1" extrusionOk="0">
                  <a:moveTo>
                    <a:pt x="0" y="2418"/>
                  </a:moveTo>
                  <a:cubicBezTo>
                    <a:pt x="0" y="5503"/>
                    <a:pt x="0" y="8589"/>
                    <a:pt x="150" y="11521"/>
                  </a:cubicBezTo>
                  <a:cubicBezTo>
                    <a:pt x="300" y="14452"/>
                    <a:pt x="600" y="17229"/>
                    <a:pt x="900" y="17692"/>
                  </a:cubicBezTo>
                  <a:cubicBezTo>
                    <a:pt x="1200" y="18155"/>
                    <a:pt x="1500" y="16303"/>
                    <a:pt x="2400" y="13063"/>
                  </a:cubicBezTo>
                  <a:cubicBezTo>
                    <a:pt x="3300" y="9823"/>
                    <a:pt x="4800" y="5195"/>
                    <a:pt x="6750" y="2572"/>
                  </a:cubicBezTo>
                  <a:cubicBezTo>
                    <a:pt x="8700" y="-51"/>
                    <a:pt x="11100" y="-668"/>
                    <a:pt x="13200" y="721"/>
                  </a:cubicBezTo>
                  <a:cubicBezTo>
                    <a:pt x="15300" y="2109"/>
                    <a:pt x="17100" y="5503"/>
                    <a:pt x="18450" y="9206"/>
                  </a:cubicBezTo>
                  <a:cubicBezTo>
                    <a:pt x="19800" y="12909"/>
                    <a:pt x="20700" y="16921"/>
                    <a:pt x="21600" y="20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5082745" y="6832809"/>
              <a:ext cx="130605" cy="389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494" fill="norm" stroke="1" extrusionOk="0">
                  <a:moveTo>
                    <a:pt x="21155" y="1178"/>
                  </a:moveTo>
                  <a:cubicBezTo>
                    <a:pt x="19784" y="828"/>
                    <a:pt x="18412" y="478"/>
                    <a:pt x="16869" y="244"/>
                  </a:cubicBezTo>
                  <a:cubicBezTo>
                    <a:pt x="15326" y="11"/>
                    <a:pt x="13612" y="-106"/>
                    <a:pt x="12069" y="128"/>
                  </a:cubicBezTo>
                  <a:cubicBezTo>
                    <a:pt x="10526" y="361"/>
                    <a:pt x="9155" y="945"/>
                    <a:pt x="7098" y="2871"/>
                  </a:cubicBezTo>
                  <a:cubicBezTo>
                    <a:pt x="5041" y="4798"/>
                    <a:pt x="2298" y="8067"/>
                    <a:pt x="926" y="10986"/>
                  </a:cubicBezTo>
                  <a:cubicBezTo>
                    <a:pt x="-445" y="13905"/>
                    <a:pt x="-445" y="16473"/>
                    <a:pt x="1955" y="18166"/>
                  </a:cubicBezTo>
                  <a:cubicBezTo>
                    <a:pt x="4355" y="19859"/>
                    <a:pt x="9155" y="20677"/>
                    <a:pt x="13955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5287297" y="6848446"/>
              <a:ext cx="161004" cy="380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45" fill="norm" stroke="1" extrusionOk="0">
                  <a:moveTo>
                    <a:pt x="7031" y="4618"/>
                  </a:moveTo>
                  <a:cubicBezTo>
                    <a:pt x="6469" y="7483"/>
                    <a:pt x="5908" y="10347"/>
                    <a:pt x="5347" y="12912"/>
                  </a:cubicBezTo>
                  <a:cubicBezTo>
                    <a:pt x="4786" y="15478"/>
                    <a:pt x="4225" y="17746"/>
                    <a:pt x="3384" y="19237"/>
                  </a:cubicBezTo>
                  <a:cubicBezTo>
                    <a:pt x="2542" y="20729"/>
                    <a:pt x="1420" y="21445"/>
                    <a:pt x="719" y="21445"/>
                  </a:cubicBezTo>
                  <a:cubicBezTo>
                    <a:pt x="18" y="21445"/>
                    <a:pt x="-263" y="20729"/>
                    <a:pt x="298" y="18104"/>
                  </a:cubicBezTo>
                  <a:cubicBezTo>
                    <a:pt x="859" y="15478"/>
                    <a:pt x="2262" y="10943"/>
                    <a:pt x="3945" y="7662"/>
                  </a:cubicBezTo>
                  <a:cubicBezTo>
                    <a:pt x="5628" y="4380"/>
                    <a:pt x="7592" y="2351"/>
                    <a:pt x="9275" y="1217"/>
                  </a:cubicBezTo>
                  <a:cubicBezTo>
                    <a:pt x="10958" y="84"/>
                    <a:pt x="12360" y="-155"/>
                    <a:pt x="13623" y="84"/>
                  </a:cubicBezTo>
                  <a:cubicBezTo>
                    <a:pt x="14885" y="322"/>
                    <a:pt x="16007" y="1038"/>
                    <a:pt x="17269" y="3306"/>
                  </a:cubicBezTo>
                  <a:cubicBezTo>
                    <a:pt x="18532" y="5573"/>
                    <a:pt x="19934" y="9392"/>
                    <a:pt x="20636" y="12554"/>
                  </a:cubicBezTo>
                  <a:cubicBezTo>
                    <a:pt x="21337" y="15717"/>
                    <a:pt x="21337" y="18223"/>
                    <a:pt x="21337" y="20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5334000" y="7079773"/>
              <a:ext cx="1016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950" y="11918"/>
                    <a:pt x="9900" y="3818"/>
                    <a:pt x="13500" y="1118"/>
                  </a:cubicBezTo>
                  <a:cubicBezTo>
                    <a:pt x="17100" y="-1582"/>
                    <a:pt x="1935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5626677" y="6859303"/>
              <a:ext cx="220026" cy="35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290" fill="norm" stroke="1" extrusionOk="0">
                  <a:moveTo>
                    <a:pt x="2413" y="8126"/>
                  </a:moveTo>
                  <a:cubicBezTo>
                    <a:pt x="2001" y="11449"/>
                    <a:pt x="1590" y="14772"/>
                    <a:pt x="1384" y="16753"/>
                  </a:cubicBezTo>
                  <a:cubicBezTo>
                    <a:pt x="1178" y="18734"/>
                    <a:pt x="1178" y="19373"/>
                    <a:pt x="1075" y="20012"/>
                  </a:cubicBezTo>
                  <a:cubicBezTo>
                    <a:pt x="973" y="20651"/>
                    <a:pt x="767" y="21290"/>
                    <a:pt x="561" y="21290"/>
                  </a:cubicBezTo>
                  <a:cubicBezTo>
                    <a:pt x="355" y="21290"/>
                    <a:pt x="150" y="20651"/>
                    <a:pt x="47" y="18095"/>
                  </a:cubicBezTo>
                  <a:cubicBezTo>
                    <a:pt x="-56" y="15539"/>
                    <a:pt x="-56" y="11065"/>
                    <a:pt x="767" y="7678"/>
                  </a:cubicBezTo>
                  <a:cubicBezTo>
                    <a:pt x="1590" y="4291"/>
                    <a:pt x="3235" y="1991"/>
                    <a:pt x="5704" y="840"/>
                  </a:cubicBezTo>
                  <a:cubicBezTo>
                    <a:pt x="8173" y="-310"/>
                    <a:pt x="11464" y="-310"/>
                    <a:pt x="14241" y="1032"/>
                  </a:cubicBezTo>
                  <a:cubicBezTo>
                    <a:pt x="17018" y="2374"/>
                    <a:pt x="19281" y="5058"/>
                    <a:pt x="20413" y="8126"/>
                  </a:cubicBezTo>
                  <a:cubicBezTo>
                    <a:pt x="21544" y="11193"/>
                    <a:pt x="21544" y="14644"/>
                    <a:pt x="21133" y="16881"/>
                  </a:cubicBezTo>
                  <a:cubicBezTo>
                    <a:pt x="20721" y="19117"/>
                    <a:pt x="19898" y="20140"/>
                    <a:pt x="19075" y="21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5954473" y="6858400"/>
              <a:ext cx="268527" cy="35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19" fill="norm" stroke="1" extrusionOk="0">
                  <a:moveTo>
                    <a:pt x="21408" y="1286"/>
                  </a:moveTo>
                  <a:cubicBezTo>
                    <a:pt x="19552" y="643"/>
                    <a:pt x="17696" y="0"/>
                    <a:pt x="15671" y="0"/>
                  </a:cubicBezTo>
                  <a:cubicBezTo>
                    <a:pt x="13646" y="0"/>
                    <a:pt x="11452" y="643"/>
                    <a:pt x="9427" y="2443"/>
                  </a:cubicBezTo>
                  <a:cubicBezTo>
                    <a:pt x="7402" y="4243"/>
                    <a:pt x="5546" y="7200"/>
                    <a:pt x="4027" y="10157"/>
                  </a:cubicBezTo>
                  <a:cubicBezTo>
                    <a:pt x="2508" y="13114"/>
                    <a:pt x="1327" y="16071"/>
                    <a:pt x="652" y="17936"/>
                  </a:cubicBezTo>
                  <a:cubicBezTo>
                    <a:pt x="-23" y="19800"/>
                    <a:pt x="-192" y="20571"/>
                    <a:pt x="230" y="21021"/>
                  </a:cubicBezTo>
                  <a:cubicBezTo>
                    <a:pt x="652" y="21471"/>
                    <a:pt x="1664" y="21600"/>
                    <a:pt x="4027" y="21086"/>
                  </a:cubicBezTo>
                  <a:cubicBezTo>
                    <a:pt x="6389" y="20571"/>
                    <a:pt x="10102" y="19414"/>
                    <a:pt x="13814" y="18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5956300" y="7095467"/>
              <a:ext cx="2095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4400"/>
                    <a:pt x="11782" y="7200"/>
                    <a:pt x="15382" y="3600"/>
                  </a:cubicBezTo>
                  <a:cubicBezTo>
                    <a:pt x="18982" y="0"/>
                    <a:pt x="2029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6280150" y="7133567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6292850" y="7063717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6394450" y="6841467"/>
              <a:ext cx="107883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0" y="0"/>
                  </a:moveTo>
                  <a:cubicBezTo>
                    <a:pt x="5400" y="1578"/>
                    <a:pt x="10800" y="3156"/>
                    <a:pt x="14538" y="5573"/>
                  </a:cubicBezTo>
                  <a:cubicBezTo>
                    <a:pt x="18277" y="7989"/>
                    <a:pt x="20354" y="11244"/>
                    <a:pt x="20977" y="13710"/>
                  </a:cubicBezTo>
                  <a:cubicBezTo>
                    <a:pt x="21600" y="16175"/>
                    <a:pt x="20769" y="17852"/>
                    <a:pt x="17862" y="19036"/>
                  </a:cubicBezTo>
                  <a:cubicBezTo>
                    <a:pt x="14954" y="20219"/>
                    <a:pt x="9969" y="20910"/>
                    <a:pt x="49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6546850" y="6771617"/>
              <a:ext cx="145413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600" fill="norm" stroke="1" extrusionOk="0">
                  <a:moveTo>
                    <a:pt x="4563" y="0"/>
                  </a:moveTo>
                  <a:cubicBezTo>
                    <a:pt x="8823" y="1694"/>
                    <a:pt x="13082" y="3388"/>
                    <a:pt x="16276" y="5464"/>
                  </a:cubicBezTo>
                  <a:cubicBezTo>
                    <a:pt x="19470" y="7539"/>
                    <a:pt x="21600" y="9995"/>
                    <a:pt x="20687" y="12367"/>
                  </a:cubicBezTo>
                  <a:cubicBezTo>
                    <a:pt x="19775" y="14739"/>
                    <a:pt x="15820" y="17026"/>
                    <a:pt x="11865" y="18551"/>
                  </a:cubicBezTo>
                  <a:cubicBezTo>
                    <a:pt x="7910" y="20075"/>
                    <a:pt x="3955" y="208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6876777" y="6978173"/>
              <a:ext cx="260624" cy="12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18027" fill="norm" stroke="1" extrusionOk="0">
                  <a:moveTo>
                    <a:pt x="1590" y="13621"/>
                  </a:moveTo>
                  <a:cubicBezTo>
                    <a:pt x="719" y="13621"/>
                    <a:pt x="-152" y="13621"/>
                    <a:pt x="22" y="15163"/>
                  </a:cubicBezTo>
                  <a:cubicBezTo>
                    <a:pt x="196" y="16706"/>
                    <a:pt x="1416" y="19792"/>
                    <a:pt x="4377" y="16706"/>
                  </a:cubicBezTo>
                  <a:cubicBezTo>
                    <a:pt x="7338" y="13621"/>
                    <a:pt x="12042" y="4363"/>
                    <a:pt x="15177" y="1278"/>
                  </a:cubicBezTo>
                  <a:cubicBezTo>
                    <a:pt x="18313" y="-1808"/>
                    <a:pt x="19880" y="1278"/>
                    <a:pt x="21448" y="4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6940550" y="7082767"/>
              <a:ext cx="222250" cy="40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8" fill="norm" stroke="1" extrusionOk="0">
                  <a:moveTo>
                    <a:pt x="0" y="12960"/>
                  </a:moveTo>
                  <a:cubicBezTo>
                    <a:pt x="823" y="17280"/>
                    <a:pt x="1646" y="21600"/>
                    <a:pt x="4731" y="20520"/>
                  </a:cubicBezTo>
                  <a:cubicBezTo>
                    <a:pt x="7817" y="19440"/>
                    <a:pt x="13166" y="12960"/>
                    <a:pt x="16354" y="8640"/>
                  </a:cubicBezTo>
                  <a:cubicBezTo>
                    <a:pt x="19543" y="4320"/>
                    <a:pt x="20571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6851650" y="6562114"/>
              <a:ext cx="199528" cy="285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088" fill="norm" stroke="1" extrusionOk="0">
                  <a:moveTo>
                    <a:pt x="0" y="7040"/>
                  </a:moveTo>
                  <a:cubicBezTo>
                    <a:pt x="0" y="11266"/>
                    <a:pt x="0" y="15492"/>
                    <a:pt x="0" y="17996"/>
                  </a:cubicBezTo>
                  <a:cubicBezTo>
                    <a:pt x="0" y="20500"/>
                    <a:pt x="0" y="21283"/>
                    <a:pt x="0" y="21048"/>
                  </a:cubicBezTo>
                  <a:cubicBezTo>
                    <a:pt x="0" y="20813"/>
                    <a:pt x="0" y="19561"/>
                    <a:pt x="227" y="17135"/>
                  </a:cubicBezTo>
                  <a:cubicBezTo>
                    <a:pt x="455" y="14709"/>
                    <a:pt x="909" y="11109"/>
                    <a:pt x="1478" y="8370"/>
                  </a:cubicBezTo>
                  <a:cubicBezTo>
                    <a:pt x="2046" y="5631"/>
                    <a:pt x="2728" y="3753"/>
                    <a:pt x="3411" y="2500"/>
                  </a:cubicBezTo>
                  <a:cubicBezTo>
                    <a:pt x="4093" y="1248"/>
                    <a:pt x="4775" y="622"/>
                    <a:pt x="5684" y="544"/>
                  </a:cubicBezTo>
                  <a:cubicBezTo>
                    <a:pt x="6594" y="466"/>
                    <a:pt x="7731" y="935"/>
                    <a:pt x="8413" y="1953"/>
                  </a:cubicBezTo>
                  <a:cubicBezTo>
                    <a:pt x="9095" y="2970"/>
                    <a:pt x="9322" y="4535"/>
                    <a:pt x="9549" y="5944"/>
                  </a:cubicBezTo>
                  <a:cubicBezTo>
                    <a:pt x="9777" y="7353"/>
                    <a:pt x="10004" y="8605"/>
                    <a:pt x="10004" y="9622"/>
                  </a:cubicBezTo>
                  <a:cubicBezTo>
                    <a:pt x="10004" y="10640"/>
                    <a:pt x="9777" y="11422"/>
                    <a:pt x="9777" y="11266"/>
                  </a:cubicBezTo>
                  <a:cubicBezTo>
                    <a:pt x="9777" y="11109"/>
                    <a:pt x="10004" y="10013"/>
                    <a:pt x="10686" y="8370"/>
                  </a:cubicBezTo>
                  <a:cubicBezTo>
                    <a:pt x="11368" y="6726"/>
                    <a:pt x="12505" y="4535"/>
                    <a:pt x="13415" y="3048"/>
                  </a:cubicBezTo>
                  <a:cubicBezTo>
                    <a:pt x="14324" y="1561"/>
                    <a:pt x="15006" y="779"/>
                    <a:pt x="15916" y="309"/>
                  </a:cubicBezTo>
                  <a:cubicBezTo>
                    <a:pt x="16825" y="-160"/>
                    <a:pt x="17962" y="-317"/>
                    <a:pt x="18985" y="1483"/>
                  </a:cubicBezTo>
                  <a:cubicBezTo>
                    <a:pt x="20008" y="3283"/>
                    <a:pt x="20918" y="7040"/>
                    <a:pt x="21259" y="10248"/>
                  </a:cubicBezTo>
                  <a:cubicBezTo>
                    <a:pt x="21600" y="13457"/>
                    <a:pt x="21373" y="16118"/>
                    <a:pt x="21145" y="18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7102739" y="6574267"/>
              <a:ext cx="136262" cy="270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67" fill="norm" stroke="1" extrusionOk="0">
                  <a:moveTo>
                    <a:pt x="21392" y="1546"/>
                  </a:moveTo>
                  <a:cubicBezTo>
                    <a:pt x="20395" y="877"/>
                    <a:pt x="19398" y="207"/>
                    <a:pt x="17737" y="39"/>
                  </a:cubicBezTo>
                  <a:cubicBezTo>
                    <a:pt x="16075" y="-128"/>
                    <a:pt x="13749" y="207"/>
                    <a:pt x="11090" y="1630"/>
                  </a:cubicBezTo>
                  <a:cubicBezTo>
                    <a:pt x="8432" y="3053"/>
                    <a:pt x="5441" y="5565"/>
                    <a:pt x="3447" y="8579"/>
                  </a:cubicBezTo>
                  <a:cubicBezTo>
                    <a:pt x="1454" y="11593"/>
                    <a:pt x="457" y="15109"/>
                    <a:pt x="124" y="17286"/>
                  </a:cubicBezTo>
                  <a:cubicBezTo>
                    <a:pt x="-208" y="19463"/>
                    <a:pt x="124" y="20300"/>
                    <a:pt x="1121" y="20802"/>
                  </a:cubicBezTo>
                  <a:cubicBezTo>
                    <a:pt x="2118" y="21305"/>
                    <a:pt x="3780" y="21472"/>
                    <a:pt x="6770" y="21305"/>
                  </a:cubicBezTo>
                  <a:cubicBezTo>
                    <a:pt x="9761" y="21137"/>
                    <a:pt x="14081" y="20635"/>
                    <a:pt x="18401" y="20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7143750" y="6708117"/>
              <a:ext cx="1460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5840"/>
                    <a:pt x="11270" y="10080"/>
                    <a:pt x="14870" y="6480"/>
                  </a:cubicBezTo>
                  <a:cubicBezTo>
                    <a:pt x="18470" y="2880"/>
                    <a:pt x="2003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7353300" y="6670017"/>
              <a:ext cx="107950" cy="139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4836"/>
                  </a:moveTo>
                  <a:cubicBezTo>
                    <a:pt x="2118" y="4836"/>
                    <a:pt x="4235" y="4836"/>
                    <a:pt x="5929" y="5803"/>
                  </a:cubicBezTo>
                  <a:cubicBezTo>
                    <a:pt x="7624" y="6770"/>
                    <a:pt x="8894" y="8704"/>
                    <a:pt x="8894" y="11284"/>
                  </a:cubicBezTo>
                  <a:cubicBezTo>
                    <a:pt x="8894" y="13863"/>
                    <a:pt x="7624" y="17087"/>
                    <a:pt x="5929" y="19021"/>
                  </a:cubicBezTo>
                  <a:cubicBezTo>
                    <a:pt x="4235" y="20955"/>
                    <a:pt x="2118" y="21600"/>
                    <a:pt x="1059" y="21116"/>
                  </a:cubicBezTo>
                  <a:cubicBezTo>
                    <a:pt x="0" y="20633"/>
                    <a:pt x="0" y="19021"/>
                    <a:pt x="2118" y="15797"/>
                  </a:cubicBezTo>
                  <a:cubicBezTo>
                    <a:pt x="4235" y="12573"/>
                    <a:pt x="8471" y="7737"/>
                    <a:pt x="12071" y="4836"/>
                  </a:cubicBezTo>
                  <a:cubicBezTo>
                    <a:pt x="15671" y="1934"/>
                    <a:pt x="18635" y="9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7467578" y="6520738"/>
              <a:ext cx="368322" cy="271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08" fill="norm" stroke="1" extrusionOk="0">
                  <a:moveTo>
                    <a:pt x="1853" y="12715"/>
                  </a:moveTo>
                  <a:cubicBezTo>
                    <a:pt x="1359" y="14376"/>
                    <a:pt x="865" y="16038"/>
                    <a:pt x="495" y="17533"/>
                  </a:cubicBezTo>
                  <a:cubicBezTo>
                    <a:pt x="125" y="19029"/>
                    <a:pt x="-122" y="20358"/>
                    <a:pt x="63" y="20939"/>
                  </a:cubicBezTo>
                  <a:cubicBezTo>
                    <a:pt x="248" y="21521"/>
                    <a:pt x="865" y="21355"/>
                    <a:pt x="1359" y="20856"/>
                  </a:cubicBezTo>
                  <a:cubicBezTo>
                    <a:pt x="1853" y="20358"/>
                    <a:pt x="2223" y="19527"/>
                    <a:pt x="2593" y="18696"/>
                  </a:cubicBezTo>
                  <a:cubicBezTo>
                    <a:pt x="2964" y="17866"/>
                    <a:pt x="3334" y="17035"/>
                    <a:pt x="3766" y="17201"/>
                  </a:cubicBezTo>
                  <a:cubicBezTo>
                    <a:pt x="4198" y="17367"/>
                    <a:pt x="4692" y="18530"/>
                    <a:pt x="5247" y="19112"/>
                  </a:cubicBezTo>
                  <a:cubicBezTo>
                    <a:pt x="5803" y="19693"/>
                    <a:pt x="6420" y="19693"/>
                    <a:pt x="7099" y="18779"/>
                  </a:cubicBezTo>
                  <a:cubicBezTo>
                    <a:pt x="7777" y="17866"/>
                    <a:pt x="8518" y="16038"/>
                    <a:pt x="9382" y="13629"/>
                  </a:cubicBezTo>
                  <a:cubicBezTo>
                    <a:pt x="10246" y="11219"/>
                    <a:pt x="11233" y="8229"/>
                    <a:pt x="11789" y="6235"/>
                  </a:cubicBezTo>
                  <a:cubicBezTo>
                    <a:pt x="12344" y="4241"/>
                    <a:pt x="12468" y="3244"/>
                    <a:pt x="12653" y="2164"/>
                  </a:cubicBezTo>
                  <a:cubicBezTo>
                    <a:pt x="12838" y="1084"/>
                    <a:pt x="13085" y="-79"/>
                    <a:pt x="13147" y="4"/>
                  </a:cubicBezTo>
                  <a:cubicBezTo>
                    <a:pt x="13208" y="87"/>
                    <a:pt x="13085" y="1416"/>
                    <a:pt x="12653" y="3992"/>
                  </a:cubicBezTo>
                  <a:cubicBezTo>
                    <a:pt x="12221" y="6567"/>
                    <a:pt x="11480" y="10389"/>
                    <a:pt x="11110" y="12715"/>
                  </a:cubicBezTo>
                  <a:cubicBezTo>
                    <a:pt x="10740" y="15041"/>
                    <a:pt x="10740" y="15872"/>
                    <a:pt x="10987" y="16536"/>
                  </a:cubicBezTo>
                  <a:cubicBezTo>
                    <a:pt x="11233" y="17201"/>
                    <a:pt x="11727" y="17699"/>
                    <a:pt x="12715" y="17783"/>
                  </a:cubicBezTo>
                  <a:cubicBezTo>
                    <a:pt x="13702" y="17866"/>
                    <a:pt x="15183" y="17533"/>
                    <a:pt x="16541" y="16619"/>
                  </a:cubicBezTo>
                  <a:cubicBezTo>
                    <a:pt x="17899" y="15706"/>
                    <a:pt x="19133" y="14210"/>
                    <a:pt x="19873" y="12964"/>
                  </a:cubicBezTo>
                  <a:cubicBezTo>
                    <a:pt x="20614" y="11718"/>
                    <a:pt x="20861" y="10721"/>
                    <a:pt x="20552" y="10306"/>
                  </a:cubicBezTo>
                  <a:cubicBezTo>
                    <a:pt x="20244" y="9890"/>
                    <a:pt x="19380" y="10056"/>
                    <a:pt x="18454" y="10887"/>
                  </a:cubicBezTo>
                  <a:cubicBezTo>
                    <a:pt x="17528" y="11718"/>
                    <a:pt x="16541" y="13213"/>
                    <a:pt x="16047" y="14626"/>
                  </a:cubicBezTo>
                  <a:cubicBezTo>
                    <a:pt x="15553" y="16038"/>
                    <a:pt x="15553" y="17367"/>
                    <a:pt x="16541" y="18364"/>
                  </a:cubicBezTo>
                  <a:cubicBezTo>
                    <a:pt x="17528" y="19361"/>
                    <a:pt x="19503" y="20026"/>
                    <a:pt x="21478" y="20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7593424" y="7041334"/>
              <a:ext cx="363126" cy="414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64" fill="norm" stroke="1" extrusionOk="0">
                  <a:moveTo>
                    <a:pt x="18423" y="1809"/>
                  </a:moveTo>
                  <a:cubicBezTo>
                    <a:pt x="18673" y="1045"/>
                    <a:pt x="18923" y="281"/>
                    <a:pt x="18798" y="63"/>
                  </a:cubicBezTo>
                  <a:cubicBezTo>
                    <a:pt x="18673" y="-155"/>
                    <a:pt x="18174" y="172"/>
                    <a:pt x="15989" y="1427"/>
                  </a:cubicBezTo>
                  <a:cubicBezTo>
                    <a:pt x="13804" y="2681"/>
                    <a:pt x="9933" y="4863"/>
                    <a:pt x="7748" y="6118"/>
                  </a:cubicBezTo>
                  <a:cubicBezTo>
                    <a:pt x="5563" y="7372"/>
                    <a:pt x="5064" y="7700"/>
                    <a:pt x="4502" y="8136"/>
                  </a:cubicBezTo>
                  <a:cubicBezTo>
                    <a:pt x="3940" y="8572"/>
                    <a:pt x="3316" y="9118"/>
                    <a:pt x="3378" y="9445"/>
                  </a:cubicBezTo>
                  <a:cubicBezTo>
                    <a:pt x="3441" y="9772"/>
                    <a:pt x="4190" y="9881"/>
                    <a:pt x="5938" y="9827"/>
                  </a:cubicBezTo>
                  <a:cubicBezTo>
                    <a:pt x="7686" y="9772"/>
                    <a:pt x="10433" y="9554"/>
                    <a:pt x="12306" y="9390"/>
                  </a:cubicBezTo>
                  <a:cubicBezTo>
                    <a:pt x="14178" y="9227"/>
                    <a:pt x="15177" y="9118"/>
                    <a:pt x="15489" y="9336"/>
                  </a:cubicBezTo>
                  <a:cubicBezTo>
                    <a:pt x="15802" y="9554"/>
                    <a:pt x="15427" y="10100"/>
                    <a:pt x="13679" y="11190"/>
                  </a:cubicBezTo>
                  <a:cubicBezTo>
                    <a:pt x="11931" y="12281"/>
                    <a:pt x="8810" y="13918"/>
                    <a:pt x="6312" y="15445"/>
                  </a:cubicBezTo>
                  <a:cubicBezTo>
                    <a:pt x="3815" y="16972"/>
                    <a:pt x="1943" y="18390"/>
                    <a:pt x="944" y="19372"/>
                  </a:cubicBezTo>
                  <a:cubicBezTo>
                    <a:pt x="-55" y="20354"/>
                    <a:pt x="-180" y="20900"/>
                    <a:pt x="195" y="21172"/>
                  </a:cubicBezTo>
                  <a:cubicBezTo>
                    <a:pt x="569" y="21445"/>
                    <a:pt x="1443" y="21445"/>
                    <a:pt x="4065" y="21063"/>
                  </a:cubicBezTo>
                  <a:cubicBezTo>
                    <a:pt x="6687" y="20681"/>
                    <a:pt x="11057" y="19918"/>
                    <a:pt x="14241" y="19590"/>
                  </a:cubicBezTo>
                  <a:cubicBezTo>
                    <a:pt x="17425" y="19263"/>
                    <a:pt x="19422" y="19372"/>
                    <a:pt x="21420" y="19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7702550" y="7660617"/>
              <a:ext cx="12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7715250" y="7537522"/>
              <a:ext cx="38100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0" y="12582"/>
                    <a:pt x="0" y="4867"/>
                    <a:pt x="3600" y="1782"/>
                  </a:cubicBezTo>
                  <a:cubicBezTo>
                    <a:pt x="7200" y="-1304"/>
                    <a:pt x="144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7804150" y="7609817"/>
              <a:ext cx="50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7778749" y="7679667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7955327" y="7628867"/>
              <a:ext cx="13923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1920"/>
                    <a:pt x="1783" y="3840"/>
                    <a:pt x="240" y="7440"/>
                  </a:cubicBezTo>
                  <a:cubicBezTo>
                    <a:pt x="-1303" y="11040"/>
                    <a:pt x="4868" y="1632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7734300" y="6913881"/>
              <a:ext cx="120650" cy="162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3" fill="norm" stroke="1" extrusionOk="0">
                  <a:moveTo>
                    <a:pt x="0" y="14253"/>
                  </a:moveTo>
                  <a:cubicBezTo>
                    <a:pt x="379" y="12633"/>
                    <a:pt x="758" y="11013"/>
                    <a:pt x="1137" y="8853"/>
                  </a:cubicBezTo>
                  <a:cubicBezTo>
                    <a:pt x="1516" y="6693"/>
                    <a:pt x="1895" y="3993"/>
                    <a:pt x="3411" y="2103"/>
                  </a:cubicBezTo>
                  <a:cubicBezTo>
                    <a:pt x="4926" y="213"/>
                    <a:pt x="7579" y="-867"/>
                    <a:pt x="10611" y="888"/>
                  </a:cubicBezTo>
                  <a:cubicBezTo>
                    <a:pt x="13642" y="2643"/>
                    <a:pt x="17053" y="7233"/>
                    <a:pt x="18947" y="11013"/>
                  </a:cubicBezTo>
                  <a:cubicBezTo>
                    <a:pt x="20842" y="14793"/>
                    <a:pt x="21221" y="17763"/>
                    <a:pt x="21600" y="20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8102600" y="6989404"/>
              <a:ext cx="102330" cy="392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443" fill="norm" stroke="1" extrusionOk="0">
                  <a:moveTo>
                    <a:pt x="0" y="9946"/>
                  </a:moveTo>
                  <a:cubicBezTo>
                    <a:pt x="864" y="13411"/>
                    <a:pt x="1728" y="16877"/>
                    <a:pt x="1944" y="18898"/>
                  </a:cubicBezTo>
                  <a:cubicBezTo>
                    <a:pt x="2160" y="20919"/>
                    <a:pt x="1728" y="21497"/>
                    <a:pt x="1512" y="21439"/>
                  </a:cubicBezTo>
                  <a:cubicBezTo>
                    <a:pt x="1296" y="21381"/>
                    <a:pt x="1296" y="20688"/>
                    <a:pt x="1080" y="18032"/>
                  </a:cubicBezTo>
                  <a:cubicBezTo>
                    <a:pt x="864" y="15375"/>
                    <a:pt x="432" y="10755"/>
                    <a:pt x="648" y="7636"/>
                  </a:cubicBezTo>
                  <a:cubicBezTo>
                    <a:pt x="864" y="4517"/>
                    <a:pt x="1728" y="2900"/>
                    <a:pt x="4320" y="1745"/>
                  </a:cubicBezTo>
                  <a:cubicBezTo>
                    <a:pt x="6912" y="590"/>
                    <a:pt x="11232" y="-103"/>
                    <a:pt x="14904" y="13"/>
                  </a:cubicBezTo>
                  <a:cubicBezTo>
                    <a:pt x="18576" y="128"/>
                    <a:pt x="21600" y="1052"/>
                    <a:pt x="20736" y="2958"/>
                  </a:cubicBezTo>
                  <a:cubicBezTo>
                    <a:pt x="19872" y="4864"/>
                    <a:pt x="15120" y="7752"/>
                    <a:pt x="12096" y="9484"/>
                  </a:cubicBezTo>
                  <a:cubicBezTo>
                    <a:pt x="9072" y="11217"/>
                    <a:pt x="7776" y="11794"/>
                    <a:pt x="6480" y="12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8178800" y="7139917"/>
              <a:ext cx="152400" cy="198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13787"/>
                  </a:moveTo>
                  <a:cubicBezTo>
                    <a:pt x="0" y="12638"/>
                    <a:pt x="0" y="11489"/>
                    <a:pt x="750" y="10685"/>
                  </a:cubicBezTo>
                  <a:cubicBezTo>
                    <a:pt x="1500" y="9881"/>
                    <a:pt x="3000" y="9421"/>
                    <a:pt x="4500" y="9536"/>
                  </a:cubicBezTo>
                  <a:cubicBezTo>
                    <a:pt x="6000" y="9651"/>
                    <a:pt x="7500" y="10340"/>
                    <a:pt x="8700" y="12179"/>
                  </a:cubicBezTo>
                  <a:cubicBezTo>
                    <a:pt x="9900" y="14017"/>
                    <a:pt x="10800" y="17004"/>
                    <a:pt x="10650" y="18843"/>
                  </a:cubicBezTo>
                  <a:cubicBezTo>
                    <a:pt x="10500" y="20681"/>
                    <a:pt x="9300" y="21370"/>
                    <a:pt x="7950" y="21485"/>
                  </a:cubicBezTo>
                  <a:cubicBezTo>
                    <a:pt x="6600" y="21600"/>
                    <a:pt x="5100" y="21140"/>
                    <a:pt x="4350" y="19532"/>
                  </a:cubicBezTo>
                  <a:cubicBezTo>
                    <a:pt x="3600" y="17923"/>
                    <a:pt x="3600" y="15166"/>
                    <a:pt x="6600" y="11719"/>
                  </a:cubicBezTo>
                  <a:cubicBezTo>
                    <a:pt x="9600" y="8272"/>
                    <a:pt x="15600" y="41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8357469" y="7085629"/>
              <a:ext cx="94382" cy="219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322" fill="norm" stroke="1" extrusionOk="0">
                  <a:moveTo>
                    <a:pt x="20937" y="956"/>
                  </a:moveTo>
                  <a:cubicBezTo>
                    <a:pt x="17650" y="339"/>
                    <a:pt x="14363" y="-278"/>
                    <a:pt x="11076" y="133"/>
                  </a:cubicBezTo>
                  <a:cubicBezTo>
                    <a:pt x="7789" y="545"/>
                    <a:pt x="4502" y="1985"/>
                    <a:pt x="2389" y="4556"/>
                  </a:cubicBezTo>
                  <a:cubicBezTo>
                    <a:pt x="276" y="7128"/>
                    <a:pt x="-663" y="10831"/>
                    <a:pt x="511" y="13813"/>
                  </a:cubicBezTo>
                  <a:cubicBezTo>
                    <a:pt x="1685" y="16796"/>
                    <a:pt x="4972" y="19059"/>
                    <a:pt x="8259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8492066" y="7005435"/>
              <a:ext cx="120651" cy="292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5305" y="11654"/>
                  </a:moveTo>
                  <a:cubicBezTo>
                    <a:pt x="3789" y="13968"/>
                    <a:pt x="2274" y="16282"/>
                    <a:pt x="1326" y="18057"/>
                  </a:cubicBezTo>
                  <a:cubicBezTo>
                    <a:pt x="379" y="19831"/>
                    <a:pt x="0" y="21065"/>
                    <a:pt x="0" y="21297"/>
                  </a:cubicBezTo>
                  <a:cubicBezTo>
                    <a:pt x="0" y="21528"/>
                    <a:pt x="379" y="20757"/>
                    <a:pt x="2084" y="17671"/>
                  </a:cubicBezTo>
                  <a:cubicBezTo>
                    <a:pt x="3789" y="14585"/>
                    <a:pt x="6821" y="9185"/>
                    <a:pt x="8716" y="6099"/>
                  </a:cubicBezTo>
                  <a:cubicBezTo>
                    <a:pt x="10611" y="3014"/>
                    <a:pt x="11368" y="2242"/>
                    <a:pt x="12505" y="1471"/>
                  </a:cubicBezTo>
                  <a:cubicBezTo>
                    <a:pt x="13642" y="699"/>
                    <a:pt x="15158" y="-72"/>
                    <a:pt x="16484" y="5"/>
                  </a:cubicBezTo>
                  <a:cubicBezTo>
                    <a:pt x="17811" y="82"/>
                    <a:pt x="18947" y="1008"/>
                    <a:pt x="19895" y="3477"/>
                  </a:cubicBezTo>
                  <a:cubicBezTo>
                    <a:pt x="20842" y="5945"/>
                    <a:pt x="21600" y="9957"/>
                    <a:pt x="21600" y="12888"/>
                  </a:cubicBezTo>
                  <a:cubicBezTo>
                    <a:pt x="21600" y="15819"/>
                    <a:pt x="20842" y="17671"/>
                    <a:pt x="20084" y="19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8521700" y="7197067"/>
              <a:ext cx="69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8729133" y="6986487"/>
              <a:ext cx="150284" cy="242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6" fill="norm" stroke="1" extrusionOk="0">
                  <a:moveTo>
                    <a:pt x="3042" y="11721"/>
                  </a:moveTo>
                  <a:cubicBezTo>
                    <a:pt x="1521" y="16521"/>
                    <a:pt x="0" y="21321"/>
                    <a:pt x="0" y="20490"/>
                  </a:cubicBezTo>
                  <a:cubicBezTo>
                    <a:pt x="0" y="19659"/>
                    <a:pt x="1521" y="13198"/>
                    <a:pt x="3194" y="8859"/>
                  </a:cubicBezTo>
                  <a:cubicBezTo>
                    <a:pt x="4868" y="4521"/>
                    <a:pt x="6693" y="2306"/>
                    <a:pt x="8366" y="1106"/>
                  </a:cubicBezTo>
                  <a:cubicBezTo>
                    <a:pt x="10039" y="-94"/>
                    <a:pt x="11561" y="-279"/>
                    <a:pt x="13234" y="367"/>
                  </a:cubicBezTo>
                  <a:cubicBezTo>
                    <a:pt x="14907" y="1013"/>
                    <a:pt x="16732" y="2490"/>
                    <a:pt x="18406" y="5075"/>
                  </a:cubicBezTo>
                  <a:cubicBezTo>
                    <a:pt x="20079" y="7659"/>
                    <a:pt x="21600" y="11352"/>
                    <a:pt x="21600" y="14213"/>
                  </a:cubicBezTo>
                  <a:cubicBezTo>
                    <a:pt x="21600" y="17075"/>
                    <a:pt x="20079" y="19106"/>
                    <a:pt x="18558" y="21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8939713" y="6957321"/>
              <a:ext cx="155932" cy="252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468" fill="norm" stroke="1" extrusionOk="0">
                  <a:moveTo>
                    <a:pt x="20609" y="2568"/>
                  </a:moveTo>
                  <a:cubicBezTo>
                    <a:pt x="20893" y="1668"/>
                    <a:pt x="21177" y="768"/>
                    <a:pt x="20609" y="318"/>
                  </a:cubicBezTo>
                  <a:cubicBezTo>
                    <a:pt x="20040" y="-132"/>
                    <a:pt x="18619" y="-132"/>
                    <a:pt x="16630" y="498"/>
                  </a:cubicBezTo>
                  <a:cubicBezTo>
                    <a:pt x="14640" y="1128"/>
                    <a:pt x="12082" y="2388"/>
                    <a:pt x="9240" y="4818"/>
                  </a:cubicBezTo>
                  <a:cubicBezTo>
                    <a:pt x="6398" y="7248"/>
                    <a:pt x="3272" y="10848"/>
                    <a:pt x="1566" y="13188"/>
                  </a:cubicBezTo>
                  <a:cubicBezTo>
                    <a:pt x="-139" y="15528"/>
                    <a:pt x="-423" y="16608"/>
                    <a:pt x="572" y="17778"/>
                  </a:cubicBezTo>
                  <a:cubicBezTo>
                    <a:pt x="1566" y="18948"/>
                    <a:pt x="3840" y="20208"/>
                    <a:pt x="5972" y="20838"/>
                  </a:cubicBezTo>
                  <a:cubicBezTo>
                    <a:pt x="8103" y="21468"/>
                    <a:pt x="10093" y="21468"/>
                    <a:pt x="12082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8909050" y="7133567"/>
              <a:ext cx="146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9" y="14400"/>
                    <a:pt x="10017" y="7200"/>
                    <a:pt x="13617" y="3600"/>
                  </a:cubicBezTo>
                  <a:cubicBezTo>
                    <a:pt x="17217" y="0"/>
                    <a:pt x="194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9093200" y="7203417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9124950" y="7101817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9150350" y="6885917"/>
              <a:ext cx="116256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600" fill="norm" stroke="1" extrusionOk="0">
                  <a:moveTo>
                    <a:pt x="14779" y="0"/>
                  </a:moveTo>
                  <a:cubicBezTo>
                    <a:pt x="18189" y="3439"/>
                    <a:pt x="21600" y="6878"/>
                    <a:pt x="20653" y="10101"/>
                  </a:cubicBezTo>
                  <a:cubicBezTo>
                    <a:pt x="19705" y="13325"/>
                    <a:pt x="14400" y="16334"/>
                    <a:pt x="10232" y="18215"/>
                  </a:cubicBezTo>
                  <a:cubicBezTo>
                    <a:pt x="6063" y="20096"/>
                    <a:pt x="3032" y="208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1721213" y="5617567"/>
              <a:ext cx="906691" cy="1445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68" fill="norm" stroke="1" extrusionOk="0">
                  <a:moveTo>
                    <a:pt x="20890" y="922"/>
                  </a:moveTo>
                  <a:cubicBezTo>
                    <a:pt x="20890" y="764"/>
                    <a:pt x="20890" y="607"/>
                    <a:pt x="21040" y="449"/>
                  </a:cubicBezTo>
                  <a:cubicBezTo>
                    <a:pt x="21190" y="291"/>
                    <a:pt x="21491" y="133"/>
                    <a:pt x="21466" y="54"/>
                  </a:cubicBezTo>
                  <a:cubicBezTo>
                    <a:pt x="21441" y="-25"/>
                    <a:pt x="21090" y="-25"/>
                    <a:pt x="20363" y="101"/>
                  </a:cubicBezTo>
                  <a:cubicBezTo>
                    <a:pt x="19637" y="228"/>
                    <a:pt x="18534" y="480"/>
                    <a:pt x="17231" y="891"/>
                  </a:cubicBezTo>
                  <a:cubicBezTo>
                    <a:pt x="15928" y="1301"/>
                    <a:pt x="14425" y="1870"/>
                    <a:pt x="12971" y="2486"/>
                  </a:cubicBezTo>
                  <a:cubicBezTo>
                    <a:pt x="11518" y="3101"/>
                    <a:pt x="10115" y="3764"/>
                    <a:pt x="8862" y="4491"/>
                  </a:cubicBezTo>
                  <a:cubicBezTo>
                    <a:pt x="7609" y="5217"/>
                    <a:pt x="6506" y="6007"/>
                    <a:pt x="5529" y="6922"/>
                  </a:cubicBezTo>
                  <a:cubicBezTo>
                    <a:pt x="4552" y="7838"/>
                    <a:pt x="3700" y="8880"/>
                    <a:pt x="3023" y="9891"/>
                  </a:cubicBezTo>
                  <a:cubicBezTo>
                    <a:pt x="2347" y="10901"/>
                    <a:pt x="1846" y="11880"/>
                    <a:pt x="1369" y="12843"/>
                  </a:cubicBezTo>
                  <a:cubicBezTo>
                    <a:pt x="893" y="13807"/>
                    <a:pt x="442" y="14754"/>
                    <a:pt x="192" y="15701"/>
                  </a:cubicBezTo>
                  <a:cubicBezTo>
                    <a:pt x="-59" y="16649"/>
                    <a:pt x="-109" y="17596"/>
                    <a:pt x="317" y="18449"/>
                  </a:cubicBezTo>
                  <a:cubicBezTo>
                    <a:pt x="743" y="19301"/>
                    <a:pt x="1645" y="20059"/>
                    <a:pt x="2848" y="20549"/>
                  </a:cubicBezTo>
                  <a:cubicBezTo>
                    <a:pt x="4051" y="21038"/>
                    <a:pt x="5554" y="21259"/>
                    <a:pt x="7208" y="21386"/>
                  </a:cubicBezTo>
                  <a:cubicBezTo>
                    <a:pt x="8862" y="21512"/>
                    <a:pt x="10666" y="21543"/>
                    <a:pt x="11844" y="21559"/>
                  </a:cubicBezTo>
                  <a:cubicBezTo>
                    <a:pt x="13021" y="21575"/>
                    <a:pt x="13573" y="21575"/>
                    <a:pt x="13949" y="21512"/>
                  </a:cubicBezTo>
                  <a:cubicBezTo>
                    <a:pt x="14324" y="21449"/>
                    <a:pt x="14525" y="21322"/>
                    <a:pt x="14725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2216150" y="6888033"/>
              <a:ext cx="216163" cy="334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8808" y="2324"/>
                  </a:moveTo>
                  <a:cubicBezTo>
                    <a:pt x="7969" y="1914"/>
                    <a:pt x="7130" y="1504"/>
                    <a:pt x="6291" y="1025"/>
                  </a:cubicBezTo>
                  <a:cubicBezTo>
                    <a:pt x="5452" y="547"/>
                    <a:pt x="4614" y="0"/>
                    <a:pt x="4614" y="0"/>
                  </a:cubicBezTo>
                  <a:cubicBezTo>
                    <a:pt x="4614" y="0"/>
                    <a:pt x="5452" y="547"/>
                    <a:pt x="8074" y="2324"/>
                  </a:cubicBezTo>
                  <a:cubicBezTo>
                    <a:pt x="10695" y="4101"/>
                    <a:pt x="15099" y="7109"/>
                    <a:pt x="17825" y="9296"/>
                  </a:cubicBezTo>
                  <a:cubicBezTo>
                    <a:pt x="20551" y="11484"/>
                    <a:pt x="21600" y="12851"/>
                    <a:pt x="21390" y="14149"/>
                  </a:cubicBezTo>
                  <a:cubicBezTo>
                    <a:pt x="21181" y="15448"/>
                    <a:pt x="19713" y="16678"/>
                    <a:pt x="15938" y="17909"/>
                  </a:cubicBezTo>
                  <a:cubicBezTo>
                    <a:pt x="12163" y="19139"/>
                    <a:pt x="6082" y="203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7" name="Drawing"/>
          <p:cNvGrpSpPr/>
          <p:nvPr/>
        </p:nvGrpSpPr>
        <p:grpSpPr>
          <a:xfrm>
            <a:off x="208466" y="1962150"/>
            <a:ext cx="11344862" cy="7300257"/>
            <a:chOff x="0" y="0"/>
            <a:chExt cx="11344860" cy="7300256"/>
          </a:xfrm>
        </p:grpSpPr>
        <p:sp>
          <p:nvSpPr>
            <p:cNvPr id="1911" name="Line"/>
            <p:cNvSpPr/>
            <p:nvPr/>
          </p:nvSpPr>
          <p:spPr>
            <a:xfrm>
              <a:off x="1354503" y="117843"/>
              <a:ext cx="195016" cy="73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468" fill="norm" stroke="1" extrusionOk="0">
                  <a:moveTo>
                    <a:pt x="8008" y="8389"/>
                  </a:moveTo>
                  <a:cubicBezTo>
                    <a:pt x="7333" y="9005"/>
                    <a:pt x="6658" y="9620"/>
                    <a:pt x="6996" y="10882"/>
                  </a:cubicBezTo>
                  <a:cubicBezTo>
                    <a:pt x="7333" y="12143"/>
                    <a:pt x="8683" y="14051"/>
                    <a:pt x="9583" y="15774"/>
                  </a:cubicBezTo>
                  <a:cubicBezTo>
                    <a:pt x="10483" y="17497"/>
                    <a:pt x="10933" y="19035"/>
                    <a:pt x="11046" y="20020"/>
                  </a:cubicBezTo>
                  <a:cubicBezTo>
                    <a:pt x="11158" y="21005"/>
                    <a:pt x="10933" y="21435"/>
                    <a:pt x="10596" y="21466"/>
                  </a:cubicBezTo>
                  <a:cubicBezTo>
                    <a:pt x="10258" y="21497"/>
                    <a:pt x="9808" y="21128"/>
                    <a:pt x="8908" y="19897"/>
                  </a:cubicBezTo>
                  <a:cubicBezTo>
                    <a:pt x="8008" y="18666"/>
                    <a:pt x="6658" y="16574"/>
                    <a:pt x="5195" y="14359"/>
                  </a:cubicBezTo>
                  <a:cubicBezTo>
                    <a:pt x="3733" y="12143"/>
                    <a:pt x="2158" y="9805"/>
                    <a:pt x="1146" y="7651"/>
                  </a:cubicBezTo>
                  <a:cubicBezTo>
                    <a:pt x="133" y="5497"/>
                    <a:pt x="-317" y="3528"/>
                    <a:pt x="246" y="2266"/>
                  </a:cubicBezTo>
                  <a:cubicBezTo>
                    <a:pt x="808" y="1005"/>
                    <a:pt x="2383" y="451"/>
                    <a:pt x="4633" y="174"/>
                  </a:cubicBezTo>
                  <a:cubicBezTo>
                    <a:pt x="6883" y="-103"/>
                    <a:pt x="9808" y="-103"/>
                    <a:pt x="13071" y="574"/>
                  </a:cubicBezTo>
                  <a:cubicBezTo>
                    <a:pt x="16333" y="1251"/>
                    <a:pt x="19933" y="2605"/>
                    <a:pt x="20608" y="4082"/>
                  </a:cubicBezTo>
                  <a:cubicBezTo>
                    <a:pt x="21283" y="5559"/>
                    <a:pt x="19033" y="7159"/>
                    <a:pt x="17121" y="8143"/>
                  </a:cubicBezTo>
                  <a:cubicBezTo>
                    <a:pt x="15208" y="9128"/>
                    <a:pt x="13633" y="9497"/>
                    <a:pt x="12058" y="9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1616313" y="488950"/>
              <a:ext cx="213571" cy="341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90" fill="norm" stroke="1" extrusionOk="0">
                  <a:moveTo>
                    <a:pt x="1038" y="5200"/>
                  </a:moveTo>
                  <a:cubicBezTo>
                    <a:pt x="402" y="4400"/>
                    <a:pt x="-233" y="3600"/>
                    <a:pt x="85" y="3267"/>
                  </a:cubicBezTo>
                  <a:cubicBezTo>
                    <a:pt x="402" y="2933"/>
                    <a:pt x="1673" y="3067"/>
                    <a:pt x="3791" y="4133"/>
                  </a:cubicBezTo>
                  <a:cubicBezTo>
                    <a:pt x="5908" y="5200"/>
                    <a:pt x="8873" y="7200"/>
                    <a:pt x="10885" y="10000"/>
                  </a:cubicBezTo>
                  <a:cubicBezTo>
                    <a:pt x="12896" y="12800"/>
                    <a:pt x="13955" y="16400"/>
                    <a:pt x="14167" y="18533"/>
                  </a:cubicBezTo>
                  <a:cubicBezTo>
                    <a:pt x="14379" y="20667"/>
                    <a:pt x="13743" y="21333"/>
                    <a:pt x="12896" y="21467"/>
                  </a:cubicBezTo>
                  <a:cubicBezTo>
                    <a:pt x="12049" y="21600"/>
                    <a:pt x="10991" y="21200"/>
                    <a:pt x="10249" y="19533"/>
                  </a:cubicBezTo>
                  <a:cubicBezTo>
                    <a:pt x="9508" y="17867"/>
                    <a:pt x="9085" y="14933"/>
                    <a:pt x="9720" y="11933"/>
                  </a:cubicBezTo>
                  <a:cubicBezTo>
                    <a:pt x="10355" y="8933"/>
                    <a:pt x="12049" y="5867"/>
                    <a:pt x="14167" y="3867"/>
                  </a:cubicBezTo>
                  <a:cubicBezTo>
                    <a:pt x="16285" y="1867"/>
                    <a:pt x="18826" y="933"/>
                    <a:pt x="213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1973816" y="218034"/>
              <a:ext cx="186268" cy="588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19391" y="2012"/>
                  </a:moveTo>
                  <a:cubicBezTo>
                    <a:pt x="18900" y="1625"/>
                    <a:pt x="18409" y="1238"/>
                    <a:pt x="17795" y="890"/>
                  </a:cubicBezTo>
                  <a:cubicBezTo>
                    <a:pt x="17182" y="541"/>
                    <a:pt x="16445" y="232"/>
                    <a:pt x="15464" y="77"/>
                  </a:cubicBezTo>
                  <a:cubicBezTo>
                    <a:pt x="14482" y="-78"/>
                    <a:pt x="13255" y="-78"/>
                    <a:pt x="11045" y="851"/>
                  </a:cubicBezTo>
                  <a:cubicBezTo>
                    <a:pt x="8836" y="1780"/>
                    <a:pt x="5645" y="3638"/>
                    <a:pt x="3436" y="5922"/>
                  </a:cubicBezTo>
                  <a:cubicBezTo>
                    <a:pt x="1227" y="8206"/>
                    <a:pt x="0" y="10916"/>
                    <a:pt x="0" y="13238"/>
                  </a:cubicBezTo>
                  <a:cubicBezTo>
                    <a:pt x="0" y="15561"/>
                    <a:pt x="1227" y="17496"/>
                    <a:pt x="5032" y="18812"/>
                  </a:cubicBezTo>
                  <a:cubicBezTo>
                    <a:pt x="8836" y="20128"/>
                    <a:pt x="15218" y="20825"/>
                    <a:pt x="2160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2332062" y="227257"/>
              <a:ext cx="221722" cy="501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307" fill="norm" stroke="1" extrusionOk="0">
                  <a:moveTo>
                    <a:pt x="5503" y="7887"/>
                  </a:moveTo>
                  <a:cubicBezTo>
                    <a:pt x="4063" y="9507"/>
                    <a:pt x="2623" y="11127"/>
                    <a:pt x="1698" y="13242"/>
                  </a:cubicBezTo>
                  <a:cubicBezTo>
                    <a:pt x="772" y="15357"/>
                    <a:pt x="360" y="17967"/>
                    <a:pt x="155" y="19497"/>
                  </a:cubicBezTo>
                  <a:cubicBezTo>
                    <a:pt x="-51" y="21027"/>
                    <a:pt x="-51" y="21477"/>
                    <a:pt x="155" y="21252"/>
                  </a:cubicBezTo>
                  <a:cubicBezTo>
                    <a:pt x="360" y="21027"/>
                    <a:pt x="772" y="20127"/>
                    <a:pt x="1286" y="18102"/>
                  </a:cubicBezTo>
                  <a:cubicBezTo>
                    <a:pt x="1800" y="16077"/>
                    <a:pt x="2418" y="12927"/>
                    <a:pt x="3240" y="9957"/>
                  </a:cubicBezTo>
                  <a:cubicBezTo>
                    <a:pt x="4063" y="6987"/>
                    <a:pt x="5092" y="4197"/>
                    <a:pt x="5812" y="2532"/>
                  </a:cubicBezTo>
                  <a:cubicBezTo>
                    <a:pt x="6532" y="867"/>
                    <a:pt x="6943" y="327"/>
                    <a:pt x="7663" y="102"/>
                  </a:cubicBezTo>
                  <a:cubicBezTo>
                    <a:pt x="8383" y="-123"/>
                    <a:pt x="9412" y="-33"/>
                    <a:pt x="10543" y="957"/>
                  </a:cubicBezTo>
                  <a:cubicBezTo>
                    <a:pt x="11675" y="1947"/>
                    <a:pt x="12909" y="3837"/>
                    <a:pt x="14040" y="6222"/>
                  </a:cubicBezTo>
                  <a:cubicBezTo>
                    <a:pt x="15172" y="8607"/>
                    <a:pt x="16200" y="11487"/>
                    <a:pt x="17435" y="13737"/>
                  </a:cubicBezTo>
                  <a:cubicBezTo>
                    <a:pt x="18669" y="15987"/>
                    <a:pt x="20109" y="17607"/>
                    <a:pt x="21549" y="19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2356933" y="508000"/>
              <a:ext cx="2413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16457"/>
                    <a:pt x="6821" y="11314"/>
                    <a:pt x="10421" y="7714"/>
                  </a:cubicBezTo>
                  <a:cubicBezTo>
                    <a:pt x="14021" y="4114"/>
                    <a:pt x="17811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2964489" y="178472"/>
              <a:ext cx="332245" cy="485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41" fill="norm" stroke="1" extrusionOk="0">
                  <a:moveTo>
                    <a:pt x="2183" y="6953"/>
                  </a:moveTo>
                  <a:cubicBezTo>
                    <a:pt x="2046" y="8815"/>
                    <a:pt x="1910" y="10677"/>
                    <a:pt x="2046" y="12912"/>
                  </a:cubicBezTo>
                  <a:cubicBezTo>
                    <a:pt x="2183" y="15146"/>
                    <a:pt x="2593" y="17753"/>
                    <a:pt x="2798" y="19289"/>
                  </a:cubicBezTo>
                  <a:cubicBezTo>
                    <a:pt x="3003" y="20825"/>
                    <a:pt x="3003" y="21291"/>
                    <a:pt x="2798" y="21337"/>
                  </a:cubicBezTo>
                  <a:cubicBezTo>
                    <a:pt x="2593" y="21384"/>
                    <a:pt x="2183" y="21012"/>
                    <a:pt x="1636" y="19382"/>
                  </a:cubicBezTo>
                  <a:cubicBezTo>
                    <a:pt x="1089" y="17753"/>
                    <a:pt x="406" y="14867"/>
                    <a:pt x="132" y="11934"/>
                  </a:cubicBezTo>
                  <a:cubicBezTo>
                    <a:pt x="-141" y="9001"/>
                    <a:pt x="-4" y="6022"/>
                    <a:pt x="679" y="3974"/>
                  </a:cubicBezTo>
                  <a:cubicBezTo>
                    <a:pt x="1363" y="1925"/>
                    <a:pt x="2593" y="808"/>
                    <a:pt x="4234" y="296"/>
                  </a:cubicBezTo>
                  <a:cubicBezTo>
                    <a:pt x="5874" y="-216"/>
                    <a:pt x="7925" y="-123"/>
                    <a:pt x="10249" y="1041"/>
                  </a:cubicBezTo>
                  <a:cubicBezTo>
                    <a:pt x="12573" y="2205"/>
                    <a:pt x="15170" y="4439"/>
                    <a:pt x="16743" y="7046"/>
                  </a:cubicBezTo>
                  <a:cubicBezTo>
                    <a:pt x="18315" y="9653"/>
                    <a:pt x="18862" y="12632"/>
                    <a:pt x="19477" y="14913"/>
                  </a:cubicBezTo>
                  <a:cubicBezTo>
                    <a:pt x="20092" y="17194"/>
                    <a:pt x="20775" y="18777"/>
                    <a:pt x="21459" y="20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3811598" y="86783"/>
              <a:ext cx="158236" cy="643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600" fill="norm" stroke="1" extrusionOk="0">
                  <a:moveTo>
                    <a:pt x="21247" y="284"/>
                  </a:moveTo>
                  <a:cubicBezTo>
                    <a:pt x="19826" y="142"/>
                    <a:pt x="18405" y="0"/>
                    <a:pt x="16984" y="0"/>
                  </a:cubicBezTo>
                  <a:cubicBezTo>
                    <a:pt x="15563" y="0"/>
                    <a:pt x="14142" y="142"/>
                    <a:pt x="12152" y="924"/>
                  </a:cubicBezTo>
                  <a:cubicBezTo>
                    <a:pt x="10163" y="1705"/>
                    <a:pt x="7605" y="3126"/>
                    <a:pt x="5189" y="5045"/>
                  </a:cubicBezTo>
                  <a:cubicBezTo>
                    <a:pt x="2773" y="6963"/>
                    <a:pt x="500" y="9379"/>
                    <a:pt x="73" y="11653"/>
                  </a:cubicBezTo>
                  <a:cubicBezTo>
                    <a:pt x="-353" y="13926"/>
                    <a:pt x="1068" y="16058"/>
                    <a:pt x="4905" y="17692"/>
                  </a:cubicBezTo>
                  <a:cubicBezTo>
                    <a:pt x="8742" y="19326"/>
                    <a:pt x="14994" y="20463"/>
                    <a:pt x="212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4141788" y="228604"/>
              <a:ext cx="296493" cy="434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03" fill="norm" stroke="1" extrusionOk="0">
                  <a:moveTo>
                    <a:pt x="1342" y="5321"/>
                  </a:moveTo>
                  <a:cubicBezTo>
                    <a:pt x="1342" y="4799"/>
                    <a:pt x="1342" y="4278"/>
                    <a:pt x="1189" y="3704"/>
                  </a:cubicBezTo>
                  <a:cubicBezTo>
                    <a:pt x="1035" y="3130"/>
                    <a:pt x="729" y="2504"/>
                    <a:pt x="499" y="2452"/>
                  </a:cubicBezTo>
                  <a:cubicBezTo>
                    <a:pt x="269" y="2399"/>
                    <a:pt x="116" y="2921"/>
                    <a:pt x="40" y="5008"/>
                  </a:cubicBezTo>
                  <a:cubicBezTo>
                    <a:pt x="-37" y="7095"/>
                    <a:pt x="-37" y="10747"/>
                    <a:pt x="346" y="13565"/>
                  </a:cubicBezTo>
                  <a:cubicBezTo>
                    <a:pt x="729" y="16382"/>
                    <a:pt x="1495" y="18365"/>
                    <a:pt x="2261" y="19565"/>
                  </a:cubicBezTo>
                  <a:cubicBezTo>
                    <a:pt x="3027" y="20765"/>
                    <a:pt x="3793" y="21182"/>
                    <a:pt x="5095" y="21338"/>
                  </a:cubicBezTo>
                  <a:cubicBezTo>
                    <a:pt x="6397" y="21495"/>
                    <a:pt x="8235" y="21391"/>
                    <a:pt x="10457" y="20712"/>
                  </a:cubicBezTo>
                  <a:cubicBezTo>
                    <a:pt x="12678" y="20034"/>
                    <a:pt x="15282" y="18782"/>
                    <a:pt x="17197" y="16852"/>
                  </a:cubicBezTo>
                  <a:cubicBezTo>
                    <a:pt x="19112" y="14921"/>
                    <a:pt x="20337" y="12312"/>
                    <a:pt x="20950" y="9756"/>
                  </a:cubicBezTo>
                  <a:cubicBezTo>
                    <a:pt x="21563" y="7199"/>
                    <a:pt x="21563" y="4695"/>
                    <a:pt x="21257" y="3130"/>
                  </a:cubicBezTo>
                  <a:cubicBezTo>
                    <a:pt x="20950" y="1565"/>
                    <a:pt x="20337" y="938"/>
                    <a:pt x="19648" y="521"/>
                  </a:cubicBezTo>
                  <a:cubicBezTo>
                    <a:pt x="18959" y="104"/>
                    <a:pt x="18193" y="-105"/>
                    <a:pt x="17886" y="52"/>
                  </a:cubicBezTo>
                  <a:cubicBezTo>
                    <a:pt x="17580" y="208"/>
                    <a:pt x="17733" y="730"/>
                    <a:pt x="18193" y="1304"/>
                  </a:cubicBezTo>
                  <a:cubicBezTo>
                    <a:pt x="18652" y="1878"/>
                    <a:pt x="19418" y="2504"/>
                    <a:pt x="20184" y="3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4654418" y="148141"/>
              <a:ext cx="274266" cy="417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92" fill="norm" stroke="1" extrusionOk="0">
                  <a:moveTo>
                    <a:pt x="17541" y="2183"/>
                  </a:moveTo>
                  <a:cubicBezTo>
                    <a:pt x="17209" y="1419"/>
                    <a:pt x="16877" y="656"/>
                    <a:pt x="16129" y="274"/>
                  </a:cubicBezTo>
                  <a:cubicBezTo>
                    <a:pt x="15381" y="-108"/>
                    <a:pt x="14218" y="-108"/>
                    <a:pt x="12307" y="383"/>
                  </a:cubicBezTo>
                  <a:cubicBezTo>
                    <a:pt x="10397" y="874"/>
                    <a:pt x="7738" y="1856"/>
                    <a:pt x="5661" y="3437"/>
                  </a:cubicBezTo>
                  <a:cubicBezTo>
                    <a:pt x="3584" y="5019"/>
                    <a:pt x="2089" y="7201"/>
                    <a:pt x="1175" y="9710"/>
                  </a:cubicBezTo>
                  <a:cubicBezTo>
                    <a:pt x="261" y="12219"/>
                    <a:pt x="-71" y="15056"/>
                    <a:pt x="12" y="16856"/>
                  </a:cubicBezTo>
                  <a:cubicBezTo>
                    <a:pt x="95" y="18656"/>
                    <a:pt x="594" y="19419"/>
                    <a:pt x="2172" y="20019"/>
                  </a:cubicBezTo>
                  <a:cubicBezTo>
                    <a:pt x="3751" y="20619"/>
                    <a:pt x="6409" y="21056"/>
                    <a:pt x="9317" y="21274"/>
                  </a:cubicBezTo>
                  <a:cubicBezTo>
                    <a:pt x="12224" y="21492"/>
                    <a:pt x="15381" y="21492"/>
                    <a:pt x="17458" y="21492"/>
                  </a:cubicBezTo>
                  <a:cubicBezTo>
                    <a:pt x="19535" y="21492"/>
                    <a:pt x="20532" y="21492"/>
                    <a:pt x="21031" y="21437"/>
                  </a:cubicBezTo>
                  <a:cubicBezTo>
                    <a:pt x="21529" y="21383"/>
                    <a:pt x="21529" y="21274"/>
                    <a:pt x="21529" y="21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4661983" y="412749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75" y="14400"/>
                    <a:pt x="4950" y="7200"/>
                    <a:pt x="8550" y="3600"/>
                  </a:cubicBezTo>
                  <a:cubicBezTo>
                    <a:pt x="12150" y="0"/>
                    <a:pt x="1687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4997310" y="444500"/>
              <a:ext cx="13924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757"/>
                    <a:pt x="1783" y="7513"/>
                    <a:pt x="240" y="11113"/>
                  </a:cubicBezTo>
                  <a:cubicBezTo>
                    <a:pt x="-1303" y="14713"/>
                    <a:pt x="4868" y="18157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5023933" y="29845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5169983" y="88900"/>
              <a:ext cx="126525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4" h="21600" fill="norm" stroke="1" extrusionOk="0">
                  <a:moveTo>
                    <a:pt x="0" y="0"/>
                  </a:moveTo>
                  <a:cubicBezTo>
                    <a:pt x="5829" y="1995"/>
                    <a:pt x="11657" y="3990"/>
                    <a:pt x="15600" y="6376"/>
                  </a:cubicBezTo>
                  <a:cubicBezTo>
                    <a:pt x="19543" y="8761"/>
                    <a:pt x="21600" y="11537"/>
                    <a:pt x="19886" y="14140"/>
                  </a:cubicBezTo>
                  <a:cubicBezTo>
                    <a:pt x="18171" y="16742"/>
                    <a:pt x="12686" y="19171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4173033" y="838200"/>
              <a:ext cx="127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4173033" y="762000"/>
              <a:ext cx="38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4280983" y="806449"/>
              <a:ext cx="63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4287333" y="819149"/>
              <a:ext cx="133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4439733" y="793750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4242883" y="15989"/>
              <a:ext cx="215901" cy="161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0" fill="norm" stroke="1" extrusionOk="0">
                  <a:moveTo>
                    <a:pt x="0" y="3630"/>
                  </a:moveTo>
                  <a:cubicBezTo>
                    <a:pt x="212" y="6330"/>
                    <a:pt x="424" y="9030"/>
                    <a:pt x="529" y="11190"/>
                  </a:cubicBezTo>
                  <a:cubicBezTo>
                    <a:pt x="635" y="13350"/>
                    <a:pt x="635" y="14970"/>
                    <a:pt x="635" y="14970"/>
                  </a:cubicBezTo>
                  <a:cubicBezTo>
                    <a:pt x="635" y="14970"/>
                    <a:pt x="635" y="13350"/>
                    <a:pt x="741" y="11055"/>
                  </a:cubicBezTo>
                  <a:cubicBezTo>
                    <a:pt x="847" y="8760"/>
                    <a:pt x="1059" y="5790"/>
                    <a:pt x="1800" y="3360"/>
                  </a:cubicBezTo>
                  <a:cubicBezTo>
                    <a:pt x="2541" y="930"/>
                    <a:pt x="3812" y="-960"/>
                    <a:pt x="6565" y="525"/>
                  </a:cubicBezTo>
                  <a:cubicBezTo>
                    <a:pt x="9318" y="2010"/>
                    <a:pt x="13553" y="6870"/>
                    <a:pt x="16306" y="10785"/>
                  </a:cubicBezTo>
                  <a:cubicBezTo>
                    <a:pt x="19059" y="14700"/>
                    <a:pt x="20329" y="17670"/>
                    <a:pt x="21600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5430333" y="0"/>
              <a:ext cx="178872" cy="939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600" fill="norm" stroke="1" extrusionOk="0">
                  <a:moveTo>
                    <a:pt x="0" y="0"/>
                  </a:moveTo>
                  <a:cubicBezTo>
                    <a:pt x="5023" y="1362"/>
                    <a:pt x="10047" y="2724"/>
                    <a:pt x="13563" y="4257"/>
                  </a:cubicBezTo>
                  <a:cubicBezTo>
                    <a:pt x="17079" y="5789"/>
                    <a:pt x="19088" y="7492"/>
                    <a:pt x="20219" y="9292"/>
                  </a:cubicBezTo>
                  <a:cubicBezTo>
                    <a:pt x="21349" y="11092"/>
                    <a:pt x="21600" y="12989"/>
                    <a:pt x="20595" y="14741"/>
                  </a:cubicBezTo>
                  <a:cubicBezTo>
                    <a:pt x="19591" y="16492"/>
                    <a:pt x="17330" y="18097"/>
                    <a:pt x="14442" y="19216"/>
                  </a:cubicBezTo>
                  <a:cubicBezTo>
                    <a:pt x="11553" y="20335"/>
                    <a:pt x="8037" y="20968"/>
                    <a:pt x="45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6008183" y="450286"/>
              <a:ext cx="19685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039" y="11375"/>
                    <a:pt x="12077" y="2735"/>
                    <a:pt x="15677" y="575"/>
                  </a:cubicBezTo>
                  <a:cubicBezTo>
                    <a:pt x="19277" y="-1585"/>
                    <a:pt x="2043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6039933" y="647700"/>
              <a:ext cx="2413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7113083" y="146709"/>
              <a:ext cx="169374" cy="650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219" fill="norm" stroke="1" extrusionOk="0">
                  <a:moveTo>
                    <a:pt x="1561" y="10744"/>
                  </a:moveTo>
                  <a:cubicBezTo>
                    <a:pt x="781" y="11365"/>
                    <a:pt x="0" y="11986"/>
                    <a:pt x="0" y="13297"/>
                  </a:cubicBezTo>
                  <a:cubicBezTo>
                    <a:pt x="0" y="14608"/>
                    <a:pt x="781" y="16609"/>
                    <a:pt x="1301" y="18162"/>
                  </a:cubicBezTo>
                  <a:cubicBezTo>
                    <a:pt x="1822" y="19715"/>
                    <a:pt x="2082" y="20819"/>
                    <a:pt x="1952" y="21129"/>
                  </a:cubicBezTo>
                  <a:cubicBezTo>
                    <a:pt x="1822" y="21440"/>
                    <a:pt x="1301" y="20957"/>
                    <a:pt x="911" y="19404"/>
                  </a:cubicBezTo>
                  <a:cubicBezTo>
                    <a:pt x="520" y="17852"/>
                    <a:pt x="260" y="15229"/>
                    <a:pt x="130" y="12400"/>
                  </a:cubicBezTo>
                  <a:cubicBezTo>
                    <a:pt x="0" y="9570"/>
                    <a:pt x="0" y="6534"/>
                    <a:pt x="0" y="4705"/>
                  </a:cubicBezTo>
                  <a:cubicBezTo>
                    <a:pt x="0" y="2876"/>
                    <a:pt x="0" y="2255"/>
                    <a:pt x="260" y="1669"/>
                  </a:cubicBezTo>
                  <a:cubicBezTo>
                    <a:pt x="520" y="1082"/>
                    <a:pt x="1041" y="530"/>
                    <a:pt x="1952" y="220"/>
                  </a:cubicBezTo>
                  <a:cubicBezTo>
                    <a:pt x="2863" y="-91"/>
                    <a:pt x="4164" y="-160"/>
                    <a:pt x="7547" y="599"/>
                  </a:cubicBezTo>
                  <a:cubicBezTo>
                    <a:pt x="10930" y="1358"/>
                    <a:pt x="16395" y="2945"/>
                    <a:pt x="18998" y="4498"/>
                  </a:cubicBezTo>
                  <a:cubicBezTo>
                    <a:pt x="21600" y="6051"/>
                    <a:pt x="21340" y="7569"/>
                    <a:pt x="18737" y="8708"/>
                  </a:cubicBezTo>
                  <a:cubicBezTo>
                    <a:pt x="16135" y="9846"/>
                    <a:pt x="11190" y="10605"/>
                    <a:pt x="6246" y="1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7284533" y="469900"/>
              <a:ext cx="203201" cy="268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4556"/>
                  </a:moveTo>
                  <a:cubicBezTo>
                    <a:pt x="4050" y="7425"/>
                    <a:pt x="8100" y="10294"/>
                    <a:pt x="10575" y="12741"/>
                  </a:cubicBezTo>
                  <a:cubicBezTo>
                    <a:pt x="13050" y="15187"/>
                    <a:pt x="13950" y="17212"/>
                    <a:pt x="14175" y="18647"/>
                  </a:cubicBezTo>
                  <a:cubicBezTo>
                    <a:pt x="14400" y="20081"/>
                    <a:pt x="13950" y="20925"/>
                    <a:pt x="13050" y="21262"/>
                  </a:cubicBezTo>
                  <a:cubicBezTo>
                    <a:pt x="12150" y="21600"/>
                    <a:pt x="10800" y="21431"/>
                    <a:pt x="9563" y="19659"/>
                  </a:cubicBezTo>
                  <a:cubicBezTo>
                    <a:pt x="8325" y="17887"/>
                    <a:pt x="7200" y="14512"/>
                    <a:pt x="7762" y="11306"/>
                  </a:cubicBezTo>
                  <a:cubicBezTo>
                    <a:pt x="8325" y="8100"/>
                    <a:pt x="10575" y="5062"/>
                    <a:pt x="13162" y="3206"/>
                  </a:cubicBezTo>
                  <a:cubicBezTo>
                    <a:pt x="15750" y="1350"/>
                    <a:pt x="18675" y="6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7860754" y="161560"/>
              <a:ext cx="261980" cy="619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502" fill="norm" stroke="1" extrusionOk="0">
                  <a:moveTo>
                    <a:pt x="21218" y="1445"/>
                  </a:moveTo>
                  <a:cubicBezTo>
                    <a:pt x="20532" y="931"/>
                    <a:pt x="19847" y="416"/>
                    <a:pt x="19075" y="159"/>
                  </a:cubicBezTo>
                  <a:cubicBezTo>
                    <a:pt x="18304" y="-98"/>
                    <a:pt x="17447" y="-98"/>
                    <a:pt x="15304" y="563"/>
                  </a:cubicBezTo>
                  <a:cubicBezTo>
                    <a:pt x="13161" y="1224"/>
                    <a:pt x="9732" y="2547"/>
                    <a:pt x="6904" y="4420"/>
                  </a:cubicBezTo>
                  <a:cubicBezTo>
                    <a:pt x="4075" y="6294"/>
                    <a:pt x="1847" y="8718"/>
                    <a:pt x="732" y="10959"/>
                  </a:cubicBezTo>
                  <a:cubicBezTo>
                    <a:pt x="-382" y="13200"/>
                    <a:pt x="-382" y="15257"/>
                    <a:pt x="1847" y="16984"/>
                  </a:cubicBezTo>
                  <a:cubicBezTo>
                    <a:pt x="4075" y="18710"/>
                    <a:pt x="8532" y="20106"/>
                    <a:pt x="12989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8407274" y="262466"/>
              <a:ext cx="310253" cy="490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11" fill="norm" stroke="1" extrusionOk="0">
                  <a:moveTo>
                    <a:pt x="3127" y="1292"/>
                  </a:moveTo>
                  <a:cubicBezTo>
                    <a:pt x="2837" y="646"/>
                    <a:pt x="2547" y="0"/>
                    <a:pt x="2185" y="0"/>
                  </a:cubicBezTo>
                  <a:cubicBezTo>
                    <a:pt x="1823" y="0"/>
                    <a:pt x="1388" y="646"/>
                    <a:pt x="953" y="2631"/>
                  </a:cubicBezTo>
                  <a:cubicBezTo>
                    <a:pt x="518" y="4615"/>
                    <a:pt x="83" y="7938"/>
                    <a:pt x="10" y="10846"/>
                  </a:cubicBezTo>
                  <a:cubicBezTo>
                    <a:pt x="-62" y="13754"/>
                    <a:pt x="228" y="16246"/>
                    <a:pt x="1533" y="18092"/>
                  </a:cubicBezTo>
                  <a:cubicBezTo>
                    <a:pt x="2837" y="19938"/>
                    <a:pt x="5157" y="21138"/>
                    <a:pt x="7839" y="21369"/>
                  </a:cubicBezTo>
                  <a:cubicBezTo>
                    <a:pt x="10521" y="21600"/>
                    <a:pt x="13565" y="20862"/>
                    <a:pt x="15957" y="19431"/>
                  </a:cubicBezTo>
                  <a:cubicBezTo>
                    <a:pt x="18349" y="18000"/>
                    <a:pt x="20088" y="15877"/>
                    <a:pt x="20813" y="13523"/>
                  </a:cubicBezTo>
                  <a:cubicBezTo>
                    <a:pt x="21538" y="11169"/>
                    <a:pt x="21248" y="8585"/>
                    <a:pt x="20741" y="6877"/>
                  </a:cubicBezTo>
                  <a:cubicBezTo>
                    <a:pt x="20233" y="5169"/>
                    <a:pt x="19508" y="4338"/>
                    <a:pt x="18856" y="3785"/>
                  </a:cubicBezTo>
                  <a:cubicBezTo>
                    <a:pt x="18204" y="3231"/>
                    <a:pt x="17624" y="2954"/>
                    <a:pt x="17334" y="3046"/>
                  </a:cubicBezTo>
                  <a:cubicBezTo>
                    <a:pt x="17044" y="3138"/>
                    <a:pt x="17044" y="3600"/>
                    <a:pt x="17117" y="4062"/>
                  </a:cubicBezTo>
                  <a:cubicBezTo>
                    <a:pt x="17189" y="4523"/>
                    <a:pt x="17334" y="4985"/>
                    <a:pt x="17479" y="5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9170983" y="286921"/>
              <a:ext cx="145551" cy="468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50" fill="norm" stroke="1" extrusionOk="0">
                  <a:moveTo>
                    <a:pt x="20292" y="1690"/>
                  </a:moveTo>
                  <a:cubicBezTo>
                    <a:pt x="19984" y="1012"/>
                    <a:pt x="19675" y="334"/>
                    <a:pt x="18749" y="92"/>
                  </a:cubicBezTo>
                  <a:cubicBezTo>
                    <a:pt x="17824" y="-150"/>
                    <a:pt x="16281" y="44"/>
                    <a:pt x="13504" y="1206"/>
                  </a:cubicBezTo>
                  <a:cubicBezTo>
                    <a:pt x="10727" y="2368"/>
                    <a:pt x="6715" y="4499"/>
                    <a:pt x="3938" y="7211"/>
                  </a:cubicBezTo>
                  <a:cubicBezTo>
                    <a:pt x="1161" y="9924"/>
                    <a:pt x="-382" y="13217"/>
                    <a:pt x="81" y="15687"/>
                  </a:cubicBezTo>
                  <a:cubicBezTo>
                    <a:pt x="544" y="18157"/>
                    <a:pt x="3012" y="19803"/>
                    <a:pt x="6869" y="20627"/>
                  </a:cubicBezTo>
                  <a:cubicBezTo>
                    <a:pt x="10727" y="21450"/>
                    <a:pt x="15972" y="21450"/>
                    <a:pt x="21218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9400359" y="345988"/>
              <a:ext cx="214625" cy="420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54" fill="norm" stroke="1" extrusionOk="0">
                  <a:moveTo>
                    <a:pt x="7496" y="7942"/>
                  </a:moveTo>
                  <a:cubicBezTo>
                    <a:pt x="7284" y="7402"/>
                    <a:pt x="7072" y="6862"/>
                    <a:pt x="6648" y="6808"/>
                  </a:cubicBezTo>
                  <a:cubicBezTo>
                    <a:pt x="6225" y="6754"/>
                    <a:pt x="5590" y="7186"/>
                    <a:pt x="4848" y="8914"/>
                  </a:cubicBezTo>
                  <a:cubicBezTo>
                    <a:pt x="4107" y="10642"/>
                    <a:pt x="3260" y="13666"/>
                    <a:pt x="2731" y="15772"/>
                  </a:cubicBezTo>
                  <a:cubicBezTo>
                    <a:pt x="2201" y="17878"/>
                    <a:pt x="1990" y="19066"/>
                    <a:pt x="1566" y="19984"/>
                  </a:cubicBezTo>
                  <a:cubicBezTo>
                    <a:pt x="1143" y="20902"/>
                    <a:pt x="507" y="21550"/>
                    <a:pt x="190" y="21442"/>
                  </a:cubicBezTo>
                  <a:cubicBezTo>
                    <a:pt x="-128" y="21334"/>
                    <a:pt x="-128" y="20470"/>
                    <a:pt x="825" y="18202"/>
                  </a:cubicBezTo>
                  <a:cubicBezTo>
                    <a:pt x="1778" y="15934"/>
                    <a:pt x="3684" y="12262"/>
                    <a:pt x="5378" y="9130"/>
                  </a:cubicBezTo>
                  <a:cubicBezTo>
                    <a:pt x="7072" y="5998"/>
                    <a:pt x="8554" y="3406"/>
                    <a:pt x="9825" y="1894"/>
                  </a:cubicBezTo>
                  <a:cubicBezTo>
                    <a:pt x="11096" y="382"/>
                    <a:pt x="12154" y="-50"/>
                    <a:pt x="12790" y="4"/>
                  </a:cubicBezTo>
                  <a:cubicBezTo>
                    <a:pt x="13425" y="58"/>
                    <a:pt x="13637" y="598"/>
                    <a:pt x="14484" y="2596"/>
                  </a:cubicBezTo>
                  <a:cubicBezTo>
                    <a:pt x="15331" y="4594"/>
                    <a:pt x="16813" y="8050"/>
                    <a:pt x="18084" y="10750"/>
                  </a:cubicBezTo>
                  <a:cubicBezTo>
                    <a:pt x="19354" y="13450"/>
                    <a:pt x="20413" y="15394"/>
                    <a:pt x="21472" y="17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9449883" y="533400"/>
              <a:ext cx="2222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6" y="18327"/>
                    <a:pt x="411" y="15055"/>
                    <a:pt x="3189" y="12109"/>
                  </a:cubicBezTo>
                  <a:cubicBezTo>
                    <a:pt x="5966" y="9164"/>
                    <a:pt x="11314" y="6545"/>
                    <a:pt x="14811" y="4582"/>
                  </a:cubicBezTo>
                  <a:cubicBezTo>
                    <a:pt x="18309" y="2618"/>
                    <a:pt x="19954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9767383" y="341725"/>
              <a:ext cx="234951" cy="344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5" fill="norm" stroke="1" extrusionOk="0">
                  <a:moveTo>
                    <a:pt x="1751" y="8996"/>
                  </a:moveTo>
                  <a:cubicBezTo>
                    <a:pt x="1168" y="12488"/>
                    <a:pt x="584" y="15981"/>
                    <a:pt x="292" y="18115"/>
                  </a:cubicBezTo>
                  <a:cubicBezTo>
                    <a:pt x="0" y="20249"/>
                    <a:pt x="0" y="21025"/>
                    <a:pt x="0" y="21025"/>
                  </a:cubicBezTo>
                  <a:cubicBezTo>
                    <a:pt x="0" y="21025"/>
                    <a:pt x="0" y="20249"/>
                    <a:pt x="97" y="17985"/>
                  </a:cubicBezTo>
                  <a:cubicBezTo>
                    <a:pt x="195" y="15722"/>
                    <a:pt x="389" y="11971"/>
                    <a:pt x="1459" y="8544"/>
                  </a:cubicBezTo>
                  <a:cubicBezTo>
                    <a:pt x="2530" y="5116"/>
                    <a:pt x="4476" y="2012"/>
                    <a:pt x="6422" y="718"/>
                  </a:cubicBezTo>
                  <a:cubicBezTo>
                    <a:pt x="8368" y="-575"/>
                    <a:pt x="10314" y="-58"/>
                    <a:pt x="12649" y="1753"/>
                  </a:cubicBezTo>
                  <a:cubicBezTo>
                    <a:pt x="14984" y="3564"/>
                    <a:pt x="17708" y="6668"/>
                    <a:pt x="19265" y="9772"/>
                  </a:cubicBezTo>
                  <a:cubicBezTo>
                    <a:pt x="20822" y="12876"/>
                    <a:pt x="21211" y="15981"/>
                    <a:pt x="21600" y="19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10193367" y="365782"/>
              <a:ext cx="240767" cy="379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374" fill="norm" stroke="1" extrusionOk="0">
                  <a:moveTo>
                    <a:pt x="21552" y="1932"/>
                  </a:moveTo>
                  <a:cubicBezTo>
                    <a:pt x="21552" y="1335"/>
                    <a:pt x="21552" y="738"/>
                    <a:pt x="20984" y="380"/>
                  </a:cubicBezTo>
                  <a:cubicBezTo>
                    <a:pt x="20415" y="22"/>
                    <a:pt x="19278" y="-97"/>
                    <a:pt x="17478" y="82"/>
                  </a:cubicBezTo>
                  <a:cubicBezTo>
                    <a:pt x="15678" y="261"/>
                    <a:pt x="13215" y="738"/>
                    <a:pt x="10752" y="2111"/>
                  </a:cubicBezTo>
                  <a:cubicBezTo>
                    <a:pt x="8289" y="3483"/>
                    <a:pt x="5826" y="5751"/>
                    <a:pt x="4026" y="8436"/>
                  </a:cubicBezTo>
                  <a:cubicBezTo>
                    <a:pt x="2226" y="11121"/>
                    <a:pt x="1089" y="14223"/>
                    <a:pt x="520" y="16133"/>
                  </a:cubicBezTo>
                  <a:cubicBezTo>
                    <a:pt x="-48" y="18042"/>
                    <a:pt x="-48" y="18758"/>
                    <a:pt x="47" y="19415"/>
                  </a:cubicBezTo>
                  <a:cubicBezTo>
                    <a:pt x="141" y="20071"/>
                    <a:pt x="331" y="20668"/>
                    <a:pt x="899" y="21026"/>
                  </a:cubicBezTo>
                  <a:cubicBezTo>
                    <a:pt x="1468" y="21384"/>
                    <a:pt x="2415" y="21503"/>
                    <a:pt x="4689" y="21205"/>
                  </a:cubicBezTo>
                  <a:cubicBezTo>
                    <a:pt x="6963" y="20906"/>
                    <a:pt x="10563" y="20190"/>
                    <a:pt x="14163" y="19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10217103" y="620183"/>
              <a:ext cx="140831" cy="33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4041" y="21600"/>
                  </a:moveTo>
                  <a:cubicBezTo>
                    <a:pt x="2107" y="16200"/>
                    <a:pt x="172" y="10800"/>
                    <a:pt x="11" y="6750"/>
                  </a:cubicBezTo>
                  <a:cubicBezTo>
                    <a:pt x="-150" y="2700"/>
                    <a:pt x="1462" y="0"/>
                    <a:pt x="5331" y="0"/>
                  </a:cubicBezTo>
                  <a:cubicBezTo>
                    <a:pt x="9199" y="0"/>
                    <a:pt x="15325" y="2700"/>
                    <a:pt x="21450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10465883" y="660400"/>
              <a:ext cx="508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758"/>
                    <a:pt x="10800" y="1516"/>
                    <a:pt x="7200" y="5116"/>
                  </a:cubicBezTo>
                  <a:cubicBezTo>
                    <a:pt x="3600" y="8716"/>
                    <a:pt x="1800" y="151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10509770" y="552450"/>
              <a:ext cx="19614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21600"/>
                  </a:moveTo>
                  <a:cubicBezTo>
                    <a:pt x="2735" y="17600"/>
                    <a:pt x="-1585" y="13600"/>
                    <a:pt x="575" y="10000"/>
                  </a:cubicBezTo>
                  <a:cubicBezTo>
                    <a:pt x="2735" y="6400"/>
                    <a:pt x="11375" y="3200"/>
                    <a:pt x="200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10637333" y="387350"/>
              <a:ext cx="116579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1" h="21600" fill="norm" stroke="1" extrusionOk="0">
                  <a:moveTo>
                    <a:pt x="7821" y="0"/>
                  </a:moveTo>
                  <a:cubicBezTo>
                    <a:pt x="11917" y="2784"/>
                    <a:pt x="16014" y="5568"/>
                    <a:pt x="18434" y="8256"/>
                  </a:cubicBezTo>
                  <a:cubicBezTo>
                    <a:pt x="20855" y="10944"/>
                    <a:pt x="21600" y="13536"/>
                    <a:pt x="18248" y="15744"/>
                  </a:cubicBezTo>
                  <a:cubicBezTo>
                    <a:pt x="14897" y="17952"/>
                    <a:pt x="7448" y="197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8364033" y="996949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8389433" y="895349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8491033" y="1006656"/>
              <a:ext cx="952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280" y="1118"/>
                    <a:pt x="10560" y="-1582"/>
                    <a:pt x="14160" y="1118"/>
                  </a:cubicBezTo>
                  <a:cubicBezTo>
                    <a:pt x="17760" y="3818"/>
                    <a:pt x="1968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8510083" y="1073149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8722990" y="984250"/>
              <a:ext cx="15694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3789"/>
                    <a:pt x="-1582" y="7579"/>
                    <a:pt x="1118" y="11179"/>
                  </a:cubicBezTo>
                  <a:cubicBezTo>
                    <a:pt x="3818" y="14779"/>
                    <a:pt x="11918" y="18189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8516433" y="70213"/>
              <a:ext cx="184151" cy="97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23" fill="norm" stroke="1" extrusionOk="0">
                  <a:moveTo>
                    <a:pt x="0" y="2623"/>
                  </a:moveTo>
                  <a:cubicBezTo>
                    <a:pt x="248" y="7123"/>
                    <a:pt x="497" y="11623"/>
                    <a:pt x="745" y="14998"/>
                  </a:cubicBezTo>
                  <a:cubicBezTo>
                    <a:pt x="993" y="18373"/>
                    <a:pt x="1241" y="20623"/>
                    <a:pt x="1490" y="20623"/>
                  </a:cubicBezTo>
                  <a:cubicBezTo>
                    <a:pt x="1738" y="20623"/>
                    <a:pt x="1986" y="18373"/>
                    <a:pt x="2979" y="14548"/>
                  </a:cubicBezTo>
                  <a:cubicBezTo>
                    <a:pt x="3972" y="10723"/>
                    <a:pt x="5710" y="5323"/>
                    <a:pt x="7200" y="2398"/>
                  </a:cubicBezTo>
                  <a:cubicBezTo>
                    <a:pt x="8690" y="-527"/>
                    <a:pt x="9931" y="-977"/>
                    <a:pt x="12290" y="2173"/>
                  </a:cubicBezTo>
                  <a:cubicBezTo>
                    <a:pt x="14648" y="5323"/>
                    <a:pt x="18124" y="12073"/>
                    <a:pt x="21600" y="18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10757983" y="233818"/>
              <a:ext cx="208554" cy="705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70" fill="norm" stroke="1" extrusionOk="0">
                  <a:moveTo>
                    <a:pt x="7855" y="617"/>
                  </a:moveTo>
                  <a:cubicBezTo>
                    <a:pt x="8291" y="293"/>
                    <a:pt x="8727" y="-30"/>
                    <a:pt x="9273" y="2"/>
                  </a:cubicBezTo>
                  <a:cubicBezTo>
                    <a:pt x="9818" y="35"/>
                    <a:pt x="10473" y="423"/>
                    <a:pt x="12109" y="1748"/>
                  </a:cubicBezTo>
                  <a:cubicBezTo>
                    <a:pt x="13745" y="3074"/>
                    <a:pt x="16364" y="5338"/>
                    <a:pt x="18327" y="7342"/>
                  </a:cubicBezTo>
                  <a:cubicBezTo>
                    <a:pt x="20291" y="9347"/>
                    <a:pt x="21600" y="11093"/>
                    <a:pt x="21491" y="12807"/>
                  </a:cubicBezTo>
                  <a:cubicBezTo>
                    <a:pt x="21382" y="14521"/>
                    <a:pt x="19855" y="16202"/>
                    <a:pt x="16036" y="17657"/>
                  </a:cubicBezTo>
                  <a:cubicBezTo>
                    <a:pt x="12218" y="19113"/>
                    <a:pt x="6109" y="20341"/>
                    <a:pt x="0" y="21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1588583" y="1860550"/>
              <a:ext cx="234951" cy="121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51" y="975"/>
                    <a:pt x="3503" y="1950"/>
                    <a:pt x="5059" y="3150"/>
                  </a:cubicBezTo>
                  <a:cubicBezTo>
                    <a:pt x="6616" y="4350"/>
                    <a:pt x="7978" y="5775"/>
                    <a:pt x="9243" y="7238"/>
                  </a:cubicBezTo>
                  <a:cubicBezTo>
                    <a:pt x="10508" y="8700"/>
                    <a:pt x="11676" y="10200"/>
                    <a:pt x="12746" y="11719"/>
                  </a:cubicBezTo>
                  <a:cubicBezTo>
                    <a:pt x="13816" y="13237"/>
                    <a:pt x="14789" y="14775"/>
                    <a:pt x="15665" y="16200"/>
                  </a:cubicBezTo>
                  <a:cubicBezTo>
                    <a:pt x="16541" y="17625"/>
                    <a:pt x="17319" y="18937"/>
                    <a:pt x="18292" y="19819"/>
                  </a:cubicBezTo>
                  <a:cubicBezTo>
                    <a:pt x="19265" y="20700"/>
                    <a:pt x="20432" y="211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1619227" y="1568450"/>
              <a:ext cx="2280287" cy="155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fill="norm" stroke="1" extrusionOk="0">
                  <a:moveTo>
                    <a:pt x="311" y="3178"/>
                  </a:moveTo>
                  <a:cubicBezTo>
                    <a:pt x="150" y="3208"/>
                    <a:pt x="-10" y="3237"/>
                    <a:pt x="0" y="3237"/>
                  </a:cubicBezTo>
                  <a:cubicBezTo>
                    <a:pt x="10" y="3237"/>
                    <a:pt x="190" y="3208"/>
                    <a:pt x="681" y="3134"/>
                  </a:cubicBezTo>
                  <a:cubicBezTo>
                    <a:pt x="1172" y="3060"/>
                    <a:pt x="1974" y="2943"/>
                    <a:pt x="2725" y="2825"/>
                  </a:cubicBezTo>
                  <a:cubicBezTo>
                    <a:pt x="3476" y="2707"/>
                    <a:pt x="4178" y="2590"/>
                    <a:pt x="4969" y="2457"/>
                  </a:cubicBezTo>
                  <a:cubicBezTo>
                    <a:pt x="5761" y="2325"/>
                    <a:pt x="6642" y="2178"/>
                    <a:pt x="7484" y="2031"/>
                  </a:cubicBezTo>
                  <a:cubicBezTo>
                    <a:pt x="8325" y="1883"/>
                    <a:pt x="9127" y="1736"/>
                    <a:pt x="9898" y="1604"/>
                  </a:cubicBezTo>
                  <a:cubicBezTo>
                    <a:pt x="10670" y="1471"/>
                    <a:pt x="11411" y="1354"/>
                    <a:pt x="12193" y="1251"/>
                  </a:cubicBezTo>
                  <a:cubicBezTo>
                    <a:pt x="12974" y="1148"/>
                    <a:pt x="13796" y="1059"/>
                    <a:pt x="14557" y="971"/>
                  </a:cubicBezTo>
                  <a:cubicBezTo>
                    <a:pt x="15318" y="883"/>
                    <a:pt x="16020" y="795"/>
                    <a:pt x="16751" y="662"/>
                  </a:cubicBezTo>
                  <a:cubicBezTo>
                    <a:pt x="17482" y="530"/>
                    <a:pt x="18244" y="353"/>
                    <a:pt x="18755" y="221"/>
                  </a:cubicBezTo>
                  <a:cubicBezTo>
                    <a:pt x="19266" y="88"/>
                    <a:pt x="19526" y="0"/>
                    <a:pt x="19696" y="0"/>
                  </a:cubicBezTo>
                  <a:cubicBezTo>
                    <a:pt x="19867" y="0"/>
                    <a:pt x="19947" y="88"/>
                    <a:pt x="19987" y="515"/>
                  </a:cubicBezTo>
                  <a:cubicBezTo>
                    <a:pt x="20027" y="942"/>
                    <a:pt x="20027" y="1707"/>
                    <a:pt x="20047" y="2678"/>
                  </a:cubicBezTo>
                  <a:cubicBezTo>
                    <a:pt x="20067" y="3649"/>
                    <a:pt x="20107" y="4826"/>
                    <a:pt x="20187" y="5944"/>
                  </a:cubicBezTo>
                  <a:cubicBezTo>
                    <a:pt x="20268" y="7063"/>
                    <a:pt x="20388" y="8122"/>
                    <a:pt x="20508" y="9196"/>
                  </a:cubicBezTo>
                  <a:cubicBezTo>
                    <a:pt x="20628" y="10270"/>
                    <a:pt x="20748" y="11359"/>
                    <a:pt x="20859" y="12345"/>
                  </a:cubicBezTo>
                  <a:cubicBezTo>
                    <a:pt x="20969" y="13331"/>
                    <a:pt x="21069" y="14214"/>
                    <a:pt x="21179" y="15229"/>
                  </a:cubicBezTo>
                  <a:cubicBezTo>
                    <a:pt x="21289" y="16244"/>
                    <a:pt x="21410" y="17392"/>
                    <a:pt x="21480" y="18216"/>
                  </a:cubicBezTo>
                  <a:cubicBezTo>
                    <a:pt x="21550" y="19040"/>
                    <a:pt x="21570" y="19540"/>
                    <a:pt x="21580" y="19908"/>
                  </a:cubicBezTo>
                  <a:cubicBezTo>
                    <a:pt x="21590" y="20276"/>
                    <a:pt x="21590" y="20511"/>
                    <a:pt x="21550" y="20688"/>
                  </a:cubicBezTo>
                  <a:cubicBezTo>
                    <a:pt x="21510" y="20864"/>
                    <a:pt x="21430" y="20982"/>
                    <a:pt x="21089" y="21070"/>
                  </a:cubicBezTo>
                  <a:cubicBezTo>
                    <a:pt x="20748" y="21159"/>
                    <a:pt x="20147" y="21217"/>
                    <a:pt x="19446" y="21232"/>
                  </a:cubicBezTo>
                  <a:cubicBezTo>
                    <a:pt x="18745" y="21247"/>
                    <a:pt x="17943" y="21217"/>
                    <a:pt x="17182" y="21217"/>
                  </a:cubicBezTo>
                  <a:cubicBezTo>
                    <a:pt x="16420" y="21217"/>
                    <a:pt x="15699" y="21247"/>
                    <a:pt x="15018" y="21291"/>
                  </a:cubicBezTo>
                  <a:cubicBezTo>
                    <a:pt x="14337" y="21335"/>
                    <a:pt x="13695" y="21394"/>
                    <a:pt x="12954" y="21423"/>
                  </a:cubicBezTo>
                  <a:cubicBezTo>
                    <a:pt x="12213" y="21453"/>
                    <a:pt x="11371" y="21453"/>
                    <a:pt x="10600" y="21453"/>
                  </a:cubicBezTo>
                  <a:cubicBezTo>
                    <a:pt x="9828" y="21453"/>
                    <a:pt x="9127" y="21453"/>
                    <a:pt x="8355" y="21468"/>
                  </a:cubicBezTo>
                  <a:cubicBezTo>
                    <a:pt x="7584" y="21482"/>
                    <a:pt x="6743" y="21512"/>
                    <a:pt x="5951" y="21541"/>
                  </a:cubicBezTo>
                  <a:cubicBezTo>
                    <a:pt x="5160" y="21571"/>
                    <a:pt x="4418" y="21600"/>
                    <a:pt x="3837" y="21600"/>
                  </a:cubicBezTo>
                  <a:cubicBezTo>
                    <a:pt x="3256" y="21600"/>
                    <a:pt x="2835" y="21571"/>
                    <a:pt x="2505" y="21556"/>
                  </a:cubicBezTo>
                  <a:cubicBezTo>
                    <a:pt x="2174" y="21541"/>
                    <a:pt x="1934" y="21541"/>
                    <a:pt x="1693" y="215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776253" y="2354767"/>
              <a:ext cx="240831" cy="589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485" fill="norm" stroke="1" extrusionOk="0">
                  <a:moveTo>
                    <a:pt x="19853" y="1428"/>
                  </a:moveTo>
                  <a:cubicBezTo>
                    <a:pt x="19284" y="965"/>
                    <a:pt x="18716" y="502"/>
                    <a:pt x="17769" y="232"/>
                  </a:cubicBezTo>
                  <a:cubicBezTo>
                    <a:pt x="16821" y="-38"/>
                    <a:pt x="15495" y="-115"/>
                    <a:pt x="13221" y="232"/>
                  </a:cubicBezTo>
                  <a:cubicBezTo>
                    <a:pt x="10947" y="579"/>
                    <a:pt x="7726" y="1351"/>
                    <a:pt x="5453" y="2624"/>
                  </a:cubicBezTo>
                  <a:cubicBezTo>
                    <a:pt x="3179" y="3896"/>
                    <a:pt x="1853" y="5671"/>
                    <a:pt x="1095" y="7869"/>
                  </a:cubicBezTo>
                  <a:cubicBezTo>
                    <a:pt x="337" y="10068"/>
                    <a:pt x="147" y="12691"/>
                    <a:pt x="53" y="14928"/>
                  </a:cubicBezTo>
                  <a:cubicBezTo>
                    <a:pt x="-42" y="17165"/>
                    <a:pt x="-42" y="19016"/>
                    <a:pt x="337" y="20096"/>
                  </a:cubicBezTo>
                  <a:cubicBezTo>
                    <a:pt x="716" y="21176"/>
                    <a:pt x="1474" y="21485"/>
                    <a:pt x="3369" y="21485"/>
                  </a:cubicBezTo>
                  <a:cubicBezTo>
                    <a:pt x="5263" y="21485"/>
                    <a:pt x="8295" y="21176"/>
                    <a:pt x="11516" y="20752"/>
                  </a:cubicBezTo>
                  <a:cubicBezTo>
                    <a:pt x="14737" y="20328"/>
                    <a:pt x="18147" y="19788"/>
                    <a:pt x="21558" y="192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775220" y="2730500"/>
              <a:ext cx="210114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705" y="21600"/>
                  </a:moveTo>
                  <a:cubicBezTo>
                    <a:pt x="273" y="19350"/>
                    <a:pt x="-159" y="17100"/>
                    <a:pt x="57" y="15300"/>
                  </a:cubicBezTo>
                  <a:cubicBezTo>
                    <a:pt x="273" y="13500"/>
                    <a:pt x="1137" y="12150"/>
                    <a:pt x="4809" y="9675"/>
                  </a:cubicBezTo>
                  <a:cubicBezTo>
                    <a:pt x="8481" y="7200"/>
                    <a:pt x="14961" y="3600"/>
                    <a:pt x="2144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1175833" y="2768600"/>
              <a:ext cx="444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2985"/>
                    <a:pt x="4114" y="5971"/>
                    <a:pt x="7714" y="9571"/>
                  </a:cubicBezTo>
                  <a:cubicBezTo>
                    <a:pt x="11314" y="13171"/>
                    <a:pt x="16457" y="17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2941133" y="1657350"/>
              <a:ext cx="279401" cy="1447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2" fill="norm" stroke="1" extrusionOk="0">
                  <a:moveTo>
                    <a:pt x="0" y="0"/>
                  </a:moveTo>
                  <a:cubicBezTo>
                    <a:pt x="655" y="600"/>
                    <a:pt x="1309" y="1200"/>
                    <a:pt x="2045" y="2005"/>
                  </a:cubicBezTo>
                  <a:cubicBezTo>
                    <a:pt x="2782" y="2811"/>
                    <a:pt x="3600" y="3821"/>
                    <a:pt x="4255" y="4768"/>
                  </a:cubicBezTo>
                  <a:cubicBezTo>
                    <a:pt x="4909" y="5716"/>
                    <a:pt x="5400" y="6600"/>
                    <a:pt x="6055" y="7468"/>
                  </a:cubicBezTo>
                  <a:cubicBezTo>
                    <a:pt x="6709" y="8337"/>
                    <a:pt x="7527" y="9189"/>
                    <a:pt x="8427" y="10153"/>
                  </a:cubicBezTo>
                  <a:cubicBezTo>
                    <a:pt x="9327" y="11116"/>
                    <a:pt x="10309" y="12189"/>
                    <a:pt x="11127" y="13121"/>
                  </a:cubicBezTo>
                  <a:cubicBezTo>
                    <a:pt x="11945" y="14053"/>
                    <a:pt x="12600" y="14842"/>
                    <a:pt x="13009" y="15632"/>
                  </a:cubicBezTo>
                  <a:cubicBezTo>
                    <a:pt x="13418" y="16421"/>
                    <a:pt x="13582" y="17211"/>
                    <a:pt x="13909" y="17921"/>
                  </a:cubicBezTo>
                  <a:cubicBezTo>
                    <a:pt x="14236" y="18632"/>
                    <a:pt x="14727" y="19263"/>
                    <a:pt x="15055" y="19768"/>
                  </a:cubicBezTo>
                  <a:cubicBezTo>
                    <a:pt x="15382" y="20274"/>
                    <a:pt x="15545" y="20653"/>
                    <a:pt x="15709" y="20937"/>
                  </a:cubicBezTo>
                  <a:cubicBezTo>
                    <a:pt x="15873" y="21221"/>
                    <a:pt x="16036" y="21411"/>
                    <a:pt x="16527" y="21505"/>
                  </a:cubicBezTo>
                  <a:cubicBezTo>
                    <a:pt x="17018" y="21600"/>
                    <a:pt x="17836" y="21600"/>
                    <a:pt x="18736" y="21584"/>
                  </a:cubicBezTo>
                  <a:cubicBezTo>
                    <a:pt x="19636" y="21568"/>
                    <a:pt x="20618" y="21537"/>
                    <a:pt x="21600" y="215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2947483" y="1467355"/>
              <a:ext cx="3200401" cy="1694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4" fill="norm" stroke="1" extrusionOk="0">
                  <a:moveTo>
                    <a:pt x="0" y="2502"/>
                  </a:moveTo>
                  <a:cubicBezTo>
                    <a:pt x="329" y="2448"/>
                    <a:pt x="657" y="2394"/>
                    <a:pt x="1086" y="2300"/>
                  </a:cubicBezTo>
                  <a:cubicBezTo>
                    <a:pt x="1514" y="2205"/>
                    <a:pt x="2043" y="2070"/>
                    <a:pt x="2529" y="2003"/>
                  </a:cubicBezTo>
                  <a:cubicBezTo>
                    <a:pt x="3014" y="1936"/>
                    <a:pt x="3457" y="1936"/>
                    <a:pt x="3979" y="1895"/>
                  </a:cubicBezTo>
                  <a:cubicBezTo>
                    <a:pt x="4500" y="1855"/>
                    <a:pt x="5100" y="1774"/>
                    <a:pt x="5636" y="1706"/>
                  </a:cubicBezTo>
                  <a:cubicBezTo>
                    <a:pt x="6171" y="1639"/>
                    <a:pt x="6643" y="1585"/>
                    <a:pt x="7150" y="1504"/>
                  </a:cubicBezTo>
                  <a:cubicBezTo>
                    <a:pt x="7657" y="1423"/>
                    <a:pt x="8200" y="1315"/>
                    <a:pt x="8721" y="1221"/>
                  </a:cubicBezTo>
                  <a:cubicBezTo>
                    <a:pt x="9243" y="1127"/>
                    <a:pt x="9743" y="1046"/>
                    <a:pt x="10264" y="978"/>
                  </a:cubicBezTo>
                  <a:cubicBezTo>
                    <a:pt x="10786" y="911"/>
                    <a:pt x="11329" y="857"/>
                    <a:pt x="11857" y="803"/>
                  </a:cubicBezTo>
                  <a:cubicBezTo>
                    <a:pt x="12386" y="749"/>
                    <a:pt x="12900" y="695"/>
                    <a:pt x="13443" y="641"/>
                  </a:cubicBezTo>
                  <a:cubicBezTo>
                    <a:pt x="13986" y="587"/>
                    <a:pt x="14557" y="533"/>
                    <a:pt x="15079" y="479"/>
                  </a:cubicBezTo>
                  <a:cubicBezTo>
                    <a:pt x="15600" y="425"/>
                    <a:pt x="16071" y="372"/>
                    <a:pt x="16536" y="318"/>
                  </a:cubicBezTo>
                  <a:cubicBezTo>
                    <a:pt x="17000" y="264"/>
                    <a:pt x="17457" y="210"/>
                    <a:pt x="17921" y="169"/>
                  </a:cubicBezTo>
                  <a:cubicBezTo>
                    <a:pt x="18386" y="129"/>
                    <a:pt x="18857" y="102"/>
                    <a:pt x="19136" y="75"/>
                  </a:cubicBezTo>
                  <a:cubicBezTo>
                    <a:pt x="19414" y="48"/>
                    <a:pt x="19500" y="21"/>
                    <a:pt x="19586" y="7"/>
                  </a:cubicBezTo>
                  <a:cubicBezTo>
                    <a:pt x="19671" y="-6"/>
                    <a:pt x="19757" y="-6"/>
                    <a:pt x="19807" y="61"/>
                  </a:cubicBezTo>
                  <a:cubicBezTo>
                    <a:pt x="19857" y="129"/>
                    <a:pt x="19871" y="264"/>
                    <a:pt x="19929" y="722"/>
                  </a:cubicBezTo>
                  <a:cubicBezTo>
                    <a:pt x="19986" y="1181"/>
                    <a:pt x="20086" y="1963"/>
                    <a:pt x="20179" y="2852"/>
                  </a:cubicBezTo>
                  <a:cubicBezTo>
                    <a:pt x="20271" y="3742"/>
                    <a:pt x="20357" y="4740"/>
                    <a:pt x="20429" y="5724"/>
                  </a:cubicBezTo>
                  <a:cubicBezTo>
                    <a:pt x="20500" y="6709"/>
                    <a:pt x="20557" y="7679"/>
                    <a:pt x="20614" y="8677"/>
                  </a:cubicBezTo>
                  <a:cubicBezTo>
                    <a:pt x="20671" y="9675"/>
                    <a:pt x="20729" y="10700"/>
                    <a:pt x="20779" y="11603"/>
                  </a:cubicBezTo>
                  <a:cubicBezTo>
                    <a:pt x="20829" y="12506"/>
                    <a:pt x="20871" y="13288"/>
                    <a:pt x="20914" y="14057"/>
                  </a:cubicBezTo>
                  <a:cubicBezTo>
                    <a:pt x="20957" y="14825"/>
                    <a:pt x="21000" y="15581"/>
                    <a:pt x="21050" y="16322"/>
                  </a:cubicBezTo>
                  <a:cubicBezTo>
                    <a:pt x="21100" y="17064"/>
                    <a:pt x="21157" y="17792"/>
                    <a:pt x="21236" y="18412"/>
                  </a:cubicBezTo>
                  <a:cubicBezTo>
                    <a:pt x="21314" y="19032"/>
                    <a:pt x="21414" y="19545"/>
                    <a:pt x="21486" y="19936"/>
                  </a:cubicBezTo>
                  <a:cubicBezTo>
                    <a:pt x="21557" y="20327"/>
                    <a:pt x="21600" y="20596"/>
                    <a:pt x="21600" y="20852"/>
                  </a:cubicBezTo>
                  <a:cubicBezTo>
                    <a:pt x="21600" y="21109"/>
                    <a:pt x="21557" y="21351"/>
                    <a:pt x="21514" y="215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3144333" y="3054350"/>
              <a:ext cx="31178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" y="21150"/>
                    <a:pt x="499" y="20700"/>
                    <a:pt x="836" y="20700"/>
                  </a:cubicBezTo>
                  <a:cubicBezTo>
                    <a:pt x="1173" y="20700"/>
                    <a:pt x="1598" y="21150"/>
                    <a:pt x="2053" y="21150"/>
                  </a:cubicBezTo>
                  <a:cubicBezTo>
                    <a:pt x="2508" y="21150"/>
                    <a:pt x="2991" y="20700"/>
                    <a:pt x="3512" y="20025"/>
                  </a:cubicBezTo>
                  <a:cubicBezTo>
                    <a:pt x="4033" y="19350"/>
                    <a:pt x="4590" y="18450"/>
                    <a:pt x="5147" y="17775"/>
                  </a:cubicBezTo>
                  <a:cubicBezTo>
                    <a:pt x="5704" y="17100"/>
                    <a:pt x="6262" y="16650"/>
                    <a:pt x="6819" y="16200"/>
                  </a:cubicBezTo>
                  <a:cubicBezTo>
                    <a:pt x="7376" y="15750"/>
                    <a:pt x="7933" y="15300"/>
                    <a:pt x="8461" y="14625"/>
                  </a:cubicBezTo>
                  <a:cubicBezTo>
                    <a:pt x="8989" y="13950"/>
                    <a:pt x="9488" y="13050"/>
                    <a:pt x="9993" y="12150"/>
                  </a:cubicBezTo>
                  <a:cubicBezTo>
                    <a:pt x="10499" y="11250"/>
                    <a:pt x="11013" y="10350"/>
                    <a:pt x="11555" y="9450"/>
                  </a:cubicBezTo>
                  <a:cubicBezTo>
                    <a:pt x="12098" y="8550"/>
                    <a:pt x="12670" y="7650"/>
                    <a:pt x="13234" y="7200"/>
                  </a:cubicBezTo>
                  <a:cubicBezTo>
                    <a:pt x="13799" y="6750"/>
                    <a:pt x="14356" y="6750"/>
                    <a:pt x="14950" y="6525"/>
                  </a:cubicBezTo>
                  <a:cubicBezTo>
                    <a:pt x="15544" y="6300"/>
                    <a:pt x="16174" y="5850"/>
                    <a:pt x="16761" y="5625"/>
                  </a:cubicBezTo>
                  <a:cubicBezTo>
                    <a:pt x="17347" y="5400"/>
                    <a:pt x="17890" y="5400"/>
                    <a:pt x="18491" y="5400"/>
                  </a:cubicBezTo>
                  <a:cubicBezTo>
                    <a:pt x="19092" y="5400"/>
                    <a:pt x="19752" y="5400"/>
                    <a:pt x="20280" y="4500"/>
                  </a:cubicBezTo>
                  <a:cubicBezTo>
                    <a:pt x="20808" y="3600"/>
                    <a:pt x="2120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6383258" y="2130689"/>
              <a:ext cx="257595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20" fill="norm" stroke="1" extrusionOk="0">
                  <a:moveTo>
                    <a:pt x="18931" y="2740"/>
                  </a:moveTo>
                  <a:cubicBezTo>
                    <a:pt x="19458" y="2261"/>
                    <a:pt x="19985" y="1783"/>
                    <a:pt x="20511" y="1345"/>
                  </a:cubicBezTo>
                  <a:cubicBezTo>
                    <a:pt x="21038" y="906"/>
                    <a:pt x="21565" y="508"/>
                    <a:pt x="21302" y="269"/>
                  </a:cubicBezTo>
                  <a:cubicBezTo>
                    <a:pt x="21038" y="30"/>
                    <a:pt x="19985" y="-50"/>
                    <a:pt x="17789" y="30"/>
                  </a:cubicBezTo>
                  <a:cubicBezTo>
                    <a:pt x="15594" y="109"/>
                    <a:pt x="12258" y="349"/>
                    <a:pt x="9711" y="906"/>
                  </a:cubicBezTo>
                  <a:cubicBezTo>
                    <a:pt x="7165" y="1464"/>
                    <a:pt x="5409" y="2341"/>
                    <a:pt x="4004" y="4254"/>
                  </a:cubicBezTo>
                  <a:cubicBezTo>
                    <a:pt x="2599" y="6167"/>
                    <a:pt x="1545" y="9116"/>
                    <a:pt x="931" y="11746"/>
                  </a:cubicBezTo>
                  <a:cubicBezTo>
                    <a:pt x="316" y="14377"/>
                    <a:pt x="141" y="16688"/>
                    <a:pt x="53" y="18083"/>
                  </a:cubicBezTo>
                  <a:cubicBezTo>
                    <a:pt x="-35" y="19478"/>
                    <a:pt x="-35" y="19956"/>
                    <a:pt x="228" y="20354"/>
                  </a:cubicBezTo>
                  <a:cubicBezTo>
                    <a:pt x="492" y="20753"/>
                    <a:pt x="1019" y="21072"/>
                    <a:pt x="3565" y="21271"/>
                  </a:cubicBezTo>
                  <a:cubicBezTo>
                    <a:pt x="6111" y="21470"/>
                    <a:pt x="10677" y="21550"/>
                    <a:pt x="13487" y="21510"/>
                  </a:cubicBezTo>
                  <a:cubicBezTo>
                    <a:pt x="16297" y="21470"/>
                    <a:pt x="17350" y="21311"/>
                    <a:pt x="18404" y="211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6357433" y="2514600"/>
              <a:ext cx="1587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2" y="16457"/>
                    <a:pt x="5184" y="11314"/>
                    <a:pt x="8784" y="7714"/>
                  </a:cubicBezTo>
                  <a:cubicBezTo>
                    <a:pt x="12384" y="4114"/>
                    <a:pt x="16992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6643183" y="2575070"/>
              <a:ext cx="292101" cy="22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0" y="886"/>
                  </a:moveTo>
                  <a:cubicBezTo>
                    <a:pt x="2191" y="286"/>
                    <a:pt x="4383" y="-314"/>
                    <a:pt x="5870" y="186"/>
                  </a:cubicBezTo>
                  <a:cubicBezTo>
                    <a:pt x="7357" y="686"/>
                    <a:pt x="8139" y="2286"/>
                    <a:pt x="7983" y="4786"/>
                  </a:cubicBezTo>
                  <a:cubicBezTo>
                    <a:pt x="7826" y="7286"/>
                    <a:pt x="6730" y="10686"/>
                    <a:pt x="5791" y="13286"/>
                  </a:cubicBezTo>
                  <a:cubicBezTo>
                    <a:pt x="4852" y="15886"/>
                    <a:pt x="4070" y="17686"/>
                    <a:pt x="4070" y="18586"/>
                  </a:cubicBezTo>
                  <a:cubicBezTo>
                    <a:pt x="4070" y="19486"/>
                    <a:pt x="4852" y="19486"/>
                    <a:pt x="7904" y="19786"/>
                  </a:cubicBezTo>
                  <a:cubicBezTo>
                    <a:pt x="10957" y="20086"/>
                    <a:pt x="16278" y="20686"/>
                    <a:pt x="21600" y="212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2198183" y="2376601"/>
              <a:ext cx="2779184" cy="1935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1" fill="norm" stroke="1" extrusionOk="0">
                  <a:moveTo>
                    <a:pt x="1234" y="21581"/>
                  </a:moveTo>
                  <a:cubicBezTo>
                    <a:pt x="1069" y="21132"/>
                    <a:pt x="905" y="20684"/>
                    <a:pt x="757" y="20058"/>
                  </a:cubicBezTo>
                  <a:cubicBezTo>
                    <a:pt x="609" y="19433"/>
                    <a:pt x="477" y="18630"/>
                    <a:pt x="354" y="17757"/>
                  </a:cubicBezTo>
                  <a:cubicBezTo>
                    <a:pt x="230" y="16883"/>
                    <a:pt x="115" y="15939"/>
                    <a:pt x="66" y="14983"/>
                  </a:cubicBezTo>
                  <a:cubicBezTo>
                    <a:pt x="16" y="14027"/>
                    <a:pt x="33" y="13059"/>
                    <a:pt x="58" y="12162"/>
                  </a:cubicBezTo>
                  <a:cubicBezTo>
                    <a:pt x="82" y="11265"/>
                    <a:pt x="115" y="10439"/>
                    <a:pt x="181" y="9577"/>
                  </a:cubicBezTo>
                  <a:cubicBezTo>
                    <a:pt x="247" y="8715"/>
                    <a:pt x="345" y="7818"/>
                    <a:pt x="395" y="7016"/>
                  </a:cubicBezTo>
                  <a:cubicBezTo>
                    <a:pt x="444" y="6213"/>
                    <a:pt x="444" y="5505"/>
                    <a:pt x="436" y="5080"/>
                  </a:cubicBezTo>
                  <a:cubicBezTo>
                    <a:pt x="428" y="4655"/>
                    <a:pt x="411" y="4513"/>
                    <a:pt x="387" y="4348"/>
                  </a:cubicBezTo>
                  <a:cubicBezTo>
                    <a:pt x="362" y="4183"/>
                    <a:pt x="329" y="3994"/>
                    <a:pt x="387" y="3900"/>
                  </a:cubicBezTo>
                  <a:cubicBezTo>
                    <a:pt x="444" y="3805"/>
                    <a:pt x="592" y="3805"/>
                    <a:pt x="938" y="3699"/>
                  </a:cubicBezTo>
                  <a:cubicBezTo>
                    <a:pt x="1283" y="3593"/>
                    <a:pt x="1826" y="3380"/>
                    <a:pt x="2418" y="3180"/>
                  </a:cubicBezTo>
                  <a:cubicBezTo>
                    <a:pt x="3011" y="2979"/>
                    <a:pt x="3652" y="2790"/>
                    <a:pt x="4327" y="2625"/>
                  </a:cubicBezTo>
                  <a:cubicBezTo>
                    <a:pt x="5001" y="2460"/>
                    <a:pt x="5708" y="2318"/>
                    <a:pt x="6383" y="2200"/>
                  </a:cubicBezTo>
                  <a:cubicBezTo>
                    <a:pt x="7057" y="2082"/>
                    <a:pt x="7699" y="1988"/>
                    <a:pt x="8365" y="1870"/>
                  </a:cubicBezTo>
                  <a:cubicBezTo>
                    <a:pt x="9032" y="1751"/>
                    <a:pt x="9722" y="1610"/>
                    <a:pt x="10389" y="1480"/>
                  </a:cubicBezTo>
                  <a:cubicBezTo>
                    <a:pt x="11055" y="1350"/>
                    <a:pt x="11697" y="1232"/>
                    <a:pt x="12338" y="1114"/>
                  </a:cubicBezTo>
                  <a:cubicBezTo>
                    <a:pt x="12980" y="996"/>
                    <a:pt x="13621" y="878"/>
                    <a:pt x="14263" y="760"/>
                  </a:cubicBezTo>
                  <a:cubicBezTo>
                    <a:pt x="14904" y="642"/>
                    <a:pt x="15546" y="524"/>
                    <a:pt x="16114" y="441"/>
                  </a:cubicBezTo>
                  <a:cubicBezTo>
                    <a:pt x="16681" y="359"/>
                    <a:pt x="17175" y="311"/>
                    <a:pt x="17734" y="241"/>
                  </a:cubicBezTo>
                  <a:cubicBezTo>
                    <a:pt x="18293" y="170"/>
                    <a:pt x="18919" y="75"/>
                    <a:pt x="19437" y="28"/>
                  </a:cubicBezTo>
                  <a:cubicBezTo>
                    <a:pt x="19955" y="-19"/>
                    <a:pt x="20366" y="-19"/>
                    <a:pt x="20662" y="123"/>
                  </a:cubicBezTo>
                  <a:cubicBezTo>
                    <a:pt x="20958" y="264"/>
                    <a:pt x="21139" y="548"/>
                    <a:pt x="21255" y="1079"/>
                  </a:cubicBezTo>
                  <a:cubicBezTo>
                    <a:pt x="21370" y="1610"/>
                    <a:pt x="21419" y="2389"/>
                    <a:pt x="21452" y="3215"/>
                  </a:cubicBezTo>
                  <a:cubicBezTo>
                    <a:pt x="21485" y="4041"/>
                    <a:pt x="21501" y="4915"/>
                    <a:pt x="21518" y="5765"/>
                  </a:cubicBezTo>
                  <a:cubicBezTo>
                    <a:pt x="21534" y="6614"/>
                    <a:pt x="21551" y="7441"/>
                    <a:pt x="21567" y="8350"/>
                  </a:cubicBezTo>
                  <a:cubicBezTo>
                    <a:pt x="21584" y="9258"/>
                    <a:pt x="21600" y="10250"/>
                    <a:pt x="21600" y="11194"/>
                  </a:cubicBezTo>
                  <a:cubicBezTo>
                    <a:pt x="21600" y="12138"/>
                    <a:pt x="21584" y="13035"/>
                    <a:pt x="21559" y="13909"/>
                  </a:cubicBezTo>
                  <a:cubicBezTo>
                    <a:pt x="21534" y="14782"/>
                    <a:pt x="21501" y="15632"/>
                    <a:pt x="21427" y="16399"/>
                  </a:cubicBezTo>
                  <a:cubicBezTo>
                    <a:pt x="21353" y="17167"/>
                    <a:pt x="21238" y="17851"/>
                    <a:pt x="21016" y="18300"/>
                  </a:cubicBezTo>
                  <a:cubicBezTo>
                    <a:pt x="20794" y="18748"/>
                    <a:pt x="20465" y="18961"/>
                    <a:pt x="20029" y="19008"/>
                  </a:cubicBezTo>
                  <a:cubicBezTo>
                    <a:pt x="19593" y="19055"/>
                    <a:pt x="19050" y="18937"/>
                    <a:pt x="18499" y="18807"/>
                  </a:cubicBezTo>
                  <a:cubicBezTo>
                    <a:pt x="17948" y="18677"/>
                    <a:pt x="17389" y="18536"/>
                    <a:pt x="16846" y="18418"/>
                  </a:cubicBezTo>
                  <a:cubicBezTo>
                    <a:pt x="16303" y="18300"/>
                    <a:pt x="15776" y="18205"/>
                    <a:pt x="15159" y="18146"/>
                  </a:cubicBezTo>
                  <a:cubicBezTo>
                    <a:pt x="14543" y="18087"/>
                    <a:pt x="13835" y="18064"/>
                    <a:pt x="13202" y="18064"/>
                  </a:cubicBezTo>
                  <a:cubicBezTo>
                    <a:pt x="12568" y="18064"/>
                    <a:pt x="12009" y="18087"/>
                    <a:pt x="11376" y="18111"/>
                  </a:cubicBezTo>
                  <a:cubicBezTo>
                    <a:pt x="10742" y="18134"/>
                    <a:pt x="10035" y="18158"/>
                    <a:pt x="9344" y="18170"/>
                  </a:cubicBezTo>
                  <a:cubicBezTo>
                    <a:pt x="8653" y="18182"/>
                    <a:pt x="7979" y="18182"/>
                    <a:pt x="7321" y="18241"/>
                  </a:cubicBezTo>
                  <a:cubicBezTo>
                    <a:pt x="6663" y="18300"/>
                    <a:pt x="6021" y="18418"/>
                    <a:pt x="5396" y="18559"/>
                  </a:cubicBezTo>
                  <a:cubicBezTo>
                    <a:pt x="4771" y="18701"/>
                    <a:pt x="4162" y="18866"/>
                    <a:pt x="3570" y="19031"/>
                  </a:cubicBezTo>
                  <a:cubicBezTo>
                    <a:pt x="2978" y="19197"/>
                    <a:pt x="2402" y="19362"/>
                    <a:pt x="1810" y="19515"/>
                  </a:cubicBezTo>
                  <a:cubicBezTo>
                    <a:pt x="1217" y="19669"/>
                    <a:pt x="609" y="19811"/>
                    <a:pt x="0" y="19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5005388" y="3996589"/>
              <a:ext cx="253496" cy="557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468" fill="norm" stroke="1" extrusionOk="0">
                  <a:moveTo>
                    <a:pt x="1037" y="8220"/>
                  </a:moveTo>
                  <a:cubicBezTo>
                    <a:pt x="857" y="10910"/>
                    <a:pt x="677" y="13600"/>
                    <a:pt x="587" y="15637"/>
                  </a:cubicBezTo>
                  <a:cubicBezTo>
                    <a:pt x="497" y="17675"/>
                    <a:pt x="497" y="19061"/>
                    <a:pt x="407" y="19998"/>
                  </a:cubicBezTo>
                  <a:cubicBezTo>
                    <a:pt x="317" y="20935"/>
                    <a:pt x="137" y="21424"/>
                    <a:pt x="47" y="21465"/>
                  </a:cubicBezTo>
                  <a:cubicBezTo>
                    <a:pt x="-43" y="21506"/>
                    <a:pt x="-43" y="21098"/>
                    <a:pt x="407" y="19428"/>
                  </a:cubicBezTo>
                  <a:cubicBezTo>
                    <a:pt x="857" y="17757"/>
                    <a:pt x="1757" y="14822"/>
                    <a:pt x="2927" y="11888"/>
                  </a:cubicBezTo>
                  <a:cubicBezTo>
                    <a:pt x="4097" y="8954"/>
                    <a:pt x="5537" y="6019"/>
                    <a:pt x="6347" y="4226"/>
                  </a:cubicBezTo>
                  <a:cubicBezTo>
                    <a:pt x="7157" y="2433"/>
                    <a:pt x="7337" y="1781"/>
                    <a:pt x="7697" y="1210"/>
                  </a:cubicBezTo>
                  <a:cubicBezTo>
                    <a:pt x="8057" y="640"/>
                    <a:pt x="8597" y="151"/>
                    <a:pt x="9227" y="28"/>
                  </a:cubicBezTo>
                  <a:cubicBezTo>
                    <a:pt x="9857" y="-94"/>
                    <a:pt x="10577" y="151"/>
                    <a:pt x="11477" y="1332"/>
                  </a:cubicBezTo>
                  <a:cubicBezTo>
                    <a:pt x="12377" y="2514"/>
                    <a:pt x="13457" y="4634"/>
                    <a:pt x="14537" y="6997"/>
                  </a:cubicBezTo>
                  <a:cubicBezTo>
                    <a:pt x="15617" y="9361"/>
                    <a:pt x="16697" y="11969"/>
                    <a:pt x="17867" y="13803"/>
                  </a:cubicBezTo>
                  <a:cubicBezTo>
                    <a:pt x="19037" y="15637"/>
                    <a:pt x="20297" y="16697"/>
                    <a:pt x="21557" y="17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5062033" y="4279899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5600"/>
                    <a:pt x="11829" y="9600"/>
                    <a:pt x="15429" y="6000"/>
                  </a:cubicBezTo>
                  <a:cubicBezTo>
                    <a:pt x="19029" y="2400"/>
                    <a:pt x="2031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2236017" y="2637615"/>
              <a:ext cx="377594" cy="278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09" fill="norm" stroke="1" extrusionOk="0">
                  <a:moveTo>
                    <a:pt x="1815" y="19163"/>
                  </a:moveTo>
                  <a:cubicBezTo>
                    <a:pt x="975" y="19808"/>
                    <a:pt x="135" y="20453"/>
                    <a:pt x="15" y="20856"/>
                  </a:cubicBezTo>
                  <a:cubicBezTo>
                    <a:pt x="-105" y="21259"/>
                    <a:pt x="495" y="21420"/>
                    <a:pt x="1635" y="20775"/>
                  </a:cubicBezTo>
                  <a:cubicBezTo>
                    <a:pt x="2775" y="20130"/>
                    <a:pt x="4455" y="18680"/>
                    <a:pt x="6975" y="15939"/>
                  </a:cubicBezTo>
                  <a:cubicBezTo>
                    <a:pt x="9495" y="13199"/>
                    <a:pt x="12855" y="9169"/>
                    <a:pt x="15195" y="6429"/>
                  </a:cubicBezTo>
                  <a:cubicBezTo>
                    <a:pt x="17535" y="3689"/>
                    <a:pt x="18855" y="2238"/>
                    <a:pt x="19755" y="1271"/>
                  </a:cubicBezTo>
                  <a:cubicBezTo>
                    <a:pt x="20655" y="304"/>
                    <a:pt x="21135" y="-180"/>
                    <a:pt x="21315" y="62"/>
                  </a:cubicBezTo>
                  <a:cubicBezTo>
                    <a:pt x="21495" y="304"/>
                    <a:pt x="21375" y="1271"/>
                    <a:pt x="21255" y="22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2331533" y="2636198"/>
              <a:ext cx="508001" cy="399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0" y="21549"/>
                  </a:moveTo>
                  <a:cubicBezTo>
                    <a:pt x="1980" y="19378"/>
                    <a:pt x="3960" y="17206"/>
                    <a:pt x="6300" y="14806"/>
                  </a:cubicBezTo>
                  <a:cubicBezTo>
                    <a:pt x="8640" y="12406"/>
                    <a:pt x="11340" y="9778"/>
                    <a:pt x="13725" y="7378"/>
                  </a:cubicBezTo>
                  <a:cubicBezTo>
                    <a:pt x="16110" y="4978"/>
                    <a:pt x="18180" y="2806"/>
                    <a:pt x="19440" y="1549"/>
                  </a:cubicBezTo>
                  <a:cubicBezTo>
                    <a:pt x="20700" y="292"/>
                    <a:pt x="21150" y="-51"/>
                    <a:pt x="21375" y="6"/>
                  </a:cubicBezTo>
                  <a:cubicBezTo>
                    <a:pt x="21600" y="63"/>
                    <a:pt x="21600" y="520"/>
                    <a:pt x="21600" y="9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2528746" y="2617754"/>
              <a:ext cx="592632" cy="459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15" fill="norm" stroke="1" extrusionOk="0">
                  <a:moveTo>
                    <a:pt x="216" y="20049"/>
                  </a:moveTo>
                  <a:cubicBezTo>
                    <a:pt x="63" y="20640"/>
                    <a:pt x="-90" y="21232"/>
                    <a:pt x="63" y="21380"/>
                  </a:cubicBezTo>
                  <a:cubicBezTo>
                    <a:pt x="216" y="21528"/>
                    <a:pt x="676" y="21232"/>
                    <a:pt x="1710" y="19999"/>
                  </a:cubicBezTo>
                  <a:cubicBezTo>
                    <a:pt x="2744" y="18766"/>
                    <a:pt x="4353" y="16596"/>
                    <a:pt x="6191" y="14377"/>
                  </a:cubicBezTo>
                  <a:cubicBezTo>
                    <a:pt x="8029" y="12158"/>
                    <a:pt x="10097" y="9890"/>
                    <a:pt x="12089" y="7818"/>
                  </a:cubicBezTo>
                  <a:cubicBezTo>
                    <a:pt x="14080" y="5747"/>
                    <a:pt x="15995" y="3873"/>
                    <a:pt x="17374" y="2591"/>
                  </a:cubicBezTo>
                  <a:cubicBezTo>
                    <a:pt x="18753" y="1309"/>
                    <a:pt x="19595" y="618"/>
                    <a:pt x="20208" y="273"/>
                  </a:cubicBezTo>
                  <a:cubicBezTo>
                    <a:pt x="20821" y="-72"/>
                    <a:pt x="21204" y="-72"/>
                    <a:pt x="21357" y="175"/>
                  </a:cubicBezTo>
                  <a:cubicBezTo>
                    <a:pt x="21510" y="421"/>
                    <a:pt x="21433" y="914"/>
                    <a:pt x="21357" y="14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2795083" y="2647950"/>
              <a:ext cx="615951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62" y="19751"/>
                    <a:pt x="2524" y="17903"/>
                    <a:pt x="4157" y="15714"/>
                  </a:cubicBezTo>
                  <a:cubicBezTo>
                    <a:pt x="5790" y="13524"/>
                    <a:pt x="7794" y="10995"/>
                    <a:pt x="9984" y="8757"/>
                  </a:cubicBezTo>
                  <a:cubicBezTo>
                    <a:pt x="12173" y="6519"/>
                    <a:pt x="14548" y="4573"/>
                    <a:pt x="16515" y="3162"/>
                  </a:cubicBezTo>
                  <a:cubicBezTo>
                    <a:pt x="18482" y="1751"/>
                    <a:pt x="20041" y="8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3093533" y="2588804"/>
              <a:ext cx="558801" cy="509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0" y="21506"/>
                  </a:moveTo>
                  <a:cubicBezTo>
                    <a:pt x="1636" y="19364"/>
                    <a:pt x="3273" y="17222"/>
                    <a:pt x="5155" y="14990"/>
                  </a:cubicBezTo>
                  <a:cubicBezTo>
                    <a:pt x="7036" y="12759"/>
                    <a:pt x="9164" y="10438"/>
                    <a:pt x="11332" y="8251"/>
                  </a:cubicBezTo>
                  <a:cubicBezTo>
                    <a:pt x="13500" y="6065"/>
                    <a:pt x="15709" y="4012"/>
                    <a:pt x="17182" y="2628"/>
                  </a:cubicBezTo>
                  <a:cubicBezTo>
                    <a:pt x="18655" y="1245"/>
                    <a:pt x="19391" y="531"/>
                    <a:pt x="20005" y="218"/>
                  </a:cubicBezTo>
                  <a:cubicBezTo>
                    <a:pt x="20618" y="-94"/>
                    <a:pt x="21109" y="-5"/>
                    <a:pt x="21600" y="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3430083" y="2743200"/>
              <a:ext cx="3619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8686"/>
                    <a:pt x="4800" y="15771"/>
                    <a:pt x="7579" y="12686"/>
                  </a:cubicBezTo>
                  <a:cubicBezTo>
                    <a:pt x="10358" y="9600"/>
                    <a:pt x="13516" y="6343"/>
                    <a:pt x="15916" y="4200"/>
                  </a:cubicBezTo>
                  <a:cubicBezTo>
                    <a:pt x="18316" y="2057"/>
                    <a:pt x="19958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3652333" y="2933700"/>
              <a:ext cx="2159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76" y="17829"/>
                    <a:pt x="6353" y="14057"/>
                    <a:pt x="9953" y="10457"/>
                  </a:cubicBezTo>
                  <a:cubicBezTo>
                    <a:pt x="13553" y="6857"/>
                    <a:pt x="17576" y="34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4738183" y="2451100"/>
              <a:ext cx="31750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84" y="1516"/>
                    <a:pt x="3168" y="3032"/>
                    <a:pt x="5760" y="5968"/>
                  </a:cubicBezTo>
                  <a:cubicBezTo>
                    <a:pt x="8352" y="8905"/>
                    <a:pt x="11952" y="13263"/>
                    <a:pt x="14760" y="16105"/>
                  </a:cubicBezTo>
                  <a:cubicBezTo>
                    <a:pt x="17568" y="18947"/>
                    <a:pt x="19584" y="202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4588868" y="2447838"/>
              <a:ext cx="390616" cy="416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50" fill="norm" stroke="1" extrusionOk="0">
                  <a:moveTo>
                    <a:pt x="881" y="1156"/>
                  </a:moveTo>
                  <a:cubicBezTo>
                    <a:pt x="414" y="608"/>
                    <a:pt x="-53" y="60"/>
                    <a:pt x="5" y="5"/>
                  </a:cubicBezTo>
                  <a:cubicBezTo>
                    <a:pt x="64" y="-50"/>
                    <a:pt x="648" y="389"/>
                    <a:pt x="2282" y="1978"/>
                  </a:cubicBezTo>
                  <a:cubicBezTo>
                    <a:pt x="3917" y="3568"/>
                    <a:pt x="6602" y="6309"/>
                    <a:pt x="9288" y="9160"/>
                  </a:cubicBezTo>
                  <a:cubicBezTo>
                    <a:pt x="11973" y="12011"/>
                    <a:pt x="14658" y="14971"/>
                    <a:pt x="16702" y="17055"/>
                  </a:cubicBezTo>
                  <a:cubicBezTo>
                    <a:pt x="18745" y="19138"/>
                    <a:pt x="20146" y="20344"/>
                    <a:pt x="21547" y="215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4387728" y="2550384"/>
              <a:ext cx="439356" cy="415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01" fill="norm" stroke="1" extrusionOk="0">
                  <a:moveTo>
                    <a:pt x="1617" y="3410"/>
                  </a:moveTo>
                  <a:cubicBezTo>
                    <a:pt x="1305" y="2971"/>
                    <a:pt x="993" y="2532"/>
                    <a:pt x="682" y="1820"/>
                  </a:cubicBezTo>
                  <a:cubicBezTo>
                    <a:pt x="370" y="1107"/>
                    <a:pt x="59" y="120"/>
                    <a:pt x="7" y="11"/>
                  </a:cubicBezTo>
                  <a:cubicBezTo>
                    <a:pt x="-45" y="-99"/>
                    <a:pt x="163" y="669"/>
                    <a:pt x="1305" y="2149"/>
                  </a:cubicBezTo>
                  <a:cubicBezTo>
                    <a:pt x="2447" y="3629"/>
                    <a:pt x="4524" y="5822"/>
                    <a:pt x="6965" y="8234"/>
                  </a:cubicBezTo>
                  <a:cubicBezTo>
                    <a:pt x="9405" y="10646"/>
                    <a:pt x="12209" y="13278"/>
                    <a:pt x="14701" y="15525"/>
                  </a:cubicBezTo>
                  <a:cubicBezTo>
                    <a:pt x="17193" y="17773"/>
                    <a:pt x="19374" y="19637"/>
                    <a:pt x="21555" y="215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4179120" y="2578463"/>
              <a:ext cx="432064" cy="450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82" fill="norm" stroke="1" extrusionOk="0">
                  <a:moveTo>
                    <a:pt x="1594" y="286"/>
                  </a:moveTo>
                  <a:cubicBezTo>
                    <a:pt x="856" y="84"/>
                    <a:pt x="119" y="-118"/>
                    <a:pt x="13" y="84"/>
                  </a:cubicBezTo>
                  <a:cubicBezTo>
                    <a:pt x="-92" y="286"/>
                    <a:pt x="435" y="891"/>
                    <a:pt x="1752" y="2456"/>
                  </a:cubicBezTo>
                  <a:cubicBezTo>
                    <a:pt x="3069" y="4020"/>
                    <a:pt x="5176" y="6544"/>
                    <a:pt x="7547" y="9168"/>
                  </a:cubicBezTo>
                  <a:cubicBezTo>
                    <a:pt x="9918" y="11792"/>
                    <a:pt x="12552" y="14518"/>
                    <a:pt x="14607" y="16486"/>
                  </a:cubicBezTo>
                  <a:cubicBezTo>
                    <a:pt x="16661" y="18454"/>
                    <a:pt x="18136" y="19665"/>
                    <a:pt x="19190" y="20422"/>
                  </a:cubicBezTo>
                  <a:cubicBezTo>
                    <a:pt x="20244" y="21179"/>
                    <a:pt x="20876" y="21482"/>
                    <a:pt x="21192" y="21482"/>
                  </a:cubicBezTo>
                  <a:cubicBezTo>
                    <a:pt x="21508" y="21482"/>
                    <a:pt x="21508" y="21179"/>
                    <a:pt x="21508" y="208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3919183" y="2595033"/>
              <a:ext cx="399901" cy="440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600" fill="norm" stroke="1" extrusionOk="0">
                  <a:moveTo>
                    <a:pt x="3061" y="1973"/>
                  </a:moveTo>
                  <a:cubicBezTo>
                    <a:pt x="2493" y="1662"/>
                    <a:pt x="1924" y="1350"/>
                    <a:pt x="1356" y="935"/>
                  </a:cubicBezTo>
                  <a:cubicBezTo>
                    <a:pt x="787" y="519"/>
                    <a:pt x="219" y="0"/>
                    <a:pt x="49" y="0"/>
                  </a:cubicBezTo>
                  <a:cubicBezTo>
                    <a:pt x="-122" y="0"/>
                    <a:pt x="105" y="519"/>
                    <a:pt x="1526" y="2077"/>
                  </a:cubicBezTo>
                  <a:cubicBezTo>
                    <a:pt x="2947" y="3635"/>
                    <a:pt x="5562" y="6231"/>
                    <a:pt x="8347" y="9087"/>
                  </a:cubicBezTo>
                  <a:cubicBezTo>
                    <a:pt x="11133" y="11942"/>
                    <a:pt x="14089" y="15058"/>
                    <a:pt x="16305" y="17187"/>
                  </a:cubicBezTo>
                  <a:cubicBezTo>
                    <a:pt x="18522" y="19315"/>
                    <a:pt x="20000" y="20458"/>
                    <a:pt x="2147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3645583" y="2592916"/>
              <a:ext cx="387751" cy="427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2474" y="855"/>
                  </a:moveTo>
                  <a:cubicBezTo>
                    <a:pt x="1424" y="428"/>
                    <a:pt x="373" y="0"/>
                    <a:pt x="81" y="0"/>
                  </a:cubicBezTo>
                  <a:cubicBezTo>
                    <a:pt x="-211" y="0"/>
                    <a:pt x="256" y="428"/>
                    <a:pt x="2066" y="2192"/>
                  </a:cubicBezTo>
                  <a:cubicBezTo>
                    <a:pt x="3875" y="3956"/>
                    <a:pt x="7028" y="7057"/>
                    <a:pt x="9772" y="10105"/>
                  </a:cubicBezTo>
                  <a:cubicBezTo>
                    <a:pt x="12515" y="13152"/>
                    <a:pt x="14851" y="16147"/>
                    <a:pt x="16252" y="17911"/>
                  </a:cubicBezTo>
                  <a:cubicBezTo>
                    <a:pt x="17653" y="19675"/>
                    <a:pt x="18120" y="20210"/>
                    <a:pt x="18645" y="20691"/>
                  </a:cubicBezTo>
                  <a:cubicBezTo>
                    <a:pt x="19171" y="21172"/>
                    <a:pt x="19754" y="21600"/>
                    <a:pt x="20221" y="21600"/>
                  </a:cubicBezTo>
                  <a:cubicBezTo>
                    <a:pt x="20688" y="21600"/>
                    <a:pt x="21039" y="21172"/>
                    <a:pt x="21389" y="207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3352753" y="2671233"/>
              <a:ext cx="344031" cy="376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79" fill="norm" stroke="1" extrusionOk="0">
                  <a:moveTo>
                    <a:pt x="1661" y="120"/>
                  </a:moveTo>
                  <a:cubicBezTo>
                    <a:pt x="866" y="0"/>
                    <a:pt x="71" y="-121"/>
                    <a:pt x="4" y="241"/>
                  </a:cubicBezTo>
                  <a:cubicBezTo>
                    <a:pt x="-62" y="603"/>
                    <a:pt x="601" y="1448"/>
                    <a:pt x="2257" y="3137"/>
                  </a:cubicBezTo>
                  <a:cubicBezTo>
                    <a:pt x="3913" y="4826"/>
                    <a:pt x="6564" y="7361"/>
                    <a:pt x="9347" y="9955"/>
                  </a:cubicBezTo>
                  <a:cubicBezTo>
                    <a:pt x="12129" y="12549"/>
                    <a:pt x="15045" y="15204"/>
                    <a:pt x="17099" y="17135"/>
                  </a:cubicBezTo>
                  <a:cubicBezTo>
                    <a:pt x="19153" y="19066"/>
                    <a:pt x="20345" y="20272"/>
                    <a:pt x="21538" y="214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3074483" y="2806699"/>
              <a:ext cx="3175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88" y="3840"/>
                    <a:pt x="7776" y="7680"/>
                    <a:pt x="11376" y="11280"/>
                  </a:cubicBezTo>
                  <a:cubicBezTo>
                    <a:pt x="14976" y="14880"/>
                    <a:pt x="18288" y="18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2119866" y="2598596"/>
              <a:ext cx="523948" cy="547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408" fill="norm" stroke="1" extrusionOk="0">
                  <a:moveTo>
                    <a:pt x="3484" y="5902"/>
                  </a:moveTo>
                  <a:cubicBezTo>
                    <a:pt x="4703" y="5653"/>
                    <a:pt x="5923" y="5405"/>
                    <a:pt x="7969" y="4826"/>
                  </a:cubicBezTo>
                  <a:cubicBezTo>
                    <a:pt x="10016" y="4246"/>
                    <a:pt x="12890" y="3336"/>
                    <a:pt x="15111" y="2674"/>
                  </a:cubicBezTo>
                  <a:cubicBezTo>
                    <a:pt x="17332" y="2012"/>
                    <a:pt x="18900" y="1598"/>
                    <a:pt x="19945" y="1184"/>
                  </a:cubicBezTo>
                  <a:cubicBezTo>
                    <a:pt x="20990" y="771"/>
                    <a:pt x="21513" y="357"/>
                    <a:pt x="21556" y="150"/>
                  </a:cubicBezTo>
                  <a:cubicBezTo>
                    <a:pt x="21600" y="-57"/>
                    <a:pt x="21165" y="-57"/>
                    <a:pt x="19902" y="191"/>
                  </a:cubicBezTo>
                  <a:cubicBezTo>
                    <a:pt x="18639" y="440"/>
                    <a:pt x="16548" y="936"/>
                    <a:pt x="14327" y="1557"/>
                  </a:cubicBezTo>
                  <a:cubicBezTo>
                    <a:pt x="12106" y="2177"/>
                    <a:pt x="9755" y="2922"/>
                    <a:pt x="8144" y="3419"/>
                  </a:cubicBezTo>
                  <a:cubicBezTo>
                    <a:pt x="6532" y="3915"/>
                    <a:pt x="5661" y="4164"/>
                    <a:pt x="4921" y="4329"/>
                  </a:cubicBezTo>
                  <a:cubicBezTo>
                    <a:pt x="4181" y="4495"/>
                    <a:pt x="3571" y="4577"/>
                    <a:pt x="3571" y="4453"/>
                  </a:cubicBezTo>
                  <a:cubicBezTo>
                    <a:pt x="3571" y="4329"/>
                    <a:pt x="4181" y="3998"/>
                    <a:pt x="5835" y="3336"/>
                  </a:cubicBezTo>
                  <a:cubicBezTo>
                    <a:pt x="7490" y="2674"/>
                    <a:pt x="10190" y="1681"/>
                    <a:pt x="12063" y="1102"/>
                  </a:cubicBezTo>
                  <a:cubicBezTo>
                    <a:pt x="13935" y="522"/>
                    <a:pt x="14981" y="357"/>
                    <a:pt x="15852" y="274"/>
                  </a:cubicBezTo>
                  <a:cubicBezTo>
                    <a:pt x="16723" y="191"/>
                    <a:pt x="17419" y="191"/>
                    <a:pt x="17550" y="315"/>
                  </a:cubicBezTo>
                  <a:cubicBezTo>
                    <a:pt x="17681" y="440"/>
                    <a:pt x="17245" y="688"/>
                    <a:pt x="15460" y="1184"/>
                  </a:cubicBezTo>
                  <a:cubicBezTo>
                    <a:pt x="13674" y="1681"/>
                    <a:pt x="10539" y="2426"/>
                    <a:pt x="7882" y="3005"/>
                  </a:cubicBezTo>
                  <a:cubicBezTo>
                    <a:pt x="5226" y="3584"/>
                    <a:pt x="3048" y="3998"/>
                    <a:pt x="1742" y="4288"/>
                  </a:cubicBezTo>
                  <a:cubicBezTo>
                    <a:pt x="435" y="4577"/>
                    <a:pt x="0" y="4743"/>
                    <a:pt x="0" y="4826"/>
                  </a:cubicBezTo>
                  <a:cubicBezTo>
                    <a:pt x="0" y="4909"/>
                    <a:pt x="435" y="4909"/>
                    <a:pt x="1916" y="4619"/>
                  </a:cubicBezTo>
                  <a:cubicBezTo>
                    <a:pt x="3397" y="4329"/>
                    <a:pt x="5923" y="3750"/>
                    <a:pt x="8318" y="3212"/>
                  </a:cubicBezTo>
                  <a:cubicBezTo>
                    <a:pt x="10713" y="2674"/>
                    <a:pt x="12977" y="2177"/>
                    <a:pt x="14502" y="1846"/>
                  </a:cubicBezTo>
                  <a:cubicBezTo>
                    <a:pt x="16026" y="1515"/>
                    <a:pt x="16810" y="1350"/>
                    <a:pt x="16984" y="1267"/>
                  </a:cubicBezTo>
                  <a:cubicBezTo>
                    <a:pt x="17158" y="1184"/>
                    <a:pt x="16723" y="1184"/>
                    <a:pt x="15285" y="1515"/>
                  </a:cubicBezTo>
                  <a:cubicBezTo>
                    <a:pt x="13848" y="1846"/>
                    <a:pt x="11410" y="2509"/>
                    <a:pt x="9842" y="2922"/>
                  </a:cubicBezTo>
                  <a:cubicBezTo>
                    <a:pt x="8274" y="3336"/>
                    <a:pt x="7577" y="3502"/>
                    <a:pt x="7011" y="3667"/>
                  </a:cubicBezTo>
                  <a:cubicBezTo>
                    <a:pt x="6445" y="3833"/>
                    <a:pt x="6010" y="3998"/>
                    <a:pt x="6010" y="4081"/>
                  </a:cubicBezTo>
                  <a:cubicBezTo>
                    <a:pt x="6010" y="4164"/>
                    <a:pt x="6445" y="4164"/>
                    <a:pt x="8013" y="3915"/>
                  </a:cubicBezTo>
                  <a:cubicBezTo>
                    <a:pt x="9581" y="3667"/>
                    <a:pt x="12281" y="3171"/>
                    <a:pt x="13848" y="2922"/>
                  </a:cubicBezTo>
                  <a:cubicBezTo>
                    <a:pt x="15416" y="2674"/>
                    <a:pt x="15852" y="2674"/>
                    <a:pt x="16331" y="2591"/>
                  </a:cubicBezTo>
                  <a:cubicBezTo>
                    <a:pt x="16810" y="2509"/>
                    <a:pt x="17332" y="2343"/>
                    <a:pt x="17332" y="2260"/>
                  </a:cubicBezTo>
                  <a:cubicBezTo>
                    <a:pt x="17332" y="2177"/>
                    <a:pt x="16810" y="2177"/>
                    <a:pt x="14894" y="2343"/>
                  </a:cubicBezTo>
                  <a:cubicBezTo>
                    <a:pt x="12977" y="2509"/>
                    <a:pt x="9668" y="2840"/>
                    <a:pt x="7490" y="3129"/>
                  </a:cubicBezTo>
                  <a:cubicBezTo>
                    <a:pt x="5313" y="3419"/>
                    <a:pt x="4268" y="3667"/>
                    <a:pt x="3527" y="3833"/>
                  </a:cubicBezTo>
                  <a:cubicBezTo>
                    <a:pt x="2787" y="3998"/>
                    <a:pt x="2352" y="4081"/>
                    <a:pt x="2352" y="4246"/>
                  </a:cubicBezTo>
                  <a:cubicBezTo>
                    <a:pt x="2352" y="4412"/>
                    <a:pt x="2787" y="4660"/>
                    <a:pt x="3484" y="5653"/>
                  </a:cubicBezTo>
                  <a:cubicBezTo>
                    <a:pt x="4181" y="6646"/>
                    <a:pt x="5139" y="8384"/>
                    <a:pt x="5748" y="10660"/>
                  </a:cubicBezTo>
                  <a:cubicBezTo>
                    <a:pt x="6358" y="12936"/>
                    <a:pt x="6619" y="15750"/>
                    <a:pt x="6837" y="17364"/>
                  </a:cubicBezTo>
                  <a:cubicBezTo>
                    <a:pt x="7055" y="18977"/>
                    <a:pt x="7229" y="19391"/>
                    <a:pt x="7403" y="19226"/>
                  </a:cubicBezTo>
                  <a:cubicBezTo>
                    <a:pt x="7577" y="19060"/>
                    <a:pt x="7752" y="18315"/>
                    <a:pt x="7708" y="16412"/>
                  </a:cubicBezTo>
                  <a:cubicBezTo>
                    <a:pt x="7665" y="14509"/>
                    <a:pt x="7403" y="11446"/>
                    <a:pt x="6968" y="8922"/>
                  </a:cubicBezTo>
                  <a:cubicBezTo>
                    <a:pt x="6532" y="6398"/>
                    <a:pt x="5923" y="4412"/>
                    <a:pt x="5487" y="3253"/>
                  </a:cubicBezTo>
                  <a:cubicBezTo>
                    <a:pt x="5052" y="2095"/>
                    <a:pt x="4790" y="1764"/>
                    <a:pt x="4616" y="1805"/>
                  </a:cubicBezTo>
                  <a:cubicBezTo>
                    <a:pt x="4442" y="1846"/>
                    <a:pt x="4355" y="2260"/>
                    <a:pt x="4311" y="3998"/>
                  </a:cubicBezTo>
                  <a:cubicBezTo>
                    <a:pt x="4268" y="5736"/>
                    <a:pt x="4268" y="8798"/>
                    <a:pt x="4485" y="11777"/>
                  </a:cubicBezTo>
                  <a:cubicBezTo>
                    <a:pt x="4703" y="14757"/>
                    <a:pt x="5139" y="17653"/>
                    <a:pt x="5444" y="19350"/>
                  </a:cubicBezTo>
                  <a:cubicBezTo>
                    <a:pt x="5748" y="21046"/>
                    <a:pt x="5923" y="21543"/>
                    <a:pt x="6097" y="21377"/>
                  </a:cubicBezTo>
                  <a:cubicBezTo>
                    <a:pt x="6271" y="21212"/>
                    <a:pt x="6445" y="20384"/>
                    <a:pt x="6663" y="18398"/>
                  </a:cubicBezTo>
                  <a:cubicBezTo>
                    <a:pt x="6881" y="16412"/>
                    <a:pt x="7142" y="13267"/>
                    <a:pt x="7273" y="10991"/>
                  </a:cubicBezTo>
                  <a:cubicBezTo>
                    <a:pt x="7403" y="8715"/>
                    <a:pt x="7403" y="7309"/>
                    <a:pt x="7273" y="6440"/>
                  </a:cubicBezTo>
                  <a:cubicBezTo>
                    <a:pt x="7142" y="5571"/>
                    <a:pt x="6881" y="5240"/>
                    <a:pt x="6619" y="5281"/>
                  </a:cubicBezTo>
                  <a:cubicBezTo>
                    <a:pt x="6358" y="5322"/>
                    <a:pt x="6097" y="5736"/>
                    <a:pt x="5966" y="7598"/>
                  </a:cubicBezTo>
                  <a:cubicBezTo>
                    <a:pt x="5835" y="9460"/>
                    <a:pt x="5835" y="12771"/>
                    <a:pt x="5879" y="15171"/>
                  </a:cubicBezTo>
                  <a:cubicBezTo>
                    <a:pt x="5923" y="17571"/>
                    <a:pt x="6010" y="19060"/>
                    <a:pt x="6227" y="19929"/>
                  </a:cubicBezTo>
                  <a:cubicBezTo>
                    <a:pt x="6445" y="20798"/>
                    <a:pt x="6794" y="21046"/>
                    <a:pt x="7142" y="21295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2261683" y="3004191"/>
              <a:ext cx="2638516" cy="170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19" fill="norm" stroke="1" extrusionOk="0">
                  <a:moveTo>
                    <a:pt x="0" y="21519"/>
                  </a:moveTo>
                  <a:cubicBezTo>
                    <a:pt x="191" y="20719"/>
                    <a:pt x="381" y="19919"/>
                    <a:pt x="762" y="19386"/>
                  </a:cubicBezTo>
                  <a:cubicBezTo>
                    <a:pt x="1143" y="18852"/>
                    <a:pt x="1715" y="18586"/>
                    <a:pt x="2312" y="17919"/>
                  </a:cubicBezTo>
                  <a:cubicBezTo>
                    <a:pt x="2910" y="17252"/>
                    <a:pt x="3534" y="16186"/>
                    <a:pt x="4166" y="15252"/>
                  </a:cubicBezTo>
                  <a:cubicBezTo>
                    <a:pt x="4798" y="14319"/>
                    <a:pt x="5439" y="13519"/>
                    <a:pt x="6089" y="12986"/>
                  </a:cubicBezTo>
                  <a:cubicBezTo>
                    <a:pt x="6738" y="12452"/>
                    <a:pt x="7396" y="12186"/>
                    <a:pt x="7873" y="12052"/>
                  </a:cubicBezTo>
                  <a:cubicBezTo>
                    <a:pt x="8349" y="11919"/>
                    <a:pt x="8643" y="11919"/>
                    <a:pt x="8843" y="11919"/>
                  </a:cubicBezTo>
                  <a:cubicBezTo>
                    <a:pt x="9042" y="11919"/>
                    <a:pt x="9146" y="11919"/>
                    <a:pt x="9154" y="12052"/>
                  </a:cubicBezTo>
                  <a:cubicBezTo>
                    <a:pt x="9163" y="12186"/>
                    <a:pt x="9077" y="12452"/>
                    <a:pt x="8721" y="13119"/>
                  </a:cubicBezTo>
                  <a:cubicBezTo>
                    <a:pt x="8366" y="13786"/>
                    <a:pt x="7743" y="14852"/>
                    <a:pt x="7154" y="15519"/>
                  </a:cubicBezTo>
                  <a:cubicBezTo>
                    <a:pt x="6565" y="16186"/>
                    <a:pt x="6011" y="16452"/>
                    <a:pt x="5370" y="16719"/>
                  </a:cubicBezTo>
                  <a:cubicBezTo>
                    <a:pt x="4729" y="16986"/>
                    <a:pt x="4001" y="17252"/>
                    <a:pt x="3326" y="17652"/>
                  </a:cubicBezTo>
                  <a:cubicBezTo>
                    <a:pt x="2650" y="18052"/>
                    <a:pt x="2027" y="18586"/>
                    <a:pt x="1793" y="18986"/>
                  </a:cubicBezTo>
                  <a:cubicBezTo>
                    <a:pt x="1559" y="19386"/>
                    <a:pt x="1715" y="19652"/>
                    <a:pt x="2131" y="20052"/>
                  </a:cubicBezTo>
                  <a:cubicBezTo>
                    <a:pt x="2546" y="20452"/>
                    <a:pt x="3222" y="20986"/>
                    <a:pt x="3915" y="21252"/>
                  </a:cubicBezTo>
                  <a:cubicBezTo>
                    <a:pt x="4608" y="21519"/>
                    <a:pt x="5318" y="21519"/>
                    <a:pt x="6002" y="21386"/>
                  </a:cubicBezTo>
                  <a:cubicBezTo>
                    <a:pt x="6686" y="21252"/>
                    <a:pt x="7344" y="20986"/>
                    <a:pt x="8029" y="20586"/>
                  </a:cubicBezTo>
                  <a:cubicBezTo>
                    <a:pt x="8713" y="20186"/>
                    <a:pt x="9423" y="19652"/>
                    <a:pt x="10116" y="19252"/>
                  </a:cubicBezTo>
                  <a:cubicBezTo>
                    <a:pt x="10809" y="18852"/>
                    <a:pt x="11484" y="18586"/>
                    <a:pt x="12160" y="17919"/>
                  </a:cubicBezTo>
                  <a:cubicBezTo>
                    <a:pt x="12835" y="17252"/>
                    <a:pt x="13511" y="16186"/>
                    <a:pt x="14004" y="15252"/>
                  </a:cubicBezTo>
                  <a:cubicBezTo>
                    <a:pt x="14498" y="14319"/>
                    <a:pt x="14810" y="13519"/>
                    <a:pt x="15026" y="12852"/>
                  </a:cubicBezTo>
                  <a:cubicBezTo>
                    <a:pt x="15243" y="12186"/>
                    <a:pt x="15364" y="11652"/>
                    <a:pt x="15390" y="10986"/>
                  </a:cubicBezTo>
                  <a:cubicBezTo>
                    <a:pt x="15416" y="10319"/>
                    <a:pt x="15347" y="9519"/>
                    <a:pt x="15044" y="8986"/>
                  </a:cubicBezTo>
                  <a:cubicBezTo>
                    <a:pt x="14741" y="8452"/>
                    <a:pt x="14204" y="8186"/>
                    <a:pt x="13554" y="8052"/>
                  </a:cubicBezTo>
                  <a:cubicBezTo>
                    <a:pt x="12905" y="7919"/>
                    <a:pt x="12142" y="7919"/>
                    <a:pt x="11415" y="8319"/>
                  </a:cubicBezTo>
                  <a:cubicBezTo>
                    <a:pt x="10687" y="8719"/>
                    <a:pt x="9995" y="9519"/>
                    <a:pt x="9328" y="10452"/>
                  </a:cubicBezTo>
                  <a:cubicBezTo>
                    <a:pt x="8661" y="11386"/>
                    <a:pt x="8020" y="12452"/>
                    <a:pt x="7448" y="13519"/>
                  </a:cubicBezTo>
                  <a:cubicBezTo>
                    <a:pt x="6877" y="14586"/>
                    <a:pt x="6374" y="15652"/>
                    <a:pt x="6037" y="16586"/>
                  </a:cubicBezTo>
                  <a:cubicBezTo>
                    <a:pt x="5699" y="17519"/>
                    <a:pt x="5526" y="18319"/>
                    <a:pt x="5500" y="18719"/>
                  </a:cubicBezTo>
                  <a:cubicBezTo>
                    <a:pt x="5474" y="19119"/>
                    <a:pt x="5595" y="19119"/>
                    <a:pt x="6019" y="18986"/>
                  </a:cubicBezTo>
                  <a:cubicBezTo>
                    <a:pt x="6444" y="18852"/>
                    <a:pt x="7171" y="18586"/>
                    <a:pt x="7873" y="18052"/>
                  </a:cubicBezTo>
                  <a:cubicBezTo>
                    <a:pt x="8574" y="17519"/>
                    <a:pt x="9250" y="16719"/>
                    <a:pt x="9917" y="15786"/>
                  </a:cubicBezTo>
                  <a:cubicBezTo>
                    <a:pt x="10583" y="14852"/>
                    <a:pt x="11242" y="13786"/>
                    <a:pt x="11883" y="12852"/>
                  </a:cubicBezTo>
                  <a:cubicBezTo>
                    <a:pt x="12523" y="11919"/>
                    <a:pt x="13147" y="11119"/>
                    <a:pt x="13762" y="10319"/>
                  </a:cubicBezTo>
                  <a:cubicBezTo>
                    <a:pt x="14377" y="9519"/>
                    <a:pt x="14983" y="8719"/>
                    <a:pt x="15624" y="7919"/>
                  </a:cubicBezTo>
                  <a:cubicBezTo>
                    <a:pt x="16265" y="7119"/>
                    <a:pt x="16940" y="6319"/>
                    <a:pt x="17590" y="5652"/>
                  </a:cubicBezTo>
                  <a:cubicBezTo>
                    <a:pt x="18240" y="4986"/>
                    <a:pt x="18863" y="4452"/>
                    <a:pt x="19417" y="3919"/>
                  </a:cubicBezTo>
                  <a:cubicBezTo>
                    <a:pt x="19972" y="3386"/>
                    <a:pt x="20457" y="2852"/>
                    <a:pt x="20743" y="2186"/>
                  </a:cubicBezTo>
                  <a:cubicBezTo>
                    <a:pt x="21028" y="1519"/>
                    <a:pt x="21115" y="719"/>
                    <a:pt x="21115" y="319"/>
                  </a:cubicBezTo>
                  <a:cubicBezTo>
                    <a:pt x="21115" y="-81"/>
                    <a:pt x="21028" y="-81"/>
                    <a:pt x="20647" y="186"/>
                  </a:cubicBezTo>
                  <a:cubicBezTo>
                    <a:pt x="20266" y="452"/>
                    <a:pt x="19591" y="986"/>
                    <a:pt x="18967" y="1652"/>
                  </a:cubicBezTo>
                  <a:cubicBezTo>
                    <a:pt x="18344" y="2319"/>
                    <a:pt x="17772" y="3119"/>
                    <a:pt x="17148" y="4052"/>
                  </a:cubicBezTo>
                  <a:cubicBezTo>
                    <a:pt x="16525" y="4986"/>
                    <a:pt x="15849" y="6052"/>
                    <a:pt x="15174" y="7119"/>
                  </a:cubicBezTo>
                  <a:cubicBezTo>
                    <a:pt x="14498" y="8186"/>
                    <a:pt x="13823" y="9252"/>
                    <a:pt x="13164" y="10452"/>
                  </a:cubicBezTo>
                  <a:cubicBezTo>
                    <a:pt x="12506" y="11652"/>
                    <a:pt x="11865" y="12986"/>
                    <a:pt x="11502" y="13919"/>
                  </a:cubicBezTo>
                  <a:cubicBezTo>
                    <a:pt x="11138" y="14852"/>
                    <a:pt x="11051" y="15386"/>
                    <a:pt x="11068" y="15919"/>
                  </a:cubicBezTo>
                  <a:cubicBezTo>
                    <a:pt x="11086" y="16452"/>
                    <a:pt x="11207" y="16986"/>
                    <a:pt x="11588" y="17252"/>
                  </a:cubicBezTo>
                  <a:cubicBezTo>
                    <a:pt x="11969" y="17519"/>
                    <a:pt x="12610" y="17519"/>
                    <a:pt x="13251" y="17386"/>
                  </a:cubicBezTo>
                  <a:cubicBezTo>
                    <a:pt x="13892" y="17252"/>
                    <a:pt x="14533" y="16986"/>
                    <a:pt x="15191" y="16586"/>
                  </a:cubicBezTo>
                  <a:cubicBezTo>
                    <a:pt x="15849" y="16186"/>
                    <a:pt x="16525" y="15652"/>
                    <a:pt x="17174" y="15119"/>
                  </a:cubicBezTo>
                  <a:cubicBezTo>
                    <a:pt x="17824" y="14586"/>
                    <a:pt x="18447" y="14052"/>
                    <a:pt x="19028" y="13519"/>
                  </a:cubicBezTo>
                  <a:cubicBezTo>
                    <a:pt x="19608" y="12986"/>
                    <a:pt x="20145" y="12452"/>
                    <a:pt x="20535" y="12052"/>
                  </a:cubicBezTo>
                  <a:cubicBezTo>
                    <a:pt x="20924" y="11652"/>
                    <a:pt x="21167" y="11386"/>
                    <a:pt x="21332" y="10986"/>
                  </a:cubicBezTo>
                  <a:cubicBezTo>
                    <a:pt x="21496" y="10586"/>
                    <a:pt x="21583" y="10052"/>
                    <a:pt x="21591" y="9252"/>
                  </a:cubicBezTo>
                  <a:cubicBezTo>
                    <a:pt x="21600" y="8452"/>
                    <a:pt x="21531" y="7386"/>
                    <a:pt x="21461" y="6319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2566483" y="2407658"/>
              <a:ext cx="2513689" cy="824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74" fill="norm" stroke="1" extrusionOk="0">
                  <a:moveTo>
                    <a:pt x="0" y="6288"/>
                  </a:moveTo>
                  <a:cubicBezTo>
                    <a:pt x="55" y="6011"/>
                    <a:pt x="109" y="5734"/>
                    <a:pt x="409" y="5512"/>
                  </a:cubicBezTo>
                  <a:cubicBezTo>
                    <a:pt x="709" y="5291"/>
                    <a:pt x="1255" y="5125"/>
                    <a:pt x="1827" y="4959"/>
                  </a:cubicBezTo>
                  <a:cubicBezTo>
                    <a:pt x="2400" y="4792"/>
                    <a:pt x="3000" y="4626"/>
                    <a:pt x="3627" y="4405"/>
                  </a:cubicBezTo>
                  <a:cubicBezTo>
                    <a:pt x="4255" y="4183"/>
                    <a:pt x="4909" y="3906"/>
                    <a:pt x="5600" y="3629"/>
                  </a:cubicBezTo>
                  <a:cubicBezTo>
                    <a:pt x="6291" y="3352"/>
                    <a:pt x="7018" y="3076"/>
                    <a:pt x="7727" y="2854"/>
                  </a:cubicBezTo>
                  <a:cubicBezTo>
                    <a:pt x="8436" y="2632"/>
                    <a:pt x="9127" y="2466"/>
                    <a:pt x="9827" y="2272"/>
                  </a:cubicBezTo>
                  <a:cubicBezTo>
                    <a:pt x="10527" y="2079"/>
                    <a:pt x="11236" y="1857"/>
                    <a:pt x="11900" y="1691"/>
                  </a:cubicBezTo>
                  <a:cubicBezTo>
                    <a:pt x="12564" y="1525"/>
                    <a:pt x="13182" y="1414"/>
                    <a:pt x="13300" y="1386"/>
                  </a:cubicBezTo>
                  <a:cubicBezTo>
                    <a:pt x="13418" y="1359"/>
                    <a:pt x="13036" y="1414"/>
                    <a:pt x="12491" y="1525"/>
                  </a:cubicBezTo>
                  <a:cubicBezTo>
                    <a:pt x="11945" y="1636"/>
                    <a:pt x="11236" y="1802"/>
                    <a:pt x="10518" y="2023"/>
                  </a:cubicBezTo>
                  <a:cubicBezTo>
                    <a:pt x="9800" y="2245"/>
                    <a:pt x="9073" y="2522"/>
                    <a:pt x="8400" y="2771"/>
                  </a:cubicBezTo>
                  <a:cubicBezTo>
                    <a:pt x="7727" y="3020"/>
                    <a:pt x="7109" y="3242"/>
                    <a:pt x="6436" y="3519"/>
                  </a:cubicBezTo>
                  <a:cubicBezTo>
                    <a:pt x="5764" y="3796"/>
                    <a:pt x="5036" y="4128"/>
                    <a:pt x="4391" y="4460"/>
                  </a:cubicBezTo>
                  <a:cubicBezTo>
                    <a:pt x="3745" y="4792"/>
                    <a:pt x="3182" y="5125"/>
                    <a:pt x="2855" y="5291"/>
                  </a:cubicBezTo>
                  <a:cubicBezTo>
                    <a:pt x="2527" y="5457"/>
                    <a:pt x="2436" y="5457"/>
                    <a:pt x="2227" y="5568"/>
                  </a:cubicBezTo>
                  <a:cubicBezTo>
                    <a:pt x="2018" y="5679"/>
                    <a:pt x="1691" y="5900"/>
                    <a:pt x="1609" y="6011"/>
                  </a:cubicBezTo>
                  <a:cubicBezTo>
                    <a:pt x="1527" y="6122"/>
                    <a:pt x="1691" y="6122"/>
                    <a:pt x="2127" y="5983"/>
                  </a:cubicBezTo>
                  <a:cubicBezTo>
                    <a:pt x="2564" y="5845"/>
                    <a:pt x="3273" y="5568"/>
                    <a:pt x="3991" y="5291"/>
                  </a:cubicBezTo>
                  <a:cubicBezTo>
                    <a:pt x="4709" y="5014"/>
                    <a:pt x="5436" y="4737"/>
                    <a:pt x="6127" y="4488"/>
                  </a:cubicBezTo>
                  <a:cubicBezTo>
                    <a:pt x="6818" y="4239"/>
                    <a:pt x="7473" y="4017"/>
                    <a:pt x="8145" y="3768"/>
                  </a:cubicBezTo>
                  <a:cubicBezTo>
                    <a:pt x="8818" y="3519"/>
                    <a:pt x="9509" y="3242"/>
                    <a:pt x="10173" y="2965"/>
                  </a:cubicBezTo>
                  <a:cubicBezTo>
                    <a:pt x="10836" y="2688"/>
                    <a:pt x="11473" y="2411"/>
                    <a:pt x="12173" y="2134"/>
                  </a:cubicBezTo>
                  <a:cubicBezTo>
                    <a:pt x="12873" y="1857"/>
                    <a:pt x="13636" y="1580"/>
                    <a:pt x="14355" y="1331"/>
                  </a:cubicBezTo>
                  <a:cubicBezTo>
                    <a:pt x="15073" y="1082"/>
                    <a:pt x="15745" y="860"/>
                    <a:pt x="16382" y="694"/>
                  </a:cubicBezTo>
                  <a:cubicBezTo>
                    <a:pt x="17018" y="528"/>
                    <a:pt x="17618" y="417"/>
                    <a:pt x="18009" y="362"/>
                  </a:cubicBezTo>
                  <a:cubicBezTo>
                    <a:pt x="18400" y="306"/>
                    <a:pt x="18582" y="306"/>
                    <a:pt x="18718" y="306"/>
                  </a:cubicBezTo>
                  <a:cubicBezTo>
                    <a:pt x="18855" y="306"/>
                    <a:pt x="18945" y="306"/>
                    <a:pt x="18945" y="306"/>
                  </a:cubicBezTo>
                  <a:cubicBezTo>
                    <a:pt x="18945" y="306"/>
                    <a:pt x="18855" y="306"/>
                    <a:pt x="18536" y="445"/>
                  </a:cubicBezTo>
                  <a:cubicBezTo>
                    <a:pt x="18218" y="583"/>
                    <a:pt x="17673" y="860"/>
                    <a:pt x="17109" y="1137"/>
                  </a:cubicBezTo>
                  <a:cubicBezTo>
                    <a:pt x="16545" y="1414"/>
                    <a:pt x="15964" y="1691"/>
                    <a:pt x="15336" y="1940"/>
                  </a:cubicBezTo>
                  <a:cubicBezTo>
                    <a:pt x="14709" y="2189"/>
                    <a:pt x="14036" y="2411"/>
                    <a:pt x="13645" y="2522"/>
                  </a:cubicBezTo>
                  <a:cubicBezTo>
                    <a:pt x="13255" y="2632"/>
                    <a:pt x="13145" y="2632"/>
                    <a:pt x="13036" y="2660"/>
                  </a:cubicBezTo>
                  <a:cubicBezTo>
                    <a:pt x="12927" y="2688"/>
                    <a:pt x="12818" y="2743"/>
                    <a:pt x="12809" y="2771"/>
                  </a:cubicBezTo>
                  <a:cubicBezTo>
                    <a:pt x="12800" y="2799"/>
                    <a:pt x="12891" y="2799"/>
                    <a:pt x="13264" y="2632"/>
                  </a:cubicBezTo>
                  <a:cubicBezTo>
                    <a:pt x="13636" y="2466"/>
                    <a:pt x="14291" y="2134"/>
                    <a:pt x="14918" y="1857"/>
                  </a:cubicBezTo>
                  <a:cubicBezTo>
                    <a:pt x="15545" y="1580"/>
                    <a:pt x="16145" y="1359"/>
                    <a:pt x="16736" y="1137"/>
                  </a:cubicBezTo>
                  <a:cubicBezTo>
                    <a:pt x="17327" y="916"/>
                    <a:pt x="17909" y="694"/>
                    <a:pt x="18464" y="500"/>
                  </a:cubicBezTo>
                  <a:cubicBezTo>
                    <a:pt x="19018" y="306"/>
                    <a:pt x="19545" y="140"/>
                    <a:pt x="19855" y="57"/>
                  </a:cubicBezTo>
                  <a:cubicBezTo>
                    <a:pt x="20164" y="-26"/>
                    <a:pt x="20255" y="-26"/>
                    <a:pt x="20300" y="112"/>
                  </a:cubicBezTo>
                  <a:cubicBezTo>
                    <a:pt x="20345" y="251"/>
                    <a:pt x="20345" y="528"/>
                    <a:pt x="20436" y="1165"/>
                  </a:cubicBezTo>
                  <a:cubicBezTo>
                    <a:pt x="20527" y="1802"/>
                    <a:pt x="20709" y="2799"/>
                    <a:pt x="20845" y="4017"/>
                  </a:cubicBezTo>
                  <a:cubicBezTo>
                    <a:pt x="20982" y="5236"/>
                    <a:pt x="21073" y="6676"/>
                    <a:pt x="21164" y="8199"/>
                  </a:cubicBezTo>
                  <a:cubicBezTo>
                    <a:pt x="21255" y="9722"/>
                    <a:pt x="21345" y="11328"/>
                    <a:pt x="21418" y="12657"/>
                  </a:cubicBezTo>
                  <a:cubicBezTo>
                    <a:pt x="21491" y="13986"/>
                    <a:pt x="21545" y="15039"/>
                    <a:pt x="21573" y="15703"/>
                  </a:cubicBezTo>
                  <a:cubicBezTo>
                    <a:pt x="21600" y="16368"/>
                    <a:pt x="21600" y="16645"/>
                    <a:pt x="21564" y="17032"/>
                  </a:cubicBezTo>
                  <a:cubicBezTo>
                    <a:pt x="21527" y="17420"/>
                    <a:pt x="21455" y="17919"/>
                    <a:pt x="21400" y="18029"/>
                  </a:cubicBezTo>
                  <a:cubicBezTo>
                    <a:pt x="21345" y="18140"/>
                    <a:pt x="21309" y="17863"/>
                    <a:pt x="21236" y="16811"/>
                  </a:cubicBezTo>
                  <a:cubicBezTo>
                    <a:pt x="21164" y="15759"/>
                    <a:pt x="21055" y="13931"/>
                    <a:pt x="20982" y="12048"/>
                  </a:cubicBezTo>
                  <a:cubicBezTo>
                    <a:pt x="20909" y="10165"/>
                    <a:pt x="20873" y="8226"/>
                    <a:pt x="20836" y="6842"/>
                  </a:cubicBezTo>
                  <a:cubicBezTo>
                    <a:pt x="20800" y="5457"/>
                    <a:pt x="20764" y="4626"/>
                    <a:pt x="20709" y="4017"/>
                  </a:cubicBezTo>
                  <a:cubicBezTo>
                    <a:pt x="20655" y="3408"/>
                    <a:pt x="20582" y="3020"/>
                    <a:pt x="20536" y="2992"/>
                  </a:cubicBezTo>
                  <a:cubicBezTo>
                    <a:pt x="20491" y="2965"/>
                    <a:pt x="20473" y="3297"/>
                    <a:pt x="20473" y="4349"/>
                  </a:cubicBezTo>
                  <a:cubicBezTo>
                    <a:pt x="20473" y="5402"/>
                    <a:pt x="20491" y="7174"/>
                    <a:pt x="20527" y="9140"/>
                  </a:cubicBezTo>
                  <a:cubicBezTo>
                    <a:pt x="20564" y="11106"/>
                    <a:pt x="20618" y="13266"/>
                    <a:pt x="20655" y="14679"/>
                  </a:cubicBezTo>
                  <a:cubicBezTo>
                    <a:pt x="20691" y="16091"/>
                    <a:pt x="20709" y="16756"/>
                    <a:pt x="20718" y="17282"/>
                  </a:cubicBezTo>
                  <a:cubicBezTo>
                    <a:pt x="20727" y="17808"/>
                    <a:pt x="20727" y="18196"/>
                    <a:pt x="20745" y="18140"/>
                  </a:cubicBezTo>
                  <a:cubicBezTo>
                    <a:pt x="20764" y="18085"/>
                    <a:pt x="20800" y="17586"/>
                    <a:pt x="20818" y="16229"/>
                  </a:cubicBezTo>
                  <a:cubicBezTo>
                    <a:pt x="20836" y="14872"/>
                    <a:pt x="20836" y="12657"/>
                    <a:pt x="20836" y="11383"/>
                  </a:cubicBezTo>
                  <a:cubicBezTo>
                    <a:pt x="20836" y="10109"/>
                    <a:pt x="20836" y="9777"/>
                    <a:pt x="20836" y="9417"/>
                  </a:cubicBezTo>
                  <a:cubicBezTo>
                    <a:pt x="20836" y="9057"/>
                    <a:pt x="20836" y="8669"/>
                    <a:pt x="20827" y="8642"/>
                  </a:cubicBezTo>
                  <a:cubicBezTo>
                    <a:pt x="20818" y="8614"/>
                    <a:pt x="20800" y="8946"/>
                    <a:pt x="20745" y="10054"/>
                  </a:cubicBezTo>
                  <a:cubicBezTo>
                    <a:pt x="20691" y="11162"/>
                    <a:pt x="20600" y="13045"/>
                    <a:pt x="20555" y="14152"/>
                  </a:cubicBezTo>
                  <a:cubicBezTo>
                    <a:pt x="20509" y="15260"/>
                    <a:pt x="20509" y="15592"/>
                    <a:pt x="20491" y="16036"/>
                  </a:cubicBezTo>
                  <a:cubicBezTo>
                    <a:pt x="20473" y="16479"/>
                    <a:pt x="20436" y="17032"/>
                    <a:pt x="20427" y="17171"/>
                  </a:cubicBezTo>
                  <a:cubicBezTo>
                    <a:pt x="20418" y="17309"/>
                    <a:pt x="20436" y="17032"/>
                    <a:pt x="20491" y="16645"/>
                  </a:cubicBezTo>
                  <a:cubicBezTo>
                    <a:pt x="20545" y="16257"/>
                    <a:pt x="20636" y="15759"/>
                    <a:pt x="20718" y="15371"/>
                  </a:cubicBezTo>
                  <a:cubicBezTo>
                    <a:pt x="20800" y="14983"/>
                    <a:pt x="20873" y="14706"/>
                    <a:pt x="20900" y="14789"/>
                  </a:cubicBezTo>
                  <a:cubicBezTo>
                    <a:pt x="20927" y="14872"/>
                    <a:pt x="20909" y="15316"/>
                    <a:pt x="20755" y="16257"/>
                  </a:cubicBezTo>
                  <a:cubicBezTo>
                    <a:pt x="20600" y="17199"/>
                    <a:pt x="20309" y="18639"/>
                    <a:pt x="20082" y="19608"/>
                  </a:cubicBezTo>
                  <a:cubicBezTo>
                    <a:pt x="19855" y="20577"/>
                    <a:pt x="19691" y="21076"/>
                    <a:pt x="19527" y="2157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1334583" y="5003800"/>
              <a:ext cx="94424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600"/>
                  </a:moveTo>
                  <a:cubicBezTo>
                    <a:pt x="155" y="11100"/>
                    <a:pt x="310" y="9600"/>
                    <a:pt x="484" y="9150"/>
                  </a:cubicBezTo>
                  <a:cubicBezTo>
                    <a:pt x="659" y="8700"/>
                    <a:pt x="852" y="9300"/>
                    <a:pt x="1041" y="9600"/>
                  </a:cubicBezTo>
                  <a:cubicBezTo>
                    <a:pt x="1230" y="9900"/>
                    <a:pt x="1414" y="9900"/>
                    <a:pt x="1608" y="9900"/>
                  </a:cubicBezTo>
                  <a:cubicBezTo>
                    <a:pt x="1801" y="9900"/>
                    <a:pt x="2005" y="9900"/>
                    <a:pt x="2193" y="9900"/>
                  </a:cubicBezTo>
                  <a:cubicBezTo>
                    <a:pt x="2382" y="9900"/>
                    <a:pt x="2557" y="9900"/>
                    <a:pt x="2745" y="9900"/>
                  </a:cubicBezTo>
                  <a:cubicBezTo>
                    <a:pt x="2934" y="9900"/>
                    <a:pt x="3138" y="9900"/>
                    <a:pt x="3317" y="9900"/>
                  </a:cubicBezTo>
                  <a:cubicBezTo>
                    <a:pt x="3496" y="9900"/>
                    <a:pt x="3651" y="9900"/>
                    <a:pt x="3813" y="9750"/>
                  </a:cubicBezTo>
                  <a:cubicBezTo>
                    <a:pt x="3975" y="9600"/>
                    <a:pt x="4145" y="9300"/>
                    <a:pt x="4321" y="9000"/>
                  </a:cubicBezTo>
                  <a:cubicBezTo>
                    <a:pt x="4498" y="8700"/>
                    <a:pt x="4682" y="8400"/>
                    <a:pt x="4864" y="8100"/>
                  </a:cubicBezTo>
                  <a:cubicBezTo>
                    <a:pt x="5045" y="7800"/>
                    <a:pt x="5224" y="7500"/>
                    <a:pt x="5416" y="7050"/>
                  </a:cubicBezTo>
                  <a:cubicBezTo>
                    <a:pt x="5607" y="6600"/>
                    <a:pt x="5810" y="6000"/>
                    <a:pt x="6014" y="5550"/>
                  </a:cubicBezTo>
                  <a:cubicBezTo>
                    <a:pt x="6217" y="5100"/>
                    <a:pt x="6420" y="4800"/>
                    <a:pt x="6578" y="4500"/>
                  </a:cubicBezTo>
                  <a:cubicBezTo>
                    <a:pt x="6735" y="4200"/>
                    <a:pt x="6847" y="3900"/>
                    <a:pt x="6958" y="3750"/>
                  </a:cubicBezTo>
                  <a:cubicBezTo>
                    <a:pt x="7069" y="3600"/>
                    <a:pt x="7181" y="3600"/>
                    <a:pt x="7297" y="3450"/>
                  </a:cubicBezTo>
                  <a:cubicBezTo>
                    <a:pt x="7413" y="3300"/>
                    <a:pt x="7534" y="3000"/>
                    <a:pt x="7653" y="2700"/>
                  </a:cubicBezTo>
                  <a:cubicBezTo>
                    <a:pt x="7771" y="2400"/>
                    <a:pt x="7888" y="2100"/>
                    <a:pt x="8006" y="1950"/>
                  </a:cubicBezTo>
                  <a:cubicBezTo>
                    <a:pt x="8125" y="1800"/>
                    <a:pt x="8246" y="1800"/>
                    <a:pt x="8440" y="1650"/>
                  </a:cubicBezTo>
                  <a:cubicBezTo>
                    <a:pt x="8633" y="1500"/>
                    <a:pt x="8900" y="1200"/>
                    <a:pt x="9086" y="1050"/>
                  </a:cubicBezTo>
                  <a:cubicBezTo>
                    <a:pt x="9272" y="900"/>
                    <a:pt x="9379" y="900"/>
                    <a:pt x="9505" y="750"/>
                  </a:cubicBezTo>
                  <a:cubicBezTo>
                    <a:pt x="9631" y="600"/>
                    <a:pt x="9776" y="300"/>
                    <a:pt x="9924" y="150"/>
                  </a:cubicBezTo>
                  <a:cubicBezTo>
                    <a:pt x="10071" y="0"/>
                    <a:pt x="10221" y="0"/>
                    <a:pt x="10369" y="0"/>
                  </a:cubicBezTo>
                  <a:cubicBezTo>
                    <a:pt x="10517" y="0"/>
                    <a:pt x="10662" y="0"/>
                    <a:pt x="10798" y="0"/>
                  </a:cubicBezTo>
                  <a:cubicBezTo>
                    <a:pt x="10933" y="0"/>
                    <a:pt x="11059" y="0"/>
                    <a:pt x="11197" y="0"/>
                  </a:cubicBezTo>
                  <a:cubicBezTo>
                    <a:pt x="11335" y="0"/>
                    <a:pt x="11485" y="0"/>
                    <a:pt x="11630" y="0"/>
                  </a:cubicBezTo>
                  <a:cubicBezTo>
                    <a:pt x="11776" y="0"/>
                    <a:pt x="11916" y="0"/>
                    <a:pt x="12054" y="0"/>
                  </a:cubicBezTo>
                  <a:cubicBezTo>
                    <a:pt x="12192" y="0"/>
                    <a:pt x="12328" y="0"/>
                    <a:pt x="12468" y="0"/>
                  </a:cubicBezTo>
                  <a:cubicBezTo>
                    <a:pt x="12608" y="0"/>
                    <a:pt x="12754" y="0"/>
                    <a:pt x="12901" y="0"/>
                  </a:cubicBezTo>
                  <a:cubicBezTo>
                    <a:pt x="13049" y="0"/>
                    <a:pt x="13199" y="0"/>
                    <a:pt x="13347" y="150"/>
                  </a:cubicBezTo>
                  <a:cubicBezTo>
                    <a:pt x="13495" y="300"/>
                    <a:pt x="13640" y="600"/>
                    <a:pt x="13850" y="1050"/>
                  </a:cubicBezTo>
                  <a:cubicBezTo>
                    <a:pt x="14061" y="1500"/>
                    <a:pt x="14337" y="2100"/>
                    <a:pt x="14548" y="2550"/>
                  </a:cubicBezTo>
                  <a:cubicBezTo>
                    <a:pt x="14758" y="3000"/>
                    <a:pt x="14904" y="3300"/>
                    <a:pt x="15044" y="3600"/>
                  </a:cubicBezTo>
                  <a:cubicBezTo>
                    <a:pt x="15184" y="3900"/>
                    <a:pt x="15320" y="4200"/>
                    <a:pt x="15456" y="4500"/>
                  </a:cubicBezTo>
                  <a:cubicBezTo>
                    <a:pt x="15591" y="4800"/>
                    <a:pt x="15727" y="5100"/>
                    <a:pt x="15848" y="5250"/>
                  </a:cubicBezTo>
                  <a:cubicBezTo>
                    <a:pt x="15969" y="5400"/>
                    <a:pt x="16075" y="5400"/>
                    <a:pt x="16201" y="5550"/>
                  </a:cubicBezTo>
                  <a:cubicBezTo>
                    <a:pt x="16327" y="5700"/>
                    <a:pt x="16472" y="6000"/>
                    <a:pt x="16601" y="6300"/>
                  </a:cubicBezTo>
                  <a:cubicBezTo>
                    <a:pt x="16729" y="6600"/>
                    <a:pt x="16840" y="6900"/>
                    <a:pt x="16961" y="7200"/>
                  </a:cubicBezTo>
                  <a:cubicBezTo>
                    <a:pt x="17082" y="7500"/>
                    <a:pt x="17213" y="7800"/>
                    <a:pt x="17341" y="8250"/>
                  </a:cubicBezTo>
                  <a:cubicBezTo>
                    <a:pt x="17470" y="8700"/>
                    <a:pt x="17596" y="9300"/>
                    <a:pt x="17714" y="9750"/>
                  </a:cubicBezTo>
                  <a:cubicBezTo>
                    <a:pt x="17833" y="10200"/>
                    <a:pt x="17944" y="10500"/>
                    <a:pt x="18056" y="10800"/>
                  </a:cubicBezTo>
                  <a:cubicBezTo>
                    <a:pt x="18167" y="11100"/>
                    <a:pt x="18278" y="11400"/>
                    <a:pt x="18392" y="11700"/>
                  </a:cubicBezTo>
                  <a:cubicBezTo>
                    <a:pt x="18506" y="12000"/>
                    <a:pt x="18622" y="12300"/>
                    <a:pt x="18784" y="12750"/>
                  </a:cubicBezTo>
                  <a:cubicBezTo>
                    <a:pt x="18947" y="13200"/>
                    <a:pt x="19155" y="13800"/>
                    <a:pt x="19356" y="14400"/>
                  </a:cubicBezTo>
                  <a:cubicBezTo>
                    <a:pt x="19557" y="15000"/>
                    <a:pt x="19750" y="15600"/>
                    <a:pt x="19963" y="16200"/>
                  </a:cubicBezTo>
                  <a:cubicBezTo>
                    <a:pt x="20176" y="16800"/>
                    <a:pt x="20409" y="17400"/>
                    <a:pt x="20641" y="18150"/>
                  </a:cubicBezTo>
                  <a:cubicBezTo>
                    <a:pt x="20874" y="18900"/>
                    <a:pt x="21106" y="19800"/>
                    <a:pt x="21266" y="20400"/>
                  </a:cubicBezTo>
                  <a:cubicBezTo>
                    <a:pt x="21426" y="21000"/>
                    <a:pt x="21513" y="213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483699" y="5902308"/>
              <a:ext cx="173800" cy="581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039" fill="norm" stroke="1" extrusionOk="0">
                  <a:moveTo>
                    <a:pt x="1523" y="9537"/>
                  </a:moveTo>
                  <a:cubicBezTo>
                    <a:pt x="1523" y="11529"/>
                    <a:pt x="1523" y="13520"/>
                    <a:pt x="2031" y="15703"/>
                  </a:cubicBezTo>
                  <a:cubicBezTo>
                    <a:pt x="2539" y="17886"/>
                    <a:pt x="3556" y="20260"/>
                    <a:pt x="3810" y="20873"/>
                  </a:cubicBezTo>
                  <a:cubicBezTo>
                    <a:pt x="4064" y="21486"/>
                    <a:pt x="3556" y="20337"/>
                    <a:pt x="2666" y="18537"/>
                  </a:cubicBezTo>
                  <a:cubicBezTo>
                    <a:pt x="1777" y="16737"/>
                    <a:pt x="506" y="14286"/>
                    <a:pt x="125" y="11490"/>
                  </a:cubicBezTo>
                  <a:cubicBezTo>
                    <a:pt x="-256" y="8695"/>
                    <a:pt x="252" y="5554"/>
                    <a:pt x="1396" y="3563"/>
                  </a:cubicBezTo>
                  <a:cubicBezTo>
                    <a:pt x="2539" y="1571"/>
                    <a:pt x="4318" y="729"/>
                    <a:pt x="6732" y="307"/>
                  </a:cubicBezTo>
                  <a:cubicBezTo>
                    <a:pt x="9146" y="-114"/>
                    <a:pt x="12196" y="-114"/>
                    <a:pt x="14864" y="384"/>
                  </a:cubicBezTo>
                  <a:cubicBezTo>
                    <a:pt x="17532" y="882"/>
                    <a:pt x="19819" y="1877"/>
                    <a:pt x="20582" y="2912"/>
                  </a:cubicBezTo>
                  <a:cubicBezTo>
                    <a:pt x="21344" y="3946"/>
                    <a:pt x="20582" y="5018"/>
                    <a:pt x="18168" y="5899"/>
                  </a:cubicBezTo>
                  <a:cubicBezTo>
                    <a:pt x="15753" y="6780"/>
                    <a:pt x="11688" y="7469"/>
                    <a:pt x="8765" y="7890"/>
                  </a:cubicBezTo>
                  <a:cubicBezTo>
                    <a:pt x="5843" y="8312"/>
                    <a:pt x="4064" y="8465"/>
                    <a:pt x="3302" y="8733"/>
                  </a:cubicBezTo>
                  <a:cubicBezTo>
                    <a:pt x="2539" y="9001"/>
                    <a:pt x="2793" y="9384"/>
                    <a:pt x="3048" y="9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631322" y="6121399"/>
              <a:ext cx="246062" cy="287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52" fill="norm" stroke="1" extrusionOk="0">
                  <a:moveTo>
                    <a:pt x="2076" y="14663"/>
                  </a:moveTo>
                  <a:cubicBezTo>
                    <a:pt x="1338" y="12771"/>
                    <a:pt x="599" y="10879"/>
                    <a:pt x="230" y="9539"/>
                  </a:cubicBezTo>
                  <a:cubicBezTo>
                    <a:pt x="-139" y="8199"/>
                    <a:pt x="-139" y="7410"/>
                    <a:pt x="784" y="6701"/>
                  </a:cubicBezTo>
                  <a:cubicBezTo>
                    <a:pt x="1707" y="5991"/>
                    <a:pt x="3553" y="5361"/>
                    <a:pt x="5676" y="6307"/>
                  </a:cubicBezTo>
                  <a:cubicBezTo>
                    <a:pt x="7799" y="7253"/>
                    <a:pt x="10199" y="9775"/>
                    <a:pt x="11399" y="12534"/>
                  </a:cubicBezTo>
                  <a:cubicBezTo>
                    <a:pt x="12599" y="15293"/>
                    <a:pt x="12599" y="18289"/>
                    <a:pt x="12138" y="19866"/>
                  </a:cubicBezTo>
                  <a:cubicBezTo>
                    <a:pt x="11676" y="21442"/>
                    <a:pt x="10753" y="21600"/>
                    <a:pt x="9830" y="21364"/>
                  </a:cubicBezTo>
                  <a:cubicBezTo>
                    <a:pt x="8907" y="21127"/>
                    <a:pt x="7984" y="20496"/>
                    <a:pt x="7246" y="18683"/>
                  </a:cubicBezTo>
                  <a:cubicBezTo>
                    <a:pt x="6507" y="16870"/>
                    <a:pt x="5953" y="13874"/>
                    <a:pt x="6876" y="10958"/>
                  </a:cubicBezTo>
                  <a:cubicBezTo>
                    <a:pt x="7799" y="8041"/>
                    <a:pt x="10199" y="5203"/>
                    <a:pt x="12876" y="3390"/>
                  </a:cubicBezTo>
                  <a:cubicBezTo>
                    <a:pt x="15553" y="1577"/>
                    <a:pt x="18507" y="788"/>
                    <a:pt x="214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944005" y="5956512"/>
              <a:ext cx="200079" cy="488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05" fill="norm" stroke="1" extrusionOk="0">
                  <a:moveTo>
                    <a:pt x="21492" y="1937"/>
                  </a:moveTo>
                  <a:cubicBezTo>
                    <a:pt x="20355" y="1288"/>
                    <a:pt x="19218" y="639"/>
                    <a:pt x="17854" y="269"/>
                  </a:cubicBezTo>
                  <a:cubicBezTo>
                    <a:pt x="16490" y="-102"/>
                    <a:pt x="14898" y="-195"/>
                    <a:pt x="12397" y="686"/>
                  </a:cubicBezTo>
                  <a:cubicBezTo>
                    <a:pt x="9896" y="1566"/>
                    <a:pt x="6486" y="3420"/>
                    <a:pt x="3985" y="5877"/>
                  </a:cubicBezTo>
                  <a:cubicBezTo>
                    <a:pt x="1484" y="8334"/>
                    <a:pt x="-108" y="11393"/>
                    <a:pt x="6" y="13850"/>
                  </a:cubicBezTo>
                  <a:cubicBezTo>
                    <a:pt x="119" y="16306"/>
                    <a:pt x="1938" y="18160"/>
                    <a:pt x="4326" y="19319"/>
                  </a:cubicBezTo>
                  <a:cubicBezTo>
                    <a:pt x="6713" y="20478"/>
                    <a:pt x="9669" y="20941"/>
                    <a:pt x="12625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1190650" y="5947712"/>
              <a:ext cx="175684" cy="427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5205" y="5512"/>
                  </a:moveTo>
                  <a:cubicBezTo>
                    <a:pt x="4164" y="7841"/>
                    <a:pt x="3123" y="10170"/>
                    <a:pt x="2082" y="12976"/>
                  </a:cubicBezTo>
                  <a:cubicBezTo>
                    <a:pt x="1041" y="15782"/>
                    <a:pt x="0" y="19065"/>
                    <a:pt x="0" y="18906"/>
                  </a:cubicBezTo>
                  <a:cubicBezTo>
                    <a:pt x="0" y="18747"/>
                    <a:pt x="1041" y="15147"/>
                    <a:pt x="2602" y="11812"/>
                  </a:cubicBezTo>
                  <a:cubicBezTo>
                    <a:pt x="4164" y="8476"/>
                    <a:pt x="6246" y="5406"/>
                    <a:pt x="7807" y="3394"/>
                  </a:cubicBezTo>
                  <a:cubicBezTo>
                    <a:pt x="9369" y="1382"/>
                    <a:pt x="10410" y="429"/>
                    <a:pt x="11451" y="112"/>
                  </a:cubicBezTo>
                  <a:cubicBezTo>
                    <a:pt x="12492" y="-206"/>
                    <a:pt x="13533" y="112"/>
                    <a:pt x="14573" y="1594"/>
                  </a:cubicBezTo>
                  <a:cubicBezTo>
                    <a:pt x="15614" y="3076"/>
                    <a:pt x="16655" y="5723"/>
                    <a:pt x="17436" y="8741"/>
                  </a:cubicBezTo>
                  <a:cubicBezTo>
                    <a:pt x="18217" y="11759"/>
                    <a:pt x="18737" y="15147"/>
                    <a:pt x="19388" y="17318"/>
                  </a:cubicBezTo>
                  <a:cubicBezTo>
                    <a:pt x="20039" y="19488"/>
                    <a:pt x="20819" y="20441"/>
                    <a:pt x="21600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1201233" y="6153150"/>
              <a:ext cx="1270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5200"/>
                    <a:pt x="5760" y="8800"/>
                    <a:pt x="9360" y="5200"/>
                  </a:cubicBezTo>
                  <a:cubicBezTo>
                    <a:pt x="12960" y="1600"/>
                    <a:pt x="1728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1379033" y="5949950"/>
              <a:ext cx="151387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600" fill="norm" stroke="1" extrusionOk="0">
                  <a:moveTo>
                    <a:pt x="0" y="0"/>
                  </a:moveTo>
                  <a:cubicBezTo>
                    <a:pt x="2959" y="338"/>
                    <a:pt x="5918" y="675"/>
                    <a:pt x="9321" y="2025"/>
                  </a:cubicBezTo>
                  <a:cubicBezTo>
                    <a:pt x="12723" y="3375"/>
                    <a:pt x="16570" y="5738"/>
                    <a:pt x="18789" y="8775"/>
                  </a:cubicBezTo>
                  <a:cubicBezTo>
                    <a:pt x="21008" y="11812"/>
                    <a:pt x="21600" y="15525"/>
                    <a:pt x="20860" y="17775"/>
                  </a:cubicBezTo>
                  <a:cubicBezTo>
                    <a:pt x="20121" y="20025"/>
                    <a:pt x="18049" y="20813"/>
                    <a:pt x="15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1772733" y="6096363"/>
              <a:ext cx="2413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979" y="11918"/>
                    <a:pt x="7958" y="3818"/>
                    <a:pt x="11558" y="1118"/>
                  </a:cubicBezTo>
                  <a:cubicBezTo>
                    <a:pt x="15158" y="-1582"/>
                    <a:pt x="1837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1836233" y="6210300"/>
              <a:ext cx="2286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2568235" y="5892799"/>
              <a:ext cx="493549" cy="477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60" fill="norm" stroke="1" extrusionOk="0">
                  <a:moveTo>
                    <a:pt x="17370" y="0"/>
                  </a:moveTo>
                  <a:cubicBezTo>
                    <a:pt x="14509" y="1816"/>
                    <a:pt x="11647" y="3632"/>
                    <a:pt x="8832" y="5352"/>
                  </a:cubicBezTo>
                  <a:cubicBezTo>
                    <a:pt x="6016" y="7073"/>
                    <a:pt x="3247" y="8697"/>
                    <a:pt x="1724" y="9701"/>
                  </a:cubicBezTo>
                  <a:cubicBezTo>
                    <a:pt x="201" y="10704"/>
                    <a:pt x="-76" y="11087"/>
                    <a:pt x="16" y="11373"/>
                  </a:cubicBezTo>
                  <a:cubicBezTo>
                    <a:pt x="109" y="11660"/>
                    <a:pt x="570" y="11851"/>
                    <a:pt x="1862" y="12042"/>
                  </a:cubicBezTo>
                  <a:cubicBezTo>
                    <a:pt x="3155" y="12234"/>
                    <a:pt x="5278" y="12425"/>
                    <a:pt x="6847" y="12616"/>
                  </a:cubicBezTo>
                  <a:cubicBezTo>
                    <a:pt x="8416" y="12807"/>
                    <a:pt x="9432" y="12998"/>
                    <a:pt x="10216" y="13237"/>
                  </a:cubicBezTo>
                  <a:cubicBezTo>
                    <a:pt x="11001" y="13476"/>
                    <a:pt x="11555" y="13763"/>
                    <a:pt x="11739" y="14145"/>
                  </a:cubicBezTo>
                  <a:cubicBezTo>
                    <a:pt x="11924" y="14527"/>
                    <a:pt x="11739" y="15005"/>
                    <a:pt x="10355" y="15818"/>
                  </a:cubicBezTo>
                  <a:cubicBezTo>
                    <a:pt x="8970" y="16630"/>
                    <a:pt x="6386" y="17777"/>
                    <a:pt x="4816" y="18494"/>
                  </a:cubicBezTo>
                  <a:cubicBezTo>
                    <a:pt x="3247" y="19211"/>
                    <a:pt x="2693" y="19497"/>
                    <a:pt x="2278" y="19832"/>
                  </a:cubicBezTo>
                  <a:cubicBezTo>
                    <a:pt x="1862" y="20166"/>
                    <a:pt x="1586" y="20549"/>
                    <a:pt x="1632" y="20883"/>
                  </a:cubicBezTo>
                  <a:cubicBezTo>
                    <a:pt x="1678" y="21218"/>
                    <a:pt x="2047" y="21504"/>
                    <a:pt x="3616" y="21552"/>
                  </a:cubicBezTo>
                  <a:cubicBezTo>
                    <a:pt x="5186" y="21600"/>
                    <a:pt x="7955" y="21409"/>
                    <a:pt x="11139" y="21122"/>
                  </a:cubicBezTo>
                  <a:cubicBezTo>
                    <a:pt x="14324" y="20835"/>
                    <a:pt x="17924" y="20453"/>
                    <a:pt x="21524" y="20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3398333" y="5726497"/>
              <a:ext cx="121377" cy="471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109" fill="norm" stroke="1" extrusionOk="0">
                  <a:moveTo>
                    <a:pt x="0" y="13127"/>
                  </a:moveTo>
                  <a:cubicBezTo>
                    <a:pt x="1831" y="15970"/>
                    <a:pt x="3661" y="18812"/>
                    <a:pt x="4759" y="20185"/>
                  </a:cubicBezTo>
                  <a:cubicBezTo>
                    <a:pt x="5858" y="21559"/>
                    <a:pt x="6224" y="21464"/>
                    <a:pt x="5675" y="19475"/>
                  </a:cubicBezTo>
                  <a:cubicBezTo>
                    <a:pt x="5125" y="17485"/>
                    <a:pt x="3661" y="13601"/>
                    <a:pt x="2746" y="10380"/>
                  </a:cubicBezTo>
                  <a:cubicBezTo>
                    <a:pt x="1831" y="7159"/>
                    <a:pt x="1464" y="4601"/>
                    <a:pt x="1464" y="3085"/>
                  </a:cubicBezTo>
                  <a:cubicBezTo>
                    <a:pt x="1464" y="1570"/>
                    <a:pt x="1831" y="1096"/>
                    <a:pt x="2746" y="717"/>
                  </a:cubicBezTo>
                  <a:cubicBezTo>
                    <a:pt x="3661" y="338"/>
                    <a:pt x="5125" y="54"/>
                    <a:pt x="6773" y="6"/>
                  </a:cubicBezTo>
                  <a:cubicBezTo>
                    <a:pt x="8420" y="-41"/>
                    <a:pt x="10251" y="148"/>
                    <a:pt x="13180" y="1380"/>
                  </a:cubicBezTo>
                  <a:cubicBezTo>
                    <a:pt x="16108" y="2612"/>
                    <a:pt x="20136" y="4885"/>
                    <a:pt x="20868" y="6780"/>
                  </a:cubicBezTo>
                  <a:cubicBezTo>
                    <a:pt x="21600" y="8675"/>
                    <a:pt x="19037" y="10191"/>
                    <a:pt x="15559" y="11185"/>
                  </a:cubicBezTo>
                  <a:cubicBezTo>
                    <a:pt x="12081" y="12180"/>
                    <a:pt x="7688" y="12654"/>
                    <a:pt x="3295" y="13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3539041" y="5969000"/>
              <a:ext cx="164093" cy="216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38" fill="norm" stroke="1" extrusionOk="0">
                  <a:moveTo>
                    <a:pt x="2360" y="11324"/>
                  </a:moveTo>
                  <a:cubicBezTo>
                    <a:pt x="1530" y="9856"/>
                    <a:pt x="699" y="8388"/>
                    <a:pt x="283" y="7130"/>
                  </a:cubicBezTo>
                  <a:cubicBezTo>
                    <a:pt x="-132" y="5872"/>
                    <a:pt x="-132" y="4823"/>
                    <a:pt x="560" y="4194"/>
                  </a:cubicBezTo>
                  <a:cubicBezTo>
                    <a:pt x="1253" y="3565"/>
                    <a:pt x="2637" y="3355"/>
                    <a:pt x="4991" y="4299"/>
                  </a:cubicBezTo>
                  <a:cubicBezTo>
                    <a:pt x="7345" y="5243"/>
                    <a:pt x="10668" y="7340"/>
                    <a:pt x="12606" y="10066"/>
                  </a:cubicBezTo>
                  <a:cubicBezTo>
                    <a:pt x="14545" y="12792"/>
                    <a:pt x="15099" y="16148"/>
                    <a:pt x="14960" y="18245"/>
                  </a:cubicBezTo>
                  <a:cubicBezTo>
                    <a:pt x="14822" y="20342"/>
                    <a:pt x="13991" y="21181"/>
                    <a:pt x="12883" y="21390"/>
                  </a:cubicBezTo>
                  <a:cubicBezTo>
                    <a:pt x="11776" y="21600"/>
                    <a:pt x="10391" y="21181"/>
                    <a:pt x="9560" y="18979"/>
                  </a:cubicBezTo>
                  <a:cubicBezTo>
                    <a:pt x="8730" y="16777"/>
                    <a:pt x="8453" y="12792"/>
                    <a:pt x="10530" y="9332"/>
                  </a:cubicBezTo>
                  <a:cubicBezTo>
                    <a:pt x="12606" y="5872"/>
                    <a:pt x="17037" y="2936"/>
                    <a:pt x="214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3851934" y="5822471"/>
              <a:ext cx="124250" cy="387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509" fill="norm" stroke="1" extrusionOk="0">
                  <a:moveTo>
                    <a:pt x="20786" y="1083"/>
                  </a:moveTo>
                  <a:cubicBezTo>
                    <a:pt x="18661" y="613"/>
                    <a:pt x="16537" y="144"/>
                    <a:pt x="14589" y="26"/>
                  </a:cubicBezTo>
                  <a:cubicBezTo>
                    <a:pt x="12642" y="-91"/>
                    <a:pt x="10871" y="144"/>
                    <a:pt x="8570" y="1494"/>
                  </a:cubicBezTo>
                  <a:cubicBezTo>
                    <a:pt x="6268" y="2844"/>
                    <a:pt x="3435" y="5309"/>
                    <a:pt x="1665" y="8126"/>
                  </a:cubicBezTo>
                  <a:cubicBezTo>
                    <a:pt x="-106" y="10944"/>
                    <a:pt x="-814" y="14113"/>
                    <a:pt x="1311" y="16402"/>
                  </a:cubicBezTo>
                  <a:cubicBezTo>
                    <a:pt x="3435" y="18692"/>
                    <a:pt x="8393" y="20100"/>
                    <a:pt x="13350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4112467" y="5787289"/>
              <a:ext cx="178323" cy="423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76" fill="norm" stroke="1" extrusionOk="0">
                  <a:moveTo>
                    <a:pt x="11083" y="5034"/>
                  </a:moveTo>
                  <a:cubicBezTo>
                    <a:pt x="8796" y="7828"/>
                    <a:pt x="6509" y="10622"/>
                    <a:pt x="4984" y="12879"/>
                  </a:cubicBezTo>
                  <a:cubicBezTo>
                    <a:pt x="3460" y="15136"/>
                    <a:pt x="2697" y="16855"/>
                    <a:pt x="2189" y="17983"/>
                  </a:cubicBezTo>
                  <a:cubicBezTo>
                    <a:pt x="1681" y="19112"/>
                    <a:pt x="1427" y="19649"/>
                    <a:pt x="1046" y="20240"/>
                  </a:cubicBezTo>
                  <a:cubicBezTo>
                    <a:pt x="664" y="20831"/>
                    <a:pt x="156" y="21476"/>
                    <a:pt x="29" y="21476"/>
                  </a:cubicBezTo>
                  <a:cubicBezTo>
                    <a:pt x="-98" y="21476"/>
                    <a:pt x="156" y="20831"/>
                    <a:pt x="1554" y="18628"/>
                  </a:cubicBezTo>
                  <a:cubicBezTo>
                    <a:pt x="2951" y="16425"/>
                    <a:pt x="5493" y="12664"/>
                    <a:pt x="8161" y="9386"/>
                  </a:cubicBezTo>
                  <a:cubicBezTo>
                    <a:pt x="10829" y="6109"/>
                    <a:pt x="13624" y="3315"/>
                    <a:pt x="15530" y="1757"/>
                  </a:cubicBezTo>
                  <a:cubicBezTo>
                    <a:pt x="17436" y="198"/>
                    <a:pt x="18453" y="-124"/>
                    <a:pt x="19088" y="37"/>
                  </a:cubicBezTo>
                  <a:cubicBezTo>
                    <a:pt x="19723" y="198"/>
                    <a:pt x="19977" y="843"/>
                    <a:pt x="20358" y="3100"/>
                  </a:cubicBezTo>
                  <a:cubicBezTo>
                    <a:pt x="20740" y="5357"/>
                    <a:pt x="21248" y="9225"/>
                    <a:pt x="21375" y="12288"/>
                  </a:cubicBezTo>
                  <a:cubicBezTo>
                    <a:pt x="21502" y="15351"/>
                    <a:pt x="21248" y="17607"/>
                    <a:pt x="20994" y="19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4141283" y="6045200"/>
              <a:ext cx="133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4400"/>
                    <a:pt x="10971" y="7200"/>
                    <a:pt x="14571" y="3600"/>
                  </a:cubicBezTo>
                  <a:cubicBezTo>
                    <a:pt x="18171" y="0"/>
                    <a:pt x="198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4492650" y="5607050"/>
              <a:ext cx="55034" cy="75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1876"/>
                    <a:pt x="21600" y="3751"/>
                    <a:pt x="19938" y="5899"/>
                  </a:cubicBezTo>
                  <a:cubicBezTo>
                    <a:pt x="18277" y="8047"/>
                    <a:pt x="14954" y="10467"/>
                    <a:pt x="11631" y="12555"/>
                  </a:cubicBezTo>
                  <a:cubicBezTo>
                    <a:pt x="8308" y="14642"/>
                    <a:pt x="4985" y="16397"/>
                    <a:pt x="2908" y="17637"/>
                  </a:cubicBezTo>
                  <a:cubicBezTo>
                    <a:pt x="831" y="18877"/>
                    <a:pt x="0" y="19603"/>
                    <a:pt x="0" y="20148"/>
                  </a:cubicBezTo>
                  <a:cubicBezTo>
                    <a:pt x="0" y="20692"/>
                    <a:pt x="831" y="21055"/>
                    <a:pt x="3323" y="21267"/>
                  </a:cubicBezTo>
                  <a:cubicBezTo>
                    <a:pt x="5815" y="21479"/>
                    <a:pt x="9969" y="21539"/>
                    <a:pt x="141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4708550" y="5767891"/>
              <a:ext cx="216233" cy="474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10" fill="norm" stroke="1" extrusionOk="0">
                  <a:moveTo>
                    <a:pt x="19293" y="3920"/>
                  </a:moveTo>
                  <a:cubicBezTo>
                    <a:pt x="19503" y="3442"/>
                    <a:pt x="19713" y="2964"/>
                    <a:pt x="20237" y="2295"/>
                  </a:cubicBezTo>
                  <a:cubicBezTo>
                    <a:pt x="20761" y="1626"/>
                    <a:pt x="21600" y="766"/>
                    <a:pt x="21390" y="336"/>
                  </a:cubicBezTo>
                  <a:cubicBezTo>
                    <a:pt x="21181" y="-94"/>
                    <a:pt x="19922" y="-94"/>
                    <a:pt x="17511" y="241"/>
                  </a:cubicBezTo>
                  <a:cubicBezTo>
                    <a:pt x="15099" y="575"/>
                    <a:pt x="11534" y="1244"/>
                    <a:pt x="8703" y="2439"/>
                  </a:cubicBezTo>
                  <a:cubicBezTo>
                    <a:pt x="5872" y="3633"/>
                    <a:pt x="3775" y="5354"/>
                    <a:pt x="2517" y="7361"/>
                  </a:cubicBezTo>
                  <a:cubicBezTo>
                    <a:pt x="1258" y="9368"/>
                    <a:pt x="839" y="11662"/>
                    <a:pt x="524" y="13764"/>
                  </a:cubicBezTo>
                  <a:cubicBezTo>
                    <a:pt x="210" y="15867"/>
                    <a:pt x="0" y="17779"/>
                    <a:pt x="0" y="18973"/>
                  </a:cubicBezTo>
                  <a:cubicBezTo>
                    <a:pt x="0" y="20168"/>
                    <a:pt x="210" y="20646"/>
                    <a:pt x="1363" y="20980"/>
                  </a:cubicBezTo>
                  <a:cubicBezTo>
                    <a:pt x="2517" y="21315"/>
                    <a:pt x="4614" y="21506"/>
                    <a:pt x="7864" y="21363"/>
                  </a:cubicBezTo>
                  <a:cubicBezTo>
                    <a:pt x="11115" y="21219"/>
                    <a:pt x="15518" y="20741"/>
                    <a:pt x="19922" y="20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4706433" y="6063027"/>
              <a:ext cx="2095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800" y="11040"/>
                    <a:pt x="9600" y="1783"/>
                    <a:pt x="13200" y="240"/>
                  </a:cubicBezTo>
                  <a:cubicBezTo>
                    <a:pt x="16800" y="-1303"/>
                    <a:pt x="192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5062033" y="6089649"/>
              <a:ext cx="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5081083" y="5962650"/>
              <a:ext cx="44451" cy="41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98" fill="norm" stroke="1" extrusionOk="0">
                  <a:moveTo>
                    <a:pt x="0" y="0"/>
                  </a:moveTo>
                  <a:cubicBezTo>
                    <a:pt x="2057" y="5143"/>
                    <a:pt x="4114" y="10286"/>
                    <a:pt x="7714" y="14400"/>
                  </a:cubicBezTo>
                  <a:cubicBezTo>
                    <a:pt x="11314" y="18514"/>
                    <a:pt x="16457" y="21600"/>
                    <a:pt x="19029" y="19543"/>
                  </a:cubicBezTo>
                  <a:cubicBezTo>
                    <a:pt x="21600" y="17486"/>
                    <a:pt x="21600" y="10286"/>
                    <a:pt x="21600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5201733" y="5721350"/>
              <a:ext cx="195263" cy="558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600" fill="norm" stroke="1" extrusionOk="0">
                  <a:moveTo>
                    <a:pt x="0" y="0"/>
                  </a:moveTo>
                  <a:cubicBezTo>
                    <a:pt x="3638" y="2700"/>
                    <a:pt x="7276" y="5400"/>
                    <a:pt x="10800" y="7855"/>
                  </a:cubicBezTo>
                  <a:cubicBezTo>
                    <a:pt x="14324" y="10309"/>
                    <a:pt x="17735" y="12518"/>
                    <a:pt x="19554" y="14441"/>
                  </a:cubicBezTo>
                  <a:cubicBezTo>
                    <a:pt x="21373" y="16364"/>
                    <a:pt x="21600" y="18000"/>
                    <a:pt x="19326" y="19145"/>
                  </a:cubicBezTo>
                  <a:cubicBezTo>
                    <a:pt x="17053" y="20291"/>
                    <a:pt x="12278" y="20945"/>
                    <a:pt x="75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5538283" y="6248400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5874833" y="5730229"/>
              <a:ext cx="157799" cy="555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1322" fill="norm" stroke="1" extrusionOk="0">
                  <a:moveTo>
                    <a:pt x="0" y="8917"/>
                  </a:moveTo>
                  <a:cubicBezTo>
                    <a:pt x="554" y="12084"/>
                    <a:pt x="1108" y="15251"/>
                    <a:pt x="1523" y="17199"/>
                  </a:cubicBezTo>
                  <a:cubicBezTo>
                    <a:pt x="1938" y="19148"/>
                    <a:pt x="2215" y="19879"/>
                    <a:pt x="2354" y="20448"/>
                  </a:cubicBezTo>
                  <a:cubicBezTo>
                    <a:pt x="2492" y="21016"/>
                    <a:pt x="2492" y="21422"/>
                    <a:pt x="2215" y="21300"/>
                  </a:cubicBezTo>
                  <a:cubicBezTo>
                    <a:pt x="1938" y="21178"/>
                    <a:pt x="1385" y="20529"/>
                    <a:pt x="969" y="18742"/>
                  </a:cubicBezTo>
                  <a:cubicBezTo>
                    <a:pt x="554" y="16956"/>
                    <a:pt x="277" y="14033"/>
                    <a:pt x="692" y="11190"/>
                  </a:cubicBezTo>
                  <a:cubicBezTo>
                    <a:pt x="1108" y="8348"/>
                    <a:pt x="2215" y="5587"/>
                    <a:pt x="3185" y="3760"/>
                  </a:cubicBezTo>
                  <a:cubicBezTo>
                    <a:pt x="4154" y="1933"/>
                    <a:pt x="4985" y="1040"/>
                    <a:pt x="6092" y="512"/>
                  </a:cubicBezTo>
                  <a:cubicBezTo>
                    <a:pt x="7200" y="-16"/>
                    <a:pt x="8585" y="-178"/>
                    <a:pt x="10938" y="228"/>
                  </a:cubicBezTo>
                  <a:cubicBezTo>
                    <a:pt x="13292" y="634"/>
                    <a:pt x="16615" y="1608"/>
                    <a:pt x="18692" y="2705"/>
                  </a:cubicBezTo>
                  <a:cubicBezTo>
                    <a:pt x="20769" y="3801"/>
                    <a:pt x="21600" y="5019"/>
                    <a:pt x="19108" y="6359"/>
                  </a:cubicBezTo>
                  <a:cubicBezTo>
                    <a:pt x="16615" y="7699"/>
                    <a:pt x="10800" y="9160"/>
                    <a:pt x="4985" y="10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6014533" y="5981700"/>
              <a:ext cx="177801" cy="258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6849"/>
                  </a:moveTo>
                  <a:cubicBezTo>
                    <a:pt x="1543" y="6498"/>
                    <a:pt x="3086" y="6146"/>
                    <a:pt x="4371" y="6410"/>
                  </a:cubicBezTo>
                  <a:cubicBezTo>
                    <a:pt x="5657" y="6673"/>
                    <a:pt x="6686" y="7551"/>
                    <a:pt x="7843" y="9746"/>
                  </a:cubicBezTo>
                  <a:cubicBezTo>
                    <a:pt x="9000" y="11941"/>
                    <a:pt x="10286" y="15454"/>
                    <a:pt x="10929" y="17649"/>
                  </a:cubicBezTo>
                  <a:cubicBezTo>
                    <a:pt x="11571" y="19844"/>
                    <a:pt x="11571" y="20722"/>
                    <a:pt x="10929" y="21161"/>
                  </a:cubicBezTo>
                  <a:cubicBezTo>
                    <a:pt x="10286" y="21600"/>
                    <a:pt x="9000" y="21600"/>
                    <a:pt x="8100" y="21073"/>
                  </a:cubicBezTo>
                  <a:cubicBezTo>
                    <a:pt x="7200" y="20546"/>
                    <a:pt x="6686" y="19493"/>
                    <a:pt x="7457" y="16332"/>
                  </a:cubicBezTo>
                  <a:cubicBezTo>
                    <a:pt x="8229" y="13171"/>
                    <a:pt x="10286" y="7902"/>
                    <a:pt x="12857" y="4829"/>
                  </a:cubicBezTo>
                  <a:cubicBezTo>
                    <a:pt x="15429" y="1756"/>
                    <a:pt x="18514" y="87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6309676" y="5922230"/>
              <a:ext cx="149358" cy="326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7" h="21474" fill="norm" stroke="1" extrusionOk="0">
                  <a:moveTo>
                    <a:pt x="20597" y="1825"/>
                  </a:moveTo>
                  <a:cubicBezTo>
                    <a:pt x="16802" y="849"/>
                    <a:pt x="13008" y="-126"/>
                    <a:pt x="9797" y="13"/>
                  </a:cubicBezTo>
                  <a:cubicBezTo>
                    <a:pt x="6586" y="153"/>
                    <a:pt x="3959" y="1407"/>
                    <a:pt x="2062" y="3567"/>
                  </a:cubicBezTo>
                  <a:cubicBezTo>
                    <a:pt x="165" y="5727"/>
                    <a:pt x="-1003" y="8793"/>
                    <a:pt x="1186" y="11928"/>
                  </a:cubicBezTo>
                  <a:cubicBezTo>
                    <a:pt x="3375" y="15064"/>
                    <a:pt x="8921" y="18269"/>
                    <a:pt x="14467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6561228" y="5828092"/>
              <a:ext cx="266106" cy="407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552" fill="norm" stroke="1" extrusionOk="0">
                  <a:moveTo>
                    <a:pt x="21552" y="2414"/>
                  </a:moveTo>
                  <a:cubicBezTo>
                    <a:pt x="21209" y="1855"/>
                    <a:pt x="20866" y="1295"/>
                    <a:pt x="20352" y="847"/>
                  </a:cubicBezTo>
                  <a:cubicBezTo>
                    <a:pt x="19838" y="400"/>
                    <a:pt x="19152" y="64"/>
                    <a:pt x="18295" y="8"/>
                  </a:cubicBezTo>
                  <a:cubicBezTo>
                    <a:pt x="17438" y="-48"/>
                    <a:pt x="16409" y="176"/>
                    <a:pt x="14095" y="1295"/>
                  </a:cubicBezTo>
                  <a:cubicBezTo>
                    <a:pt x="11781" y="2414"/>
                    <a:pt x="8181" y="4429"/>
                    <a:pt x="5609" y="6947"/>
                  </a:cubicBezTo>
                  <a:cubicBezTo>
                    <a:pt x="3038" y="9465"/>
                    <a:pt x="1495" y="12487"/>
                    <a:pt x="723" y="14613"/>
                  </a:cubicBezTo>
                  <a:cubicBezTo>
                    <a:pt x="-48" y="16740"/>
                    <a:pt x="-48" y="17971"/>
                    <a:pt x="38" y="18866"/>
                  </a:cubicBezTo>
                  <a:cubicBezTo>
                    <a:pt x="123" y="19761"/>
                    <a:pt x="295" y="20321"/>
                    <a:pt x="1666" y="20769"/>
                  </a:cubicBezTo>
                  <a:cubicBezTo>
                    <a:pt x="3038" y="21216"/>
                    <a:pt x="5609" y="21552"/>
                    <a:pt x="8181" y="21552"/>
                  </a:cubicBezTo>
                  <a:cubicBezTo>
                    <a:pt x="10752" y="21552"/>
                    <a:pt x="13323" y="21216"/>
                    <a:pt x="15895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6554283" y="6102350"/>
              <a:ext cx="2159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65" y="10800"/>
                    <a:pt x="5929" y="0"/>
                    <a:pt x="9529" y="0"/>
                  </a:cubicBezTo>
                  <a:cubicBezTo>
                    <a:pt x="13129" y="0"/>
                    <a:pt x="1736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6859083" y="6146800"/>
              <a:ext cx="381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320"/>
                    <a:pt x="12000" y="8640"/>
                    <a:pt x="8400" y="12240"/>
                  </a:cubicBezTo>
                  <a:cubicBezTo>
                    <a:pt x="4800" y="15840"/>
                    <a:pt x="24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7005133" y="5822950"/>
              <a:ext cx="191569" cy="59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600" fill="norm" stroke="1" extrusionOk="0">
                  <a:moveTo>
                    <a:pt x="3447" y="0"/>
                  </a:moveTo>
                  <a:cubicBezTo>
                    <a:pt x="6204" y="1316"/>
                    <a:pt x="8962" y="2632"/>
                    <a:pt x="11834" y="4452"/>
                  </a:cubicBezTo>
                  <a:cubicBezTo>
                    <a:pt x="14706" y="6271"/>
                    <a:pt x="17694" y="8594"/>
                    <a:pt x="19417" y="10684"/>
                  </a:cubicBezTo>
                  <a:cubicBezTo>
                    <a:pt x="21140" y="12774"/>
                    <a:pt x="21600" y="14632"/>
                    <a:pt x="18728" y="16258"/>
                  </a:cubicBezTo>
                  <a:cubicBezTo>
                    <a:pt x="15855" y="17884"/>
                    <a:pt x="9651" y="19277"/>
                    <a:pt x="5974" y="20129"/>
                  </a:cubicBezTo>
                  <a:cubicBezTo>
                    <a:pt x="2298" y="20981"/>
                    <a:pt x="1149" y="212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6871783" y="604520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2680783" y="6604000"/>
              <a:ext cx="254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032"/>
                    <a:pt x="14400" y="8064"/>
                    <a:pt x="18000" y="11664"/>
                  </a:cubicBezTo>
                  <a:cubicBezTo>
                    <a:pt x="21600" y="15264"/>
                    <a:pt x="21600" y="18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2699833" y="6477705"/>
              <a:ext cx="38101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0" y="12126"/>
                    <a:pt x="0" y="4168"/>
                    <a:pt x="3600" y="1326"/>
                  </a:cubicBezTo>
                  <a:cubicBezTo>
                    <a:pt x="7200" y="-1516"/>
                    <a:pt x="14400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2826833" y="6615477"/>
              <a:ext cx="1016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400" y="4868"/>
                    <a:pt x="10800" y="-1303"/>
                    <a:pt x="14400" y="240"/>
                  </a:cubicBezTo>
                  <a:cubicBezTo>
                    <a:pt x="18000" y="1783"/>
                    <a:pt x="198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2845883" y="6737350"/>
              <a:ext cx="952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3125283" y="6629400"/>
              <a:ext cx="127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829"/>
                    <a:pt x="0" y="5657"/>
                    <a:pt x="0" y="9257"/>
                  </a:cubicBezTo>
                  <a:cubicBezTo>
                    <a:pt x="0" y="12857"/>
                    <a:pt x="10800" y="17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2658276" y="5613130"/>
              <a:ext cx="149508" cy="230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145" fill="norm" stroke="1" extrusionOk="0">
                  <a:moveTo>
                    <a:pt x="496" y="6447"/>
                  </a:moveTo>
                  <a:cubicBezTo>
                    <a:pt x="192" y="8782"/>
                    <a:pt x="-112" y="11117"/>
                    <a:pt x="40" y="13258"/>
                  </a:cubicBezTo>
                  <a:cubicBezTo>
                    <a:pt x="192" y="15398"/>
                    <a:pt x="801" y="17344"/>
                    <a:pt x="1409" y="18804"/>
                  </a:cubicBezTo>
                  <a:cubicBezTo>
                    <a:pt x="2018" y="20263"/>
                    <a:pt x="2626" y="21236"/>
                    <a:pt x="3082" y="21139"/>
                  </a:cubicBezTo>
                  <a:cubicBezTo>
                    <a:pt x="3539" y="21041"/>
                    <a:pt x="3843" y="19874"/>
                    <a:pt x="4299" y="16566"/>
                  </a:cubicBezTo>
                  <a:cubicBezTo>
                    <a:pt x="4756" y="13258"/>
                    <a:pt x="5364" y="7809"/>
                    <a:pt x="6125" y="4695"/>
                  </a:cubicBezTo>
                  <a:cubicBezTo>
                    <a:pt x="6885" y="1582"/>
                    <a:pt x="7798" y="804"/>
                    <a:pt x="9015" y="317"/>
                  </a:cubicBezTo>
                  <a:cubicBezTo>
                    <a:pt x="10232" y="-169"/>
                    <a:pt x="11753" y="-364"/>
                    <a:pt x="13882" y="1777"/>
                  </a:cubicBezTo>
                  <a:cubicBezTo>
                    <a:pt x="16012" y="3917"/>
                    <a:pt x="18750" y="8393"/>
                    <a:pt x="20119" y="11993"/>
                  </a:cubicBezTo>
                  <a:cubicBezTo>
                    <a:pt x="21488" y="15593"/>
                    <a:pt x="21488" y="18317"/>
                    <a:pt x="21488" y="21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7443283" y="6464812"/>
              <a:ext cx="52694" cy="145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217" fill="norm" stroke="1" extrusionOk="0">
                  <a:moveTo>
                    <a:pt x="17446" y="5480"/>
                  </a:moveTo>
                  <a:cubicBezTo>
                    <a:pt x="18277" y="3011"/>
                    <a:pt x="19108" y="543"/>
                    <a:pt x="19938" y="80"/>
                  </a:cubicBezTo>
                  <a:cubicBezTo>
                    <a:pt x="20769" y="-383"/>
                    <a:pt x="21600" y="1160"/>
                    <a:pt x="18277" y="5017"/>
                  </a:cubicBezTo>
                  <a:cubicBezTo>
                    <a:pt x="14954" y="8874"/>
                    <a:pt x="7477" y="15046"/>
                    <a:pt x="0" y="2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8453784" y="5601316"/>
              <a:ext cx="259500" cy="451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28" fill="norm" stroke="1" extrusionOk="0">
                  <a:moveTo>
                    <a:pt x="18895" y="2971"/>
                  </a:moveTo>
                  <a:cubicBezTo>
                    <a:pt x="18895" y="2471"/>
                    <a:pt x="18895" y="1971"/>
                    <a:pt x="18456" y="1421"/>
                  </a:cubicBezTo>
                  <a:cubicBezTo>
                    <a:pt x="18017" y="871"/>
                    <a:pt x="17139" y="271"/>
                    <a:pt x="15997" y="71"/>
                  </a:cubicBezTo>
                  <a:cubicBezTo>
                    <a:pt x="14856" y="-129"/>
                    <a:pt x="13451" y="71"/>
                    <a:pt x="11695" y="971"/>
                  </a:cubicBezTo>
                  <a:cubicBezTo>
                    <a:pt x="9939" y="1871"/>
                    <a:pt x="7831" y="3471"/>
                    <a:pt x="5988" y="5871"/>
                  </a:cubicBezTo>
                  <a:cubicBezTo>
                    <a:pt x="4144" y="8271"/>
                    <a:pt x="2563" y="11471"/>
                    <a:pt x="1597" y="13721"/>
                  </a:cubicBezTo>
                  <a:cubicBezTo>
                    <a:pt x="631" y="15971"/>
                    <a:pt x="280" y="17271"/>
                    <a:pt x="105" y="18371"/>
                  </a:cubicBezTo>
                  <a:cubicBezTo>
                    <a:pt x="-71" y="19471"/>
                    <a:pt x="-71" y="20371"/>
                    <a:pt x="456" y="20871"/>
                  </a:cubicBezTo>
                  <a:cubicBezTo>
                    <a:pt x="983" y="21371"/>
                    <a:pt x="2036" y="21471"/>
                    <a:pt x="5022" y="21121"/>
                  </a:cubicBezTo>
                  <a:cubicBezTo>
                    <a:pt x="8007" y="20771"/>
                    <a:pt x="12924" y="19971"/>
                    <a:pt x="15997" y="19421"/>
                  </a:cubicBezTo>
                  <a:cubicBezTo>
                    <a:pt x="19070" y="18871"/>
                    <a:pt x="20300" y="18571"/>
                    <a:pt x="21529" y="18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8465633" y="5886450"/>
              <a:ext cx="1841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93" y="15840"/>
                    <a:pt x="1986" y="10080"/>
                    <a:pt x="5586" y="6480"/>
                  </a:cubicBezTo>
                  <a:cubicBezTo>
                    <a:pt x="9186" y="2880"/>
                    <a:pt x="1539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8814883" y="5949950"/>
              <a:ext cx="63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8872033" y="6083300"/>
              <a:ext cx="825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9151433" y="6038850"/>
              <a:ext cx="95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9456233" y="6007100"/>
              <a:ext cx="635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14400"/>
                    <a:pt x="4320" y="7200"/>
                    <a:pt x="7920" y="3600"/>
                  </a:cubicBezTo>
                  <a:cubicBezTo>
                    <a:pt x="11520" y="0"/>
                    <a:pt x="165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9589583" y="6057900"/>
              <a:ext cx="1079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9850467" y="5658355"/>
              <a:ext cx="227704" cy="395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572" fill="norm" stroke="1" extrusionOk="0">
                  <a:moveTo>
                    <a:pt x="20757" y="1705"/>
                  </a:moveTo>
                  <a:cubicBezTo>
                    <a:pt x="21154" y="1127"/>
                    <a:pt x="21550" y="550"/>
                    <a:pt x="21154" y="261"/>
                  </a:cubicBezTo>
                  <a:cubicBezTo>
                    <a:pt x="20757" y="-28"/>
                    <a:pt x="19568" y="-28"/>
                    <a:pt x="17884" y="30"/>
                  </a:cubicBezTo>
                  <a:cubicBezTo>
                    <a:pt x="16200" y="88"/>
                    <a:pt x="14020" y="203"/>
                    <a:pt x="11939" y="1185"/>
                  </a:cubicBezTo>
                  <a:cubicBezTo>
                    <a:pt x="9858" y="2167"/>
                    <a:pt x="7877" y="4015"/>
                    <a:pt x="5994" y="6787"/>
                  </a:cubicBezTo>
                  <a:cubicBezTo>
                    <a:pt x="4111" y="9559"/>
                    <a:pt x="2328" y="13255"/>
                    <a:pt x="1337" y="15450"/>
                  </a:cubicBezTo>
                  <a:cubicBezTo>
                    <a:pt x="346" y="17645"/>
                    <a:pt x="148" y="18338"/>
                    <a:pt x="49" y="19031"/>
                  </a:cubicBezTo>
                  <a:cubicBezTo>
                    <a:pt x="-50" y="19724"/>
                    <a:pt x="-50" y="20417"/>
                    <a:pt x="544" y="20879"/>
                  </a:cubicBezTo>
                  <a:cubicBezTo>
                    <a:pt x="1139" y="21341"/>
                    <a:pt x="2328" y="21572"/>
                    <a:pt x="5400" y="21572"/>
                  </a:cubicBezTo>
                  <a:cubicBezTo>
                    <a:pt x="8471" y="21572"/>
                    <a:pt x="13425" y="21341"/>
                    <a:pt x="18379" y="21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9875333" y="5924550"/>
              <a:ext cx="1016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4400"/>
                    <a:pt x="2700" y="7200"/>
                    <a:pt x="6300" y="3600"/>
                  </a:cubicBezTo>
                  <a:cubicBezTo>
                    <a:pt x="9900" y="0"/>
                    <a:pt x="157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10083663" y="5953759"/>
              <a:ext cx="202537" cy="180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0913" fill="norm" stroke="1" extrusionOk="0">
                  <a:moveTo>
                    <a:pt x="3469" y="7658"/>
                  </a:moveTo>
                  <a:cubicBezTo>
                    <a:pt x="2578" y="11095"/>
                    <a:pt x="1687" y="14531"/>
                    <a:pt x="1019" y="16863"/>
                  </a:cubicBezTo>
                  <a:cubicBezTo>
                    <a:pt x="351" y="19195"/>
                    <a:pt x="-94" y="20422"/>
                    <a:pt x="17" y="19931"/>
                  </a:cubicBezTo>
                  <a:cubicBezTo>
                    <a:pt x="129" y="19440"/>
                    <a:pt x="797" y="17231"/>
                    <a:pt x="2578" y="13672"/>
                  </a:cubicBezTo>
                  <a:cubicBezTo>
                    <a:pt x="4360" y="10113"/>
                    <a:pt x="7254" y="5204"/>
                    <a:pt x="9927" y="2504"/>
                  </a:cubicBezTo>
                  <a:cubicBezTo>
                    <a:pt x="12599" y="-196"/>
                    <a:pt x="15048" y="-687"/>
                    <a:pt x="17164" y="908"/>
                  </a:cubicBezTo>
                  <a:cubicBezTo>
                    <a:pt x="19279" y="2504"/>
                    <a:pt x="21061" y="6186"/>
                    <a:pt x="21283" y="9868"/>
                  </a:cubicBezTo>
                  <a:cubicBezTo>
                    <a:pt x="21506" y="13549"/>
                    <a:pt x="20170" y="17231"/>
                    <a:pt x="18834" y="20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10669083" y="5572704"/>
              <a:ext cx="675778" cy="495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348" fill="norm" stroke="1" extrusionOk="0">
                  <a:moveTo>
                    <a:pt x="7088" y="2846"/>
                  </a:moveTo>
                  <a:cubicBezTo>
                    <a:pt x="6548" y="1843"/>
                    <a:pt x="6008" y="841"/>
                    <a:pt x="5569" y="339"/>
                  </a:cubicBezTo>
                  <a:cubicBezTo>
                    <a:pt x="5130" y="-162"/>
                    <a:pt x="4793" y="-162"/>
                    <a:pt x="4320" y="704"/>
                  </a:cubicBezTo>
                  <a:cubicBezTo>
                    <a:pt x="3848" y="1570"/>
                    <a:pt x="3240" y="3301"/>
                    <a:pt x="2936" y="6081"/>
                  </a:cubicBezTo>
                  <a:cubicBezTo>
                    <a:pt x="2633" y="8861"/>
                    <a:pt x="2633" y="12689"/>
                    <a:pt x="2599" y="15149"/>
                  </a:cubicBezTo>
                  <a:cubicBezTo>
                    <a:pt x="2565" y="17610"/>
                    <a:pt x="2498" y="18704"/>
                    <a:pt x="2430" y="19524"/>
                  </a:cubicBezTo>
                  <a:cubicBezTo>
                    <a:pt x="2363" y="20344"/>
                    <a:pt x="2295" y="20891"/>
                    <a:pt x="2093" y="21165"/>
                  </a:cubicBezTo>
                  <a:cubicBezTo>
                    <a:pt x="1890" y="21438"/>
                    <a:pt x="1553" y="21438"/>
                    <a:pt x="1249" y="20937"/>
                  </a:cubicBezTo>
                  <a:cubicBezTo>
                    <a:pt x="945" y="20435"/>
                    <a:pt x="675" y="19433"/>
                    <a:pt x="439" y="18339"/>
                  </a:cubicBezTo>
                  <a:cubicBezTo>
                    <a:pt x="203" y="17246"/>
                    <a:pt x="0" y="16061"/>
                    <a:pt x="0" y="15286"/>
                  </a:cubicBezTo>
                  <a:cubicBezTo>
                    <a:pt x="0" y="14511"/>
                    <a:pt x="203" y="14147"/>
                    <a:pt x="878" y="13828"/>
                  </a:cubicBezTo>
                  <a:cubicBezTo>
                    <a:pt x="1553" y="13509"/>
                    <a:pt x="2700" y="13235"/>
                    <a:pt x="3814" y="13053"/>
                  </a:cubicBezTo>
                  <a:cubicBezTo>
                    <a:pt x="4928" y="12871"/>
                    <a:pt x="6008" y="12780"/>
                    <a:pt x="6716" y="12689"/>
                  </a:cubicBezTo>
                  <a:cubicBezTo>
                    <a:pt x="7425" y="12597"/>
                    <a:pt x="7762" y="12506"/>
                    <a:pt x="7729" y="12461"/>
                  </a:cubicBezTo>
                  <a:cubicBezTo>
                    <a:pt x="7695" y="12415"/>
                    <a:pt x="7290" y="12415"/>
                    <a:pt x="6683" y="12871"/>
                  </a:cubicBezTo>
                  <a:cubicBezTo>
                    <a:pt x="6075" y="13327"/>
                    <a:pt x="5265" y="14238"/>
                    <a:pt x="4860" y="14967"/>
                  </a:cubicBezTo>
                  <a:cubicBezTo>
                    <a:pt x="4455" y="15696"/>
                    <a:pt x="4455" y="16243"/>
                    <a:pt x="4556" y="16699"/>
                  </a:cubicBezTo>
                  <a:cubicBezTo>
                    <a:pt x="4658" y="17154"/>
                    <a:pt x="4860" y="17519"/>
                    <a:pt x="5164" y="17747"/>
                  </a:cubicBezTo>
                  <a:cubicBezTo>
                    <a:pt x="5468" y="17975"/>
                    <a:pt x="5873" y="18066"/>
                    <a:pt x="6244" y="17975"/>
                  </a:cubicBezTo>
                  <a:cubicBezTo>
                    <a:pt x="6615" y="17884"/>
                    <a:pt x="6952" y="17610"/>
                    <a:pt x="7189" y="16927"/>
                  </a:cubicBezTo>
                  <a:cubicBezTo>
                    <a:pt x="7425" y="16243"/>
                    <a:pt x="7560" y="15149"/>
                    <a:pt x="7526" y="14192"/>
                  </a:cubicBezTo>
                  <a:cubicBezTo>
                    <a:pt x="7493" y="13235"/>
                    <a:pt x="7290" y="12415"/>
                    <a:pt x="7358" y="12051"/>
                  </a:cubicBezTo>
                  <a:cubicBezTo>
                    <a:pt x="7425" y="11686"/>
                    <a:pt x="7762" y="11777"/>
                    <a:pt x="8269" y="12324"/>
                  </a:cubicBezTo>
                  <a:cubicBezTo>
                    <a:pt x="8775" y="12871"/>
                    <a:pt x="9450" y="13873"/>
                    <a:pt x="9923" y="14739"/>
                  </a:cubicBezTo>
                  <a:cubicBezTo>
                    <a:pt x="10395" y="15605"/>
                    <a:pt x="10665" y="16334"/>
                    <a:pt x="10800" y="17018"/>
                  </a:cubicBezTo>
                  <a:cubicBezTo>
                    <a:pt x="10935" y="17701"/>
                    <a:pt x="10935" y="18339"/>
                    <a:pt x="10766" y="18795"/>
                  </a:cubicBezTo>
                  <a:cubicBezTo>
                    <a:pt x="10598" y="19251"/>
                    <a:pt x="10260" y="19524"/>
                    <a:pt x="9923" y="19524"/>
                  </a:cubicBezTo>
                  <a:cubicBezTo>
                    <a:pt x="9585" y="19524"/>
                    <a:pt x="9248" y="19251"/>
                    <a:pt x="9045" y="18658"/>
                  </a:cubicBezTo>
                  <a:cubicBezTo>
                    <a:pt x="8843" y="18066"/>
                    <a:pt x="8775" y="17154"/>
                    <a:pt x="9214" y="15924"/>
                  </a:cubicBezTo>
                  <a:cubicBezTo>
                    <a:pt x="9653" y="14694"/>
                    <a:pt x="10598" y="13144"/>
                    <a:pt x="11273" y="12324"/>
                  </a:cubicBezTo>
                  <a:cubicBezTo>
                    <a:pt x="11948" y="11504"/>
                    <a:pt x="12353" y="11413"/>
                    <a:pt x="12724" y="11367"/>
                  </a:cubicBezTo>
                  <a:cubicBezTo>
                    <a:pt x="13095" y="11322"/>
                    <a:pt x="13433" y="11322"/>
                    <a:pt x="13669" y="11595"/>
                  </a:cubicBezTo>
                  <a:cubicBezTo>
                    <a:pt x="13905" y="11868"/>
                    <a:pt x="14040" y="12415"/>
                    <a:pt x="14107" y="13509"/>
                  </a:cubicBezTo>
                  <a:cubicBezTo>
                    <a:pt x="14175" y="14603"/>
                    <a:pt x="14175" y="16243"/>
                    <a:pt x="14074" y="17337"/>
                  </a:cubicBezTo>
                  <a:cubicBezTo>
                    <a:pt x="13973" y="18430"/>
                    <a:pt x="13770" y="18977"/>
                    <a:pt x="13702" y="18977"/>
                  </a:cubicBezTo>
                  <a:cubicBezTo>
                    <a:pt x="13635" y="18977"/>
                    <a:pt x="13702" y="18430"/>
                    <a:pt x="14141" y="17428"/>
                  </a:cubicBezTo>
                  <a:cubicBezTo>
                    <a:pt x="14580" y="16425"/>
                    <a:pt x="15390" y="14967"/>
                    <a:pt x="15964" y="14147"/>
                  </a:cubicBezTo>
                  <a:cubicBezTo>
                    <a:pt x="16537" y="13327"/>
                    <a:pt x="16875" y="13144"/>
                    <a:pt x="17111" y="13327"/>
                  </a:cubicBezTo>
                  <a:cubicBezTo>
                    <a:pt x="17347" y="13509"/>
                    <a:pt x="17483" y="14056"/>
                    <a:pt x="17584" y="14739"/>
                  </a:cubicBezTo>
                  <a:cubicBezTo>
                    <a:pt x="17685" y="15423"/>
                    <a:pt x="17752" y="16243"/>
                    <a:pt x="17888" y="16425"/>
                  </a:cubicBezTo>
                  <a:cubicBezTo>
                    <a:pt x="18023" y="16608"/>
                    <a:pt x="18225" y="16152"/>
                    <a:pt x="18562" y="15514"/>
                  </a:cubicBezTo>
                  <a:cubicBezTo>
                    <a:pt x="18900" y="14876"/>
                    <a:pt x="19372" y="14056"/>
                    <a:pt x="19777" y="13600"/>
                  </a:cubicBezTo>
                  <a:cubicBezTo>
                    <a:pt x="20182" y="13144"/>
                    <a:pt x="20520" y="13053"/>
                    <a:pt x="20824" y="13144"/>
                  </a:cubicBezTo>
                  <a:cubicBezTo>
                    <a:pt x="21128" y="13235"/>
                    <a:pt x="21397" y="13509"/>
                    <a:pt x="21499" y="14830"/>
                  </a:cubicBezTo>
                  <a:cubicBezTo>
                    <a:pt x="21600" y="16152"/>
                    <a:pt x="21533" y="18522"/>
                    <a:pt x="21465" y="20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8747967" y="6511112"/>
              <a:ext cx="206617" cy="150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0412" fill="norm" stroke="1" extrusionOk="0">
                  <a:moveTo>
                    <a:pt x="16225" y="6591"/>
                  </a:moveTo>
                  <a:cubicBezTo>
                    <a:pt x="15564" y="4863"/>
                    <a:pt x="14903" y="3135"/>
                    <a:pt x="13580" y="1695"/>
                  </a:cubicBezTo>
                  <a:cubicBezTo>
                    <a:pt x="12258" y="255"/>
                    <a:pt x="10274" y="-897"/>
                    <a:pt x="8070" y="975"/>
                  </a:cubicBezTo>
                  <a:cubicBezTo>
                    <a:pt x="5866" y="2847"/>
                    <a:pt x="3442" y="7743"/>
                    <a:pt x="2009" y="10911"/>
                  </a:cubicBezTo>
                  <a:cubicBezTo>
                    <a:pt x="576" y="14079"/>
                    <a:pt x="135" y="15519"/>
                    <a:pt x="25" y="16959"/>
                  </a:cubicBezTo>
                  <a:cubicBezTo>
                    <a:pt x="-85" y="18399"/>
                    <a:pt x="135" y="19839"/>
                    <a:pt x="1348" y="20271"/>
                  </a:cubicBezTo>
                  <a:cubicBezTo>
                    <a:pt x="2560" y="20703"/>
                    <a:pt x="4764" y="20127"/>
                    <a:pt x="6637" y="18831"/>
                  </a:cubicBezTo>
                  <a:cubicBezTo>
                    <a:pt x="8511" y="17535"/>
                    <a:pt x="10054" y="15519"/>
                    <a:pt x="11266" y="13503"/>
                  </a:cubicBezTo>
                  <a:cubicBezTo>
                    <a:pt x="12478" y="11487"/>
                    <a:pt x="13360" y="9471"/>
                    <a:pt x="14131" y="9327"/>
                  </a:cubicBezTo>
                  <a:cubicBezTo>
                    <a:pt x="14903" y="9183"/>
                    <a:pt x="15564" y="10911"/>
                    <a:pt x="16776" y="12639"/>
                  </a:cubicBezTo>
                  <a:cubicBezTo>
                    <a:pt x="17988" y="14367"/>
                    <a:pt x="19752" y="16095"/>
                    <a:pt x="21515" y="17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9321139" y="6484358"/>
              <a:ext cx="117817" cy="395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8" h="21491" fill="norm" stroke="1" extrusionOk="0">
                  <a:moveTo>
                    <a:pt x="7989" y="8907"/>
                  </a:moveTo>
                  <a:cubicBezTo>
                    <a:pt x="6525" y="9366"/>
                    <a:pt x="5061" y="9826"/>
                    <a:pt x="4694" y="11090"/>
                  </a:cubicBezTo>
                  <a:cubicBezTo>
                    <a:pt x="4328" y="12354"/>
                    <a:pt x="5061" y="14422"/>
                    <a:pt x="5427" y="16030"/>
                  </a:cubicBezTo>
                  <a:cubicBezTo>
                    <a:pt x="5793" y="17639"/>
                    <a:pt x="5793" y="18788"/>
                    <a:pt x="5793" y="19764"/>
                  </a:cubicBezTo>
                  <a:cubicBezTo>
                    <a:pt x="5793" y="20741"/>
                    <a:pt x="5793" y="21545"/>
                    <a:pt x="5244" y="21488"/>
                  </a:cubicBezTo>
                  <a:cubicBezTo>
                    <a:pt x="4694" y="21430"/>
                    <a:pt x="3596" y="20511"/>
                    <a:pt x="2315" y="18156"/>
                  </a:cubicBezTo>
                  <a:cubicBezTo>
                    <a:pt x="1033" y="15800"/>
                    <a:pt x="-431" y="12009"/>
                    <a:pt x="118" y="8907"/>
                  </a:cubicBezTo>
                  <a:cubicBezTo>
                    <a:pt x="667" y="5805"/>
                    <a:pt x="3230" y="3392"/>
                    <a:pt x="5244" y="2013"/>
                  </a:cubicBezTo>
                  <a:cubicBezTo>
                    <a:pt x="7257" y="634"/>
                    <a:pt x="8722" y="290"/>
                    <a:pt x="10918" y="117"/>
                  </a:cubicBezTo>
                  <a:cubicBezTo>
                    <a:pt x="13115" y="-55"/>
                    <a:pt x="16044" y="-55"/>
                    <a:pt x="18057" y="232"/>
                  </a:cubicBezTo>
                  <a:cubicBezTo>
                    <a:pt x="20071" y="519"/>
                    <a:pt x="21169" y="1094"/>
                    <a:pt x="19705" y="2530"/>
                  </a:cubicBezTo>
                  <a:cubicBezTo>
                    <a:pt x="18240" y="3966"/>
                    <a:pt x="14213" y="6264"/>
                    <a:pt x="11284" y="7585"/>
                  </a:cubicBezTo>
                  <a:cubicBezTo>
                    <a:pt x="8355" y="8907"/>
                    <a:pt x="6525" y="9251"/>
                    <a:pt x="4694" y="9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9482103" y="6538383"/>
              <a:ext cx="151931" cy="113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53" fill="norm" stroke="1" extrusionOk="0">
                  <a:moveTo>
                    <a:pt x="14333" y="4000"/>
                  </a:moveTo>
                  <a:cubicBezTo>
                    <a:pt x="13133" y="2000"/>
                    <a:pt x="11933" y="0"/>
                    <a:pt x="9683" y="0"/>
                  </a:cubicBezTo>
                  <a:cubicBezTo>
                    <a:pt x="7433" y="0"/>
                    <a:pt x="4133" y="2000"/>
                    <a:pt x="2333" y="4000"/>
                  </a:cubicBezTo>
                  <a:cubicBezTo>
                    <a:pt x="533" y="6000"/>
                    <a:pt x="233" y="8000"/>
                    <a:pt x="83" y="10000"/>
                  </a:cubicBezTo>
                  <a:cubicBezTo>
                    <a:pt x="-67" y="12000"/>
                    <a:pt x="-67" y="14000"/>
                    <a:pt x="533" y="15600"/>
                  </a:cubicBezTo>
                  <a:cubicBezTo>
                    <a:pt x="1133" y="17200"/>
                    <a:pt x="2333" y="18400"/>
                    <a:pt x="4883" y="19400"/>
                  </a:cubicBezTo>
                  <a:cubicBezTo>
                    <a:pt x="7433" y="20400"/>
                    <a:pt x="11333" y="21200"/>
                    <a:pt x="14333" y="21400"/>
                  </a:cubicBezTo>
                  <a:cubicBezTo>
                    <a:pt x="17333" y="21600"/>
                    <a:pt x="19433" y="21200"/>
                    <a:pt x="21533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9627683" y="6445250"/>
              <a:ext cx="152401" cy="247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6590"/>
                  </a:moveTo>
                  <a:cubicBezTo>
                    <a:pt x="1500" y="6407"/>
                    <a:pt x="3000" y="6224"/>
                    <a:pt x="5700" y="8146"/>
                  </a:cubicBezTo>
                  <a:cubicBezTo>
                    <a:pt x="8400" y="10068"/>
                    <a:pt x="12300" y="14095"/>
                    <a:pt x="14100" y="16566"/>
                  </a:cubicBezTo>
                  <a:cubicBezTo>
                    <a:pt x="15900" y="19037"/>
                    <a:pt x="15600" y="19953"/>
                    <a:pt x="14700" y="20593"/>
                  </a:cubicBezTo>
                  <a:cubicBezTo>
                    <a:pt x="13800" y="21234"/>
                    <a:pt x="12300" y="21600"/>
                    <a:pt x="11400" y="21325"/>
                  </a:cubicBezTo>
                  <a:cubicBezTo>
                    <a:pt x="10500" y="21051"/>
                    <a:pt x="10200" y="20136"/>
                    <a:pt x="10800" y="17298"/>
                  </a:cubicBezTo>
                  <a:cubicBezTo>
                    <a:pt x="11400" y="14461"/>
                    <a:pt x="12900" y="9702"/>
                    <a:pt x="14850" y="6498"/>
                  </a:cubicBezTo>
                  <a:cubicBezTo>
                    <a:pt x="16800" y="3295"/>
                    <a:pt x="19200" y="16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9895836" y="6337299"/>
              <a:ext cx="62048" cy="306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30" fill="norm" stroke="1" extrusionOk="0">
                  <a:moveTo>
                    <a:pt x="16786" y="0"/>
                  </a:moveTo>
                  <a:cubicBezTo>
                    <a:pt x="11026" y="2663"/>
                    <a:pt x="5266" y="5326"/>
                    <a:pt x="2386" y="8211"/>
                  </a:cubicBezTo>
                  <a:cubicBezTo>
                    <a:pt x="-494" y="11096"/>
                    <a:pt x="-494" y="14203"/>
                    <a:pt x="946" y="16496"/>
                  </a:cubicBezTo>
                  <a:cubicBezTo>
                    <a:pt x="2386" y="18789"/>
                    <a:pt x="5266" y="20268"/>
                    <a:pt x="8866" y="20934"/>
                  </a:cubicBezTo>
                  <a:cubicBezTo>
                    <a:pt x="12466" y="21600"/>
                    <a:pt x="16786" y="21452"/>
                    <a:pt x="21106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9823402" y="6488477"/>
              <a:ext cx="121782" cy="39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120" fill="norm" stroke="1" extrusionOk="0">
                  <a:moveTo>
                    <a:pt x="4667" y="21120"/>
                  </a:moveTo>
                  <a:cubicBezTo>
                    <a:pt x="2433" y="16573"/>
                    <a:pt x="198" y="12025"/>
                    <a:pt x="12" y="8046"/>
                  </a:cubicBezTo>
                  <a:cubicBezTo>
                    <a:pt x="-174" y="4067"/>
                    <a:pt x="1688" y="657"/>
                    <a:pt x="5598" y="88"/>
                  </a:cubicBezTo>
                  <a:cubicBezTo>
                    <a:pt x="9509" y="-480"/>
                    <a:pt x="15467" y="1794"/>
                    <a:pt x="21426" y="4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9564183" y="6558419"/>
              <a:ext cx="57151" cy="147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8496"/>
                  </a:moveTo>
                  <a:cubicBezTo>
                    <a:pt x="0" y="6953"/>
                    <a:pt x="0" y="5410"/>
                    <a:pt x="2400" y="3713"/>
                  </a:cubicBezTo>
                  <a:cubicBezTo>
                    <a:pt x="4800" y="2016"/>
                    <a:pt x="9600" y="165"/>
                    <a:pt x="12800" y="10"/>
                  </a:cubicBezTo>
                  <a:cubicBezTo>
                    <a:pt x="16000" y="-144"/>
                    <a:pt x="17600" y="1399"/>
                    <a:pt x="18800" y="5256"/>
                  </a:cubicBezTo>
                  <a:cubicBezTo>
                    <a:pt x="20000" y="9113"/>
                    <a:pt x="20800" y="15285"/>
                    <a:pt x="21600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10027733" y="6546850"/>
              <a:ext cx="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10032860" y="6426200"/>
              <a:ext cx="13924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21600"/>
                  </a:moveTo>
                  <a:cubicBezTo>
                    <a:pt x="4868" y="16800"/>
                    <a:pt x="-1303" y="12000"/>
                    <a:pt x="240" y="8400"/>
                  </a:cubicBezTo>
                  <a:cubicBezTo>
                    <a:pt x="1783" y="4800"/>
                    <a:pt x="11040" y="2400"/>
                    <a:pt x="202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10141513" y="6318250"/>
              <a:ext cx="7037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21121" y="0"/>
                  </a:moveTo>
                  <a:cubicBezTo>
                    <a:pt x="14768" y="2035"/>
                    <a:pt x="8415" y="4070"/>
                    <a:pt x="4603" y="6965"/>
                  </a:cubicBezTo>
                  <a:cubicBezTo>
                    <a:pt x="792" y="9861"/>
                    <a:pt x="-479" y="13617"/>
                    <a:pt x="156" y="16122"/>
                  </a:cubicBezTo>
                  <a:cubicBezTo>
                    <a:pt x="792" y="18626"/>
                    <a:pt x="3333" y="19878"/>
                    <a:pt x="6827" y="20583"/>
                  </a:cubicBezTo>
                  <a:cubicBezTo>
                    <a:pt x="10321" y="21287"/>
                    <a:pt x="14768" y="21443"/>
                    <a:pt x="192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10071051" y="6445249"/>
              <a:ext cx="236083" cy="16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73" fill="norm" stroke="1" extrusionOk="0">
                  <a:moveTo>
                    <a:pt x="5310" y="13124"/>
                  </a:moveTo>
                  <a:cubicBezTo>
                    <a:pt x="4153" y="12851"/>
                    <a:pt x="2996" y="12577"/>
                    <a:pt x="1935" y="11894"/>
                  </a:cubicBezTo>
                  <a:cubicBezTo>
                    <a:pt x="874" y="11210"/>
                    <a:pt x="-90" y="10116"/>
                    <a:pt x="6" y="9296"/>
                  </a:cubicBezTo>
                  <a:cubicBezTo>
                    <a:pt x="103" y="8476"/>
                    <a:pt x="1260" y="7929"/>
                    <a:pt x="3381" y="7519"/>
                  </a:cubicBezTo>
                  <a:cubicBezTo>
                    <a:pt x="5503" y="7109"/>
                    <a:pt x="8589" y="6835"/>
                    <a:pt x="11096" y="7109"/>
                  </a:cubicBezTo>
                  <a:cubicBezTo>
                    <a:pt x="13603" y="7382"/>
                    <a:pt x="15531" y="8203"/>
                    <a:pt x="16689" y="10253"/>
                  </a:cubicBezTo>
                  <a:cubicBezTo>
                    <a:pt x="17846" y="12304"/>
                    <a:pt x="18231" y="15585"/>
                    <a:pt x="18521" y="17909"/>
                  </a:cubicBezTo>
                  <a:cubicBezTo>
                    <a:pt x="18810" y="20233"/>
                    <a:pt x="19003" y="21600"/>
                    <a:pt x="19196" y="21463"/>
                  </a:cubicBezTo>
                  <a:cubicBezTo>
                    <a:pt x="19389" y="21327"/>
                    <a:pt x="19581" y="19686"/>
                    <a:pt x="19967" y="15858"/>
                  </a:cubicBezTo>
                  <a:cubicBezTo>
                    <a:pt x="20353" y="12030"/>
                    <a:pt x="20931" y="6015"/>
                    <a:pt x="215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10334694" y="6470649"/>
              <a:ext cx="93362" cy="142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1" h="21090" fill="norm" stroke="1" extrusionOk="0">
                  <a:moveTo>
                    <a:pt x="13318" y="2817"/>
                  </a:moveTo>
                  <a:cubicBezTo>
                    <a:pt x="9182" y="5009"/>
                    <a:pt x="5045" y="7200"/>
                    <a:pt x="2518" y="10017"/>
                  </a:cubicBezTo>
                  <a:cubicBezTo>
                    <a:pt x="-10" y="12835"/>
                    <a:pt x="-929" y="16278"/>
                    <a:pt x="1139" y="18470"/>
                  </a:cubicBezTo>
                  <a:cubicBezTo>
                    <a:pt x="3207" y="20661"/>
                    <a:pt x="8262" y="21600"/>
                    <a:pt x="12399" y="20817"/>
                  </a:cubicBezTo>
                  <a:cubicBezTo>
                    <a:pt x="16535" y="20035"/>
                    <a:pt x="19752" y="17530"/>
                    <a:pt x="20211" y="13774"/>
                  </a:cubicBezTo>
                  <a:cubicBezTo>
                    <a:pt x="20671" y="10017"/>
                    <a:pt x="18373" y="5009"/>
                    <a:pt x="160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10440483" y="6464300"/>
              <a:ext cx="1714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33" y="0"/>
                    <a:pt x="2667" y="0"/>
                    <a:pt x="3733" y="1738"/>
                  </a:cubicBezTo>
                  <a:cubicBezTo>
                    <a:pt x="4800" y="3476"/>
                    <a:pt x="5600" y="6952"/>
                    <a:pt x="6000" y="9310"/>
                  </a:cubicBezTo>
                  <a:cubicBezTo>
                    <a:pt x="6400" y="11669"/>
                    <a:pt x="6400" y="12910"/>
                    <a:pt x="6133" y="14276"/>
                  </a:cubicBezTo>
                  <a:cubicBezTo>
                    <a:pt x="5867" y="15641"/>
                    <a:pt x="5333" y="17131"/>
                    <a:pt x="5200" y="17007"/>
                  </a:cubicBezTo>
                  <a:cubicBezTo>
                    <a:pt x="5067" y="16883"/>
                    <a:pt x="5333" y="15145"/>
                    <a:pt x="6267" y="12910"/>
                  </a:cubicBezTo>
                  <a:cubicBezTo>
                    <a:pt x="7200" y="10676"/>
                    <a:pt x="8800" y="7945"/>
                    <a:pt x="10133" y="6207"/>
                  </a:cubicBezTo>
                  <a:cubicBezTo>
                    <a:pt x="11467" y="4469"/>
                    <a:pt x="12533" y="3724"/>
                    <a:pt x="13733" y="3228"/>
                  </a:cubicBezTo>
                  <a:cubicBezTo>
                    <a:pt x="14933" y="2731"/>
                    <a:pt x="16267" y="2483"/>
                    <a:pt x="17600" y="5586"/>
                  </a:cubicBezTo>
                  <a:cubicBezTo>
                    <a:pt x="18933" y="8690"/>
                    <a:pt x="20267" y="151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-1" y="5203771"/>
              <a:ext cx="7546105" cy="2096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567" fill="norm" stroke="1" extrusionOk="0">
                  <a:moveTo>
                    <a:pt x="2873" y="2777"/>
                  </a:moveTo>
                  <a:cubicBezTo>
                    <a:pt x="2892" y="2538"/>
                    <a:pt x="2910" y="2298"/>
                    <a:pt x="2967" y="2069"/>
                  </a:cubicBezTo>
                  <a:cubicBezTo>
                    <a:pt x="3025" y="1841"/>
                    <a:pt x="3122" y="1623"/>
                    <a:pt x="3185" y="1482"/>
                  </a:cubicBezTo>
                  <a:cubicBezTo>
                    <a:pt x="3249" y="1340"/>
                    <a:pt x="3279" y="1275"/>
                    <a:pt x="3270" y="1231"/>
                  </a:cubicBezTo>
                  <a:cubicBezTo>
                    <a:pt x="3261" y="1188"/>
                    <a:pt x="3213" y="1166"/>
                    <a:pt x="3070" y="1122"/>
                  </a:cubicBezTo>
                  <a:cubicBezTo>
                    <a:pt x="2928" y="1079"/>
                    <a:pt x="2692" y="1013"/>
                    <a:pt x="2468" y="1057"/>
                  </a:cubicBezTo>
                  <a:cubicBezTo>
                    <a:pt x="2244" y="1100"/>
                    <a:pt x="2032" y="1253"/>
                    <a:pt x="1832" y="1471"/>
                  </a:cubicBezTo>
                  <a:cubicBezTo>
                    <a:pt x="1632" y="1688"/>
                    <a:pt x="1444" y="1971"/>
                    <a:pt x="1281" y="2363"/>
                  </a:cubicBezTo>
                  <a:cubicBezTo>
                    <a:pt x="1117" y="2755"/>
                    <a:pt x="978" y="3256"/>
                    <a:pt x="860" y="3735"/>
                  </a:cubicBezTo>
                  <a:cubicBezTo>
                    <a:pt x="742" y="4214"/>
                    <a:pt x="645" y="4671"/>
                    <a:pt x="603" y="5205"/>
                  </a:cubicBezTo>
                  <a:cubicBezTo>
                    <a:pt x="560" y="5738"/>
                    <a:pt x="572" y="6348"/>
                    <a:pt x="560" y="7012"/>
                  </a:cubicBezTo>
                  <a:cubicBezTo>
                    <a:pt x="548" y="7676"/>
                    <a:pt x="512" y="8395"/>
                    <a:pt x="457" y="9092"/>
                  </a:cubicBezTo>
                  <a:cubicBezTo>
                    <a:pt x="403" y="9788"/>
                    <a:pt x="330" y="10463"/>
                    <a:pt x="273" y="11138"/>
                  </a:cubicBezTo>
                  <a:cubicBezTo>
                    <a:pt x="215" y="11813"/>
                    <a:pt x="173" y="12488"/>
                    <a:pt x="142" y="13185"/>
                  </a:cubicBezTo>
                  <a:cubicBezTo>
                    <a:pt x="112" y="13882"/>
                    <a:pt x="94" y="14600"/>
                    <a:pt x="73" y="15308"/>
                  </a:cubicBezTo>
                  <a:cubicBezTo>
                    <a:pt x="52" y="16016"/>
                    <a:pt x="27" y="16713"/>
                    <a:pt x="12" y="17431"/>
                  </a:cubicBezTo>
                  <a:cubicBezTo>
                    <a:pt x="-3" y="18150"/>
                    <a:pt x="-9" y="18890"/>
                    <a:pt x="24" y="19500"/>
                  </a:cubicBezTo>
                  <a:cubicBezTo>
                    <a:pt x="58" y="20109"/>
                    <a:pt x="130" y="20588"/>
                    <a:pt x="215" y="20915"/>
                  </a:cubicBezTo>
                  <a:cubicBezTo>
                    <a:pt x="300" y="21242"/>
                    <a:pt x="397" y="21416"/>
                    <a:pt x="497" y="21503"/>
                  </a:cubicBezTo>
                  <a:cubicBezTo>
                    <a:pt x="597" y="21590"/>
                    <a:pt x="699" y="21590"/>
                    <a:pt x="842" y="21492"/>
                  </a:cubicBezTo>
                  <a:cubicBezTo>
                    <a:pt x="984" y="21394"/>
                    <a:pt x="1166" y="21198"/>
                    <a:pt x="1347" y="21035"/>
                  </a:cubicBezTo>
                  <a:cubicBezTo>
                    <a:pt x="1529" y="20871"/>
                    <a:pt x="1711" y="20741"/>
                    <a:pt x="1898" y="20621"/>
                  </a:cubicBezTo>
                  <a:cubicBezTo>
                    <a:pt x="2086" y="20501"/>
                    <a:pt x="2280" y="20392"/>
                    <a:pt x="2483" y="20305"/>
                  </a:cubicBezTo>
                  <a:cubicBezTo>
                    <a:pt x="2686" y="20218"/>
                    <a:pt x="2898" y="20153"/>
                    <a:pt x="3107" y="20109"/>
                  </a:cubicBezTo>
                  <a:cubicBezTo>
                    <a:pt x="3315" y="20066"/>
                    <a:pt x="3521" y="20044"/>
                    <a:pt x="3733" y="20011"/>
                  </a:cubicBezTo>
                  <a:cubicBezTo>
                    <a:pt x="3945" y="19979"/>
                    <a:pt x="4163" y="19935"/>
                    <a:pt x="4387" y="19903"/>
                  </a:cubicBezTo>
                  <a:cubicBezTo>
                    <a:pt x="4611" y="19870"/>
                    <a:pt x="4841" y="19848"/>
                    <a:pt x="5072" y="19826"/>
                  </a:cubicBezTo>
                  <a:cubicBezTo>
                    <a:pt x="5302" y="19805"/>
                    <a:pt x="5532" y="19783"/>
                    <a:pt x="5768" y="19761"/>
                  </a:cubicBezTo>
                  <a:cubicBezTo>
                    <a:pt x="6004" y="19739"/>
                    <a:pt x="6246" y="19717"/>
                    <a:pt x="6489" y="19696"/>
                  </a:cubicBezTo>
                  <a:cubicBezTo>
                    <a:pt x="6731" y="19674"/>
                    <a:pt x="6973" y="19652"/>
                    <a:pt x="7212" y="19641"/>
                  </a:cubicBezTo>
                  <a:cubicBezTo>
                    <a:pt x="7451" y="19630"/>
                    <a:pt x="7688" y="19630"/>
                    <a:pt x="7924" y="19641"/>
                  </a:cubicBezTo>
                  <a:cubicBezTo>
                    <a:pt x="8160" y="19652"/>
                    <a:pt x="8396" y="19674"/>
                    <a:pt x="8635" y="19707"/>
                  </a:cubicBezTo>
                  <a:cubicBezTo>
                    <a:pt x="8874" y="19739"/>
                    <a:pt x="9117" y="19783"/>
                    <a:pt x="9362" y="19805"/>
                  </a:cubicBezTo>
                  <a:cubicBezTo>
                    <a:pt x="9607" y="19826"/>
                    <a:pt x="9855" y="19826"/>
                    <a:pt x="10086" y="19826"/>
                  </a:cubicBezTo>
                  <a:cubicBezTo>
                    <a:pt x="10316" y="19826"/>
                    <a:pt x="10528" y="19826"/>
                    <a:pt x="10743" y="19805"/>
                  </a:cubicBezTo>
                  <a:cubicBezTo>
                    <a:pt x="10958" y="19783"/>
                    <a:pt x="11176" y="19739"/>
                    <a:pt x="11400" y="19696"/>
                  </a:cubicBezTo>
                  <a:cubicBezTo>
                    <a:pt x="11624" y="19652"/>
                    <a:pt x="11854" y="19609"/>
                    <a:pt x="12090" y="19565"/>
                  </a:cubicBezTo>
                  <a:cubicBezTo>
                    <a:pt x="12326" y="19521"/>
                    <a:pt x="12568" y="19478"/>
                    <a:pt x="12811" y="19445"/>
                  </a:cubicBezTo>
                  <a:cubicBezTo>
                    <a:pt x="13053" y="19413"/>
                    <a:pt x="13295" y="19391"/>
                    <a:pt x="13543" y="19369"/>
                  </a:cubicBezTo>
                  <a:cubicBezTo>
                    <a:pt x="13792" y="19347"/>
                    <a:pt x="14046" y="19325"/>
                    <a:pt x="14273" y="19293"/>
                  </a:cubicBezTo>
                  <a:cubicBezTo>
                    <a:pt x="14500" y="19260"/>
                    <a:pt x="14700" y="19217"/>
                    <a:pt x="14897" y="19184"/>
                  </a:cubicBezTo>
                  <a:cubicBezTo>
                    <a:pt x="15093" y="19151"/>
                    <a:pt x="15287" y="19130"/>
                    <a:pt x="15490" y="19086"/>
                  </a:cubicBezTo>
                  <a:cubicBezTo>
                    <a:pt x="15693" y="19042"/>
                    <a:pt x="15905" y="18977"/>
                    <a:pt x="16141" y="18912"/>
                  </a:cubicBezTo>
                  <a:cubicBezTo>
                    <a:pt x="16377" y="18846"/>
                    <a:pt x="16638" y="18781"/>
                    <a:pt x="16895" y="18727"/>
                  </a:cubicBezTo>
                  <a:cubicBezTo>
                    <a:pt x="17152" y="18672"/>
                    <a:pt x="17407" y="18629"/>
                    <a:pt x="17646" y="18585"/>
                  </a:cubicBezTo>
                  <a:cubicBezTo>
                    <a:pt x="17885" y="18542"/>
                    <a:pt x="18109" y="18498"/>
                    <a:pt x="18339" y="18476"/>
                  </a:cubicBezTo>
                  <a:cubicBezTo>
                    <a:pt x="18569" y="18455"/>
                    <a:pt x="18805" y="18455"/>
                    <a:pt x="19039" y="18444"/>
                  </a:cubicBezTo>
                  <a:cubicBezTo>
                    <a:pt x="19272" y="18433"/>
                    <a:pt x="19502" y="18411"/>
                    <a:pt x="19723" y="18378"/>
                  </a:cubicBezTo>
                  <a:cubicBezTo>
                    <a:pt x="19944" y="18346"/>
                    <a:pt x="20156" y="18302"/>
                    <a:pt x="20292" y="18269"/>
                  </a:cubicBezTo>
                  <a:cubicBezTo>
                    <a:pt x="20428" y="18237"/>
                    <a:pt x="20489" y="18215"/>
                    <a:pt x="20549" y="18095"/>
                  </a:cubicBezTo>
                  <a:cubicBezTo>
                    <a:pt x="20610" y="17975"/>
                    <a:pt x="20671" y="17758"/>
                    <a:pt x="20752" y="17398"/>
                  </a:cubicBezTo>
                  <a:cubicBezTo>
                    <a:pt x="20834" y="17039"/>
                    <a:pt x="20937" y="16538"/>
                    <a:pt x="21025" y="15961"/>
                  </a:cubicBezTo>
                  <a:cubicBezTo>
                    <a:pt x="21113" y="15384"/>
                    <a:pt x="21185" y="14731"/>
                    <a:pt x="21249" y="13969"/>
                  </a:cubicBezTo>
                  <a:cubicBezTo>
                    <a:pt x="21312" y="13207"/>
                    <a:pt x="21367" y="12336"/>
                    <a:pt x="21415" y="11509"/>
                  </a:cubicBezTo>
                  <a:cubicBezTo>
                    <a:pt x="21464" y="10681"/>
                    <a:pt x="21506" y="9897"/>
                    <a:pt x="21537" y="9081"/>
                  </a:cubicBezTo>
                  <a:cubicBezTo>
                    <a:pt x="21567" y="8264"/>
                    <a:pt x="21585" y="7415"/>
                    <a:pt x="21588" y="6631"/>
                  </a:cubicBezTo>
                  <a:cubicBezTo>
                    <a:pt x="21591" y="5847"/>
                    <a:pt x="21579" y="5129"/>
                    <a:pt x="21561" y="4639"/>
                  </a:cubicBezTo>
                  <a:cubicBezTo>
                    <a:pt x="21543" y="4149"/>
                    <a:pt x="21518" y="3888"/>
                    <a:pt x="21443" y="3637"/>
                  </a:cubicBezTo>
                  <a:cubicBezTo>
                    <a:pt x="21367" y="3387"/>
                    <a:pt x="21240" y="3147"/>
                    <a:pt x="21073" y="2919"/>
                  </a:cubicBezTo>
                  <a:cubicBezTo>
                    <a:pt x="20907" y="2690"/>
                    <a:pt x="20701" y="2472"/>
                    <a:pt x="20483" y="2309"/>
                  </a:cubicBezTo>
                  <a:cubicBezTo>
                    <a:pt x="20265" y="2146"/>
                    <a:pt x="20035" y="2037"/>
                    <a:pt x="19808" y="1950"/>
                  </a:cubicBezTo>
                  <a:cubicBezTo>
                    <a:pt x="19581" y="1863"/>
                    <a:pt x="19357" y="1797"/>
                    <a:pt x="19123" y="1721"/>
                  </a:cubicBezTo>
                  <a:cubicBezTo>
                    <a:pt x="18890" y="1645"/>
                    <a:pt x="18648" y="1558"/>
                    <a:pt x="18409" y="1482"/>
                  </a:cubicBezTo>
                  <a:cubicBezTo>
                    <a:pt x="18170" y="1405"/>
                    <a:pt x="17933" y="1340"/>
                    <a:pt x="17697" y="1286"/>
                  </a:cubicBezTo>
                  <a:cubicBezTo>
                    <a:pt x="17461" y="1231"/>
                    <a:pt x="17225" y="1188"/>
                    <a:pt x="16992" y="1155"/>
                  </a:cubicBezTo>
                  <a:cubicBezTo>
                    <a:pt x="16759" y="1122"/>
                    <a:pt x="16529" y="1100"/>
                    <a:pt x="16302" y="1090"/>
                  </a:cubicBezTo>
                  <a:cubicBezTo>
                    <a:pt x="16074" y="1079"/>
                    <a:pt x="15850" y="1079"/>
                    <a:pt x="15623" y="1068"/>
                  </a:cubicBezTo>
                  <a:cubicBezTo>
                    <a:pt x="15396" y="1057"/>
                    <a:pt x="15166" y="1035"/>
                    <a:pt x="14927" y="1024"/>
                  </a:cubicBezTo>
                  <a:cubicBezTo>
                    <a:pt x="14688" y="1013"/>
                    <a:pt x="14439" y="1013"/>
                    <a:pt x="14185" y="1013"/>
                  </a:cubicBezTo>
                  <a:cubicBezTo>
                    <a:pt x="13931" y="1013"/>
                    <a:pt x="13670" y="1013"/>
                    <a:pt x="13428" y="1024"/>
                  </a:cubicBezTo>
                  <a:cubicBezTo>
                    <a:pt x="13186" y="1035"/>
                    <a:pt x="12962" y="1057"/>
                    <a:pt x="12738" y="1090"/>
                  </a:cubicBezTo>
                  <a:cubicBezTo>
                    <a:pt x="12514" y="1122"/>
                    <a:pt x="12290" y="1166"/>
                    <a:pt x="12069" y="1198"/>
                  </a:cubicBezTo>
                  <a:cubicBezTo>
                    <a:pt x="11848" y="1231"/>
                    <a:pt x="11630" y="1253"/>
                    <a:pt x="11403" y="1275"/>
                  </a:cubicBezTo>
                  <a:cubicBezTo>
                    <a:pt x="11176" y="1296"/>
                    <a:pt x="10939" y="1318"/>
                    <a:pt x="10703" y="1340"/>
                  </a:cubicBezTo>
                  <a:cubicBezTo>
                    <a:pt x="10467" y="1362"/>
                    <a:pt x="10231" y="1384"/>
                    <a:pt x="9995" y="1416"/>
                  </a:cubicBezTo>
                  <a:cubicBezTo>
                    <a:pt x="9759" y="1449"/>
                    <a:pt x="9522" y="1492"/>
                    <a:pt x="9289" y="1525"/>
                  </a:cubicBezTo>
                  <a:cubicBezTo>
                    <a:pt x="9056" y="1558"/>
                    <a:pt x="8826" y="1580"/>
                    <a:pt x="8602" y="1601"/>
                  </a:cubicBezTo>
                  <a:cubicBezTo>
                    <a:pt x="8378" y="1623"/>
                    <a:pt x="8160" y="1645"/>
                    <a:pt x="7921" y="1656"/>
                  </a:cubicBezTo>
                  <a:cubicBezTo>
                    <a:pt x="7681" y="1667"/>
                    <a:pt x="7421" y="1667"/>
                    <a:pt x="7167" y="1656"/>
                  </a:cubicBezTo>
                  <a:cubicBezTo>
                    <a:pt x="6912" y="1645"/>
                    <a:pt x="6664" y="1623"/>
                    <a:pt x="6422" y="1590"/>
                  </a:cubicBezTo>
                  <a:cubicBezTo>
                    <a:pt x="6180" y="1558"/>
                    <a:pt x="5944" y="1514"/>
                    <a:pt x="5716" y="1471"/>
                  </a:cubicBezTo>
                  <a:cubicBezTo>
                    <a:pt x="5489" y="1427"/>
                    <a:pt x="5271" y="1384"/>
                    <a:pt x="5059" y="1340"/>
                  </a:cubicBezTo>
                  <a:cubicBezTo>
                    <a:pt x="4848" y="1296"/>
                    <a:pt x="4642" y="1253"/>
                    <a:pt x="4421" y="1166"/>
                  </a:cubicBezTo>
                  <a:cubicBezTo>
                    <a:pt x="4200" y="1079"/>
                    <a:pt x="3963" y="948"/>
                    <a:pt x="3742" y="796"/>
                  </a:cubicBezTo>
                  <a:cubicBezTo>
                    <a:pt x="3521" y="643"/>
                    <a:pt x="3315" y="469"/>
                    <a:pt x="3104" y="306"/>
                  </a:cubicBezTo>
                  <a:cubicBezTo>
                    <a:pt x="2892" y="142"/>
                    <a:pt x="2674" y="-10"/>
                    <a:pt x="2501" y="1"/>
                  </a:cubicBezTo>
                  <a:cubicBezTo>
                    <a:pt x="2328" y="12"/>
                    <a:pt x="2201" y="186"/>
                    <a:pt x="2074" y="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62" name="Drawing"/>
          <p:cNvGrpSpPr/>
          <p:nvPr/>
        </p:nvGrpSpPr>
        <p:grpSpPr>
          <a:xfrm>
            <a:off x="711200" y="1631950"/>
            <a:ext cx="12268200" cy="7324181"/>
            <a:chOff x="0" y="0"/>
            <a:chExt cx="12268200" cy="7324180"/>
          </a:xfrm>
        </p:grpSpPr>
        <p:sp>
          <p:nvSpPr>
            <p:cNvPr id="2049" name="Line"/>
            <p:cNvSpPr/>
            <p:nvPr/>
          </p:nvSpPr>
          <p:spPr>
            <a:xfrm>
              <a:off x="69849" y="527050"/>
              <a:ext cx="95251" cy="420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0"/>
                  </a:moveTo>
                  <a:cubicBezTo>
                    <a:pt x="2400" y="2808"/>
                    <a:pt x="4800" y="5616"/>
                    <a:pt x="7200" y="8694"/>
                  </a:cubicBezTo>
                  <a:cubicBezTo>
                    <a:pt x="9600" y="11772"/>
                    <a:pt x="12000" y="15120"/>
                    <a:pt x="13680" y="17172"/>
                  </a:cubicBezTo>
                  <a:cubicBezTo>
                    <a:pt x="15360" y="19224"/>
                    <a:pt x="16320" y="19980"/>
                    <a:pt x="17520" y="20574"/>
                  </a:cubicBezTo>
                  <a:cubicBezTo>
                    <a:pt x="18720" y="21168"/>
                    <a:pt x="20160" y="21600"/>
                    <a:pt x="20880" y="21438"/>
                  </a:cubicBezTo>
                  <a:cubicBezTo>
                    <a:pt x="21600" y="21276"/>
                    <a:pt x="21600" y="20520"/>
                    <a:pt x="21600" y="19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70846" y="440567"/>
              <a:ext cx="271107" cy="535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53" fill="norm" stroke="1" extrusionOk="0">
                  <a:moveTo>
                    <a:pt x="1930" y="4966"/>
                  </a:moveTo>
                  <a:cubicBezTo>
                    <a:pt x="926" y="4544"/>
                    <a:pt x="-79" y="4122"/>
                    <a:pt x="5" y="3321"/>
                  </a:cubicBezTo>
                  <a:cubicBezTo>
                    <a:pt x="88" y="2519"/>
                    <a:pt x="1261" y="1338"/>
                    <a:pt x="3354" y="663"/>
                  </a:cubicBezTo>
                  <a:cubicBezTo>
                    <a:pt x="5447" y="-12"/>
                    <a:pt x="8461" y="-181"/>
                    <a:pt x="10470" y="199"/>
                  </a:cubicBezTo>
                  <a:cubicBezTo>
                    <a:pt x="12479" y="578"/>
                    <a:pt x="13484" y="1506"/>
                    <a:pt x="13316" y="2772"/>
                  </a:cubicBezTo>
                  <a:cubicBezTo>
                    <a:pt x="13149" y="4038"/>
                    <a:pt x="11809" y="5641"/>
                    <a:pt x="10888" y="6653"/>
                  </a:cubicBezTo>
                  <a:cubicBezTo>
                    <a:pt x="9968" y="7666"/>
                    <a:pt x="9465" y="8088"/>
                    <a:pt x="9047" y="8510"/>
                  </a:cubicBezTo>
                  <a:cubicBezTo>
                    <a:pt x="8628" y="8931"/>
                    <a:pt x="8293" y="9353"/>
                    <a:pt x="8544" y="9691"/>
                  </a:cubicBezTo>
                  <a:cubicBezTo>
                    <a:pt x="8795" y="10028"/>
                    <a:pt x="9633" y="10282"/>
                    <a:pt x="11642" y="10957"/>
                  </a:cubicBezTo>
                  <a:cubicBezTo>
                    <a:pt x="13651" y="11632"/>
                    <a:pt x="16833" y="12728"/>
                    <a:pt x="18758" y="13699"/>
                  </a:cubicBezTo>
                  <a:cubicBezTo>
                    <a:pt x="20684" y="14669"/>
                    <a:pt x="21354" y="15513"/>
                    <a:pt x="21437" y="16441"/>
                  </a:cubicBezTo>
                  <a:cubicBezTo>
                    <a:pt x="21521" y="17369"/>
                    <a:pt x="21019" y="18382"/>
                    <a:pt x="19428" y="19225"/>
                  </a:cubicBezTo>
                  <a:cubicBezTo>
                    <a:pt x="17837" y="20069"/>
                    <a:pt x="15158" y="20744"/>
                    <a:pt x="13316" y="21082"/>
                  </a:cubicBezTo>
                  <a:cubicBezTo>
                    <a:pt x="11474" y="21419"/>
                    <a:pt x="10470" y="21419"/>
                    <a:pt x="9716" y="21208"/>
                  </a:cubicBezTo>
                  <a:cubicBezTo>
                    <a:pt x="8963" y="20997"/>
                    <a:pt x="8461" y="20575"/>
                    <a:pt x="8628" y="20196"/>
                  </a:cubicBezTo>
                  <a:cubicBezTo>
                    <a:pt x="8795" y="19816"/>
                    <a:pt x="9633" y="19478"/>
                    <a:pt x="10554" y="19183"/>
                  </a:cubicBezTo>
                  <a:cubicBezTo>
                    <a:pt x="11474" y="18888"/>
                    <a:pt x="12479" y="18635"/>
                    <a:pt x="13484" y="18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404319" y="645583"/>
              <a:ext cx="433376" cy="387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88" fill="norm" stroke="1" extrusionOk="0">
                  <a:moveTo>
                    <a:pt x="4192" y="7513"/>
                  </a:moveTo>
                  <a:cubicBezTo>
                    <a:pt x="3563" y="5987"/>
                    <a:pt x="2934" y="4461"/>
                    <a:pt x="2410" y="3522"/>
                  </a:cubicBezTo>
                  <a:cubicBezTo>
                    <a:pt x="1885" y="2583"/>
                    <a:pt x="1466" y="2230"/>
                    <a:pt x="1099" y="2348"/>
                  </a:cubicBezTo>
                  <a:cubicBezTo>
                    <a:pt x="732" y="2465"/>
                    <a:pt x="417" y="3052"/>
                    <a:pt x="208" y="4520"/>
                  </a:cubicBezTo>
                  <a:cubicBezTo>
                    <a:pt x="-2" y="5987"/>
                    <a:pt x="-107" y="8335"/>
                    <a:pt x="155" y="10096"/>
                  </a:cubicBezTo>
                  <a:cubicBezTo>
                    <a:pt x="417" y="11857"/>
                    <a:pt x="1046" y="13030"/>
                    <a:pt x="1623" y="13617"/>
                  </a:cubicBezTo>
                  <a:cubicBezTo>
                    <a:pt x="2200" y="14204"/>
                    <a:pt x="2724" y="14204"/>
                    <a:pt x="3353" y="13089"/>
                  </a:cubicBezTo>
                  <a:cubicBezTo>
                    <a:pt x="3982" y="11974"/>
                    <a:pt x="4716" y="9743"/>
                    <a:pt x="5136" y="8335"/>
                  </a:cubicBezTo>
                  <a:cubicBezTo>
                    <a:pt x="5555" y="6926"/>
                    <a:pt x="5660" y="6339"/>
                    <a:pt x="5765" y="6339"/>
                  </a:cubicBezTo>
                  <a:cubicBezTo>
                    <a:pt x="5870" y="6339"/>
                    <a:pt x="5975" y="6926"/>
                    <a:pt x="6342" y="7865"/>
                  </a:cubicBezTo>
                  <a:cubicBezTo>
                    <a:pt x="6709" y="8804"/>
                    <a:pt x="7338" y="10096"/>
                    <a:pt x="7914" y="10800"/>
                  </a:cubicBezTo>
                  <a:cubicBezTo>
                    <a:pt x="8491" y="11504"/>
                    <a:pt x="9015" y="11622"/>
                    <a:pt x="9435" y="11328"/>
                  </a:cubicBezTo>
                  <a:cubicBezTo>
                    <a:pt x="9854" y="11035"/>
                    <a:pt x="10169" y="10330"/>
                    <a:pt x="10378" y="8922"/>
                  </a:cubicBezTo>
                  <a:cubicBezTo>
                    <a:pt x="10588" y="7513"/>
                    <a:pt x="10693" y="5400"/>
                    <a:pt x="10745" y="4050"/>
                  </a:cubicBezTo>
                  <a:cubicBezTo>
                    <a:pt x="10798" y="2700"/>
                    <a:pt x="10798" y="2113"/>
                    <a:pt x="10798" y="2113"/>
                  </a:cubicBezTo>
                  <a:cubicBezTo>
                    <a:pt x="10798" y="2113"/>
                    <a:pt x="10798" y="2700"/>
                    <a:pt x="11112" y="3522"/>
                  </a:cubicBezTo>
                  <a:cubicBezTo>
                    <a:pt x="11427" y="4343"/>
                    <a:pt x="12056" y="5400"/>
                    <a:pt x="12633" y="6046"/>
                  </a:cubicBezTo>
                  <a:cubicBezTo>
                    <a:pt x="13210" y="6691"/>
                    <a:pt x="13734" y="6926"/>
                    <a:pt x="14206" y="6750"/>
                  </a:cubicBezTo>
                  <a:cubicBezTo>
                    <a:pt x="14677" y="6574"/>
                    <a:pt x="15097" y="5987"/>
                    <a:pt x="15359" y="4989"/>
                  </a:cubicBezTo>
                  <a:cubicBezTo>
                    <a:pt x="15621" y="3991"/>
                    <a:pt x="15726" y="2583"/>
                    <a:pt x="15726" y="1585"/>
                  </a:cubicBezTo>
                  <a:cubicBezTo>
                    <a:pt x="15726" y="587"/>
                    <a:pt x="15621" y="0"/>
                    <a:pt x="15569" y="0"/>
                  </a:cubicBezTo>
                  <a:cubicBezTo>
                    <a:pt x="15516" y="0"/>
                    <a:pt x="15516" y="587"/>
                    <a:pt x="15936" y="2289"/>
                  </a:cubicBezTo>
                  <a:cubicBezTo>
                    <a:pt x="16355" y="3991"/>
                    <a:pt x="17194" y="6809"/>
                    <a:pt x="18138" y="9567"/>
                  </a:cubicBezTo>
                  <a:cubicBezTo>
                    <a:pt x="19081" y="12326"/>
                    <a:pt x="20130" y="15026"/>
                    <a:pt x="20707" y="16728"/>
                  </a:cubicBezTo>
                  <a:cubicBezTo>
                    <a:pt x="21283" y="18430"/>
                    <a:pt x="21388" y="19135"/>
                    <a:pt x="21441" y="19780"/>
                  </a:cubicBezTo>
                  <a:cubicBezTo>
                    <a:pt x="21493" y="20426"/>
                    <a:pt x="21493" y="21013"/>
                    <a:pt x="21231" y="21307"/>
                  </a:cubicBezTo>
                  <a:cubicBezTo>
                    <a:pt x="20969" y="21600"/>
                    <a:pt x="20444" y="21600"/>
                    <a:pt x="19920" y="20837"/>
                  </a:cubicBezTo>
                  <a:cubicBezTo>
                    <a:pt x="19396" y="20074"/>
                    <a:pt x="18872" y="18548"/>
                    <a:pt x="18347" y="17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811602" y="608024"/>
              <a:ext cx="96449" cy="192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082" fill="norm" stroke="1" extrusionOk="0">
                  <a:moveTo>
                    <a:pt x="1639" y="13411"/>
                  </a:moveTo>
                  <a:cubicBezTo>
                    <a:pt x="5315" y="10624"/>
                    <a:pt x="8992" y="7837"/>
                    <a:pt x="10830" y="5631"/>
                  </a:cubicBezTo>
                  <a:cubicBezTo>
                    <a:pt x="12669" y="3424"/>
                    <a:pt x="12669" y="1798"/>
                    <a:pt x="11520" y="869"/>
                  </a:cubicBezTo>
                  <a:cubicBezTo>
                    <a:pt x="10371" y="-60"/>
                    <a:pt x="8073" y="-292"/>
                    <a:pt x="6005" y="405"/>
                  </a:cubicBezTo>
                  <a:cubicBezTo>
                    <a:pt x="3937" y="1102"/>
                    <a:pt x="2098" y="2727"/>
                    <a:pt x="950" y="5863"/>
                  </a:cubicBezTo>
                  <a:cubicBezTo>
                    <a:pt x="-199" y="8998"/>
                    <a:pt x="-659" y="13643"/>
                    <a:pt x="1639" y="16547"/>
                  </a:cubicBezTo>
                  <a:cubicBezTo>
                    <a:pt x="3937" y="19450"/>
                    <a:pt x="8992" y="20611"/>
                    <a:pt x="12669" y="20960"/>
                  </a:cubicBezTo>
                  <a:cubicBezTo>
                    <a:pt x="16345" y="21308"/>
                    <a:pt x="18643" y="20843"/>
                    <a:pt x="20941" y="20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950383" y="565099"/>
              <a:ext cx="105834" cy="2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401" fill="norm" stroke="1" extrusionOk="0">
                  <a:moveTo>
                    <a:pt x="8047" y="616"/>
                  </a:moveTo>
                  <a:cubicBezTo>
                    <a:pt x="5929" y="209"/>
                    <a:pt x="3812" y="-199"/>
                    <a:pt x="2329" y="107"/>
                  </a:cubicBezTo>
                  <a:cubicBezTo>
                    <a:pt x="847" y="412"/>
                    <a:pt x="0" y="1431"/>
                    <a:pt x="0" y="3061"/>
                  </a:cubicBezTo>
                  <a:cubicBezTo>
                    <a:pt x="0" y="4692"/>
                    <a:pt x="847" y="6933"/>
                    <a:pt x="3600" y="9073"/>
                  </a:cubicBezTo>
                  <a:cubicBezTo>
                    <a:pt x="6353" y="11212"/>
                    <a:pt x="11012" y="13250"/>
                    <a:pt x="14400" y="14676"/>
                  </a:cubicBezTo>
                  <a:cubicBezTo>
                    <a:pt x="17788" y="16103"/>
                    <a:pt x="19906" y="16918"/>
                    <a:pt x="20753" y="17835"/>
                  </a:cubicBezTo>
                  <a:cubicBezTo>
                    <a:pt x="21600" y="18752"/>
                    <a:pt x="21176" y="19771"/>
                    <a:pt x="19482" y="20382"/>
                  </a:cubicBezTo>
                  <a:cubicBezTo>
                    <a:pt x="17788" y="20993"/>
                    <a:pt x="14824" y="21197"/>
                    <a:pt x="11859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1593850" y="292100"/>
              <a:ext cx="95250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60" y="3484"/>
                    <a:pt x="6720" y="6968"/>
                    <a:pt x="10320" y="10568"/>
                  </a:cubicBezTo>
                  <a:cubicBezTo>
                    <a:pt x="13920" y="14168"/>
                    <a:pt x="17760" y="178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1471346" y="210746"/>
              <a:ext cx="427305" cy="396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21" fill="norm" stroke="1" extrusionOk="0">
                  <a:moveTo>
                    <a:pt x="1370" y="12896"/>
                  </a:moveTo>
                  <a:cubicBezTo>
                    <a:pt x="838" y="12555"/>
                    <a:pt x="306" y="12214"/>
                    <a:pt x="93" y="11759"/>
                  </a:cubicBezTo>
                  <a:cubicBezTo>
                    <a:pt x="-120" y="11304"/>
                    <a:pt x="-14" y="10736"/>
                    <a:pt x="891" y="9769"/>
                  </a:cubicBezTo>
                  <a:cubicBezTo>
                    <a:pt x="1795" y="8803"/>
                    <a:pt x="3498" y="7439"/>
                    <a:pt x="5200" y="5904"/>
                  </a:cubicBezTo>
                  <a:cubicBezTo>
                    <a:pt x="6903" y="4369"/>
                    <a:pt x="8605" y="2664"/>
                    <a:pt x="9669" y="1527"/>
                  </a:cubicBezTo>
                  <a:cubicBezTo>
                    <a:pt x="10733" y="390"/>
                    <a:pt x="11159" y="-178"/>
                    <a:pt x="11372" y="49"/>
                  </a:cubicBezTo>
                  <a:cubicBezTo>
                    <a:pt x="11584" y="277"/>
                    <a:pt x="11584" y="1300"/>
                    <a:pt x="11744" y="3858"/>
                  </a:cubicBezTo>
                  <a:cubicBezTo>
                    <a:pt x="11904" y="6416"/>
                    <a:pt x="12223" y="10508"/>
                    <a:pt x="12436" y="13350"/>
                  </a:cubicBezTo>
                  <a:cubicBezTo>
                    <a:pt x="12648" y="16193"/>
                    <a:pt x="12755" y="17784"/>
                    <a:pt x="12914" y="19035"/>
                  </a:cubicBezTo>
                  <a:cubicBezTo>
                    <a:pt x="13074" y="20285"/>
                    <a:pt x="13287" y="21195"/>
                    <a:pt x="13393" y="21308"/>
                  </a:cubicBezTo>
                  <a:cubicBezTo>
                    <a:pt x="13500" y="21422"/>
                    <a:pt x="13500" y="20740"/>
                    <a:pt x="13500" y="19830"/>
                  </a:cubicBezTo>
                  <a:cubicBezTo>
                    <a:pt x="13500" y="18921"/>
                    <a:pt x="13500" y="17784"/>
                    <a:pt x="13553" y="16931"/>
                  </a:cubicBezTo>
                  <a:cubicBezTo>
                    <a:pt x="13606" y="16079"/>
                    <a:pt x="13713" y="15510"/>
                    <a:pt x="14085" y="15056"/>
                  </a:cubicBezTo>
                  <a:cubicBezTo>
                    <a:pt x="14457" y="14601"/>
                    <a:pt x="15096" y="14260"/>
                    <a:pt x="15787" y="14601"/>
                  </a:cubicBezTo>
                  <a:cubicBezTo>
                    <a:pt x="16479" y="14942"/>
                    <a:pt x="17224" y="15965"/>
                    <a:pt x="18181" y="17159"/>
                  </a:cubicBezTo>
                  <a:cubicBezTo>
                    <a:pt x="19139" y="18353"/>
                    <a:pt x="20310" y="19717"/>
                    <a:pt x="21480" y="21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1894187" y="396108"/>
              <a:ext cx="125114" cy="171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084" fill="norm" stroke="1" extrusionOk="0">
                  <a:moveTo>
                    <a:pt x="1839" y="10634"/>
                  </a:moveTo>
                  <a:cubicBezTo>
                    <a:pt x="5079" y="8292"/>
                    <a:pt x="8319" y="5950"/>
                    <a:pt x="10119" y="3998"/>
                  </a:cubicBezTo>
                  <a:cubicBezTo>
                    <a:pt x="11919" y="2046"/>
                    <a:pt x="12279" y="485"/>
                    <a:pt x="11199" y="94"/>
                  </a:cubicBezTo>
                  <a:cubicBezTo>
                    <a:pt x="10119" y="-296"/>
                    <a:pt x="7599" y="485"/>
                    <a:pt x="5439" y="3217"/>
                  </a:cubicBezTo>
                  <a:cubicBezTo>
                    <a:pt x="3279" y="5950"/>
                    <a:pt x="1479" y="10634"/>
                    <a:pt x="579" y="13627"/>
                  </a:cubicBezTo>
                  <a:cubicBezTo>
                    <a:pt x="-321" y="16620"/>
                    <a:pt x="-321" y="17921"/>
                    <a:pt x="1659" y="19092"/>
                  </a:cubicBezTo>
                  <a:cubicBezTo>
                    <a:pt x="3639" y="20263"/>
                    <a:pt x="7599" y="21304"/>
                    <a:pt x="11199" y="21044"/>
                  </a:cubicBezTo>
                  <a:cubicBezTo>
                    <a:pt x="14799" y="20784"/>
                    <a:pt x="18039" y="19222"/>
                    <a:pt x="21279" y="17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2032529" y="361950"/>
              <a:ext cx="112611" cy="150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1" h="21314" fill="norm" stroke="1" extrusionOk="0">
                  <a:moveTo>
                    <a:pt x="16104" y="900"/>
                  </a:moveTo>
                  <a:cubicBezTo>
                    <a:pt x="12632" y="600"/>
                    <a:pt x="9161" y="300"/>
                    <a:pt x="6268" y="2850"/>
                  </a:cubicBezTo>
                  <a:cubicBezTo>
                    <a:pt x="3375" y="5400"/>
                    <a:pt x="1061" y="10800"/>
                    <a:pt x="289" y="14400"/>
                  </a:cubicBezTo>
                  <a:cubicBezTo>
                    <a:pt x="-482" y="18000"/>
                    <a:pt x="289" y="19800"/>
                    <a:pt x="2604" y="20700"/>
                  </a:cubicBezTo>
                  <a:cubicBezTo>
                    <a:pt x="4918" y="21600"/>
                    <a:pt x="8775" y="21600"/>
                    <a:pt x="12439" y="20100"/>
                  </a:cubicBezTo>
                  <a:cubicBezTo>
                    <a:pt x="16104" y="18600"/>
                    <a:pt x="19575" y="15600"/>
                    <a:pt x="20347" y="12150"/>
                  </a:cubicBezTo>
                  <a:cubicBezTo>
                    <a:pt x="21118" y="8700"/>
                    <a:pt x="19189" y="4800"/>
                    <a:pt x="17261" y="2700"/>
                  </a:cubicBezTo>
                  <a:cubicBezTo>
                    <a:pt x="15332" y="600"/>
                    <a:pt x="13404" y="300"/>
                    <a:pt x="114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2133599" y="285750"/>
              <a:ext cx="171451" cy="182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0" y="7448"/>
                  </a:moveTo>
                  <a:cubicBezTo>
                    <a:pt x="1067" y="6703"/>
                    <a:pt x="2133" y="5959"/>
                    <a:pt x="4133" y="6331"/>
                  </a:cubicBezTo>
                  <a:cubicBezTo>
                    <a:pt x="6133" y="6703"/>
                    <a:pt x="9067" y="8193"/>
                    <a:pt x="11467" y="10303"/>
                  </a:cubicBezTo>
                  <a:cubicBezTo>
                    <a:pt x="13867" y="12414"/>
                    <a:pt x="15733" y="15145"/>
                    <a:pt x="16667" y="17131"/>
                  </a:cubicBezTo>
                  <a:cubicBezTo>
                    <a:pt x="17600" y="19117"/>
                    <a:pt x="17600" y="20359"/>
                    <a:pt x="16933" y="20979"/>
                  </a:cubicBezTo>
                  <a:cubicBezTo>
                    <a:pt x="16267" y="21600"/>
                    <a:pt x="14933" y="21600"/>
                    <a:pt x="13467" y="20483"/>
                  </a:cubicBezTo>
                  <a:cubicBezTo>
                    <a:pt x="12000" y="19366"/>
                    <a:pt x="10400" y="17131"/>
                    <a:pt x="9733" y="13903"/>
                  </a:cubicBezTo>
                  <a:cubicBezTo>
                    <a:pt x="9067" y="10676"/>
                    <a:pt x="9333" y="6455"/>
                    <a:pt x="11467" y="3972"/>
                  </a:cubicBezTo>
                  <a:cubicBezTo>
                    <a:pt x="13600" y="1490"/>
                    <a:pt x="17600" y="7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2312924" y="244739"/>
              <a:ext cx="112777" cy="20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237" fill="norm" stroke="1" extrusionOk="0">
                  <a:moveTo>
                    <a:pt x="2112" y="11313"/>
                  </a:moveTo>
                  <a:cubicBezTo>
                    <a:pt x="4512" y="8721"/>
                    <a:pt x="6912" y="6129"/>
                    <a:pt x="8312" y="4293"/>
                  </a:cubicBezTo>
                  <a:cubicBezTo>
                    <a:pt x="9712" y="2457"/>
                    <a:pt x="10112" y="1377"/>
                    <a:pt x="9312" y="729"/>
                  </a:cubicBezTo>
                  <a:cubicBezTo>
                    <a:pt x="8512" y="81"/>
                    <a:pt x="6512" y="-135"/>
                    <a:pt x="4712" y="81"/>
                  </a:cubicBezTo>
                  <a:cubicBezTo>
                    <a:pt x="2912" y="297"/>
                    <a:pt x="1312" y="945"/>
                    <a:pt x="512" y="3753"/>
                  </a:cubicBezTo>
                  <a:cubicBezTo>
                    <a:pt x="-288" y="6561"/>
                    <a:pt x="-288" y="11529"/>
                    <a:pt x="1512" y="14877"/>
                  </a:cubicBezTo>
                  <a:cubicBezTo>
                    <a:pt x="3312" y="18225"/>
                    <a:pt x="6912" y="19953"/>
                    <a:pt x="10512" y="20709"/>
                  </a:cubicBezTo>
                  <a:cubicBezTo>
                    <a:pt x="14112" y="21465"/>
                    <a:pt x="17712" y="21249"/>
                    <a:pt x="21312" y="21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2478616" y="161101"/>
              <a:ext cx="289985" cy="213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315" y="8575"/>
                  </a:moveTo>
                  <a:cubicBezTo>
                    <a:pt x="158" y="12140"/>
                    <a:pt x="0" y="15705"/>
                    <a:pt x="0" y="18012"/>
                  </a:cubicBezTo>
                  <a:cubicBezTo>
                    <a:pt x="0" y="20318"/>
                    <a:pt x="158" y="21367"/>
                    <a:pt x="315" y="21157"/>
                  </a:cubicBezTo>
                  <a:cubicBezTo>
                    <a:pt x="473" y="20948"/>
                    <a:pt x="631" y="19480"/>
                    <a:pt x="867" y="16858"/>
                  </a:cubicBezTo>
                  <a:cubicBezTo>
                    <a:pt x="1104" y="14237"/>
                    <a:pt x="1419" y="10462"/>
                    <a:pt x="1813" y="7736"/>
                  </a:cubicBezTo>
                  <a:cubicBezTo>
                    <a:pt x="2207" y="5010"/>
                    <a:pt x="2680" y="3332"/>
                    <a:pt x="3232" y="2808"/>
                  </a:cubicBezTo>
                  <a:cubicBezTo>
                    <a:pt x="3784" y="2284"/>
                    <a:pt x="4415" y="2913"/>
                    <a:pt x="5124" y="4276"/>
                  </a:cubicBezTo>
                  <a:cubicBezTo>
                    <a:pt x="5834" y="5639"/>
                    <a:pt x="6622" y="7736"/>
                    <a:pt x="7095" y="9414"/>
                  </a:cubicBezTo>
                  <a:cubicBezTo>
                    <a:pt x="7568" y="11091"/>
                    <a:pt x="7726" y="12350"/>
                    <a:pt x="8041" y="12350"/>
                  </a:cubicBezTo>
                  <a:cubicBezTo>
                    <a:pt x="8356" y="12350"/>
                    <a:pt x="8829" y="11091"/>
                    <a:pt x="9381" y="9309"/>
                  </a:cubicBezTo>
                  <a:cubicBezTo>
                    <a:pt x="9933" y="7526"/>
                    <a:pt x="10564" y="5219"/>
                    <a:pt x="11352" y="3542"/>
                  </a:cubicBezTo>
                  <a:cubicBezTo>
                    <a:pt x="12140" y="1864"/>
                    <a:pt x="13086" y="816"/>
                    <a:pt x="13953" y="291"/>
                  </a:cubicBezTo>
                  <a:cubicBezTo>
                    <a:pt x="14820" y="-233"/>
                    <a:pt x="15609" y="-233"/>
                    <a:pt x="16870" y="1864"/>
                  </a:cubicBezTo>
                  <a:cubicBezTo>
                    <a:pt x="18131" y="3961"/>
                    <a:pt x="19866" y="8155"/>
                    <a:pt x="20733" y="10986"/>
                  </a:cubicBezTo>
                  <a:cubicBezTo>
                    <a:pt x="21600" y="13817"/>
                    <a:pt x="21600" y="15285"/>
                    <a:pt x="21600" y="16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1011351" y="285750"/>
              <a:ext cx="2370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1600"/>
                    <a:pt x="-1447" y="3200"/>
                    <a:pt x="353" y="6800"/>
                  </a:cubicBezTo>
                  <a:cubicBezTo>
                    <a:pt x="2153" y="10400"/>
                    <a:pt x="11153" y="16000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0" y="469900"/>
              <a:ext cx="2609850" cy="863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8" y="20965"/>
                    <a:pt x="876" y="20329"/>
                    <a:pt x="1428" y="19668"/>
                  </a:cubicBezTo>
                  <a:cubicBezTo>
                    <a:pt x="1980" y="19006"/>
                    <a:pt x="2645" y="18318"/>
                    <a:pt x="3267" y="17656"/>
                  </a:cubicBezTo>
                  <a:cubicBezTo>
                    <a:pt x="3889" y="16994"/>
                    <a:pt x="4467" y="16359"/>
                    <a:pt x="5080" y="15750"/>
                  </a:cubicBezTo>
                  <a:cubicBezTo>
                    <a:pt x="5693" y="15141"/>
                    <a:pt x="6342" y="14559"/>
                    <a:pt x="7034" y="13924"/>
                  </a:cubicBezTo>
                  <a:cubicBezTo>
                    <a:pt x="7726" y="13288"/>
                    <a:pt x="8461" y="12600"/>
                    <a:pt x="9118" y="11991"/>
                  </a:cubicBezTo>
                  <a:cubicBezTo>
                    <a:pt x="9775" y="11382"/>
                    <a:pt x="10353" y="10853"/>
                    <a:pt x="10949" y="10297"/>
                  </a:cubicBezTo>
                  <a:cubicBezTo>
                    <a:pt x="11545" y="9741"/>
                    <a:pt x="12158" y="9159"/>
                    <a:pt x="12753" y="8629"/>
                  </a:cubicBezTo>
                  <a:cubicBezTo>
                    <a:pt x="13349" y="8100"/>
                    <a:pt x="13927" y="7624"/>
                    <a:pt x="14584" y="7041"/>
                  </a:cubicBezTo>
                  <a:cubicBezTo>
                    <a:pt x="15241" y="6459"/>
                    <a:pt x="15977" y="5771"/>
                    <a:pt x="16660" y="5109"/>
                  </a:cubicBezTo>
                  <a:cubicBezTo>
                    <a:pt x="17343" y="4447"/>
                    <a:pt x="17974" y="3812"/>
                    <a:pt x="18631" y="3124"/>
                  </a:cubicBezTo>
                  <a:cubicBezTo>
                    <a:pt x="19288" y="2435"/>
                    <a:pt x="19971" y="1694"/>
                    <a:pt x="20470" y="1165"/>
                  </a:cubicBezTo>
                  <a:cubicBezTo>
                    <a:pt x="20969" y="635"/>
                    <a:pt x="21285" y="3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120650" y="527050"/>
              <a:ext cx="2552700" cy="90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63" y="20941"/>
                    <a:pt x="1325" y="20282"/>
                    <a:pt x="1979" y="19623"/>
                  </a:cubicBezTo>
                  <a:cubicBezTo>
                    <a:pt x="2633" y="18963"/>
                    <a:pt x="3278" y="18304"/>
                    <a:pt x="3949" y="17645"/>
                  </a:cubicBezTo>
                  <a:cubicBezTo>
                    <a:pt x="4621" y="16986"/>
                    <a:pt x="5319" y="16327"/>
                    <a:pt x="5964" y="15718"/>
                  </a:cubicBezTo>
                  <a:cubicBezTo>
                    <a:pt x="6609" y="15110"/>
                    <a:pt x="7200" y="14552"/>
                    <a:pt x="7863" y="13918"/>
                  </a:cubicBezTo>
                  <a:cubicBezTo>
                    <a:pt x="8525" y="13285"/>
                    <a:pt x="9260" y="12575"/>
                    <a:pt x="9985" y="11890"/>
                  </a:cubicBezTo>
                  <a:cubicBezTo>
                    <a:pt x="10710" y="11206"/>
                    <a:pt x="11427" y="10546"/>
                    <a:pt x="12099" y="9913"/>
                  </a:cubicBezTo>
                  <a:cubicBezTo>
                    <a:pt x="12770" y="9279"/>
                    <a:pt x="13397" y="8670"/>
                    <a:pt x="14033" y="8037"/>
                  </a:cubicBezTo>
                  <a:cubicBezTo>
                    <a:pt x="14669" y="7403"/>
                    <a:pt x="15313" y="6744"/>
                    <a:pt x="15931" y="6085"/>
                  </a:cubicBezTo>
                  <a:cubicBezTo>
                    <a:pt x="16549" y="5425"/>
                    <a:pt x="17140" y="4766"/>
                    <a:pt x="17749" y="4158"/>
                  </a:cubicBezTo>
                  <a:cubicBezTo>
                    <a:pt x="18358" y="3549"/>
                    <a:pt x="18985" y="2992"/>
                    <a:pt x="19558" y="2459"/>
                  </a:cubicBezTo>
                  <a:cubicBezTo>
                    <a:pt x="20131" y="1927"/>
                    <a:pt x="20651" y="1420"/>
                    <a:pt x="20982" y="1014"/>
                  </a:cubicBezTo>
                  <a:cubicBezTo>
                    <a:pt x="21313" y="608"/>
                    <a:pt x="21457" y="3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2908300" y="209549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2940050" y="400050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3634396" y="33467"/>
              <a:ext cx="410555" cy="701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47" fill="norm" stroke="1" extrusionOk="0">
                  <a:moveTo>
                    <a:pt x="5202" y="2289"/>
                  </a:moveTo>
                  <a:cubicBezTo>
                    <a:pt x="4205" y="2614"/>
                    <a:pt x="3208" y="2940"/>
                    <a:pt x="2322" y="3102"/>
                  </a:cubicBezTo>
                  <a:cubicBezTo>
                    <a:pt x="1436" y="3265"/>
                    <a:pt x="660" y="3265"/>
                    <a:pt x="273" y="3102"/>
                  </a:cubicBezTo>
                  <a:cubicBezTo>
                    <a:pt x="-115" y="2940"/>
                    <a:pt x="-115" y="2614"/>
                    <a:pt x="439" y="2127"/>
                  </a:cubicBezTo>
                  <a:cubicBezTo>
                    <a:pt x="993" y="1639"/>
                    <a:pt x="2100" y="988"/>
                    <a:pt x="3042" y="565"/>
                  </a:cubicBezTo>
                  <a:cubicBezTo>
                    <a:pt x="3983" y="142"/>
                    <a:pt x="4759" y="-53"/>
                    <a:pt x="5147" y="12"/>
                  </a:cubicBezTo>
                  <a:cubicBezTo>
                    <a:pt x="5534" y="77"/>
                    <a:pt x="5534" y="402"/>
                    <a:pt x="5700" y="1574"/>
                  </a:cubicBezTo>
                  <a:cubicBezTo>
                    <a:pt x="5867" y="2745"/>
                    <a:pt x="6199" y="4761"/>
                    <a:pt x="6088" y="6713"/>
                  </a:cubicBezTo>
                  <a:cubicBezTo>
                    <a:pt x="5977" y="8665"/>
                    <a:pt x="5423" y="10552"/>
                    <a:pt x="4980" y="11625"/>
                  </a:cubicBezTo>
                  <a:cubicBezTo>
                    <a:pt x="4537" y="12699"/>
                    <a:pt x="4205" y="12959"/>
                    <a:pt x="3651" y="13154"/>
                  </a:cubicBezTo>
                  <a:cubicBezTo>
                    <a:pt x="3097" y="13349"/>
                    <a:pt x="2322" y="13480"/>
                    <a:pt x="1768" y="13414"/>
                  </a:cubicBezTo>
                  <a:cubicBezTo>
                    <a:pt x="1214" y="13349"/>
                    <a:pt x="882" y="13089"/>
                    <a:pt x="937" y="12406"/>
                  </a:cubicBezTo>
                  <a:cubicBezTo>
                    <a:pt x="993" y="11723"/>
                    <a:pt x="1436" y="10617"/>
                    <a:pt x="3208" y="9153"/>
                  </a:cubicBezTo>
                  <a:cubicBezTo>
                    <a:pt x="4980" y="7689"/>
                    <a:pt x="8082" y="5867"/>
                    <a:pt x="10076" y="4664"/>
                  </a:cubicBezTo>
                  <a:cubicBezTo>
                    <a:pt x="12070" y="3460"/>
                    <a:pt x="12956" y="2875"/>
                    <a:pt x="13731" y="2354"/>
                  </a:cubicBezTo>
                  <a:cubicBezTo>
                    <a:pt x="14507" y="1834"/>
                    <a:pt x="15171" y="1378"/>
                    <a:pt x="15337" y="1281"/>
                  </a:cubicBezTo>
                  <a:cubicBezTo>
                    <a:pt x="15503" y="1183"/>
                    <a:pt x="15171" y="1443"/>
                    <a:pt x="14119" y="2745"/>
                  </a:cubicBezTo>
                  <a:cubicBezTo>
                    <a:pt x="13067" y="4046"/>
                    <a:pt x="11294" y="6388"/>
                    <a:pt x="10131" y="8698"/>
                  </a:cubicBezTo>
                  <a:cubicBezTo>
                    <a:pt x="8968" y="11007"/>
                    <a:pt x="8414" y="13284"/>
                    <a:pt x="8303" y="15334"/>
                  </a:cubicBezTo>
                  <a:cubicBezTo>
                    <a:pt x="8193" y="17383"/>
                    <a:pt x="8525" y="19205"/>
                    <a:pt x="8913" y="20246"/>
                  </a:cubicBezTo>
                  <a:cubicBezTo>
                    <a:pt x="9300" y="21287"/>
                    <a:pt x="9743" y="21547"/>
                    <a:pt x="10463" y="21547"/>
                  </a:cubicBezTo>
                  <a:cubicBezTo>
                    <a:pt x="11183" y="21547"/>
                    <a:pt x="12180" y="21287"/>
                    <a:pt x="13177" y="20311"/>
                  </a:cubicBezTo>
                  <a:cubicBezTo>
                    <a:pt x="14174" y="19335"/>
                    <a:pt x="15171" y="17643"/>
                    <a:pt x="15448" y="16342"/>
                  </a:cubicBezTo>
                  <a:cubicBezTo>
                    <a:pt x="15725" y="15041"/>
                    <a:pt x="15282" y="14130"/>
                    <a:pt x="14950" y="13512"/>
                  </a:cubicBezTo>
                  <a:cubicBezTo>
                    <a:pt x="14617" y="12894"/>
                    <a:pt x="14396" y="12569"/>
                    <a:pt x="15503" y="12211"/>
                  </a:cubicBezTo>
                  <a:cubicBezTo>
                    <a:pt x="16611" y="11853"/>
                    <a:pt x="19048" y="11463"/>
                    <a:pt x="21485" y="11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4805598" y="26016"/>
              <a:ext cx="185503" cy="433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384" fill="norm" stroke="1" extrusionOk="0">
                  <a:moveTo>
                    <a:pt x="19814" y="3100"/>
                  </a:moveTo>
                  <a:cubicBezTo>
                    <a:pt x="19814" y="2578"/>
                    <a:pt x="19814" y="2056"/>
                    <a:pt x="19814" y="1482"/>
                  </a:cubicBezTo>
                  <a:cubicBezTo>
                    <a:pt x="19814" y="908"/>
                    <a:pt x="19814" y="282"/>
                    <a:pt x="19207" y="74"/>
                  </a:cubicBezTo>
                  <a:cubicBezTo>
                    <a:pt x="18600" y="-135"/>
                    <a:pt x="17387" y="74"/>
                    <a:pt x="15324" y="1013"/>
                  </a:cubicBezTo>
                  <a:cubicBezTo>
                    <a:pt x="13261" y="1952"/>
                    <a:pt x="10349" y="3622"/>
                    <a:pt x="7558" y="6074"/>
                  </a:cubicBezTo>
                  <a:cubicBezTo>
                    <a:pt x="4767" y="8526"/>
                    <a:pt x="2097" y="11761"/>
                    <a:pt x="883" y="14265"/>
                  </a:cubicBezTo>
                  <a:cubicBezTo>
                    <a:pt x="-330" y="16769"/>
                    <a:pt x="-87" y="18543"/>
                    <a:pt x="398" y="19639"/>
                  </a:cubicBezTo>
                  <a:cubicBezTo>
                    <a:pt x="883" y="20735"/>
                    <a:pt x="1612" y="21152"/>
                    <a:pt x="4403" y="21308"/>
                  </a:cubicBezTo>
                  <a:cubicBezTo>
                    <a:pt x="7194" y="21465"/>
                    <a:pt x="12048" y="21361"/>
                    <a:pt x="15203" y="21152"/>
                  </a:cubicBezTo>
                  <a:cubicBezTo>
                    <a:pt x="18358" y="20943"/>
                    <a:pt x="19814" y="20630"/>
                    <a:pt x="21270" y="20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4775200" y="304800"/>
              <a:ext cx="1714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5840"/>
                    <a:pt x="8533" y="10080"/>
                    <a:pt x="12133" y="6480"/>
                  </a:cubicBezTo>
                  <a:cubicBezTo>
                    <a:pt x="15733" y="2880"/>
                    <a:pt x="1866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5048250" y="349250"/>
              <a:ext cx="635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5099050" y="546100"/>
              <a:ext cx="635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5334000" y="495300"/>
              <a:ext cx="1587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5638799" y="469900"/>
              <a:ext cx="63464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600" fill="norm" stroke="1" extrusionOk="0">
                  <a:moveTo>
                    <a:pt x="2090" y="0"/>
                  </a:moveTo>
                  <a:cubicBezTo>
                    <a:pt x="5574" y="0"/>
                    <a:pt x="9058" y="0"/>
                    <a:pt x="12542" y="0"/>
                  </a:cubicBezTo>
                  <a:cubicBezTo>
                    <a:pt x="16026" y="0"/>
                    <a:pt x="19510" y="0"/>
                    <a:pt x="20555" y="857"/>
                  </a:cubicBezTo>
                  <a:cubicBezTo>
                    <a:pt x="21600" y="1714"/>
                    <a:pt x="20206" y="3429"/>
                    <a:pt x="16374" y="7029"/>
                  </a:cubicBezTo>
                  <a:cubicBezTo>
                    <a:pt x="12542" y="10629"/>
                    <a:pt x="6271" y="161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5926666" y="96192"/>
              <a:ext cx="201084" cy="401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21600" y="629"/>
                  </a:moveTo>
                  <a:cubicBezTo>
                    <a:pt x="20691" y="289"/>
                    <a:pt x="19781" y="-50"/>
                    <a:pt x="17962" y="7"/>
                  </a:cubicBezTo>
                  <a:cubicBezTo>
                    <a:pt x="16143" y="63"/>
                    <a:pt x="13415" y="515"/>
                    <a:pt x="10345" y="1816"/>
                  </a:cubicBezTo>
                  <a:cubicBezTo>
                    <a:pt x="7276" y="3116"/>
                    <a:pt x="3865" y="5265"/>
                    <a:pt x="2046" y="8205"/>
                  </a:cubicBezTo>
                  <a:cubicBezTo>
                    <a:pt x="227" y="11146"/>
                    <a:pt x="0" y="14878"/>
                    <a:pt x="0" y="17083"/>
                  </a:cubicBezTo>
                  <a:cubicBezTo>
                    <a:pt x="0" y="19288"/>
                    <a:pt x="227" y="19967"/>
                    <a:pt x="1819" y="20532"/>
                  </a:cubicBezTo>
                  <a:cubicBezTo>
                    <a:pt x="3411" y="21098"/>
                    <a:pt x="6366" y="21550"/>
                    <a:pt x="9436" y="21437"/>
                  </a:cubicBezTo>
                  <a:cubicBezTo>
                    <a:pt x="12505" y="21324"/>
                    <a:pt x="15688" y="20645"/>
                    <a:pt x="18872" y="19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5940969" y="374650"/>
              <a:ext cx="15503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600" fill="norm" stroke="1" extrusionOk="0">
                  <a:moveTo>
                    <a:pt x="1222" y="21600"/>
                  </a:moveTo>
                  <a:cubicBezTo>
                    <a:pt x="358" y="17486"/>
                    <a:pt x="-506" y="13371"/>
                    <a:pt x="358" y="9771"/>
                  </a:cubicBezTo>
                  <a:cubicBezTo>
                    <a:pt x="1222" y="6171"/>
                    <a:pt x="3814" y="3086"/>
                    <a:pt x="7558" y="1543"/>
                  </a:cubicBezTo>
                  <a:cubicBezTo>
                    <a:pt x="11302" y="0"/>
                    <a:pt x="16198" y="0"/>
                    <a:pt x="210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6141392" y="430066"/>
              <a:ext cx="157184" cy="160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0730" fill="norm" stroke="1" extrusionOk="0">
                  <a:moveTo>
                    <a:pt x="5056" y="1864"/>
                  </a:moveTo>
                  <a:cubicBezTo>
                    <a:pt x="3904" y="4598"/>
                    <a:pt x="2752" y="7333"/>
                    <a:pt x="1744" y="9930"/>
                  </a:cubicBezTo>
                  <a:cubicBezTo>
                    <a:pt x="736" y="12527"/>
                    <a:pt x="-128" y="14988"/>
                    <a:pt x="16" y="15125"/>
                  </a:cubicBezTo>
                  <a:cubicBezTo>
                    <a:pt x="160" y="15262"/>
                    <a:pt x="1312" y="13074"/>
                    <a:pt x="2320" y="10477"/>
                  </a:cubicBezTo>
                  <a:cubicBezTo>
                    <a:pt x="3328" y="7879"/>
                    <a:pt x="4192" y="4872"/>
                    <a:pt x="5776" y="2684"/>
                  </a:cubicBezTo>
                  <a:cubicBezTo>
                    <a:pt x="7360" y="497"/>
                    <a:pt x="9664" y="-870"/>
                    <a:pt x="12400" y="634"/>
                  </a:cubicBezTo>
                  <a:cubicBezTo>
                    <a:pt x="15136" y="2138"/>
                    <a:pt x="18304" y="6512"/>
                    <a:pt x="19888" y="9520"/>
                  </a:cubicBezTo>
                  <a:cubicBezTo>
                    <a:pt x="21472" y="12527"/>
                    <a:pt x="21472" y="14168"/>
                    <a:pt x="21328" y="15808"/>
                  </a:cubicBezTo>
                  <a:cubicBezTo>
                    <a:pt x="21184" y="17449"/>
                    <a:pt x="20896" y="19089"/>
                    <a:pt x="20608" y="20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6897837" y="23682"/>
              <a:ext cx="633263" cy="45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69" fill="norm" stroke="1" extrusionOk="0">
                  <a:moveTo>
                    <a:pt x="6637" y="1574"/>
                  </a:moveTo>
                  <a:cubicBezTo>
                    <a:pt x="6421" y="1076"/>
                    <a:pt x="6205" y="579"/>
                    <a:pt x="5917" y="280"/>
                  </a:cubicBezTo>
                  <a:cubicBezTo>
                    <a:pt x="5629" y="-18"/>
                    <a:pt x="5269" y="-118"/>
                    <a:pt x="4945" y="181"/>
                  </a:cubicBezTo>
                  <a:cubicBezTo>
                    <a:pt x="4621" y="479"/>
                    <a:pt x="4333" y="1176"/>
                    <a:pt x="4045" y="3067"/>
                  </a:cubicBezTo>
                  <a:cubicBezTo>
                    <a:pt x="3757" y="4958"/>
                    <a:pt x="3469" y="8044"/>
                    <a:pt x="3361" y="11080"/>
                  </a:cubicBezTo>
                  <a:cubicBezTo>
                    <a:pt x="3253" y="14116"/>
                    <a:pt x="3325" y="17102"/>
                    <a:pt x="3289" y="18844"/>
                  </a:cubicBezTo>
                  <a:cubicBezTo>
                    <a:pt x="3253" y="20586"/>
                    <a:pt x="3109" y="21084"/>
                    <a:pt x="2857" y="21283"/>
                  </a:cubicBezTo>
                  <a:cubicBezTo>
                    <a:pt x="2605" y="21482"/>
                    <a:pt x="2245" y="21382"/>
                    <a:pt x="1741" y="20487"/>
                  </a:cubicBezTo>
                  <a:cubicBezTo>
                    <a:pt x="1237" y="19591"/>
                    <a:pt x="589" y="17899"/>
                    <a:pt x="265" y="16754"/>
                  </a:cubicBezTo>
                  <a:cubicBezTo>
                    <a:pt x="-59" y="15609"/>
                    <a:pt x="-59" y="15012"/>
                    <a:pt x="121" y="14664"/>
                  </a:cubicBezTo>
                  <a:cubicBezTo>
                    <a:pt x="301" y="14315"/>
                    <a:pt x="661" y="14216"/>
                    <a:pt x="1849" y="14116"/>
                  </a:cubicBezTo>
                  <a:cubicBezTo>
                    <a:pt x="3037" y="14017"/>
                    <a:pt x="5053" y="13917"/>
                    <a:pt x="6241" y="13817"/>
                  </a:cubicBezTo>
                  <a:cubicBezTo>
                    <a:pt x="7429" y="13718"/>
                    <a:pt x="7789" y="13618"/>
                    <a:pt x="7789" y="13618"/>
                  </a:cubicBezTo>
                  <a:cubicBezTo>
                    <a:pt x="7789" y="13618"/>
                    <a:pt x="7429" y="13718"/>
                    <a:pt x="6889" y="14216"/>
                  </a:cubicBezTo>
                  <a:cubicBezTo>
                    <a:pt x="6349" y="14713"/>
                    <a:pt x="5629" y="15609"/>
                    <a:pt x="5161" y="16356"/>
                  </a:cubicBezTo>
                  <a:cubicBezTo>
                    <a:pt x="4693" y="17102"/>
                    <a:pt x="4477" y="17700"/>
                    <a:pt x="4405" y="18247"/>
                  </a:cubicBezTo>
                  <a:cubicBezTo>
                    <a:pt x="4333" y="18794"/>
                    <a:pt x="4405" y="19292"/>
                    <a:pt x="4693" y="19591"/>
                  </a:cubicBezTo>
                  <a:cubicBezTo>
                    <a:pt x="4981" y="19889"/>
                    <a:pt x="5485" y="19989"/>
                    <a:pt x="5917" y="19989"/>
                  </a:cubicBezTo>
                  <a:cubicBezTo>
                    <a:pt x="6349" y="19989"/>
                    <a:pt x="6709" y="19889"/>
                    <a:pt x="7069" y="19342"/>
                  </a:cubicBezTo>
                  <a:cubicBezTo>
                    <a:pt x="7429" y="18794"/>
                    <a:pt x="7789" y="17799"/>
                    <a:pt x="7969" y="16953"/>
                  </a:cubicBezTo>
                  <a:cubicBezTo>
                    <a:pt x="8149" y="16107"/>
                    <a:pt x="8149" y="15410"/>
                    <a:pt x="8257" y="14813"/>
                  </a:cubicBezTo>
                  <a:cubicBezTo>
                    <a:pt x="8365" y="14216"/>
                    <a:pt x="8581" y="13718"/>
                    <a:pt x="8977" y="13569"/>
                  </a:cubicBezTo>
                  <a:cubicBezTo>
                    <a:pt x="9373" y="13419"/>
                    <a:pt x="9949" y="13618"/>
                    <a:pt x="10489" y="14315"/>
                  </a:cubicBezTo>
                  <a:cubicBezTo>
                    <a:pt x="11029" y="15012"/>
                    <a:pt x="11533" y="16206"/>
                    <a:pt x="11785" y="17102"/>
                  </a:cubicBezTo>
                  <a:cubicBezTo>
                    <a:pt x="12037" y="17998"/>
                    <a:pt x="12037" y="18595"/>
                    <a:pt x="12001" y="19143"/>
                  </a:cubicBezTo>
                  <a:cubicBezTo>
                    <a:pt x="11965" y="19690"/>
                    <a:pt x="11893" y="20188"/>
                    <a:pt x="11677" y="20437"/>
                  </a:cubicBezTo>
                  <a:cubicBezTo>
                    <a:pt x="11461" y="20686"/>
                    <a:pt x="11101" y="20686"/>
                    <a:pt x="10849" y="20437"/>
                  </a:cubicBezTo>
                  <a:cubicBezTo>
                    <a:pt x="10597" y="20188"/>
                    <a:pt x="10453" y="19690"/>
                    <a:pt x="10453" y="18546"/>
                  </a:cubicBezTo>
                  <a:cubicBezTo>
                    <a:pt x="10453" y="17401"/>
                    <a:pt x="10597" y="15609"/>
                    <a:pt x="11101" y="14415"/>
                  </a:cubicBezTo>
                  <a:cubicBezTo>
                    <a:pt x="11605" y="13220"/>
                    <a:pt x="12469" y="12623"/>
                    <a:pt x="13081" y="12424"/>
                  </a:cubicBezTo>
                  <a:cubicBezTo>
                    <a:pt x="13693" y="12225"/>
                    <a:pt x="14053" y="12424"/>
                    <a:pt x="14233" y="12772"/>
                  </a:cubicBezTo>
                  <a:cubicBezTo>
                    <a:pt x="14413" y="13121"/>
                    <a:pt x="14413" y="13618"/>
                    <a:pt x="14413" y="14514"/>
                  </a:cubicBezTo>
                  <a:cubicBezTo>
                    <a:pt x="14413" y="15410"/>
                    <a:pt x="14413" y="16704"/>
                    <a:pt x="14377" y="17600"/>
                  </a:cubicBezTo>
                  <a:cubicBezTo>
                    <a:pt x="14341" y="18496"/>
                    <a:pt x="14269" y="18994"/>
                    <a:pt x="14233" y="18994"/>
                  </a:cubicBezTo>
                  <a:cubicBezTo>
                    <a:pt x="14197" y="18994"/>
                    <a:pt x="14197" y="18496"/>
                    <a:pt x="14341" y="17600"/>
                  </a:cubicBezTo>
                  <a:cubicBezTo>
                    <a:pt x="14485" y="16704"/>
                    <a:pt x="14773" y="15410"/>
                    <a:pt x="15061" y="14614"/>
                  </a:cubicBezTo>
                  <a:cubicBezTo>
                    <a:pt x="15349" y="13817"/>
                    <a:pt x="15637" y="13519"/>
                    <a:pt x="15817" y="13668"/>
                  </a:cubicBezTo>
                  <a:cubicBezTo>
                    <a:pt x="15997" y="13817"/>
                    <a:pt x="16069" y="14415"/>
                    <a:pt x="16177" y="15012"/>
                  </a:cubicBezTo>
                  <a:cubicBezTo>
                    <a:pt x="16285" y="15609"/>
                    <a:pt x="16429" y="16206"/>
                    <a:pt x="16645" y="16057"/>
                  </a:cubicBezTo>
                  <a:cubicBezTo>
                    <a:pt x="16861" y="15908"/>
                    <a:pt x="17149" y="15012"/>
                    <a:pt x="17437" y="14315"/>
                  </a:cubicBezTo>
                  <a:cubicBezTo>
                    <a:pt x="17725" y="13618"/>
                    <a:pt x="18013" y="13121"/>
                    <a:pt x="18337" y="12872"/>
                  </a:cubicBezTo>
                  <a:cubicBezTo>
                    <a:pt x="18661" y="12623"/>
                    <a:pt x="19021" y="12623"/>
                    <a:pt x="19561" y="13519"/>
                  </a:cubicBezTo>
                  <a:cubicBezTo>
                    <a:pt x="20101" y="14415"/>
                    <a:pt x="20821" y="16206"/>
                    <a:pt x="21181" y="17351"/>
                  </a:cubicBezTo>
                  <a:cubicBezTo>
                    <a:pt x="21541" y="18496"/>
                    <a:pt x="21541" y="18994"/>
                    <a:pt x="21541" y="19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8126018" y="266105"/>
              <a:ext cx="198832" cy="241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280" fill="norm" stroke="1" extrusionOk="0">
                  <a:moveTo>
                    <a:pt x="14537" y="3963"/>
                  </a:moveTo>
                  <a:cubicBezTo>
                    <a:pt x="13400" y="2473"/>
                    <a:pt x="12263" y="983"/>
                    <a:pt x="11126" y="332"/>
                  </a:cubicBezTo>
                  <a:cubicBezTo>
                    <a:pt x="9990" y="-320"/>
                    <a:pt x="8853" y="-134"/>
                    <a:pt x="7034" y="2008"/>
                  </a:cubicBezTo>
                  <a:cubicBezTo>
                    <a:pt x="5215" y="4149"/>
                    <a:pt x="2714" y="8246"/>
                    <a:pt x="1350" y="10759"/>
                  </a:cubicBezTo>
                  <a:cubicBezTo>
                    <a:pt x="-15" y="13273"/>
                    <a:pt x="-242" y="14204"/>
                    <a:pt x="213" y="14949"/>
                  </a:cubicBezTo>
                  <a:cubicBezTo>
                    <a:pt x="667" y="15694"/>
                    <a:pt x="1804" y="16252"/>
                    <a:pt x="3851" y="14949"/>
                  </a:cubicBezTo>
                  <a:cubicBezTo>
                    <a:pt x="5897" y="13646"/>
                    <a:pt x="8853" y="10480"/>
                    <a:pt x="10672" y="8525"/>
                  </a:cubicBezTo>
                  <a:cubicBezTo>
                    <a:pt x="12491" y="6570"/>
                    <a:pt x="13173" y="5825"/>
                    <a:pt x="13514" y="5918"/>
                  </a:cubicBezTo>
                  <a:cubicBezTo>
                    <a:pt x="13855" y="6011"/>
                    <a:pt x="13855" y="6942"/>
                    <a:pt x="14537" y="9270"/>
                  </a:cubicBezTo>
                  <a:cubicBezTo>
                    <a:pt x="15219" y="11597"/>
                    <a:pt x="16583" y="15321"/>
                    <a:pt x="17834" y="17556"/>
                  </a:cubicBezTo>
                  <a:cubicBezTo>
                    <a:pt x="19084" y="19790"/>
                    <a:pt x="20221" y="20535"/>
                    <a:pt x="21358" y="21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8795279" y="231437"/>
              <a:ext cx="134867" cy="507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480" fill="norm" stroke="1" extrusionOk="0">
                  <a:moveTo>
                    <a:pt x="2863" y="9560"/>
                  </a:moveTo>
                  <a:cubicBezTo>
                    <a:pt x="3191" y="12697"/>
                    <a:pt x="3518" y="15834"/>
                    <a:pt x="3682" y="17671"/>
                  </a:cubicBezTo>
                  <a:cubicBezTo>
                    <a:pt x="3845" y="19508"/>
                    <a:pt x="3845" y="20046"/>
                    <a:pt x="3518" y="20539"/>
                  </a:cubicBezTo>
                  <a:cubicBezTo>
                    <a:pt x="3191" y="21032"/>
                    <a:pt x="2536" y="21480"/>
                    <a:pt x="1882" y="21480"/>
                  </a:cubicBezTo>
                  <a:cubicBezTo>
                    <a:pt x="1227" y="21480"/>
                    <a:pt x="573" y="21032"/>
                    <a:pt x="245" y="19239"/>
                  </a:cubicBezTo>
                  <a:cubicBezTo>
                    <a:pt x="-82" y="17447"/>
                    <a:pt x="-82" y="14310"/>
                    <a:pt x="245" y="11263"/>
                  </a:cubicBezTo>
                  <a:cubicBezTo>
                    <a:pt x="573" y="8215"/>
                    <a:pt x="1227" y="5258"/>
                    <a:pt x="2536" y="3375"/>
                  </a:cubicBezTo>
                  <a:cubicBezTo>
                    <a:pt x="3845" y="1493"/>
                    <a:pt x="5809" y="687"/>
                    <a:pt x="7609" y="283"/>
                  </a:cubicBezTo>
                  <a:cubicBezTo>
                    <a:pt x="9409" y="-120"/>
                    <a:pt x="11045" y="-120"/>
                    <a:pt x="13500" y="463"/>
                  </a:cubicBezTo>
                  <a:cubicBezTo>
                    <a:pt x="15954" y="1045"/>
                    <a:pt x="19227" y="2210"/>
                    <a:pt x="20373" y="3465"/>
                  </a:cubicBezTo>
                  <a:cubicBezTo>
                    <a:pt x="21518" y="4720"/>
                    <a:pt x="20536" y="6064"/>
                    <a:pt x="18245" y="6960"/>
                  </a:cubicBezTo>
                  <a:cubicBezTo>
                    <a:pt x="15954" y="7857"/>
                    <a:pt x="12354" y="8305"/>
                    <a:pt x="9573" y="8529"/>
                  </a:cubicBezTo>
                  <a:cubicBezTo>
                    <a:pt x="6791" y="8753"/>
                    <a:pt x="4827" y="8753"/>
                    <a:pt x="3354" y="8439"/>
                  </a:cubicBezTo>
                  <a:cubicBezTo>
                    <a:pt x="1882" y="8126"/>
                    <a:pt x="900" y="7498"/>
                    <a:pt x="1391" y="7005"/>
                  </a:cubicBezTo>
                  <a:cubicBezTo>
                    <a:pt x="1882" y="6512"/>
                    <a:pt x="3845" y="6154"/>
                    <a:pt x="5809" y="5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8923866" y="281716"/>
              <a:ext cx="175684" cy="131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3" fill="norm" stroke="1" extrusionOk="0">
                  <a:moveTo>
                    <a:pt x="20039" y="2668"/>
                  </a:moveTo>
                  <a:cubicBezTo>
                    <a:pt x="18737" y="980"/>
                    <a:pt x="17436" y="-707"/>
                    <a:pt x="14183" y="305"/>
                  </a:cubicBezTo>
                  <a:cubicBezTo>
                    <a:pt x="10930" y="1318"/>
                    <a:pt x="5725" y="5030"/>
                    <a:pt x="2993" y="8068"/>
                  </a:cubicBezTo>
                  <a:cubicBezTo>
                    <a:pt x="260" y="11106"/>
                    <a:pt x="0" y="13468"/>
                    <a:pt x="0" y="15493"/>
                  </a:cubicBezTo>
                  <a:cubicBezTo>
                    <a:pt x="0" y="17518"/>
                    <a:pt x="260" y="19206"/>
                    <a:pt x="1692" y="19881"/>
                  </a:cubicBezTo>
                  <a:cubicBezTo>
                    <a:pt x="3123" y="20556"/>
                    <a:pt x="5725" y="20218"/>
                    <a:pt x="7807" y="19037"/>
                  </a:cubicBezTo>
                  <a:cubicBezTo>
                    <a:pt x="9889" y="17856"/>
                    <a:pt x="11451" y="15831"/>
                    <a:pt x="12622" y="13806"/>
                  </a:cubicBezTo>
                  <a:cubicBezTo>
                    <a:pt x="13793" y="11780"/>
                    <a:pt x="14573" y="9755"/>
                    <a:pt x="14964" y="9755"/>
                  </a:cubicBezTo>
                  <a:cubicBezTo>
                    <a:pt x="15354" y="9755"/>
                    <a:pt x="15354" y="11780"/>
                    <a:pt x="16395" y="13974"/>
                  </a:cubicBezTo>
                  <a:cubicBezTo>
                    <a:pt x="17436" y="16168"/>
                    <a:pt x="19518" y="18531"/>
                    <a:pt x="21600" y="20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9131300" y="234950"/>
              <a:ext cx="114300" cy="212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5082"/>
                  </a:moveTo>
                  <a:cubicBezTo>
                    <a:pt x="1200" y="4235"/>
                    <a:pt x="2400" y="3388"/>
                    <a:pt x="4000" y="3706"/>
                  </a:cubicBezTo>
                  <a:cubicBezTo>
                    <a:pt x="5600" y="4024"/>
                    <a:pt x="7600" y="5506"/>
                    <a:pt x="9600" y="7941"/>
                  </a:cubicBezTo>
                  <a:cubicBezTo>
                    <a:pt x="11600" y="10376"/>
                    <a:pt x="13600" y="13765"/>
                    <a:pt x="14600" y="15988"/>
                  </a:cubicBezTo>
                  <a:cubicBezTo>
                    <a:pt x="15600" y="18212"/>
                    <a:pt x="15600" y="19271"/>
                    <a:pt x="14600" y="20118"/>
                  </a:cubicBezTo>
                  <a:cubicBezTo>
                    <a:pt x="13600" y="20965"/>
                    <a:pt x="11600" y="21600"/>
                    <a:pt x="9600" y="20965"/>
                  </a:cubicBezTo>
                  <a:cubicBezTo>
                    <a:pt x="7600" y="20329"/>
                    <a:pt x="5600" y="18424"/>
                    <a:pt x="6600" y="15035"/>
                  </a:cubicBezTo>
                  <a:cubicBezTo>
                    <a:pt x="7600" y="11647"/>
                    <a:pt x="11600" y="6776"/>
                    <a:pt x="14600" y="4024"/>
                  </a:cubicBezTo>
                  <a:cubicBezTo>
                    <a:pt x="17600" y="1271"/>
                    <a:pt x="19600" y="63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9244468" y="35983"/>
              <a:ext cx="223383" cy="427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89" fill="norm" stroke="1" extrusionOk="0">
                  <a:moveTo>
                    <a:pt x="12335" y="1064"/>
                  </a:moveTo>
                  <a:cubicBezTo>
                    <a:pt x="12335" y="532"/>
                    <a:pt x="12335" y="0"/>
                    <a:pt x="12131" y="0"/>
                  </a:cubicBezTo>
                  <a:cubicBezTo>
                    <a:pt x="11928" y="0"/>
                    <a:pt x="11520" y="532"/>
                    <a:pt x="10705" y="2820"/>
                  </a:cubicBezTo>
                  <a:cubicBezTo>
                    <a:pt x="9890" y="5107"/>
                    <a:pt x="8667" y="9151"/>
                    <a:pt x="7852" y="12343"/>
                  </a:cubicBezTo>
                  <a:cubicBezTo>
                    <a:pt x="7037" y="15535"/>
                    <a:pt x="6630" y="17876"/>
                    <a:pt x="6528" y="19312"/>
                  </a:cubicBezTo>
                  <a:cubicBezTo>
                    <a:pt x="6426" y="20749"/>
                    <a:pt x="6630" y="21281"/>
                    <a:pt x="7241" y="21440"/>
                  </a:cubicBezTo>
                  <a:cubicBezTo>
                    <a:pt x="7852" y="21600"/>
                    <a:pt x="8871" y="21387"/>
                    <a:pt x="9788" y="20536"/>
                  </a:cubicBezTo>
                  <a:cubicBezTo>
                    <a:pt x="10705" y="19685"/>
                    <a:pt x="11520" y="18195"/>
                    <a:pt x="11113" y="16812"/>
                  </a:cubicBezTo>
                  <a:cubicBezTo>
                    <a:pt x="10705" y="15429"/>
                    <a:pt x="9075" y="14152"/>
                    <a:pt x="7343" y="13300"/>
                  </a:cubicBezTo>
                  <a:cubicBezTo>
                    <a:pt x="5611" y="12449"/>
                    <a:pt x="3777" y="12024"/>
                    <a:pt x="2350" y="11758"/>
                  </a:cubicBezTo>
                  <a:cubicBezTo>
                    <a:pt x="924" y="11492"/>
                    <a:pt x="-95" y="11385"/>
                    <a:pt x="7" y="11279"/>
                  </a:cubicBezTo>
                  <a:cubicBezTo>
                    <a:pt x="109" y="11172"/>
                    <a:pt x="1331" y="11066"/>
                    <a:pt x="3369" y="10906"/>
                  </a:cubicBezTo>
                  <a:cubicBezTo>
                    <a:pt x="5407" y="10747"/>
                    <a:pt x="8260" y="10534"/>
                    <a:pt x="10094" y="10587"/>
                  </a:cubicBezTo>
                  <a:cubicBezTo>
                    <a:pt x="11928" y="10640"/>
                    <a:pt x="12743" y="10960"/>
                    <a:pt x="13252" y="11811"/>
                  </a:cubicBezTo>
                  <a:cubicBezTo>
                    <a:pt x="13762" y="12662"/>
                    <a:pt x="13965" y="14045"/>
                    <a:pt x="14067" y="15163"/>
                  </a:cubicBezTo>
                  <a:cubicBezTo>
                    <a:pt x="14169" y="16280"/>
                    <a:pt x="14169" y="17131"/>
                    <a:pt x="14169" y="17823"/>
                  </a:cubicBezTo>
                  <a:cubicBezTo>
                    <a:pt x="14169" y="18514"/>
                    <a:pt x="14169" y="19046"/>
                    <a:pt x="14271" y="18993"/>
                  </a:cubicBezTo>
                  <a:cubicBezTo>
                    <a:pt x="14373" y="18940"/>
                    <a:pt x="14577" y="18301"/>
                    <a:pt x="15086" y="16014"/>
                  </a:cubicBezTo>
                  <a:cubicBezTo>
                    <a:pt x="15596" y="13726"/>
                    <a:pt x="16411" y="9789"/>
                    <a:pt x="17531" y="7289"/>
                  </a:cubicBezTo>
                  <a:cubicBezTo>
                    <a:pt x="18652" y="4788"/>
                    <a:pt x="20079" y="3724"/>
                    <a:pt x="21505" y="2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9481079" y="12700"/>
              <a:ext cx="170921" cy="420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554" fill="norm" stroke="1" extrusionOk="0">
                  <a:moveTo>
                    <a:pt x="14949" y="0"/>
                  </a:moveTo>
                  <a:cubicBezTo>
                    <a:pt x="12842" y="2062"/>
                    <a:pt x="10734" y="4125"/>
                    <a:pt x="8364" y="7110"/>
                  </a:cubicBezTo>
                  <a:cubicBezTo>
                    <a:pt x="5993" y="10094"/>
                    <a:pt x="3359" y="14002"/>
                    <a:pt x="2042" y="16498"/>
                  </a:cubicBezTo>
                  <a:cubicBezTo>
                    <a:pt x="725" y="18995"/>
                    <a:pt x="725" y="20080"/>
                    <a:pt x="1383" y="20732"/>
                  </a:cubicBezTo>
                  <a:cubicBezTo>
                    <a:pt x="2042" y="21383"/>
                    <a:pt x="3359" y="21600"/>
                    <a:pt x="4544" y="21546"/>
                  </a:cubicBezTo>
                  <a:cubicBezTo>
                    <a:pt x="5730" y="21491"/>
                    <a:pt x="6783" y="21166"/>
                    <a:pt x="7442" y="20406"/>
                  </a:cubicBezTo>
                  <a:cubicBezTo>
                    <a:pt x="8100" y="19646"/>
                    <a:pt x="8364" y="18452"/>
                    <a:pt x="7178" y="17095"/>
                  </a:cubicBezTo>
                  <a:cubicBezTo>
                    <a:pt x="5993" y="15739"/>
                    <a:pt x="3359" y="14219"/>
                    <a:pt x="1778" y="13134"/>
                  </a:cubicBezTo>
                  <a:cubicBezTo>
                    <a:pt x="198" y="12048"/>
                    <a:pt x="-329" y="11397"/>
                    <a:pt x="198" y="11071"/>
                  </a:cubicBezTo>
                  <a:cubicBezTo>
                    <a:pt x="725" y="10746"/>
                    <a:pt x="2305" y="10746"/>
                    <a:pt x="4808" y="11451"/>
                  </a:cubicBezTo>
                  <a:cubicBezTo>
                    <a:pt x="7310" y="12157"/>
                    <a:pt x="10734" y="13568"/>
                    <a:pt x="12842" y="14545"/>
                  </a:cubicBezTo>
                  <a:cubicBezTo>
                    <a:pt x="14949" y="15522"/>
                    <a:pt x="15739" y="16064"/>
                    <a:pt x="16266" y="16716"/>
                  </a:cubicBezTo>
                  <a:cubicBezTo>
                    <a:pt x="16793" y="17367"/>
                    <a:pt x="17056" y="18127"/>
                    <a:pt x="17188" y="18235"/>
                  </a:cubicBezTo>
                  <a:cubicBezTo>
                    <a:pt x="17320" y="18344"/>
                    <a:pt x="17320" y="17801"/>
                    <a:pt x="17320" y="16987"/>
                  </a:cubicBezTo>
                  <a:cubicBezTo>
                    <a:pt x="17320" y="16173"/>
                    <a:pt x="17320" y="15087"/>
                    <a:pt x="17320" y="14273"/>
                  </a:cubicBezTo>
                  <a:cubicBezTo>
                    <a:pt x="17320" y="13459"/>
                    <a:pt x="17320" y="12917"/>
                    <a:pt x="17978" y="12537"/>
                  </a:cubicBezTo>
                  <a:cubicBezTo>
                    <a:pt x="18637" y="12157"/>
                    <a:pt x="19954" y="11940"/>
                    <a:pt x="21271" y="11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9666584" y="245962"/>
              <a:ext cx="245767" cy="160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63" fill="norm" stroke="1" extrusionOk="0">
                  <a:moveTo>
                    <a:pt x="7590" y="4432"/>
                  </a:moveTo>
                  <a:cubicBezTo>
                    <a:pt x="6851" y="3590"/>
                    <a:pt x="6113" y="2749"/>
                    <a:pt x="5190" y="2889"/>
                  </a:cubicBezTo>
                  <a:cubicBezTo>
                    <a:pt x="4267" y="3029"/>
                    <a:pt x="3159" y="4151"/>
                    <a:pt x="2051" y="6115"/>
                  </a:cubicBezTo>
                  <a:cubicBezTo>
                    <a:pt x="944" y="8079"/>
                    <a:pt x="-164" y="10884"/>
                    <a:pt x="21" y="13829"/>
                  </a:cubicBezTo>
                  <a:cubicBezTo>
                    <a:pt x="205" y="16775"/>
                    <a:pt x="1682" y="19860"/>
                    <a:pt x="3159" y="20281"/>
                  </a:cubicBezTo>
                  <a:cubicBezTo>
                    <a:pt x="4636" y="20702"/>
                    <a:pt x="6113" y="18458"/>
                    <a:pt x="7036" y="15793"/>
                  </a:cubicBezTo>
                  <a:cubicBezTo>
                    <a:pt x="7959" y="13128"/>
                    <a:pt x="8328" y="10042"/>
                    <a:pt x="8144" y="8079"/>
                  </a:cubicBezTo>
                  <a:cubicBezTo>
                    <a:pt x="7959" y="6115"/>
                    <a:pt x="7221" y="5273"/>
                    <a:pt x="7405" y="4432"/>
                  </a:cubicBezTo>
                  <a:cubicBezTo>
                    <a:pt x="7590" y="3590"/>
                    <a:pt x="8698" y="2749"/>
                    <a:pt x="9344" y="3169"/>
                  </a:cubicBezTo>
                  <a:cubicBezTo>
                    <a:pt x="9990" y="3590"/>
                    <a:pt x="10174" y="5273"/>
                    <a:pt x="10267" y="7658"/>
                  </a:cubicBezTo>
                  <a:cubicBezTo>
                    <a:pt x="10359" y="10042"/>
                    <a:pt x="10359" y="13128"/>
                    <a:pt x="10267" y="15793"/>
                  </a:cubicBezTo>
                  <a:cubicBezTo>
                    <a:pt x="10174" y="18458"/>
                    <a:pt x="9990" y="20702"/>
                    <a:pt x="9898" y="20842"/>
                  </a:cubicBezTo>
                  <a:cubicBezTo>
                    <a:pt x="9805" y="20982"/>
                    <a:pt x="9805" y="19019"/>
                    <a:pt x="10544" y="15793"/>
                  </a:cubicBezTo>
                  <a:cubicBezTo>
                    <a:pt x="11282" y="12567"/>
                    <a:pt x="12759" y="8079"/>
                    <a:pt x="13867" y="5133"/>
                  </a:cubicBezTo>
                  <a:cubicBezTo>
                    <a:pt x="14974" y="2188"/>
                    <a:pt x="15713" y="785"/>
                    <a:pt x="16544" y="224"/>
                  </a:cubicBezTo>
                  <a:cubicBezTo>
                    <a:pt x="17374" y="-337"/>
                    <a:pt x="18298" y="-56"/>
                    <a:pt x="19128" y="3590"/>
                  </a:cubicBezTo>
                  <a:cubicBezTo>
                    <a:pt x="19959" y="7237"/>
                    <a:pt x="20698" y="14250"/>
                    <a:pt x="21436" y="21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9937750" y="450850"/>
              <a:ext cx="15694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4950"/>
                    <a:pt x="21600" y="9900"/>
                    <a:pt x="18900" y="13500"/>
                  </a:cubicBezTo>
                  <a:cubicBezTo>
                    <a:pt x="16200" y="17100"/>
                    <a:pt x="810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10484337" y="0"/>
              <a:ext cx="616003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7944" y="0"/>
                  </a:moveTo>
                  <a:cubicBezTo>
                    <a:pt x="6986" y="2753"/>
                    <a:pt x="6028" y="5506"/>
                    <a:pt x="5364" y="8206"/>
                  </a:cubicBezTo>
                  <a:cubicBezTo>
                    <a:pt x="4701" y="10906"/>
                    <a:pt x="4332" y="13553"/>
                    <a:pt x="4111" y="15353"/>
                  </a:cubicBezTo>
                  <a:cubicBezTo>
                    <a:pt x="3890" y="17153"/>
                    <a:pt x="3816" y="18106"/>
                    <a:pt x="3816" y="18265"/>
                  </a:cubicBezTo>
                  <a:cubicBezTo>
                    <a:pt x="3816" y="18424"/>
                    <a:pt x="3890" y="17788"/>
                    <a:pt x="3595" y="16782"/>
                  </a:cubicBezTo>
                  <a:cubicBezTo>
                    <a:pt x="3300" y="15776"/>
                    <a:pt x="2637" y="14400"/>
                    <a:pt x="2084" y="13606"/>
                  </a:cubicBezTo>
                  <a:cubicBezTo>
                    <a:pt x="1531" y="12812"/>
                    <a:pt x="1089" y="12600"/>
                    <a:pt x="683" y="12494"/>
                  </a:cubicBezTo>
                  <a:cubicBezTo>
                    <a:pt x="278" y="12388"/>
                    <a:pt x="-91" y="12388"/>
                    <a:pt x="20" y="12282"/>
                  </a:cubicBezTo>
                  <a:cubicBezTo>
                    <a:pt x="130" y="12176"/>
                    <a:pt x="720" y="11965"/>
                    <a:pt x="2084" y="10747"/>
                  </a:cubicBezTo>
                  <a:cubicBezTo>
                    <a:pt x="3448" y="9529"/>
                    <a:pt x="5585" y="7306"/>
                    <a:pt x="7023" y="5506"/>
                  </a:cubicBezTo>
                  <a:cubicBezTo>
                    <a:pt x="8461" y="3706"/>
                    <a:pt x="9198" y="2329"/>
                    <a:pt x="9751" y="1429"/>
                  </a:cubicBezTo>
                  <a:cubicBezTo>
                    <a:pt x="10304" y="529"/>
                    <a:pt x="10672" y="106"/>
                    <a:pt x="10820" y="265"/>
                  </a:cubicBezTo>
                  <a:cubicBezTo>
                    <a:pt x="10967" y="424"/>
                    <a:pt x="10893" y="1165"/>
                    <a:pt x="10451" y="3547"/>
                  </a:cubicBezTo>
                  <a:cubicBezTo>
                    <a:pt x="10009" y="5929"/>
                    <a:pt x="9198" y="9953"/>
                    <a:pt x="8645" y="12600"/>
                  </a:cubicBezTo>
                  <a:cubicBezTo>
                    <a:pt x="8092" y="15247"/>
                    <a:pt x="7797" y="16518"/>
                    <a:pt x="7539" y="17365"/>
                  </a:cubicBezTo>
                  <a:cubicBezTo>
                    <a:pt x="7281" y="18212"/>
                    <a:pt x="7060" y="18635"/>
                    <a:pt x="6986" y="18529"/>
                  </a:cubicBezTo>
                  <a:cubicBezTo>
                    <a:pt x="6912" y="18424"/>
                    <a:pt x="6986" y="17788"/>
                    <a:pt x="7355" y="16941"/>
                  </a:cubicBezTo>
                  <a:cubicBezTo>
                    <a:pt x="7723" y="16094"/>
                    <a:pt x="8387" y="15035"/>
                    <a:pt x="8977" y="14453"/>
                  </a:cubicBezTo>
                  <a:cubicBezTo>
                    <a:pt x="9566" y="13871"/>
                    <a:pt x="10082" y="13765"/>
                    <a:pt x="10451" y="13976"/>
                  </a:cubicBezTo>
                  <a:cubicBezTo>
                    <a:pt x="10820" y="14188"/>
                    <a:pt x="11041" y="14718"/>
                    <a:pt x="11188" y="15300"/>
                  </a:cubicBezTo>
                  <a:cubicBezTo>
                    <a:pt x="11336" y="15882"/>
                    <a:pt x="11409" y="16518"/>
                    <a:pt x="11483" y="17100"/>
                  </a:cubicBezTo>
                  <a:cubicBezTo>
                    <a:pt x="11557" y="17682"/>
                    <a:pt x="11631" y="18212"/>
                    <a:pt x="11852" y="18529"/>
                  </a:cubicBezTo>
                  <a:cubicBezTo>
                    <a:pt x="12073" y="18847"/>
                    <a:pt x="12441" y="18953"/>
                    <a:pt x="12957" y="18159"/>
                  </a:cubicBezTo>
                  <a:cubicBezTo>
                    <a:pt x="13474" y="17365"/>
                    <a:pt x="14137" y="15671"/>
                    <a:pt x="14542" y="14453"/>
                  </a:cubicBezTo>
                  <a:cubicBezTo>
                    <a:pt x="14948" y="13235"/>
                    <a:pt x="15095" y="12494"/>
                    <a:pt x="14985" y="12176"/>
                  </a:cubicBezTo>
                  <a:cubicBezTo>
                    <a:pt x="14874" y="11859"/>
                    <a:pt x="14506" y="11965"/>
                    <a:pt x="14174" y="12229"/>
                  </a:cubicBezTo>
                  <a:cubicBezTo>
                    <a:pt x="13842" y="12494"/>
                    <a:pt x="13547" y="12918"/>
                    <a:pt x="13289" y="13500"/>
                  </a:cubicBezTo>
                  <a:cubicBezTo>
                    <a:pt x="13031" y="14082"/>
                    <a:pt x="12810" y="14824"/>
                    <a:pt x="12810" y="15406"/>
                  </a:cubicBezTo>
                  <a:cubicBezTo>
                    <a:pt x="12810" y="15988"/>
                    <a:pt x="13031" y="16412"/>
                    <a:pt x="13326" y="16571"/>
                  </a:cubicBezTo>
                  <a:cubicBezTo>
                    <a:pt x="13621" y="16729"/>
                    <a:pt x="13990" y="16624"/>
                    <a:pt x="14579" y="16041"/>
                  </a:cubicBezTo>
                  <a:cubicBezTo>
                    <a:pt x="15169" y="15459"/>
                    <a:pt x="15980" y="14400"/>
                    <a:pt x="16570" y="13659"/>
                  </a:cubicBezTo>
                  <a:cubicBezTo>
                    <a:pt x="17160" y="12918"/>
                    <a:pt x="17528" y="12494"/>
                    <a:pt x="17602" y="12653"/>
                  </a:cubicBezTo>
                  <a:cubicBezTo>
                    <a:pt x="17676" y="12812"/>
                    <a:pt x="17454" y="13553"/>
                    <a:pt x="17160" y="14559"/>
                  </a:cubicBezTo>
                  <a:cubicBezTo>
                    <a:pt x="16865" y="15565"/>
                    <a:pt x="16496" y="16835"/>
                    <a:pt x="16275" y="17894"/>
                  </a:cubicBezTo>
                  <a:cubicBezTo>
                    <a:pt x="16054" y="18953"/>
                    <a:pt x="15980" y="19800"/>
                    <a:pt x="16127" y="19906"/>
                  </a:cubicBezTo>
                  <a:cubicBezTo>
                    <a:pt x="16275" y="20012"/>
                    <a:pt x="16643" y="19376"/>
                    <a:pt x="17196" y="18000"/>
                  </a:cubicBezTo>
                  <a:cubicBezTo>
                    <a:pt x="17749" y="16624"/>
                    <a:pt x="18486" y="14506"/>
                    <a:pt x="18966" y="13235"/>
                  </a:cubicBezTo>
                  <a:cubicBezTo>
                    <a:pt x="19445" y="11965"/>
                    <a:pt x="19666" y="11541"/>
                    <a:pt x="19998" y="11224"/>
                  </a:cubicBezTo>
                  <a:cubicBezTo>
                    <a:pt x="20329" y="10906"/>
                    <a:pt x="20772" y="10694"/>
                    <a:pt x="21067" y="10959"/>
                  </a:cubicBezTo>
                  <a:cubicBezTo>
                    <a:pt x="21362" y="11224"/>
                    <a:pt x="21509" y="11965"/>
                    <a:pt x="21435" y="13818"/>
                  </a:cubicBezTo>
                  <a:cubicBezTo>
                    <a:pt x="21362" y="15671"/>
                    <a:pt x="21067" y="18635"/>
                    <a:pt x="207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3243719" y="1535236"/>
              <a:ext cx="170692" cy="582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385" fill="norm" stroke="1" extrusionOk="0">
                  <a:moveTo>
                    <a:pt x="8833" y="7280"/>
                  </a:moveTo>
                  <a:cubicBezTo>
                    <a:pt x="8570" y="9533"/>
                    <a:pt x="8306" y="11786"/>
                    <a:pt x="9097" y="14001"/>
                  </a:cubicBezTo>
                  <a:cubicBezTo>
                    <a:pt x="9887" y="16215"/>
                    <a:pt x="11731" y="18391"/>
                    <a:pt x="12653" y="19673"/>
                  </a:cubicBezTo>
                  <a:cubicBezTo>
                    <a:pt x="13575" y="20955"/>
                    <a:pt x="13575" y="21343"/>
                    <a:pt x="13179" y="21382"/>
                  </a:cubicBezTo>
                  <a:cubicBezTo>
                    <a:pt x="12784" y="21421"/>
                    <a:pt x="11994" y="21110"/>
                    <a:pt x="10545" y="19750"/>
                  </a:cubicBezTo>
                  <a:cubicBezTo>
                    <a:pt x="9097" y="18391"/>
                    <a:pt x="6989" y="15982"/>
                    <a:pt x="5409" y="13302"/>
                  </a:cubicBezTo>
                  <a:cubicBezTo>
                    <a:pt x="3828" y="10621"/>
                    <a:pt x="2775" y="7668"/>
                    <a:pt x="3038" y="5454"/>
                  </a:cubicBezTo>
                  <a:cubicBezTo>
                    <a:pt x="3301" y="3240"/>
                    <a:pt x="4882" y="1763"/>
                    <a:pt x="7384" y="909"/>
                  </a:cubicBezTo>
                  <a:cubicBezTo>
                    <a:pt x="9887" y="54"/>
                    <a:pt x="13311" y="-179"/>
                    <a:pt x="16077" y="132"/>
                  </a:cubicBezTo>
                  <a:cubicBezTo>
                    <a:pt x="18843" y="443"/>
                    <a:pt x="20950" y="1297"/>
                    <a:pt x="21214" y="2307"/>
                  </a:cubicBezTo>
                  <a:cubicBezTo>
                    <a:pt x="21477" y="3317"/>
                    <a:pt x="19897" y="4483"/>
                    <a:pt x="16472" y="5299"/>
                  </a:cubicBezTo>
                  <a:cubicBezTo>
                    <a:pt x="13048" y="6115"/>
                    <a:pt x="7779" y="6581"/>
                    <a:pt x="4487" y="6853"/>
                  </a:cubicBezTo>
                  <a:cubicBezTo>
                    <a:pt x="1194" y="7125"/>
                    <a:pt x="-123" y="7202"/>
                    <a:pt x="9" y="7552"/>
                  </a:cubicBezTo>
                  <a:cubicBezTo>
                    <a:pt x="140" y="7902"/>
                    <a:pt x="1721" y="8523"/>
                    <a:pt x="3301" y="9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3392601" y="1746250"/>
              <a:ext cx="214200" cy="283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22" fill="norm" stroke="1" extrusionOk="0">
                  <a:moveTo>
                    <a:pt x="2371" y="12480"/>
                  </a:moveTo>
                  <a:cubicBezTo>
                    <a:pt x="1524" y="12000"/>
                    <a:pt x="677" y="11520"/>
                    <a:pt x="254" y="10640"/>
                  </a:cubicBezTo>
                  <a:cubicBezTo>
                    <a:pt x="-170" y="9760"/>
                    <a:pt x="-170" y="8480"/>
                    <a:pt x="1101" y="7600"/>
                  </a:cubicBezTo>
                  <a:cubicBezTo>
                    <a:pt x="2371" y="6720"/>
                    <a:pt x="4912" y="6240"/>
                    <a:pt x="7559" y="7920"/>
                  </a:cubicBezTo>
                  <a:cubicBezTo>
                    <a:pt x="10206" y="9600"/>
                    <a:pt x="12959" y="13440"/>
                    <a:pt x="14124" y="15920"/>
                  </a:cubicBezTo>
                  <a:cubicBezTo>
                    <a:pt x="15289" y="18400"/>
                    <a:pt x="14865" y="19520"/>
                    <a:pt x="14018" y="20320"/>
                  </a:cubicBezTo>
                  <a:cubicBezTo>
                    <a:pt x="13171" y="21120"/>
                    <a:pt x="11901" y="21600"/>
                    <a:pt x="11054" y="21360"/>
                  </a:cubicBezTo>
                  <a:cubicBezTo>
                    <a:pt x="10206" y="21120"/>
                    <a:pt x="9783" y="20160"/>
                    <a:pt x="10101" y="17120"/>
                  </a:cubicBezTo>
                  <a:cubicBezTo>
                    <a:pt x="10418" y="14080"/>
                    <a:pt x="11477" y="8960"/>
                    <a:pt x="13489" y="5760"/>
                  </a:cubicBezTo>
                  <a:cubicBezTo>
                    <a:pt x="15501" y="2560"/>
                    <a:pt x="18465" y="1280"/>
                    <a:pt x="214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3699211" y="1570701"/>
              <a:ext cx="161589" cy="498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363" fill="norm" stroke="1" extrusionOk="0">
                  <a:moveTo>
                    <a:pt x="21141" y="1537"/>
                  </a:moveTo>
                  <a:cubicBezTo>
                    <a:pt x="20310" y="992"/>
                    <a:pt x="19479" y="448"/>
                    <a:pt x="18372" y="175"/>
                  </a:cubicBezTo>
                  <a:cubicBezTo>
                    <a:pt x="17264" y="-97"/>
                    <a:pt x="15879" y="-97"/>
                    <a:pt x="13664" y="493"/>
                  </a:cubicBezTo>
                  <a:cubicBezTo>
                    <a:pt x="11449" y="1083"/>
                    <a:pt x="8403" y="2263"/>
                    <a:pt x="5772" y="4532"/>
                  </a:cubicBezTo>
                  <a:cubicBezTo>
                    <a:pt x="3141" y="6800"/>
                    <a:pt x="926" y="10158"/>
                    <a:pt x="233" y="12836"/>
                  </a:cubicBezTo>
                  <a:cubicBezTo>
                    <a:pt x="-459" y="15513"/>
                    <a:pt x="372" y="17510"/>
                    <a:pt x="3003" y="18916"/>
                  </a:cubicBezTo>
                  <a:cubicBezTo>
                    <a:pt x="5633" y="20323"/>
                    <a:pt x="10064" y="21140"/>
                    <a:pt x="13387" y="21321"/>
                  </a:cubicBezTo>
                  <a:cubicBezTo>
                    <a:pt x="16710" y="21503"/>
                    <a:pt x="18926" y="21049"/>
                    <a:pt x="21141" y="20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3906190" y="1571342"/>
              <a:ext cx="195911" cy="423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291" fill="norm" stroke="1" extrusionOk="0">
                  <a:moveTo>
                    <a:pt x="21497" y="3047"/>
                  </a:moveTo>
                  <a:cubicBezTo>
                    <a:pt x="21265" y="1983"/>
                    <a:pt x="21032" y="919"/>
                    <a:pt x="20220" y="387"/>
                  </a:cubicBezTo>
                  <a:cubicBezTo>
                    <a:pt x="19407" y="-145"/>
                    <a:pt x="18013" y="-145"/>
                    <a:pt x="15458" y="493"/>
                  </a:cubicBezTo>
                  <a:cubicBezTo>
                    <a:pt x="12903" y="1132"/>
                    <a:pt x="9187" y="2409"/>
                    <a:pt x="6400" y="4430"/>
                  </a:cubicBezTo>
                  <a:cubicBezTo>
                    <a:pt x="3613" y="6452"/>
                    <a:pt x="1755" y="9219"/>
                    <a:pt x="826" y="11772"/>
                  </a:cubicBezTo>
                  <a:cubicBezTo>
                    <a:pt x="-103" y="14326"/>
                    <a:pt x="-103" y="16667"/>
                    <a:pt x="129" y="18210"/>
                  </a:cubicBezTo>
                  <a:cubicBezTo>
                    <a:pt x="362" y="19753"/>
                    <a:pt x="826" y="20497"/>
                    <a:pt x="3149" y="20923"/>
                  </a:cubicBezTo>
                  <a:cubicBezTo>
                    <a:pt x="5471" y="21349"/>
                    <a:pt x="9652" y="21455"/>
                    <a:pt x="13020" y="20976"/>
                  </a:cubicBezTo>
                  <a:cubicBezTo>
                    <a:pt x="16387" y="20497"/>
                    <a:pt x="18942" y="19433"/>
                    <a:pt x="21497" y="18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3930650" y="1841500"/>
              <a:ext cx="2095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18" y="15429"/>
                    <a:pt x="10036" y="9257"/>
                    <a:pt x="13636" y="5657"/>
                  </a:cubicBezTo>
                  <a:cubicBezTo>
                    <a:pt x="17236" y="2057"/>
                    <a:pt x="19418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4191000" y="1905000"/>
              <a:ext cx="63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4197349" y="1758950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4383616" y="1460243"/>
              <a:ext cx="35984" cy="639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2541" y="1078"/>
                  </a:moveTo>
                  <a:cubicBezTo>
                    <a:pt x="1271" y="579"/>
                    <a:pt x="0" y="80"/>
                    <a:pt x="0" y="8"/>
                  </a:cubicBezTo>
                  <a:cubicBezTo>
                    <a:pt x="0" y="-63"/>
                    <a:pt x="1271" y="293"/>
                    <a:pt x="3176" y="1612"/>
                  </a:cubicBezTo>
                  <a:cubicBezTo>
                    <a:pt x="5082" y="2931"/>
                    <a:pt x="7624" y="5212"/>
                    <a:pt x="9529" y="7779"/>
                  </a:cubicBezTo>
                  <a:cubicBezTo>
                    <a:pt x="11435" y="10345"/>
                    <a:pt x="12706" y="13196"/>
                    <a:pt x="13341" y="15371"/>
                  </a:cubicBezTo>
                  <a:cubicBezTo>
                    <a:pt x="13976" y="17545"/>
                    <a:pt x="13976" y="19042"/>
                    <a:pt x="13976" y="20040"/>
                  </a:cubicBezTo>
                  <a:cubicBezTo>
                    <a:pt x="13976" y="21038"/>
                    <a:pt x="13976" y="21537"/>
                    <a:pt x="15247" y="21537"/>
                  </a:cubicBezTo>
                  <a:cubicBezTo>
                    <a:pt x="16518" y="21537"/>
                    <a:pt x="19059" y="21038"/>
                    <a:pt x="21600" y="20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4585063" y="1596867"/>
              <a:ext cx="126637" cy="399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224" fill="norm" stroke="1" extrusionOk="0">
                  <a:moveTo>
                    <a:pt x="6418" y="7940"/>
                  </a:moveTo>
                  <a:cubicBezTo>
                    <a:pt x="4618" y="11315"/>
                    <a:pt x="2818" y="14690"/>
                    <a:pt x="1918" y="16715"/>
                  </a:cubicBezTo>
                  <a:cubicBezTo>
                    <a:pt x="1018" y="18740"/>
                    <a:pt x="1018" y="19415"/>
                    <a:pt x="838" y="20090"/>
                  </a:cubicBezTo>
                  <a:cubicBezTo>
                    <a:pt x="658" y="20765"/>
                    <a:pt x="298" y="21440"/>
                    <a:pt x="118" y="21159"/>
                  </a:cubicBezTo>
                  <a:cubicBezTo>
                    <a:pt x="-62" y="20878"/>
                    <a:pt x="-62" y="19640"/>
                    <a:pt x="298" y="17165"/>
                  </a:cubicBezTo>
                  <a:cubicBezTo>
                    <a:pt x="658" y="14690"/>
                    <a:pt x="1378" y="10977"/>
                    <a:pt x="2818" y="7996"/>
                  </a:cubicBezTo>
                  <a:cubicBezTo>
                    <a:pt x="4258" y="5015"/>
                    <a:pt x="6418" y="2765"/>
                    <a:pt x="8398" y="1471"/>
                  </a:cubicBezTo>
                  <a:cubicBezTo>
                    <a:pt x="10378" y="178"/>
                    <a:pt x="12178" y="-160"/>
                    <a:pt x="13438" y="65"/>
                  </a:cubicBezTo>
                  <a:cubicBezTo>
                    <a:pt x="14698" y="290"/>
                    <a:pt x="15418" y="1078"/>
                    <a:pt x="16318" y="3328"/>
                  </a:cubicBezTo>
                  <a:cubicBezTo>
                    <a:pt x="17218" y="5578"/>
                    <a:pt x="18298" y="9290"/>
                    <a:pt x="19198" y="12103"/>
                  </a:cubicBezTo>
                  <a:cubicBezTo>
                    <a:pt x="20098" y="14915"/>
                    <a:pt x="20818" y="16828"/>
                    <a:pt x="21538" y="18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4584700" y="1816100"/>
              <a:ext cx="1714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4806950" y="1555750"/>
              <a:ext cx="117776" cy="51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600" fill="norm" stroke="1" extrusionOk="0">
                  <a:moveTo>
                    <a:pt x="0" y="0"/>
                  </a:moveTo>
                  <a:cubicBezTo>
                    <a:pt x="4926" y="889"/>
                    <a:pt x="9853" y="1778"/>
                    <a:pt x="13642" y="3600"/>
                  </a:cubicBezTo>
                  <a:cubicBezTo>
                    <a:pt x="17432" y="5422"/>
                    <a:pt x="20084" y="8178"/>
                    <a:pt x="20842" y="11156"/>
                  </a:cubicBezTo>
                  <a:cubicBezTo>
                    <a:pt x="21600" y="14133"/>
                    <a:pt x="20463" y="17333"/>
                    <a:pt x="19137" y="19111"/>
                  </a:cubicBezTo>
                  <a:cubicBezTo>
                    <a:pt x="17811" y="20889"/>
                    <a:pt x="16295" y="21244"/>
                    <a:pt x="147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5308600" y="1787706"/>
              <a:ext cx="2095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6109" y="11918"/>
                    <a:pt x="12218" y="3818"/>
                    <a:pt x="15818" y="1118"/>
                  </a:cubicBezTo>
                  <a:cubicBezTo>
                    <a:pt x="19418" y="-1582"/>
                    <a:pt x="2050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5359399" y="1898650"/>
              <a:ext cx="2095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6597649" y="1502385"/>
              <a:ext cx="118317" cy="407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4" h="21017" fill="norm" stroke="1" extrusionOk="0">
                  <a:moveTo>
                    <a:pt x="9885" y="11587"/>
                  </a:moveTo>
                  <a:cubicBezTo>
                    <a:pt x="8420" y="13223"/>
                    <a:pt x="6956" y="14860"/>
                    <a:pt x="6224" y="16278"/>
                  </a:cubicBezTo>
                  <a:cubicBezTo>
                    <a:pt x="5492" y="17696"/>
                    <a:pt x="5492" y="18896"/>
                    <a:pt x="5675" y="19769"/>
                  </a:cubicBezTo>
                  <a:cubicBezTo>
                    <a:pt x="5858" y="20642"/>
                    <a:pt x="6224" y="21187"/>
                    <a:pt x="6041" y="20969"/>
                  </a:cubicBezTo>
                  <a:cubicBezTo>
                    <a:pt x="5858" y="20751"/>
                    <a:pt x="5125" y="19769"/>
                    <a:pt x="4393" y="17096"/>
                  </a:cubicBezTo>
                  <a:cubicBezTo>
                    <a:pt x="3661" y="14423"/>
                    <a:pt x="2929" y="10060"/>
                    <a:pt x="2746" y="7114"/>
                  </a:cubicBezTo>
                  <a:cubicBezTo>
                    <a:pt x="2563" y="4169"/>
                    <a:pt x="2929" y="2642"/>
                    <a:pt x="5308" y="1496"/>
                  </a:cubicBezTo>
                  <a:cubicBezTo>
                    <a:pt x="7688" y="351"/>
                    <a:pt x="12081" y="-413"/>
                    <a:pt x="15559" y="242"/>
                  </a:cubicBezTo>
                  <a:cubicBezTo>
                    <a:pt x="19037" y="896"/>
                    <a:pt x="21600" y="2969"/>
                    <a:pt x="19953" y="4605"/>
                  </a:cubicBezTo>
                  <a:cubicBezTo>
                    <a:pt x="18305" y="6242"/>
                    <a:pt x="12447" y="7442"/>
                    <a:pt x="8420" y="8096"/>
                  </a:cubicBezTo>
                  <a:cubicBezTo>
                    <a:pt x="4393" y="8751"/>
                    <a:pt x="2197" y="8860"/>
                    <a:pt x="0" y="8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6728554" y="1657350"/>
              <a:ext cx="180247" cy="223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62" fill="norm" stroke="1" extrusionOk="0">
                  <a:moveTo>
                    <a:pt x="1797" y="7267"/>
                  </a:moveTo>
                  <a:cubicBezTo>
                    <a:pt x="793" y="6460"/>
                    <a:pt x="-212" y="5652"/>
                    <a:pt x="39" y="5551"/>
                  </a:cubicBezTo>
                  <a:cubicBezTo>
                    <a:pt x="290" y="5450"/>
                    <a:pt x="1797" y="6056"/>
                    <a:pt x="3681" y="8075"/>
                  </a:cubicBezTo>
                  <a:cubicBezTo>
                    <a:pt x="5565" y="10093"/>
                    <a:pt x="7825" y="13525"/>
                    <a:pt x="8830" y="15746"/>
                  </a:cubicBezTo>
                  <a:cubicBezTo>
                    <a:pt x="9835" y="17966"/>
                    <a:pt x="9583" y="18976"/>
                    <a:pt x="8955" y="19884"/>
                  </a:cubicBezTo>
                  <a:cubicBezTo>
                    <a:pt x="8328" y="20793"/>
                    <a:pt x="7323" y="21600"/>
                    <a:pt x="5816" y="21297"/>
                  </a:cubicBezTo>
                  <a:cubicBezTo>
                    <a:pt x="4309" y="20994"/>
                    <a:pt x="2300" y="19581"/>
                    <a:pt x="2928" y="16250"/>
                  </a:cubicBezTo>
                  <a:cubicBezTo>
                    <a:pt x="3555" y="12920"/>
                    <a:pt x="6821" y="7671"/>
                    <a:pt x="10337" y="4643"/>
                  </a:cubicBezTo>
                  <a:cubicBezTo>
                    <a:pt x="13853" y="1615"/>
                    <a:pt x="17621" y="807"/>
                    <a:pt x="213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6956441" y="1567899"/>
              <a:ext cx="136510" cy="305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490" fill="norm" stroke="1" extrusionOk="0">
                  <a:moveTo>
                    <a:pt x="21107" y="2273"/>
                  </a:moveTo>
                  <a:cubicBezTo>
                    <a:pt x="20125" y="1678"/>
                    <a:pt x="19143" y="1082"/>
                    <a:pt x="17834" y="635"/>
                  </a:cubicBezTo>
                  <a:cubicBezTo>
                    <a:pt x="16525" y="188"/>
                    <a:pt x="14889" y="-110"/>
                    <a:pt x="13252" y="39"/>
                  </a:cubicBezTo>
                  <a:cubicBezTo>
                    <a:pt x="11616" y="188"/>
                    <a:pt x="9980" y="784"/>
                    <a:pt x="7689" y="2497"/>
                  </a:cubicBezTo>
                  <a:cubicBezTo>
                    <a:pt x="5398" y="4210"/>
                    <a:pt x="2452" y="7040"/>
                    <a:pt x="980" y="9647"/>
                  </a:cubicBezTo>
                  <a:cubicBezTo>
                    <a:pt x="-493" y="12254"/>
                    <a:pt x="-493" y="14638"/>
                    <a:pt x="2289" y="16574"/>
                  </a:cubicBezTo>
                  <a:cubicBezTo>
                    <a:pt x="5071" y="18511"/>
                    <a:pt x="10634" y="20000"/>
                    <a:pt x="16198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7126816" y="1557866"/>
              <a:ext cx="128341" cy="30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9207" y="8459"/>
                  </a:moveTo>
                  <a:cubicBezTo>
                    <a:pt x="6728" y="10876"/>
                    <a:pt x="4249" y="13292"/>
                    <a:pt x="2833" y="15180"/>
                  </a:cubicBezTo>
                  <a:cubicBezTo>
                    <a:pt x="1416" y="17069"/>
                    <a:pt x="1062" y="18428"/>
                    <a:pt x="708" y="19561"/>
                  </a:cubicBezTo>
                  <a:cubicBezTo>
                    <a:pt x="354" y="20694"/>
                    <a:pt x="0" y="21600"/>
                    <a:pt x="0" y="21600"/>
                  </a:cubicBezTo>
                  <a:cubicBezTo>
                    <a:pt x="0" y="21600"/>
                    <a:pt x="354" y="20694"/>
                    <a:pt x="1770" y="17522"/>
                  </a:cubicBezTo>
                  <a:cubicBezTo>
                    <a:pt x="3187" y="14350"/>
                    <a:pt x="5666" y="8912"/>
                    <a:pt x="7436" y="5815"/>
                  </a:cubicBezTo>
                  <a:cubicBezTo>
                    <a:pt x="9207" y="2719"/>
                    <a:pt x="10269" y="1964"/>
                    <a:pt x="11331" y="1284"/>
                  </a:cubicBezTo>
                  <a:cubicBezTo>
                    <a:pt x="12393" y="604"/>
                    <a:pt x="13456" y="0"/>
                    <a:pt x="14872" y="0"/>
                  </a:cubicBezTo>
                  <a:cubicBezTo>
                    <a:pt x="16289" y="0"/>
                    <a:pt x="18059" y="604"/>
                    <a:pt x="19298" y="2945"/>
                  </a:cubicBezTo>
                  <a:cubicBezTo>
                    <a:pt x="20538" y="5287"/>
                    <a:pt x="21246" y="9365"/>
                    <a:pt x="21423" y="12537"/>
                  </a:cubicBezTo>
                  <a:cubicBezTo>
                    <a:pt x="21600" y="15709"/>
                    <a:pt x="21246" y="17975"/>
                    <a:pt x="20892" y="20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7131050" y="1701800"/>
              <a:ext cx="1460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7" y="19200"/>
                    <a:pt x="7513" y="16800"/>
                    <a:pt x="11113" y="13200"/>
                  </a:cubicBezTo>
                  <a:cubicBezTo>
                    <a:pt x="14713" y="9600"/>
                    <a:pt x="18157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7385050" y="1479549"/>
              <a:ext cx="25400" cy="537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21600" y="0"/>
                  </a:moveTo>
                  <a:cubicBezTo>
                    <a:pt x="18000" y="2880"/>
                    <a:pt x="14400" y="5760"/>
                    <a:pt x="10800" y="8513"/>
                  </a:cubicBezTo>
                  <a:cubicBezTo>
                    <a:pt x="7200" y="11266"/>
                    <a:pt x="3600" y="13892"/>
                    <a:pt x="1800" y="15882"/>
                  </a:cubicBezTo>
                  <a:cubicBezTo>
                    <a:pt x="0" y="17873"/>
                    <a:pt x="0" y="19228"/>
                    <a:pt x="0" y="20160"/>
                  </a:cubicBezTo>
                  <a:cubicBezTo>
                    <a:pt x="0" y="21092"/>
                    <a:pt x="0" y="21600"/>
                    <a:pt x="900" y="21473"/>
                  </a:cubicBezTo>
                  <a:cubicBezTo>
                    <a:pt x="1800" y="21346"/>
                    <a:pt x="3600" y="20584"/>
                    <a:pt x="6300" y="19906"/>
                  </a:cubicBezTo>
                  <a:cubicBezTo>
                    <a:pt x="9000" y="19228"/>
                    <a:pt x="12600" y="18635"/>
                    <a:pt x="16200" y="18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7478359" y="1546605"/>
              <a:ext cx="211492" cy="262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96" fill="norm" stroke="1" extrusionOk="0">
                  <a:moveTo>
                    <a:pt x="21368" y="1264"/>
                  </a:moveTo>
                  <a:cubicBezTo>
                    <a:pt x="20513" y="746"/>
                    <a:pt x="19657" y="228"/>
                    <a:pt x="18588" y="55"/>
                  </a:cubicBezTo>
                  <a:cubicBezTo>
                    <a:pt x="17518" y="-118"/>
                    <a:pt x="16235" y="55"/>
                    <a:pt x="13669" y="1437"/>
                  </a:cubicBezTo>
                  <a:cubicBezTo>
                    <a:pt x="11103" y="2820"/>
                    <a:pt x="7253" y="5412"/>
                    <a:pt x="4687" y="7658"/>
                  </a:cubicBezTo>
                  <a:cubicBezTo>
                    <a:pt x="2120" y="9904"/>
                    <a:pt x="837" y="11805"/>
                    <a:pt x="303" y="13706"/>
                  </a:cubicBezTo>
                  <a:cubicBezTo>
                    <a:pt x="-232" y="15607"/>
                    <a:pt x="-18" y="17508"/>
                    <a:pt x="623" y="18804"/>
                  </a:cubicBezTo>
                  <a:cubicBezTo>
                    <a:pt x="1265" y="20100"/>
                    <a:pt x="2334" y="20791"/>
                    <a:pt x="4152" y="21136"/>
                  </a:cubicBezTo>
                  <a:cubicBezTo>
                    <a:pt x="5970" y="21482"/>
                    <a:pt x="8536" y="21482"/>
                    <a:pt x="10889" y="21136"/>
                  </a:cubicBezTo>
                  <a:cubicBezTo>
                    <a:pt x="13241" y="20791"/>
                    <a:pt x="15380" y="20100"/>
                    <a:pt x="16556" y="19408"/>
                  </a:cubicBezTo>
                  <a:cubicBezTo>
                    <a:pt x="17732" y="18717"/>
                    <a:pt x="17946" y="18026"/>
                    <a:pt x="18160" y="17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7505700" y="1708150"/>
              <a:ext cx="139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7734300" y="1752600"/>
              <a:ext cx="127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1920"/>
                    <a:pt x="0" y="3840"/>
                    <a:pt x="0" y="7440"/>
                  </a:cubicBezTo>
                  <a:cubicBezTo>
                    <a:pt x="0" y="11040"/>
                    <a:pt x="10800" y="163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7747000" y="1676400"/>
              <a:ext cx="254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7854949" y="1511300"/>
              <a:ext cx="67447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3" h="21600" fill="norm" stroke="1" extrusionOk="0">
                  <a:moveTo>
                    <a:pt x="0" y="0"/>
                  </a:moveTo>
                  <a:cubicBezTo>
                    <a:pt x="7624" y="3103"/>
                    <a:pt x="15247" y="6207"/>
                    <a:pt x="18424" y="9372"/>
                  </a:cubicBezTo>
                  <a:cubicBezTo>
                    <a:pt x="21600" y="12538"/>
                    <a:pt x="20329" y="15766"/>
                    <a:pt x="16835" y="17814"/>
                  </a:cubicBezTo>
                  <a:cubicBezTo>
                    <a:pt x="13341" y="19862"/>
                    <a:pt x="7624" y="20731"/>
                    <a:pt x="19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8013700" y="1803400"/>
              <a:ext cx="19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8197850" y="1520595"/>
              <a:ext cx="92164" cy="352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37" fill="norm" stroke="1" extrusionOk="0">
                  <a:moveTo>
                    <a:pt x="7364" y="8693"/>
                  </a:moveTo>
                  <a:cubicBezTo>
                    <a:pt x="8836" y="12550"/>
                    <a:pt x="10309" y="16407"/>
                    <a:pt x="11045" y="18657"/>
                  </a:cubicBezTo>
                  <a:cubicBezTo>
                    <a:pt x="11782" y="20907"/>
                    <a:pt x="11782" y="21550"/>
                    <a:pt x="11291" y="21421"/>
                  </a:cubicBezTo>
                  <a:cubicBezTo>
                    <a:pt x="10800" y="21293"/>
                    <a:pt x="9818" y="20393"/>
                    <a:pt x="8591" y="17629"/>
                  </a:cubicBezTo>
                  <a:cubicBezTo>
                    <a:pt x="7364" y="14864"/>
                    <a:pt x="5891" y="10236"/>
                    <a:pt x="5891" y="7021"/>
                  </a:cubicBezTo>
                  <a:cubicBezTo>
                    <a:pt x="5891" y="3807"/>
                    <a:pt x="7364" y="2007"/>
                    <a:pt x="9327" y="1043"/>
                  </a:cubicBezTo>
                  <a:cubicBezTo>
                    <a:pt x="11291" y="79"/>
                    <a:pt x="13745" y="-50"/>
                    <a:pt x="16200" y="14"/>
                  </a:cubicBezTo>
                  <a:cubicBezTo>
                    <a:pt x="18655" y="79"/>
                    <a:pt x="21109" y="336"/>
                    <a:pt x="21355" y="1236"/>
                  </a:cubicBezTo>
                  <a:cubicBezTo>
                    <a:pt x="21600" y="2136"/>
                    <a:pt x="19636" y="3679"/>
                    <a:pt x="15955" y="4771"/>
                  </a:cubicBezTo>
                  <a:cubicBezTo>
                    <a:pt x="12273" y="5864"/>
                    <a:pt x="6873" y="6507"/>
                    <a:pt x="3927" y="7150"/>
                  </a:cubicBezTo>
                  <a:cubicBezTo>
                    <a:pt x="982" y="7793"/>
                    <a:pt x="491" y="8436"/>
                    <a:pt x="0" y="9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8280400" y="1650999"/>
              <a:ext cx="184150" cy="188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8" fill="norm" stroke="1" extrusionOk="0">
                  <a:moveTo>
                    <a:pt x="0" y="8545"/>
                  </a:moveTo>
                  <a:cubicBezTo>
                    <a:pt x="248" y="6884"/>
                    <a:pt x="497" y="5222"/>
                    <a:pt x="1366" y="4510"/>
                  </a:cubicBezTo>
                  <a:cubicBezTo>
                    <a:pt x="2234" y="3798"/>
                    <a:pt x="3724" y="4035"/>
                    <a:pt x="5834" y="5578"/>
                  </a:cubicBezTo>
                  <a:cubicBezTo>
                    <a:pt x="7945" y="7121"/>
                    <a:pt x="10676" y="9969"/>
                    <a:pt x="12166" y="12699"/>
                  </a:cubicBezTo>
                  <a:cubicBezTo>
                    <a:pt x="13655" y="15429"/>
                    <a:pt x="13903" y="18040"/>
                    <a:pt x="13283" y="19582"/>
                  </a:cubicBezTo>
                  <a:cubicBezTo>
                    <a:pt x="12662" y="21125"/>
                    <a:pt x="11172" y="21600"/>
                    <a:pt x="9683" y="20532"/>
                  </a:cubicBezTo>
                  <a:cubicBezTo>
                    <a:pt x="8193" y="19464"/>
                    <a:pt x="6703" y="16853"/>
                    <a:pt x="6952" y="13886"/>
                  </a:cubicBezTo>
                  <a:cubicBezTo>
                    <a:pt x="7200" y="10919"/>
                    <a:pt x="9186" y="7596"/>
                    <a:pt x="11917" y="5222"/>
                  </a:cubicBezTo>
                  <a:cubicBezTo>
                    <a:pt x="14648" y="2848"/>
                    <a:pt x="18124" y="1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8554395" y="1532365"/>
              <a:ext cx="119705" cy="298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77" fill="norm" stroke="1" extrusionOk="0">
                  <a:moveTo>
                    <a:pt x="21431" y="2122"/>
                  </a:moveTo>
                  <a:cubicBezTo>
                    <a:pt x="20294" y="1366"/>
                    <a:pt x="19157" y="611"/>
                    <a:pt x="17642" y="234"/>
                  </a:cubicBezTo>
                  <a:cubicBezTo>
                    <a:pt x="16126" y="-144"/>
                    <a:pt x="14231" y="-144"/>
                    <a:pt x="11768" y="838"/>
                  </a:cubicBezTo>
                  <a:cubicBezTo>
                    <a:pt x="9305" y="1820"/>
                    <a:pt x="6273" y="3783"/>
                    <a:pt x="3999" y="6578"/>
                  </a:cubicBezTo>
                  <a:cubicBezTo>
                    <a:pt x="1726" y="9372"/>
                    <a:pt x="210" y="12997"/>
                    <a:pt x="20" y="15641"/>
                  </a:cubicBezTo>
                  <a:cubicBezTo>
                    <a:pt x="-169" y="18284"/>
                    <a:pt x="968" y="19946"/>
                    <a:pt x="3810" y="20701"/>
                  </a:cubicBezTo>
                  <a:cubicBezTo>
                    <a:pt x="6652" y="21456"/>
                    <a:pt x="11199" y="21305"/>
                    <a:pt x="15747" y="21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8764372" y="1528397"/>
              <a:ext cx="176429" cy="294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34" fill="norm" stroke="1" extrusionOk="0">
                  <a:moveTo>
                    <a:pt x="21433" y="1994"/>
                  </a:moveTo>
                  <a:cubicBezTo>
                    <a:pt x="20919" y="1223"/>
                    <a:pt x="20404" y="451"/>
                    <a:pt x="19376" y="143"/>
                  </a:cubicBezTo>
                  <a:cubicBezTo>
                    <a:pt x="18347" y="-166"/>
                    <a:pt x="16804" y="-12"/>
                    <a:pt x="14362" y="991"/>
                  </a:cubicBezTo>
                  <a:cubicBezTo>
                    <a:pt x="11919" y="1994"/>
                    <a:pt x="8576" y="3845"/>
                    <a:pt x="6004" y="6854"/>
                  </a:cubicBezTo>
                  <a:cubicBezTo>
                    <a:pt x="3433" y="9863"/>
                    <a:pt x="1633" y="14028"/>
                    <a:pt x="733" y="16497"/>
                  </a:cubicBezTo>
                  <a:cubicBezTo>
                    <a:pt x="-167" y="18965"/>
                    <a:pt x="-167" y="19737"/>
                    <a:pt x="347" y="20354"/>
                  </a:cubicBezTo>
                  <a:cubicBezTo>
                    <a:pt x="862" y="20971"/>
                    <a:pt x="1890" y="21434"/>
                    <a:pt x="4462" y="21434"/>
                  </a:cubicBezTo>
                  <a:cubicBezTo>
                    <a:pt x="7033" y="21434"/>
                    <a:pt x="11147" y="20971"/>
                    <a:pt x="15262" y="20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8782050" y="1706927"/>
              <a:ext cx="13970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600" y="11040"/>
                    <a:pt x="7200" y="1783"/>
                    <a:pt x="10800" y="240"/>
                  </a:cubicBezTo>
                  <a:cubicBezTo>
                    <a:pt x="14400" y="-1303"/>
                    <a:pt x="180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8985250" y="1778000"/>
              <a:ext cx="190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9016999" y="1670049"/>
              <a:ext cx="19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9118600" y="1555749"/>
              <a:ext cx="8258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1600" fill="norm" stroke="1" extrusionOk="0">
                  <a:moveTo>
                    <a:pt x="3161" y="0"/>
                  </a:moveTo>
                  <a:cubicBezTo>
                    <a:pt x="7902" y="785"/>
                    <a:pt x="12644" y="1571"/>
                    <a:pt x="16068" y="3469"/>
                  </a:cubicBezTo>
                  <a:cubicBezTo>
                    <a:pt x="19493" y="5367"/>
                    <a:pt x="21600" y="8378"/>
                    <a:pt x="20020" y="11324"/>
                  </a:cubicBezTo>
                  <a:cubicBezTo>
                    <a:pt x="18439" y="14269"/>
                    <a:pt x="13171" y="17149"/>
                    <a:pt x="9220" y="18851"/>
                  </a:cubicBezTo>
                  <a:cubicBezTo>
                    <a:pt x="5268" y="20553"/>
                    <a:pt x="2634" y="210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6343650" y="2095500"/>
              <a:ext cx="25273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7" y="20520"/>
                    <a:pt x="1194" y="19440"/>
                    <a:pt x="1854" y="18180"/>
                  </a:cubicBezTo>
                  <a:cubicBezTo>
                    <a:pt x="2515" y="16920"/>
                    <a:pt x="3238" y="15480"/>
                    <a:pt x="3889" y="14040"/>
                  </a:cubicBezTo>
                  <a:cubicBezTo>
                    <a:pt x="4541" y="12600"/>
                    <a:pt x="5120" y="11160"/>
                    <a:pt x="5753" y="9900"/>
                  </a:cubicBezTo>
                  <a:cubicBezTo>
                    <a:pt x="6386" y="8640"/>
                    <a:pt x="7073" y="7560"/>
                    <a:pt x="7797" y="6480"/>
                  </a:cubicBezTo>
                  <a:cubicBezTo>
                    <a:pt x="8521" y="5400"/>
                    <a:pt x="9280" y="4320"/>
                    <a:pt x="10049" y="3420"/>
                  </a:cubicBezTo>
                  <a:cubicBezTo>
                    <a:pt x="10818" y="2520"/>
                    <a:pt x="11596" y="1800"/>
                    <a:pt x="12347" y="1260"/>
                  </a:cubicBezTo>
                  <a:cubicBezTo>
                    <a:pt x="13097" y="720"/>
                    <a:pt x="13821" y="360"/>
                    <a:pt x="14518" y="180"/>
                  </a:cubicBezTo>
                  <a:cubicBezTo>
                    <a:pt x="15214" y="0"/>
                    <a:pt x="15883" y="0"/>
                    <a:pt x="16679" y="0"/>
                  </a:cubicBezTo>
                  <a:cubicBezTo>
                    <a:pt x="17475" y="0"/>
                    <a:pt x="18398" y="0"/>
                    <a:pt x="19239" y="0"/>
                  </a:cubicBezTo>
                  <a:cubicBezTo>
                    <a:pt x="20080" y="0"/>
                    <a:pt x="208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6513681" y="2664412"/>
              <a:ext cx="426869" cy="535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534" fill="norm" stroke="1" extrusionOk="0">
                  <a:moveTo>
                    <a:pt x="14756" y="869"/>
                  </a:moveTo>
                  <a:cubicBezTo>
                    <a:pt x="15181" y="614"/>
                    <a:pt x="15607" y="359"/>
                    <a:pt x="16192" y="189"/>
                  </a:cubicBezTo>
                  <a:cubicBezTo>
                    <a:pt x="16777" y="19"/>
                    <a:pt x="17522" y="-66"/>
                    <a:pt x="17735" y="62"/>
                  </a:cubicBezTo>
                  <a:cubicBezTo>
                    <a:pt x="17948" y="189"/>
                    <a:pt x="17628" y="529"/>
                    <a:pt x="16352" y="1252"/>
                  </a:cubicBezTo>
                  <a:cubicBezTo>
                    <a:pt x="15075" y="1975"/>
                    <a:pt x="12840" y="3080"/>
                    <a:pt x="10872" y="4016"/>
                  </a:cubicBezTo>
                  <a:cubicBezTo>
                    <a:pt x="8903" y="4951"/>
                    <a:pt x="7201" y="5717"/>
                    <a:pt x="6030" y="6312"/>
                  </a:cubicBezTo>
                  <a:cubicBezTo>
                    <a:pt x="4860" y="6907"/>
                    <a:pt x="4222" y="7332"/>
                    <a:pt x="3849" y="7758"/>
                  </a:cubicBezTo>
                  <a:cubicBezTo>
                    <a:pt x="3477" y="8183"/>
                    <a:pt x="3370" y="8608"/>
                    <a:pt x="3743" y="8906"/>
                  </a:cubicBezTo>
                  <a:cubicBezTo>
                    <a:pt x="4115" y="9203"/>
                    <a:pt x="4966" y="9373"/>
                    <a:pt x="6562" y="9543"/>
                  </a:cubicBezTo>
                  <a:cubicBezTo>
                    <a:pt x="8159" y="9714"/>
                    <a:pt x="10499" y="9884"/>
                    <a:pt x="11936" y="10096"/>
                  </a:cubicBezTo>
                  <a:cubicBezTo>
                    <a:pt x="13372" y="10309"/>
                    <a:pt x="13904" y="10564"/>
                    <a:pt x="14011" y="10904"/>
                  </a:cubicBezTo>
                  <a:cubicBezTo>
                    <a:pt x="14117" y="11244"/>
                    <a:pt x="13798" y="11669"/>
                    <a:pt x="12361" y="12562"/>
                  </a:cubicBezTo>
                  <a:cubicBezTo>
                    <a:pt x="10925" y="13455"/>
                    <a:pt x="8371" y="14816"/>
                    <a:pt x="6137" y="16049"/>
                  </a:cubicBezTo>
                  <a:cubicBezTo>
                    <a:pt x="3902" y="17282"/>
                    <a:pt x="1987" y="18388"/>
                    <a:pt x="976" y="19195"/>
                  </a:cubicBezTo>
                  <a:cubicBezTo>
                    <a:pt x="-35" y="20003"/>
                    <a:pt x="-141" y="20514"/>
                    <a:pt x="125" y="20769"/>
                  </a:cubicBezTo>
                  <a:cubicBezTo>
                    <a:pt x="391" y="21024"/>
                    <a:pt x="1029" y="21024"/>
                    <a:pt x="3477" y="21024"/>
                  </a:cubicBezTo>
                  <a:cubicBezTo>
                    <a:pt x="5924" y="21024"/>
                    <a:pt x="10180" y="21024"/>
                    <a:pt x="13479" y="21109"/>
                  </a:cubicBezTo>
                  <a:cubicBezTo>
                    <a:pt x="16777" y="21194"/>
                    <a:pt x="19118" y="21364"/>
                    <a:pt x="21459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7213600" y="2675546"/>
              <a:ext cx="111924" cy="45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339" fill="norm" stroke="1" extrusionOk="0">
                  <a:moveTo>
                    <a:pt x="3600" y="11543"/>
                  </a:moveTo>
                  <a:cubicBezTo>
                    <a:pt x="3200" y="14529"/>
                    <a:pt x="2800" y="17515"/>
                    <a:pt x="2600" y="19257"/>
                  </a:cubicBezTo>
                  <a:cubicBezTo>
                    <a:pt x="2400" y="20999"/>
                    <a:pt x="2400" y="21497"/>
                    <a:pt x="2200" y="21298"/>
                  </a:cubicBezTo>
                  <a:cubicBezTo>
                    <a:pt x="2000" y="21099"/>
                    <a:pt x="1600" y="20203"/>
                    <a:pt x="1400" y="18013"/>
                  </a:cubicBezTo>
                  <a:cubicBezTo>
                    <a:pt x="1200" y="15823"/>
                    <a:pt x="1200" y="12339"/>
                    <a:pt x="1400" y="9453"/>
                  </a:cubicBezTo>
                  <a:cubicBezTo>
                    <a:pt x="1600" y="6566"/>
                    <a:pt x="2000" y="4277"/>
                    <a:pt x="2800" y="2784"/>
                  </a:cubicBezTo>
                  <a:cubicBezTo>
                    <a:pt x="3600" y="1291"/>
                    <a:pt x="4800" y="594"/>
                    <a:pt x="7000" y="245"/>
                  </a:cubicBezTo>
                  <a:cubicBezTo>
                    <a:pt x="9200" y="-103"/>
                    <a:pt x="12400" y="-103"/>
                    <a:pt x="15200" y="395"/>
                  </a:cubicBezTo>
                  <a:cubicBezTo>
                    <a:pt x="18000" y="892"/>
                    <a:pt x="20400" y="1888"/>
                    <a:pt x="21000" y="3182"/>
                  </a:cubicBezTo>
                  <a:cubicBezTo>
                    <a:pt x="21600" y="4476"/>
                    <a:pt x="20400" y="6068"/>
                    <a:pt x="17600" y="7114"/>
                  </a:cubicBezTo>
                  <a:cubicBezTo>
                    <a:pt x="14800" y="8159"/>
                    <a:pt x="10400" y="8656"/>
                    <a:pt x="7200" y="8856"/>
                  </a:cubicBezTo>
                  <a:cubicBezTo>
                    <a:pt x="4000" y="9055"/>
                    <a:pt x="2000" y="8955"/>
                    <a:pt x="0" y="8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7315200" y="2901950"/>
              <a:ext cx="127000" cy="194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3484"/>
                  </a:moveTo>
                  <a:cubicBezTo>
                    <a:pt x="1080" y="2555"/>
                    <a:pt x="2160" y="1626"/>
                    <a:pt x="3600" y="1510"/>
                  </a:cubicBezTo>
                  <a:cubicBezTo>
                    <a:pt x="5040" y="1394"/>
                    <a:pt x="6840" y="2090"/>
                    <a:pt x="9000" y="4297"/>
                  </a:cubicBezTo>
                  <a:cubicBezTo>
                    <a:pt x="11160" y="6503"/>
                    <a:pt x="13680" y="10219"/>
                    <a:pt x="14940" y="12774"/>
                  </a:cubicBezTo>
                  <a:cubicBezTo>
                    <a:pt x="16200" y="15329"/>
                    <a:pt x="16200" y="16723"/>
                    <a:pt x="15840" y="18000"/>
                  </a:cubicBezTo>
                  <a:cubicBezTo>
                    <a:pt x="15480" y="19277"/>
                    <a:pt x="14760" y="20439"/>
                    <a:pt x="13500" y="21019"/>
                  </a:cubicBezTo>
                  <a:cubicBezTo>
                    <a:pt x="12240" y="21600"/>
                    <a:pt x="10440" y="21600"/>
                    <a:pt x="9360" y="18697"/>
                  </a:cubicBezTo>
                  <a:cubicBezTo>
                    <a:pt x="8280" y="15794"/>
                    <a:pt x="7920" y="9987"/>
                    <a:pt x="10080" y="6387"/>
                  </a:cubicBezTo>
                  <a:cubicBezTo>
                    <a:pt x="12240" y="2787"/>
                    <a:pt x="16920" y="13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7538394" y="2737503"/>
              <a:ext cx="113357" cy="329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20" fill="norm" stroke="1" extrusionOk="0">
                  <a:moveTo>
                    <a:pt x="21421" y="5323"/>
                  </a:moveTo>
                  <a:cubicBezTo>
                    <a:pt x="21421" y="4223"/>
                    <a:pt x="21421" y="3122"/>
                    <a:pt x="21221" y="2159"/>
                  </a:cubicBezTo>
                  <a:cubicBezTo>
                    <a:pt x="21021" y="1196"/>
                    <a:pt x="20621" y="370"/>
                    <a:pt x="19421" y="95"/>
                  </a:cubicBezTo>
                  <a:cubicBezTo>
                    <a:pt x="18221" y="-180"/>
                    <a:pt x="16221" y="95"/>
                    <a:pt x="13221" y="1540"/>
                  </a:cubicBezTo>
                  <a:cubicBezTo>
                    <a:pt x="10221" y="2984"/>
                    <a:pt x="6221" y="5598"/>
                    <a:pt x="3621" y="8350"/>
                  </a:cubicBezTo>
                  <a:cubicBezTo>
                    <a:pt x="1021" y="11102"/>
                    <a:pt x="-179" y="13991"/>
                    <a:pt x="21" y="16123"/>
                  </a:cubicBezTo>
                  <a:cubicBezTo>
                    <a:pt x="221" y="18256"/>
                    <a:pt x="1821" y="19631"/>
                    <a:pt x="4221" y="20388"/>
                  </a:cubicBezTo>
                  <a:cubicBezTo>
                    <a:pt x="6621" y="21145"/>
                    <a:pt x="9821" y="21282"/>
                    <a:pt x="13021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7730066" y="2700637"/>
              <a:ext cx="112184" cy="379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11819" y="5980"/>
                  </a:moveTo>
                  <a:cubicBezTo>
                    <a:pt x="8966" y="7054"/>
                    <a:pt x="6113" y="8128"/>
                    <a:pt x="4279" y="10097"/>
                  </a:cubicBezTo>
                  <a:cubicBezTo>
                    <a:pt x="2445" y="12066"/>
                    <a:pt x="1630" y="14930"/>
                    <a:pt x="1223" y="16661"/>
                  </a:cubicBezTo>
                  <a:cubicBezTo>
                    <a:pt x="815" y="18391"/>
                    <a:pt x="815" y="18988"/>
                    <a:pt x="611" y="19704"/>
                  </a:cubicBezTo>
                  <a:cubicBezTo>
                    <a:pt x="408" y="20420"/>
                    <a:pt x="0" y="21255"/>
                    <a:pt x="0" y="21375"/>
                  </a:cubicBezTo>
                  <a:cubicBezTo>
                    <a:pt x="0" y="21494"/>
                    <a:pt x="408" y="20897"/>
                    <a:pt x="1630" y="18212"/>
                  </a:cubicBezTo>
                  <a:cubicBezTo>
                    <a:pt x="2853" y="15527"/>
                    <a:pt x="4891" y="10754"/>
                    <a:pt x="6521" y="7591"/>
                  </a:cubicBezTo>
                  <a:cubicBezTo>
                    <a:pt x="8151" y="4429"/>
                    <a:pt x="9374" y="2877"/>
                    <a:pt x="10800" y="1744"/>
                  </a:cubicBezTo>
                  <a:cubicBezTo>
                    <a:pt x="12226" y="610"/>
                    <a:pt x="13857" y="-106"/>
                    <a:pt x="15283" y="13"/>
                  </a:cubicBezTo>
                  <a:cubicBezTo>
                    <a:pt x="16709" y="133"/>
                    <a:pt x="17932" y="1087"/>
                    <a:pt x="18951" y="3355"/>
                  </a:cubicBezTo>
                  <a:cubicBezTo>
                    <a:pt x="19970" y="5622"/>
                    <a:pt x="20785" y="9202"/>
                    <a:pt x="21192" y="11708"/>
                  </a:cubicBezTo>
                  <a:cubicBezTo>
                    <a:pt x="21600" y="14214"/>
                    <a:pt x="21600" y="15646"/>
                    <a:pt x="21600" y="17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7734300" y="2889249"/>
              <a:ext cx="139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7969250" y="2616200"/>
              <a:ext cx="31750" cy="625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5" fill="norm" stroke="1" extrusionOk="0">
                  <a:moveTo>
                    <a:pt x="0" y="0"/>
                  </a:moveTo>
                  <a:cubicBezTo>
                    <a:pt x="5760" y="219"/>
                    <a:pt x="11520" y="438"/>
                    <a:pt x="14400" y="1678"/>
                  </a:cubicBezTo>
                  <a:cubicBezTo>
                    <a:pt x="17280" y="2919"/>
                    <a:pt x="17280" y="5181"/>
                    <a:pt x="15840" y="7699"/>
                  </a:cubicBezTo>
                  <a:cubicBezTo>
                    <a:pt x="14400" y="10216"/>
                    <a:pt x="11520" y="12989"/>
                    <a:pt x="10080" y="15178"/>
                  </a:cubicBezTo>
                  <a:cubicBezTo>
                    <a:pt x="8640" y="17368"/>
                    <a:pt x="8640" y="18973"/>
                    <a:pt x="8640" y="20031"/>
                  </a:cubicBezTo>
                  <a:cubicBezTo>
                    <a:pt x="8640" y="21089"/>
                    <a:pt x="8640" y="21600"/>
                    <a:pt x="10800" y="21564"/>
                  </a:cubicBezTo>
                  <a:cubicBezTo>
                    <a:pt x="12960" y="21527"/>
                    <a:pt x="17280" y="20943"/>
                    <a:pt x="21600" y="20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8091612" y="2711158"/>
              <a:ext cx="163439" cy="299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257" fill="norm" stroke="1" extrusionOk="0">
                  <a:moveTo>
                    <a:pt x="20285" y="4071"/>
                  </a:moveTo>
                  <a:cubicBezTo>
                    <a:pt x="20832" y="2571"/>
                    <a:pt x="21379" y="1071"/>
                    <a:pt x="20969" y="396"/>
                  </a:cubicBezTo>
                  <a:cubicBezTo>
                    <a:pt x="20559" y="-279"/>
                    <a:pt x="19192" y="-129"/>
                    <a:pt x="16457" y="1146"/>
                  </a:cubicBezTo>
                  <a:cubicBezTo>
                    <a:pt x="13723" y="2421"/>
                    <a:pt x="9622" y="4821"/>
                    <a:pt x="6614" y="7896"/>
                  </a:cubicBezTo>
                  <a:cubicBezTo>
                    <a:pt x="3607" y="10971"/>
                    <a:pt x="1693" y="14721"/>
                    <a:pt x="736" y="16971"/>
                  </a:cubicBezTo>
                  <a:cubicBezTo>
                    <a:pt x="-221" y="19221"/>
                    <a:pt x="-221" y="19971"/>
                    <a:pt x="599" y="20496"/>
                  </a:cubicBezTo>
                  <a:cubicBezTo>
                    <a:pt x="1420" y="21021"/>
                    <a:pt x="3060" y="21321"/>
                    <a:pt x="5794" y="21246"/>
                  </a:cubicBezTo>
                  <a:cubicBezTo>
                    <a:pt x="8528" y="21171"/>
                    <a:pt x="12356" y="20721"/>
                    <a:pt x="14817" y="20121"/>
                  </a:cubicBezTo>
                  <a:cubicBezTo>
                    <a:pt x="17278" y="19521"/>
                    <a:pt x="18371" y="18771"/>
                    <a:pt x="19465" y="18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8128000" y="2908300"/>
              <a:ext cx="1079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8286750" y="2971800"/>
              <a:ext cx="82550" cy="224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21600" y="0"/>
                  </a:moveTo>
                  <a:cubicBezTo>
                    <a:pt x="19385" y="606"/>
                    <a:pt x="17169" y="1211"/>
                    <a:pt x="16338" y="3735"/>
                  </a:cubicBezTo>
                  <a:cubicBezTo>
                    <a:pt x="15508" y="6258"/>
                    <a:pt x="16062" y="10699"/>
                    <a:pt x="16338" y="13525"/>
                  </a:cubicBezTo>
                  <a:cubicBezTo>
                    <a:pt x="16615" y="16351"/>
                    <a:pt x="16615" y="17563"/>
                    <a:pt x="16615" y="18774"/>
                  </a:cubicBezTo>
                  <a:cubicBezTo>
                    <a:pt x="16615" y="19985"/>
                    <a:pt x="16615" y="21196"/>
                    <a:pt x="13846" y="21398"/>
                  </a:cubicBezTo>
                  <a:cubicBezTo>
                    <a:pt x="11077" y="21600"/>
                    <a:pt x="5538" y="20793"/>
                    <a:pt x="0" y="19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8286750" y="2857500"/>
              <a:ext cx="762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8413750" y="2698750"/>
              <a:ext cx="106266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1600" fill="norm" stroke="1" extrusionOk="0">
                  <a:moveTo>
                    <a:pt x="0" y="0"/>
                  </a:moveTo>
                  <a:cubicBezTo>
                    <a:pt x="2077" y="0"/>
                    <a:pt x="4154" y="0"/>
                    <a:pt x="7477" y="1286"/>
                  </a:cubicBezTo>
                  <a:cubicBezTo>
                    <a:pt x="10800" y="2571"/>
                    <a:pt x="15369" y="5143"/>
                    <a:pt x="18069" y="8036"/>
                  </a:cubicBezTo>
                  <a:cubicBezTo>
                    <a:pt x="20769" y="10929"/>
                    <a:pt x="21600" y="14143"/>
                    <a:pt x="20146" y="16457"/>
                  </a:cubicBezTo>
                  <a:cubicBezTo>
                    <a:pt x="18692" y="18771"/>
                    <a:pt x="14954" y="20186"/>
                    <a:pt x="112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8585200" y="29972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8813800" y="2622047"/>
              <a:ext cx="112285" cy="401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61" fill="norm" stroke="1" extrusionOk="0">
                  <a:moveTo>
                    <a:pt x="6000" y="8169"/>
                  </a:moveTo>
                  <a:cubicBezTo>
                    <a:pt x="5600" y="12241"/>
                    <a:pt x="5200" y="16312"/>
                    <a:pt x="4800" y="18630"/>
                  </a:cubicBezTo>
                  <a:cubicBezTo>
                    <a:pt x="4400" y="20949"/>
                    <a:pt x="4000" y="21514"/>
                    <a:pt x="3600" y="21457"/>
                  </a:cubicBezTo>
                  <a:cubicBezTo>
                    <a:pt x="3200" y="21401"/>
                    <a:pt x="2800" y="20722"/>
                    <a:pt x="3000" y="18461"/>
                  </a:cubicBezTo>
                  <a:cubicBezTo>
                    <a:pt x="3200" y="16199"/>
                    <a:pt x="4000" y="12354"/>
                    <a:pt x="5400" y="9187"/>
                  </a:cubicBezTo>
                  <a:cubicBezTo>
                    <a:pt x="6800" y="6021"/>
                    <a:pt x="8800" y="3533"/>
                    <a:pt x="10600" y="2063"/>
                  </a:cubicBezTo>
                  <a:cubicBezTo>
                    <a:pt x="12400" y="593"/>
                    <a:pt x="14000" y="140"/>
                    <a:pt x="15800" y="27"/>
                  </a:cubicBezTo>
                  <a:cubicBezTo>
                    <a:pt x="17600" y="-86"/>
                    <a:pt x="19600" y="140"/>
                    <a:pt x="20600" y="1045"/>
                  </a:cubicBezTo>
                  <a:cubicBezTo>
                    <a:pt x="21600" y="1950"/>
                    <a:pt x="21600" y="3533"/>
                    <a:pt x="19000" y="4890"/>
                  </a:cubicBezTo>
                  <a:cubicBezTo>
                    <a:pt x="16400" y="6247"/>
                    <a:pt x="11200" y="7378"/>
                    <a:pt x="7600" y="8169"/>
                  </a:cubicBezTo>
                  <a:cubicBezTo>
                    <a:pt x="4000" y="8961"/>
                    <a:pt x="2000" y="9413"/>
                    <a:pt x="0" y="9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8915400" y="2794000"/>
              <a:ext cx="139700" cy="182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8193"/>
                  </a:moveTo>
                  <a:cubicBezTo>
                    <a:pt x="327" y="6952"/>
                    <a:pt x="655" y="5710"/>
                    <a:pt x="1473" y="4717"/>
                  </a:cubicBezTo>
                  <a:cubicBezTo>
                    <a:pt x="2291" y="3724"/>
                    <a:pt x="3600" y="2979"/>
                    <a:pt x="4745" y="3103"/>
                  </a:cubicBezTo>
                  <a:cubicBezTo>
                    <a:pt x="5891" y="3228"/>
                    <a:pt x="6873" y="4221"/>
                    <a:pt x="8345" y="6828"/>
                  </a:cubicBezTo>
                  <a:cubicBezTo>
                    <a:pt x="9818" y="9434"/>
                    <a:pt x="11782" y="13655"/>
                    <a:pt x="12436" y="16386"/>
                  </a:cubicBezTo>
                  <a:cubicBezTo>
                    <a:pt x="13091" y="19117"/>
                    <a:pt x="12436" y="20359"/>
                    <a:pt x="11291" y="20979"/>
                  </a:cubicBezTo>
                  <a:cubicBezTo>
                    <a:pt x="10145" y="21600"/>
                    <a:pt x="8509" y="21600"/>
                    <a:pt x="6873" y="19862"/>
                  </a:cubicBezTo>
                  <a:cubicBezTo>
                    <a:pt x="5236" y="18124"/>
                    <a:pt x="3600" y="14648"/>
                    <a:pt x="3436" y="11545"/>
                  </a:cubicBezTo>
                  <a:cubicBezTo>
                    <a:pt x="3273" y="8441"/>
                    <a:pt x="4582" y="5710"/>
                    <a:pt x="7855" y="3848"/>
                  </a:cubicBezTo>
                  <a:cubicBezTo>
                    <a:pt x="11127" y="1986"/>
                    <a:pt x="16364" y="99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9129927" y="2642550"/>
              <a:ext cx="115674" cy="36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543" fill="norm" stroke="1" extrusionOk="0">
                  <a:moveTo>
                    <a:pt x="20709" y="3732"/>
                  </a:moveTo>
                  <a:cubicBezTo>
                    <a:pt x="20709" y="2848"/>
                    <a:pt x="20709" y="1964"/>
                    <a:pt x="20141" y="1269"/>
                  </a:cubicBezTo>
                  <a:cubicBezTo>
                    <a:pt x="19572" y="575"/>
                    <a:pt x="18435" y="69"/>
                    <a:pt x="16920" y="6"/>
                  </a:cubicBezTo>
                  <a:cubicBezTo>
                    <a:pt x="15404" y="-57"/>
                    <a:pt x="13509" y="322"/>
                    <a:pt x="10288" y="2090"/>
                  </a:cubicBezTo>
                  <a:cubicBezTo>
                    <a:pt x="7067" y="3859"/>
                    <a:pt x="2520" y="7017"/>
                    <a:pt x="814" y="10175"/>
                  </a:cubicBezTo>
                  <a:cubicBezTo>
                    <a:pt x="-891" y="13332"/>
                    <a:pt x="246" y="16490"/>
                    <a:pt x="2709" y="18385"/>
                  </a:cubicBezTo>
                  <a:cubicBezTo>
                    <a:pt x="5172" y="20280"/>
                    <a:pt x="8962" y="20911"/>
                    <a:pt x="12751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9303971" y="2672374"/>
              <a:ext cx="157529" cy="337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278" fill="norm" stroke="1" extrusionOk="0">
                  <a:moveTo>
                    <a:pt x="21434" y="2862"/>
                  </a:moveTo>
                  <a:cubicBezTo>
                    <a:pt x="21146" y="1795"/>
                    <a:pt x="20858" y="728"/>
                    <a:pt x="19850" y="262"/>
                  </a:cubicBezTo>
                  <a:cubicBezTo>
                    <a:pt x="18842" y="-205"/>
                    <a:pt x="17114" y="-72"/>
                    <a:pt x="14810" y="862"/>
                  </a:cubicBezTo>
                  <a:cubicBezTo>
                    <a:pt x="12506" y="1795"/>
                    <a:pt x="9626" y="3528"/>
                    <a:pt x="7034" y="6128"/>
                  </a:cubicBezTo>
                  <a:cubicBezTo>
                    <a:pt x="4442" y="8728"/>
                    <a:pt x="2138" y="12195"/>
                    <a:pt x="986" y="14662"/>
                  </a:cubicBezTo>
                  <a:cubicBezTo>
                    <a:pt x="-166" y="17128"/>
                    <a:pt x="-166" y="18595"/>
                    <a:pt x="266" y="19662"/>
                  </a:cubicBezTo>
                  <a:cubicBezTo>
                    <a:pt x="698" y="20728"/>
                    <a:pt x="1562" y="21395"/>
                    <a:pt x="4298" y="21262"/>
                  </a:cubicBezTo>
                  <a:cubicBezTo>
                    <a:pt x="7034" y="21128"/>
                    <a:pt x="11642" y="20195"/>
                    <a:pt x="16250" y="19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9319354" y="2878666"/>
              <a:ext cx="135797" cy="2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2377" y="21600"/>
                  </a:moveTo>
                  <a:cubicBezTo>
                    <a:pt x="1048" y="15709"/>
                    <a:pt x="-281" y="9818"/>
                    <a:pt x="51" y="5891"/>
                  </a:cubicBezTo>
                  <a:cubicBezTo>
                    <a:pt x="384" y="1964"/>
                    <a:pt x="2377" y="0"/>
                    <a:pt x="6199" y="0"/>
                  </a:cubicBezTo>
                  <a:cubicBezTo>
                    <a:pt x="10021" y="0"/>
                    <a:pt x="15670" y="1964"/>
                    <a:pt x="21319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9512299" y="2959100"/>
              <a:ext cx="69851" cy="252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21600" y="0"/>
                  </a:moveTo>
                  <a:cubicBezTo>
                    <a:pt x="19636" y="1980"/>
                    <a:pt x="17673" y="3960"/>
                    <a:pt x="17018" y="6660"/>
                  </a:cubicBezTo>
                  <a:cubicBezTo>
                    <a:pt x="16364" y="9360"/>
                    <a:pt x="17018" y="12780"/>
                    <a:pt x="17345" y="15030"/>
                  </a:cubicBezTo>
                  <a:cubicBezTo>
                    <a:pt x="17673" y="17280"/>
                    <a:pt x="17673" y="18360"/>
                    <a:pt x="16691" y="19350"/>
                  </a:cubicBezTo>
                  <a:cubicBezTo>
                    <a:pt x="15709" y="20340"/>
                    <a:pt x="13745" y="21240"/>
                    <a:pt x="10800" y="21420"/>
                  </a:cubicBezTo>
                  <a:cubicBezTo>
                    <a:pt x="7855" y="21600"/>
                    <a:pt x="3927" y="21060"/>
                    <a:pt x="0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9512300" y="2901950"/>
              <a:ext cx="508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6457"/>
                    <a:pt x="3600" y="11314"/>
                    <a:pt x="7200" y="7714"/>
                  </a:cubicBezTo>
                  <a:cubicBezTo>
                    <a:pt x="10800" y="4114"/>
                    <a:pt x="162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9626599" y="2667000"/>
              <a:ext cx="114827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600" fill="norm" stroke="1" extrusionOk="0">
                  <a:moveTo>
                    <a:pt x="7958" y="0"/>
                  </a:moveTo>
                  <a:cubicBezTo>
                    <a:pt x="13263" y="2727"/>
                    <a:pt x="18568" y="5455"/>
                    <a:pt x="20084" y="8345"/>
                  </a:cubicBezTo>
                  <a:cubicBezTo>
                    <a:pt x="21600" y="11236"/>
                    <a:pt x="19326" y="14291"/>
                    <a:pt x="15347" y="16527"/>
                  </a:cubicBezTo>
                  <a:cubicBezTo>
                    <a:pt x="11368" y="18764"/>
                    <a:pt x="5684" y="201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6546850" y="3428999"/>
              <a:ext cx="96979" cy="277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444" fill="norm" stroke="1" extrusionOk="0">
                  <a:moveTo>
                    <a:pt x="16545" y="0"/>
                  </a:moveTo>
                  <a:cubicBezTo>
                    <a:pt x="17923" y="1800"/>
                    <a:pt x="19302" y="3600"/>
                    <a:pt x="20221" y="6382"/>
                  </a:cubicBezTo>
                  <a:cubicBezTo>
                    <a:pt x="21140" y="9164"/>
                    <a:pt x="21600" y="12927"/>
                    <a:pt x="19991" y="15627"/>
                  </a:cubicBezTo>
                  <a:cubicBezTo>
                    <a:pt x="18383" y="18327"/>
                    <a:pt x="14706" y="19964"/>
                    <a:pt x="11719" y="20782"/>
                  </a:cubicBezTo>
                  <a:cubicBezTo>
                    <a:pt x="8732" y="21600"/>
                    <a:pt x="6434" y="21600"/>
                    <a:pt x="4596" y="21109"/>
                  </a:cubicBezTo>
                  <a:cubicBezTo>
                    <a:pt x="2757" y="20618"/>
                    <a:pt x="1379" y="19636"/>
                    <a:pt x="689" y="18409"/>
                  </a:cubicBezTo>
                  <a:cubicBezTo>
                    <a:pt x="0" y="17182"/>
                    <a:pt x="0" y="15709"/>
                    <a:pt x="0" y="14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6623050" y="3359150"/>
              <a:ext cx="190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6731000" y="3441700"/>
              <a:ext cx="698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6711949" y="3511550"/>
              <a:ext cx="133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6921500" y="3435350"/>
              <a:ext cx="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6616700" y="2495054"/>
              <a:ext cx="107950" cy="160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4" fill="norm" stroke="1" extrusionOk="0">
                  <a:moveTo>
                    <a:pt x="0" y="4273"/>
                  </a:moveTo>
                  <a:cubicBezTo>
                    <a:pt x="0" y="8762"/>
                    <a:pt x="0" y="13250"/>
                    <a:pt x="0" y="16336"/>
                  </a:cubicBezTo>
                  <a:cubicBezTo>
                    <a:pt x="0" y="19421"/>
                    <a:pt x="0" y="21104"/>
                    <a:pt x="212" y="21245"/>
                  </a:cubicBezTo>
                  <a:cubicBezTo>
                    <a:pt x="424" y="21385"/>
                    <a:pt x="847" y="19982"/>
                    <a:pt x="2329" y="16616"/>
                  </a:cubicBezTo>
                  <a:cubicBezTo>
                    <a:pt x="3812" y="13250"/>
                    <a:pt x="6353" y="7920"/>
                    <a:pt x="8259" y="4694"/>
                  </a:cubicBezTo>
                  <a:cubicBezTo>
                    <a:pt x="10165" y="1468"/>
                    <a:pt x="11435" y="346"/>
                    <a:pt x="13129" y="66"/>
                  </a:cubicBezTo>
                  <a:cubicBezTo>
                    <a:pt x="14824" y="-215"/>
                    <a:pt x="16941" y="346"/>
                    <a:pt x="18212" y="2871"/>
                  </a:cubicBezTo>
                  <a:cubicBezTo>
                    <a:pt x="19482" y="5395"/>
                    <a:pt x="19906" y="9884"/>
                    <a:pt x="20329" y="13110"/>
                  </a:cubicBezTo>
                  <a:cubicBezTo>
                    <a:pt x="20753" y="16336"/>
                    <a:pt x="21176" y="18299"/>
                    <a:pt x="21600" y="20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1178172" y="2211816"/>
              <a:ext cx="1840195" cy="380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89" fill="norm" stroke="1" extrusionOk="0">
                  <a:moveTo>
                    <a:pt x="21535" y="205"/>
                  </a:moveTo>
                  <a:cubicBezTo>
                    <a:pt x="21560" y="133"/>
                    <a:pt x="21585" y="61"/>
                    <a:pt x="21511" y="25"/>
                  </a:cubicBezTo>
                  <a:cubicBezTo>
                    <a:pt x="21436" y="-11"/>
                    <a:pt x="21263" y="-11"/>
                    <a:pt x="20841" y="49"/>
                  </a:cubicBezTo>
                  <a:cubicBezTo>
                    <a:pt x="20419" y="109"/>
                    <a:pt x="19750" y="229"/>
                    <a:pt x="19117" y="386"/>
                  </a:cubicBezTo>
                  <a:cubicBezTo>
                    <a:pt x="18485" y="542"/>
                    <a:pt x="17890" y="734"/>
                    <a:pt x="17220" y="963"/>
                  </a:cubicBezTo>
                  <a:cubicBezTo>
                    <a:pt x="16551" y="1191"/>
                    <a:pt x="15807" y="1455"/>
                    <a:pt x="15088" y="1708"/>
                  </a:cubicBezTo>
                  <a:cubicBezTo>
                    <a:pt x="14368" y="1960"/>
                    <a:pt x="13674" y="2201"/>
                    <a:pt x="12955" y="2453"/>
                  </a:cubicBezTo>
                  <a:cubicBezTo>
                    <a:pt x="12236" y="2706"/>
                    <a:pt x="11492" y="2970"/>
                    <a:pt x="10748" y="3258"/>
                  </a:cubicBezTo>
                  <a:cubicBezTo>
                    <a:pt x="10004" y="3547"/>
                    <a:pt x="9260" y="3859"/>
                    <a:pt x="8528" y="4190"/>
                  </a:cubicBezTo>
                  <a:cubicBezTo>
                    <a:pt x="7797" y="4521"/>
                    <a:pt x="7078" y="4869"/>
                    <a:pt x="6408" y="5230"/>
                  </a:cubicBezTo>
                  <a:cubicBezTo>
                    <a:pt x="5738" y="5590"/>
                    <a:pt x="5118" y="5963"/>
                    <a:pt x="4548" y="6336"/>
                  </a:cubicBezTo>
                  <a:cubicBezTo>
                    <a:pt x="3978" y="6708"/>
                    <a:pt x="3457" y="7081"/>
                    <a:pt x="3010" y="7471"/>
                  </a:cubicBezTo>
                  <a:cubicBezTo>
                    <a:pt x="2564" y="7862"/>
                    <a:pt x="2192" y="8271"/>
                    <a:pt x="1895" y="8716"/>
                  </a:cubicBezTo>
                  <a:cubicBezTo>
                    <a:pt x="1597" y="9160"/>
                    <a:pt x="1374" y="9641"/>
                    <a:pt x="1200" y="10092"/>
                  </a:cubicBezTo>
                  <a:cubicBezTo>
                    <a:pt x="1027" y="10543"/>
                    <a:pt x="903" y="10963"/>
                    <a:pt x="766" y="11426"/>
                  </a:cubicBezTo>
                  <a:cubicBezTo>
                    <a:pt x="630" y="11889"/>
                    <a:pt x="481" y="12394"/>
                    <a:pt x="357" y="12874"/>
                  </a:cubicBezTo>
                  <a:cubicBezTo>
                    <a:pt x="233" y="13355"/>
                    <a:pt x="134" y="13812"/>
                    <a:pt x="72" y="14275"/>
                  </a:cubicBezTo>
                  <a:cubicBezTo>
                    <a:pt x="10" y="14738"/>
                    <a:pt x="-15" y="15206"/>
                    <a:pt x="10" y="15681"/>
                  </a:cubicBezTo>
                  <a:cubicBezTo>
                    <a:pt x="35" y="16156"/>
                    <a:pt x="109" y="16637"/>
                    <a:pt x="283" y="17094"/>
                  </a:cubicBezTo>
                  <a:cubicBezTo>
                    <a:pt x="456" y="17550"/>
                    <a:pt x="729" y="17983"/>
                    <a:pt x="1064" y="18404"/>
                  </a:cubicBezTo>
                  <a:cubicBezTo>
                    <a:pt x="1399" y="18824"/>
                    <a:pt x="1795" y="19233"/>
                    <a:pt x="2341" y="19558"/>
                  </a:cubicBezTo>
                  <a:cubicBezTo>
                    <a:pt x="2886" y="19882"/>
                    <a:pt x="3581" y="20123"/>
                    <a:pt x="4312" y="20291"/>
                  </a:cubicBezTo>
                  <a:cubicBezTo>
                    <a:pt x="5044" y="20459"/>
                    <a:pt x="5813" y="20555"/>
                    <a:pt x="6594" y="20663"/>
                  </a:cubicBezTo>
                  <a:cubicBezTo>
                    <a:pt x="7375" y="20772"/>
                    <a:pt x="8169" y="20892"/>
                    <a:pt x="8962" y="20958"/>
                  </a:cubicBezTo>
                  <a:cubicBezTo>
                    <a:pt x="9756" y="21024"/>
                    <a:pt x="10549" y="21036"/>
                    <a:pt x="11393" y="21012"/>
                  </a:cubicBezTo>
                  <a:cubicBezTo>
                    <a:pt x="12236" y="20988"/>
                    <a:pt x="13129" y="20928"/>
                    <a:pt x="13711" y="20892"/>
                  </a:cubicBezTo>
                  <a:cubicBezTo>
                    <a:pt x="14294" y="20856"/>
                    <a:pt x="14567" y="20844"/>
                    <a:pt x="14790" y="20838"/>
                  </a:cubicBezTo>
                  <a:cubicBezTo>
                    <a:pt x="15013" y="20832"/>
                    <a:pt x="15187" y="20832"/>
                    <a:pt x="15274" y="20802"/>
                  </a:cubicBezTo>
                  <a:cubicBezTo>
                    <a:pt x="15360" y="20772"/>
                    <a:pt x="15360" y="20712"/>
                    <a:pt x="15323" y="20585"/>
                  </a:cubicBezTo>
                  <a:cubicBezTo>
                    <a:pt x="15286" y="20459"/>
                    <a:pt x="15212" y="20267"/>
                    <a:pt x="15162" y="20099"/>
                  </a:cubicBezTo>
                  <a:cubicBezTo>
                    <a:pt x="15112" y="19930"/>
                    <a:pt x="15088" y="19786"/>
                    <a:pt x="15038" y="19678"/>
                  </a:cubicBezTo>
                  <a:cubicBezTo>
                    <a:pt x="14988" y="19570"/>
                    <a:pt x="14914" y="19498"/>
                    <a:pt x="14864" y="19498"/>
                  </a:cubicBezTo>
                  <a:cubicBezTo>
                    <a:pt x="14815" y="19498"/>
                    <a:pt x="14790" y="19570"/>
                    <a:pt x="14840" y="19624"/>
                  </a:cubicBezTo>
                  <a:cubicBezTo>
                    <a:pt x="14889" y="19678"/>
                    <a:pt x="15013" y="19714"/>
                    <a:pt x="15236" y="19792"/>
                  </a:cubicBezTo>
                  <a:cubicBezTo>
                    <a:pt x="15460" y="19870"/>
                    <a:pt x="15782" y="19990"/>
                    <a:pt x="15980" y="20129"/>
                  </a:cubicBezTo>
                  <a:cubicBezTo>
                    <a:pt x="16179" y="20267"/>
                    <a:pt x="16253" y="20423"/>
                    <a:pt x="16179" y="20555"/>
                  </a:cubicBezTo>
                  <a:cubicBezTo>
                    <a:pt x="16104" y="20687"/>
                    <a:pt x="15881" y="20796"/>
                    <a:pt x="15546" y="20964"/>
                  </a:cubicBezTo>
                  <a:cubicBezTo>
                    <a:pt x="15212" y="21132"/>
                    <a:pt x="14765" y="21361"/>
                    <a:pt x="14319" y="21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2782245" y="5392265"/>
              <a:ext cx="176266" cy="688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285" fill="norm" stroke="1" extrusionOk="0">
                  <a:moveTo>
                    <a:pt x="5986" y="7231"/>
                  </a:moveTo>
                  <a:cubicBezTo>
                    <a:pt x="5478" y="8540"/>
                    <a:pt x="4969" y="9849"/>
                    <a:pt x="5478" y="11616"/>
                  </a:cubicBezTo>
                  <a:cubicBezTo>
                    <a:pt x="5986" y="13384"/>
                    <a:pt x="7511" y="15609"/>
                    <a:pt x="8400" y="17082"/>
                  </a:cubicBezTo>
                  <a:cubicBezTo>
                    <a:pt x="9289" y="18554"/>
                    <a:pt x="9543" y="19274"/>
                    <a:pt x="9798" y="19929"/>
                  </a:cubicBezTo>
                  <a:cubicBezTo>
                    <a:pt x="10052" y="20584"/>
                    <a:pt x="10306" y="21173"/>
                    <a:pt x="10179" y="21271"/>
                  </a:cubicBezTo>
                  <a:cubicBezTo>
                    <a:pt x="10052" y="21369"/>
                    <a:pt x="9543" y="20976"/>
                    <a:pt x="8146" y="19569"/>
                  </a:cubicBezTo>
                  <a:cubicBezTo>
                    <a:pt x="6748" y="18162"/>
                    <a:pt x="4461" y="15740"/>
                    <a:pt x="2809" y="13351"/>
                  </a:cubicBezTo>
                  <a:cubicBezTo>
                    <a:pt x="1158" y="10962"/>
                    <a:pt x="141" y="8605"/>
                    <a:pt x="14" y="6478"/>
                  </a:cubicBezTo>
                  <a:cubicBezTo>
                    <a:pt x="-113" y="4351"/>
                    <a:pt x="649" y="2453"/>
                    <a:pt x="2428" y="1307"/>
                  </a:cubicBezTo>
                  <a:cubicBezTo>
                    <a:pt x="4207" y="162"/>
                    <a:pt x="7002" y="-231"/>
                    <a:pt x="10179" y="129"/>
                  </a:cubicBezTo>
                  <a:cubicBezTo>
                    <a:pt x="13355" y="489"/>
                    <a:pt x="16913" y="1602"/>
                    <a:pt x="18946" y="2747"/>
                  </a:cubicBezTo>
                  <a:cubicBezTo>
                    <a:pt x="20979" y="3893"/>
                    <a:pt x="21487" y="5071"/>
                    <a:pt x="20979" y="5987"/>
                  </a:cubicBezTo>
                  <a:cubicBezTo>
                    <a:pt x="20471" y="6904"/>
                    <a:pt x="18946" y="7558"/>
                    <a:pt x="16532" y="7951"/>
                  </a:cubicBezTo>
                  <a:cubicBezTo>
                    <a:pt x="14118" y="8344"/>
                    <a:pt x="10814" y="8474"/>
                    <a:pt x="7511" y="8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2952750" y="5727700"/>
              <a:ext cx="196850" cy="247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6041"/>
                  </a:moveTo>
                  <a:cubicBezTo>
                    <a:pt x="697" y="5308"/>
                    <a:pt x="1394" y="4576"/>
                    <a:pt x="2555" y="4576"/>
                  </a:cubicBezTo>
                  <a:cubicBezTo>
                    <a:pt x="3716" y="4576"/>
                    <a:pt x="5342" y="5308"/>
                    <a:pt x="7432" y="7322"/>
                  </a:cubicBezTo>
                  <a:cubicBezTo>
                    <a:pt x="9523" y="9336"/>
                    <a:pt x="12077" y="12631"/>
                    <a:pt x="13471" y="14827"/>
                  </a:cubicBezTo>
                  <a:cubicBezTo>
                    <a:pt x="14865" y="17024"/>
                    <a:pt x="15097" y="18122"/>
                    <a:pt x="15097" y="19129"/>
                  </a:cubicBezTo>
                  <a:cubicBezTo>
                    <a:pt x="15097" y="20136"/>
                    <a:pt x="14865" y="21051"/>
                    <a:pt x="14168" y="21325"/>
                  </a:cubicBezTo>
                  <a:cubicBezTo>
                    <a:pt x="13471" y="21600"/>
                    <a:pt x="12310" y="21234"/>
                    <a:pt x="11381" y="19678"/>
                  </a:cubicBezTo>
                  <a:cubicBezTo>
                    <a:pt x="10452" y="18122"/>
                    <a:pt x="9755" y="15376"/>
                    <a:pt x="10335" y="12173"/>
                  </a:cubicBezTo>
                  <a:cubicBezTo>
                    <a:pt x="10916" y="8969"/>
                    <a:pt x="12774" y="5308"/>
                    <a:pt x="14865" y="3203"/>
                  </a:cubicBezTo>
                  <a:cubicBezTo>
                    <a:pt x="16955" y="1098"/>
                    <a:pt x="19277" y="54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3344133" y="5400969"/>
              <a:ext cx="262667" cy="618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553" fill="norm" stroke="1" extrusionOk="0">
                  <a:moveTo>
                    <a:pt x="21444" y="1649"/>
                  </a:moveTo>
                  <a:cubicBezTo>
                    <a:pt x="21444" y="1133"/>
                    <a:pt x="21444" y="616"/>
                    <a:pt x="21012" y="322"/>
                  </a:cubicBezTo>
                  <a:cubicBezTo>
                    <a:pt x="20580" y="27"/>
                    <a:pt x="19716" y="-47"/>
                    <a:pt x="18334" y="27"/>
                  </a:cubicBezTo>
                  <a:cubicBezTo>
                    <a:pt x="16951" y="100"/>
                    <a:pt x="15050" y="322"/>
                    <a:pt x="12458" y="1391"/>
                  </a:cubicBezTo>
                  <a:cubicBezTo>
                    <a:pt x="9866" y="2459"/>
                    <a:pt x="6583" y="4376"/>
                    <a:pt x="4164" y="6404"/>
                  </a:cubicBezTo>
                  <a:cubicBezTo>
                    <a:pt x="1745" y="8431"/>
                    <a:pt x="190" y="10569"/>
                    <a:pt x="17" y="12707"/>
                  </a:cubicBezTo>
                  <a:cubicBezTo>
                    <a:pt x="-156" y="14844"/>
                    <a:pt x="1054" y="16982"/>
                    <a:pt x="3214" y="18457"/>
                  </a:cubicBezTo>
                  <a:cubicBezTo>
                    <a:pt x="5374" y="19931"/>
                    <a:pt x="8484" y="20742"/>
                    <a:pt x="11594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3666066" y="5482366"/>
              <a:ext cx="251885" cy="424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21600" y="837"/>
                  </a:moveTo>
                  <a:cubicBezTo>
                    <a:pt x="19240" y="307"/>
                    <a:pt x="16881" y="-222"/>
                    <a:pt x="14339" y="96"/>
                  </a:cubicBezTo>
                  <a:cubicBezTo>
                    <a:pt x="11798" y="413"/>
                    <a:pt x="9076" y="1578"/>
                    <a:pt x="6716" y="3484"/>
                  </a:cubicBezTo>
                  <a:cubicBezTo>
                    <a:pt x="4356" y="5390"/>
                    <a:pt x="2360" y="8037"/>
                    <a:pt x="1271" y="10472"/>
                  </a:cubicBezTo>
                  <a:cubicBezTo>
                    <a:pt x="182" y="12907"/>
                    <a:pt x="0" y="15131"/>
                    <a:pt x="0" y="16613"/>
                  </a:cubicBezTo>
                  <a:cubicBezTo>
                    <a:pt x="0" y="18096"/>
                    <a:pt x="182" y="18837"/>
                    <a:pt x="454" y="19472"/>
                  </a:cubicBezTo>
                  <a:cubicBezTo>
                    <a:pt x="726" y="20107"/>
                    <a:pt x="1089" y="20637"/>
                    <a:pt x="2450" y="20954"/>
                  </a:cubicBezTo>
                  <a:cubicBezTo>
                    <a:pt x="3812" y="21272"/>
                    <a:pt x="6171" y="21378"/>
                    <a:pt x="8350" y="21060"/>
                  </a:cubicBezTo>
                  <a:cubicBezTo>
                    <a:pt x="10528" y="20743"/>
                    <a:pt x="12524" y="20002"/>
                    <a:pt x="14521" y="19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3699624" y="5759450"/>
              <a:ext cx="161176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600" fill="norm" stroke="1" extrusionOk="0">
                  <a:moveTo>
                    <a:pt x="3687" y="21600"/>
                  </a:moveTo>
                  <a:cubicBezTo>
                    <a:pt x="2004" y="20000"/>
                    <a:pt x="321" y="18400"/>
                    <a:pt x="41" y="16000"/>
                  </a:cubicBezTo>
                  <a:cubicBezTo>
                    <a:pt x="-240" y="13600"/>
                    <a:pt x="882" y="10400"/>
                    <a:pt x="4669" y="7600"/>
                  </a:cubicBezTo>
                  <a:cubicBezTo>
                    <a:pt x="8456" y="4800"/>
                    <a:pt x="14908" y="2400"/>
                    <a:pt x="213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3981450" y="5803900"/>
              <a:ext cx="63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3987800" y="5689600"/>
              <a:ext cx="127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4210050" y="5295900"/>
              <a:ext cx="57150" cy="838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00" y="2073"/>
                    <a:pt x="18400" y="4145"/>
                    <a:pt x="16800" y="6109"/>
                  </a:cubicBezTo>
                  <a:cubicBezTo>
                    <a:pt x="15200" y="8073"/>
                    <a:pt x="13600" y="9927"/>
                    <a:pt x="11600" y="11891"/>
                  </a:cubicBezTo>
                  <a:cubicBezTo>
                    <a:pt x="9600" y="13855"/>
                    <a:pt x="7200" y="15927"/>
                    <a:pt x="5200" y="17564"/>
                  </a:cubicBezTo>
                  <a:cubicBezTo>
                    <a:pt x="3200" y="19200"/>
                    <a:pt x="160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4376158" y="5523299"/>
              <a:ext cx="176792" cy="367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36" fill="norm" stroke="1" extrusionOk="0">
                  <a:moveTo>
                    <a:pt x="8364" y="4884"/>
                  </a:moveTo>
                  <a:cubicBezTo>
                    <a:pt x="7078" y="7846"/>
                    <a:pt x="5792" y="10809"/>
                    <a:pt x="4764" y="13339"/>
                  </a:cubicBezTo>
                  <a:cubicBezTo>
                    <a:pt x="3735" y="15869"/>
                    <a:pt x="2964" y="17968"/>
                    <a:pt x="2192" y="19387"/>
                  </a:cubicBezTo>
                  <a:cubicBezTo>
                    <a:pt x="1421" y="20806"/>
                    <a:pt x="649" y="21547"/>
                    <a:pt x="264" y="21424"/>
                  </a:cubicBezTo>
                  <a:cubicBezTo>
                    <a:pt x="-122" y="21300"/>
                    <a:pt x="-122" y="20313"/>
                    <a:pt x="521" y="17721"/>
                  </a:cubicBezTo>
                  <a:cubicBezTo>
                    <a:pt x="1164" y="15129"/>
                    <a:pt x="2449" y="10932"/>
                    <a:pt x="3992" y="7846"/>
                  </a:cubicBezTo>
                  <a:cubicBezTo>
                    <a:pt x="5535" y="4761"/>
                    <a:pt x="7335" y="2786"/>
                    <a:pt x="8749" y="1613"/>
                  </a:cubicBezTo>
                  <a:cubicBezTo>
                    <a:pt x="10164" y="441"/>
                    <a:pt x="11192" y="70"/>
                    <a:pt x="12349" y="9"/>
                  </a:cubicBezTo>
                  <a:cubicBezTo>
                    <a:pt x="13507" y="-53"/>
                    <a:pt x="14792" y="194"/>
                    <a:pt x="15949" y="1984"/>
                  </a:cubicBezTo>
                  <a:cubicBezTo>
                    <a:pt x="17107" y="3773"/>
                    <a:pt x="18135" y="7106"/>
                    <a:pt x="19035" y="10377"/>
                  </a:cubicBezTo>
                  <a:cubicBezTo>
                    <a:pt x="19935" y="13648"/>
                    <a:pt x="20707" y="16857"/>
                    <a:pt x="21478" y="20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4438650" y="5715000"/>
              <a:ext cx="1460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6" y="17100"/>
                    <a:pt x="1252" y="12600"/>
                    <a:pt x="4852" y="9000"/>
                  </a:cubicBezTo>
                  <a:cubicBezTo>
                    <a:pt x="8452" y="5400"/>
                    <a:pt x="15026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4667250" y="5421094"/>
              <a:ext cx="138491" cy="516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499" fill="norm" stroke="1" extrusionOk="0">
                  <a:moveTo>
                    <a:pt x="967" y="75"/>
                  </a:moveTo>
                  <a:cubicBezTo>
                    <a:pt x="2579" y="-13"/>
                    <a:pt x="4191" y="-101"/>
                    <a:pt x="6448" y="296"/>
                  </a:cubicBezTo>
                  <a:cubicBezTo>
                    <a:pt x="8704" y="692"/>
                    <a:pt x="11606" y="1574"/>
                    <a:pt x="14507" y="3426"/>
                  </a:cubicBezTo>
                  <a:cubicBezTo>
                    <a:pt x="17409" y="5277"/>
                    <a:pt x="20310" y="8098"/>
                    <a:pt x="20955" y="10699"/>
                  </a:cubicBezTo>
                  <a:cubicBezTo>
                    <a:pt x="21600" y="13300"/>
                    <a:pt x="19988" y="15680"/>
                    <a:pt x="16119" y="17443"/>
                  </a:cubicBezTo>
                  <a:cubicBezTo>
                    <a:pt x="12251" y="19207"/>
                    <a:pt x="6125" y="20353"/>
                    <a:pt x="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5270500" y="5680256"/>
              <a:ext cx="1841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959" y="11918"/>
                    <a:pt x="11917" y="3818"/>
                    <a:pt x="15517" y="1118"/>
                  </a:cubicBezTo>
                  <a:cubicBezTo>
                    <a:pt x="19117" y="-1582"/>
                    <a:pt x="2035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5238750" y="5816600"/>
              <a:ext cx="2794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73" y="18000"/>
                    <a:pt x="10145" y="14400"/>
                    <a:pt x="13745" y="10800"/>
                  </a:cubicBezTo>
                  <a:cubicBezTo>
                    <a:pt x="17345" y="7200"/>
                    <a:pt x="1947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5100865" y="5074757"/>
              <a:ext cx="118835" cy="195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250" fill="norm" stroke="1" extrusionOk="0">
                  <a:moveTo>
                    <a:pt x="12180" y="7463"/>
                  </a:moveTo>
                  <a:cubicBezTo>
                    <a:pt x="12559" y="6314"/>
                    <a:pt x="12938" y="5165"/>
                    <a:pt x="13886" y="3786"/>
                  </a:cubicBezTo>
                  <a:cubicBezTo>
                    <a:pt x="14833" y="2407"/>
                    <a:pt x="16349" y="799"/>
                    <a:pt x="15970" y="224"/>
                  </a:cubicBezTo>
                  <a:cubicBezTo>
                    <a:pt x="15591" y="-350"/>
                    <a:pt x="13317" y="110"/>
                    <a:pt x="10286" y="2407"/>
                  </a:cubicBezTo>
                  <a:cubicBezTo>
                    <a:pt x="7254" y="4705"/>
                    <a:pt x="3464" y="8841"/>
                    <a:pt x="1570" y="12059"/>
                  </a:cubicBezTo>
                  <a:cubicBezTo>
                    <a:pt x="-325" y="15276"/>
                    <a:pt x="-325" y="17573"/>
                    <a:pt x="622" y="19067"/>
                  </a:cubicBezTo>
                  <a:cubicBezTo>
                    <a:pt x="1570" y="20561"/>
                    <a:pt x="3464" y="21250"/>
                    <a:pt x="7064" y="21250"/>
                  </a:cubicBezTo>
                  <a:cubicBezTo>
                    <a:pt x="10664" y="21250"/>
                    <a:pt x="15970" y="20561"/>
                    <a:pt x="21275" y="19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5234692" y="5144442"/>
              <a:ext cx="101315" cy="98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0189" fill="norm" stroke="1" extrusionOk="0">
                  <a:moveTo>
                    <a:pt x="17676" y="1104"/>
                  </a:moveTo>
                  <a:cubicBezTo>
                    <a:pt x="14652" y="240"/>
                    <a:pt x="11628" y="-624"/>
                    <a:pt x="8604" y="1104"/>
                  </a:cubicBezTo>
                  <a:cubicBezTo>
                    <a:pt x="5580" y="2832"/>
                    <a:pt x="2556" y="7152"/>
                    <a:pt x="1044" y="10608"/>
                  </a:cubicBezTo>
                  <a:cubicBezTo>
                    <a:pt x="-468" y="14064"/>
                    <a:pt x="-468" y="16656"/>
                    <a:pt x="1908" y="18384"/>
                  </a:cubicBezTo>
                  <a:cubicBezTo>
                    <a:pt x="4284" y="20112"/>
                    <a:pt x="9036" y="20976"/>
                    <a:pt x="12708" y="19248"/>
                  </a:cubicBezTo>
                  <a:cubicBezTo>
                    <a:pt x="16380" y="17520"/>
                    <a:pt x="18972" y="13200"/>
                    <a:pt x="20052" y="9960"/>
                  </a:cubicBezTo>
                  <a:cubicBezTo>
                    <a:pt x="21132" y="6720"/>
                    <a:pt x="20700" y="4560"/>
                    <a:pt x="19620" y="2832"/>
                  </a:cubicBezTo>
                  <a:cubicBezTo>
                    <a:pt x="18540" y="1104"/>
                    <a:pt x="16812" y="-192"/>
                    <a:pt x="15300" y="24"/>
                  </a:cubicBezTo>
                  <a:cubicBezTo>
                    <a:pt x="13788" y="240"/>
                    <a:pt x="12492" y="1968"/>
                    <a:pt x="11196" y="3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5378450" y="5110552"/>
              <a:ext cx="146050" cy="140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4" fill="norm" stroke="1" extrusionOk="0">
                  <a:moveTo>
                    <a:pt x="0" y="3991"/>
                  </a:moveTo>
                  <a:cubicBezTo>
                    <a:pt x="1252" y="3038"/>
                    <a:pt x="2504" y="2085"/>
                    <a:pt x="3443" y="2562"/>
                  </a:cubicBezTo>
                  <a:cubicBezTo>
                    <a:pt x="4383" y="3038"/>
                    <a:pt x="5009" y="4944"/>
                    <a:pt x="5322" y="7009"/>
                  </a:cubicBezTo>
                  <a:cubicBezTo>
                    <a:pt x="5635" y="9073"/>
                    <a:pt x="5635" y="11297"/>
                    <a:pt x="5165" y="13362"/>
                  </a:cubicBezTo>
                  <a:cubicBezTo>
                    <a:pt x="4696" y="15426"/>
                    <a:pt x="3757" y="17332"/>
                    <a:pt x="3130" y="17491"/>
                  </a:cubicBezTo>
                  <a:cubicBezTo>
                    <a:pt x="2504" y="17650"/>
                    <a:pt x="2191" y="16062"/>
                    <a:pt x="2348" y="13679"/>
                  </a:cubicBezTo>
                  <a:cubicBezTo>
                    <a:pt x="2504" y="11297"/>
                    <a:pt x="3130" y="8120"/>
                    <a:pt x="4070" y="5738"/>
                  </a:cubicBezTo>
                  <a:cubicBezTo>
                    <a:pt x="5009" y="3356"/>
                    <a:pt x="6261" y="1768"/>
                    <a:pt x="7670" y="815"/>
                  </a:cubicBezTo>
                  <a:cubicBezTo>
                    <a:pt x="9078" y="-138"/>
                    <a:pt x="10643" y="-456"/>
                    <a:pt x="11896" y="973"/>
                  </a:cubicBezTo>
                  <a:cubicBezTo>
                    <a:pt x="13148" y="2403"/>
                    <a:pt x="14087" y="5579"/>
                    <a:pt x="15652" y="9232"/>
                  </a:cubicBezTo>
                  <a:cubicBezTo>
                    <a:pt x="17217" y="12885"/>
                    <a:pt x="19409" y="17015"/>
                    <a:pt x="21600" y="21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5524970" y="4910438"/>
              <a:ext cx="94516" cy="332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28" fill="norm" stroke="1" extrusionOk="0">
                  <a:moveTo>
                    <a:pt x="17173" y="17811"/>
                  </a:moveTo>
                  <a:cubicBezTo>
                    <a:pt x="18133" y="16317"/>
                    <a:pt x="19093" y="14822"/>
                    <a:pt x="19573" y="13736"/>
                  </a:cubicBezTo>
                  <a:cubicBezTo>
                    <a:pt x="20053" y="12649"/>
                    <a:pt x="20053" y="11970"/>
                    <a:pt x="18853" y="11630"/>
                  </a:cubicBezTo>
                  <a:cubicBezTo>
                    <a:pt x="17653" y="11290"/>
                    <a:pt x="15253" y="11290"/>
                    <a:pt x="12133" y="12105"/>
                  </a:cubicBezTo>
                  <a:cubicBezTo>
                    <a:pt x="9013" y="12921"/>
                    <a:pt x="5173" y="14551"/>
                    <a:pt x="3013" y="15773"/>
                  </a:cubicBezTo>
                  <a:cubicBezTo>
                    <a:pt x="853" y="16996"/>
                    <a:pt x="373" y="17811"/>
                    <a:pt x="133" y="18558"/>
                  </a:cubicBezTo>
                  <a:cubicBezTo>
                    <a:pt x="-107" y="19305"/>
                    <a:pt x="-107" y="19985"/>
                    <a:pt x="853" y="20528"/>
                  </a:cubicBezTo>
                  <a:cubicBezTo>
                    <a:pt x="1813" y="21071"/>
                    <a:pt x="3733" y="21479"/>
                    <a:pt x="5893" y="21275"/>
                  </a:cubicBezTo>
                  <a:cubicBezTo>
                    <a:pt x="8053" y="21071"/>
                    <a:pt x="10453" y="20256"/>
                    <a:pt x="12853" y="17947"/>
                  </a:cubicBezTo>
                  <a:cubicBezTo>
                    <a:pt x="15253" y="15637"/>
                    <a:pt x="17653" y="11834"/>
                    <a:pt x="19093" y="8845"/>
                  </a:cubicBezTo>
                  <a:cubicBezTo>
                    <a:pt x="20533" y="5856"/>
                    <a:pt x="21013" y="3683"/>
                    <a:pt x="21253" y="2188"/>
                  </a:cubicBezTo>
                  <a:cubicBezTo>
                    <a:pt x="21493" y="694"/>
                    <a:pt x="21493" y="-121"/>
                    <a:pt x="21253" y="15"/>
                  </a:cubicBezTo>
                  <a:cubicBezTo>
                    <a:pt x="21013" y="151"/>
                    <a:pt x="20533" y="1237"/>
                    <a:pt x="19813" y="3954"/>
                  </a:cubicBezTo>
                  <a:cubicBezTo>
                    <a:pt x="19093" y="6671"/>
                    <a:pt x="18133" y="11019"/>
                    <a:pt x="17413" y="13600"/>
                  </a:cubicBezTo>
                  <a:cubicBezTo>
                    <a:pt x="16693" y="16181"/>
                    <a:pt x="16213" y="16996"/>
                    <a:pt x="15733" y="17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5161325" y="5410837"/>
              <a:ext cx="89183" cy="293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53" fill="norm" stroke="1" extrusionOk="0">
                  <a:moveTo>
                    <a:pt x="3304" y="6480"/>
                  </a:moveTo>
                  <a:cubicBezTo>
                    <a:pt x="3304" y="10986"/>
                    <a:pt x="3304" y="15493"/>
                    <a:pt x="3304" y="18134"/>
                  </a:cubicBezTo>
                  <a:cubicBezTo>
                    <a:pt x="3304" y="20776"/>
                    <a:pt x="3304" y="21553"/>
                    <a:pt x="3053" y="21553"/>
                  </a:cubicBezTo>
                  <a:cubicBezTo>
                    <a:pt x="2802" y="21553"/>
                    <a:pt x="2300" y="20776"/>
                    <a:pt x="1546" y="17901"/>
                  </a:cubicBezTo>
                  <a:cubicBezTo>
                    <a:pt x="793" y="15026"/>
                    <a:pt x="-212" y="10054"/>
                    <a:pt x="39" y="6790"/>
                  </a:cubicBezTo>
                  <a:cubicBezTo>
                    <a:pt x="290" y="3527"/>
                    <a:pt x="1797" y="1973"/>
                    <a:pt x="3807" y="1118"/>
                  </a:cubicBezTo>
                  <a:cubicBezTo>
                    <a:pt x="5816" y="264"/>
                    <a:pt x="8328" y="108"/>
                    <a:pt x="10839" y="31"/>
                  </a:cubicBezTo>
                  <a:cubicBezTo>
                    <a:pt x="13351" y="-47"/>
                    <a:pt x="15862" y="-47"/>
                    <a:pt x="17872" y="885"/>
                  </a:cubicBezTo>
                  <a:cubicBezTo>
                    <a:pt x="19881" y="1818"/>
                    <a:pt x="21388" y="3682"/>
                    <a:pt x="21137" y="4926"/>
                  </a:cubicBezTo>
                  <a:cubicBezTo>
                    <a:pt x="20886" y="6169"/>
                    <a:pt x="18876" y="6790"/>
                    <a:pt x="15862" y="7412"/>
                  </a:cubicBezTo>
                  <a:cubicBezTo>
                    <a:pt x="12848" y="8034"/>
                    <a:pt x="8830" y="8655"/>
                    <a:pt x="4811" y="9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5238750" y="5396441"/>
              <a:ext cx="177800" cy="14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0" fill="norm" stroke="1" extrusionOk="0">
                  <a:moveTo>
                    <a:pt x="0" y="4650"/>
                  </a:moveTo>
                  <a:cubicBezTo>
                    <a:pt x="1286" y="3150"/>
                    <a:pt x="2571" y="1650"/>
                    <a:pt x="3857" y="750"/>
                  </a:cubicBezTo>
                  <a:cubicBezTo>
                    <a:pt x="5143" y="-150"/>
                    <a:pt x="6429" y="-450"/>
                    <a:pt x="7843" y="1050"/>
                  </a:cubicBezTo>
                  <a:cubicBezTo>
                    <a:pt x="9257" y="2550"/>
                    <a:pt x="10800" y="5850"/>
                    <a:pt x="11571" y="9000"/>
                  </a:cubicBezTo>
                  <a:cubicBezTo>
                    <a:pt x="12343" y="12150"/>
                    <a:pt x="12343" y="15150"/>
                    <a:pt x="12086" y="17400"/>
                  </a:cubicBezTo>
                  <a:cubicBezTo>
                    <a:pt x="11829" y="19650"/>
                    <a:pt x="11314" y="21150"/>
                    <a:pt x="11057" y="20700"/>
                  </a:cubicBezTo>
                  <a:cubicBezTo>
                    <a:pt x="10800" y="20250"/>
                    <a:pt x="10800" y="17850"/>
                    <a:pt x="12600" y="14100"/>
                  </a:cubicBezTo>
                  <a:cubicBezTo>
                    <a:pt x="14400" y="10350"/>
                    <a:pt x="18000" y="5250"/>
                    <a:pt x="21600" y="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5378905" y="5403850"/>
              <a:ext cx="94796" cy="126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233" fill="norm" stroke="1" extrusionOk="0">
                  <a:moveTo>
                    <a:pt x="21029" y="2125"/>
                  </a:moveTo>
                  <a:cubicBezTo>
                    <a:pt x="16333" y="3187"/>
                    <a:pt x="11638" y="4249"/>
                    <a:pt x="7881" y="6728"/>
                  </a:cubicBezTo>
                  <a:cubicBezTo>
                    <a:pt x="4125" y="9207"/>
                    <a:pt x="1307" y="13102"/>
                    <a:pt x="368" y="15934"/>
                  </a:cubicBezTo>
                  <a:cubicBezTo>
                    <a:pt x="-571" y="18767"/>
                    <a:pt x="368" y="20538"/>
                    <a:pt x="2246" y="21069"/>
                  </a:cubicBezTo>
                  <a:cubicBezTo>
                    <a:pt x="4125" y="21600"/>
                    <a:pt x="6942" y="20892"/>
                    <a:pt x="10229" y="18236"/>
                  </a:cubicBezTo>
                  <a:cubicBezTo>
                    <a:pt x="13516" y="15580"/>
                    <a:pt x="17272" y="10977"/>
                    <a:pt x="19151" y="7790"/>
                  </a:cubicBezTo>
                  <a:cubicBezTo>
                    <a:pt x="21029" y="4603"/>
                    <a:pt x="21029" y="2833"/>
                    <a:pt x="19855" y="1770"/>
                  </a:cubicBezTo>
                  <a:cubicBezTo>
                    <a:pt x="18681" y="708"/>
                    <a:pt x="16333" y="354"/>
                    <a:pt x="139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5505450" y="5270500"/>
              <a:ext cx="121456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600" fill="norm" stroke="1" extrusionOk="0">
                  <a:moveTo>
                    <a:pt x="0" y="2274"/>
                  </a:moveTo>
                  <a:cubicBezTo>
                    <a:pt x="732" y="1137"/>
                    <a:pt x="1464" y="0"/>
                    <a:pt x="2380" y="0"/>
                  </a:cubicBezTo>
                  <a:cubicBezTo>
                    <a:pt x="3295" y="0"/>
                    <a:pt x="4393" y="1137"/>
                    <a:pt x="5125" y="4263"/>
                  </a:cubicBezTo>
                  <a:cubicBezTo>
                    <a:pt x="5858" y="7389"/>
                    <a:pt x="6224" y="12505"/>
                    <a:pt x="6224" y="15537"/>
                  </a:cubicBezTo>
                  <a:cubicBezTo>
                    <a:pt x="6224" y="18568"/>
                    <a:pt x="5858" y="19516"/>
                    <a:pt x="5308" y="19516"/>
                  </a:cubicBezTo>
                  <a:cubicBezTo>
                    <a:pt x="4759" y="19516"/>
                    <a:pt x="4027" y="18568"/>
                    <a:pt x="4210" y="17621"/>
                  </a:cubicBezTo>
                  <a:cubicBezTo>
                    <a:pt x="4393" y="16674"/>
                    <a:pt x="5492" y="15726"/>
                    <a:pt x="7871" y="14779"/>
                  </a:cubicBezTo>
                  <a:cubicBezTo>
                    <a:pt x="10251" y="13832"/>
                    <a:pt x="13912" y="12884"/>
                    <a:pt x="16292" y="12884"/>
                  </a:cubicBezTo>
                  <a:cubicBezTo>
                    <a:pt x="18671" y="12884"/>
                    <a:pt x="19769" y="13832"/>
                    <a:pt x="20502" y="14874"/>
                  </a:cubicBezTo>
                  <a:cubicBezTo>
                    <a:pt x="21234" y="15916"/>
                    <a:pt x="21600" y="17053"/>
                    <a:pt x="18488" y="18189"/>
                  </a:cubicBezTo>
                  <a:cubicBezTo>
                    <a:pt x="15376" y="19326"/>
                    <a:pt x="8786" y="20463"/>
                    <a:pt x="21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6261099" y="5317244"/>
              <a:ext cx="188385" cy="582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4369" y="5510"/>
                  </a:moveTo>
                  <a:cubicBezTo>
                    <a:pt x="4369" y="7608"/>
                    <a:pt x="4369" y="9706"/>
                    <a:pt x="4369" y="11920"/>
                  </a:cubicBezTo>
                  <a:cubicBezTo>
                    <a:pt x="4369" y="14134"/>
                    <a:pt x="4369" y="16465"/>
                    <a:pt x="4369" y="17942"/>
                  </a:cubicBezTo>
                  <a:cubicBezTo>
                    <a:pt x="4369" y="19418"/>
                    <a:pt x="4369" y="20039"/>
                    <a:pt x="4126" y="20544"/>
                  </a:cubicBezTo>
                  <a:cubicBezTo>
                    <a:pt x="3883" y="21050"/>
                    <a:pt x="3398" y="21438"/>
                    <a:pt x="2912" y="21360"/>
                  </a:cubicBezTo>
                  <a:cubicBezTo>
                    <a:pt x="2427" y="21283"/>
                    <a:pt x="1942" y="20739"/>
                    <a:pt x="1335" y="19146"/>
                  </a:cubicBezTo>
                  <a:cubicBezTo>
                    <a:pt x="728" y="17553"/>
                    <a:pt x="0" y="14911"/>
                    <a:pt x="0" y="12309"/>
                  </a:cubicBezTo>
                  <a:cubicBezTo>
                    <a:pt x="0" y="9706"/>
                    <a:pt x="728" y="7142"/>
                    <a:pt x="2427" y="5121"/>
                  </a:cubicBezTo>
                  <a:cubicBezTo>
                    <a:pt x="4126" y="3101"/>
                    <a:pt x="6796" y="1625"/>
                    <a:pt x="9587" y="809"/>
                  </a:cubicBezTo>
                  <a:cubicBezTo>
                    <a:pt x="12378" y="-7"/>
                    <a:pt x="15290" y="-162"/>
                    <a:pt x="17596" y="149"/>
                  </a:cubicBezTo>
                  <a:cubicBezTo>
                    <a:pt x="19901" y="460"/>
                    <a:pt x="21600" y="1237"/>
                    <a:pt x="21600" y="2402"/>
                  </a:cubicBezTo>
                  <a:cubicBezTo>
                    <a:pt x="21600" y="3567"/>
                    <a:pt x="19901" y="5121"/>
                    <a:pt x="16867" y="6520"/>
                  </a:cubicBezTo>
                  <a:cubicBezTo>
                    <a:pt x="13834" y="7919"/>
                    <a:pt x="9465" y="9162"/>
                    <a:pt x="5097" y="10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6438900" y="5613400"/>
              <a:ext cx="158750" cy="224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6056"/>
                  </a:moveTo>
                  <a:cubicBezTo>
                    <a:pt x="3744" y="8479"/>
                    <a:pt x="7488" y="10901"/>
                    <a:pt x="9936" y="13021"/>
                  </a:cubicBezTo>
                  <a:cubicBezTo>
                    <a:pt x="12384" y="15140"/>
                    <a:pt x="13536" y="16957"/>
                    <a:pt x="14112" y="18370"/>
                  </a:cubicBezTo>
                  <a:cubicBezTo>
                    <a:pt x="14688" y="19783"/>
                    <a:pt x="14688" y="20793"/>
                    <a:pt x="13968" y="21196"/>
                  </a:cubicBezTo>
                  <a:cubicBezTo>
                    <a:pt x="13248" y="21600"/>
                    <a:pt x="11808" y="21398"/>
                    <a:pt x="10512" y="19581"/>
                  </a:cubicBezTo>
                  <a:cubicBezTo>
                    <a:pt x="9216" y="17764"/>
                    <a:pt x="8064" y="14333"/>
                    <a:pt x="8496" y="11204"/>
                  </a:cubicBezTo>
                  <a:cubicBezTo>
                    <a:pt x="8928" y="8075"/>
                    <a:pt x="10944" y="5249"/>
                    <a:pt x="13392" y="3432"/>
                  </a:cubicBezTo>
                  <a:cubicBezTo>
                    <a:pt x="15840" y="1615"/>
                    <a:pt x="18720" y="8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6803971" y="5378449"/>
              <a:ext cx="206429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600" fill="norm" stroke="1" extrusionOk="0">
                  <a:moveTo>
                    <a:pt x="21495" y="584"/>
                  </a:moveTo>
                  <a:cubicBezTo>
                    <a:pt x="20393" y="292"/>
                    <a:pt x="19291" y="0"/>
                    <a:pt x="18189" y="0"/>
                  </a:cubicBezTo>
                  <a:cubicBezTo>
                    <a:pt x="17087" y="0"/>
                    <a:pt x="15985" y="292"/>
                    <a:pt x="13560" y="1557"/>
                  </a:cubicBezTo>
                  <a:cubicBezTo>
                    <a:pt x="11136" y="2822"/>
                    <a:pt x="7389" y="5059"/>
                    <a:pt x="4634" y="7735"/>
                  </a:cubicBezTo>
                  <a:cubicBezTo>
                    <a:pt x="1879" y="10411"/>
                    <a:pt x="115" y="13524"/>
                    <a:pt x="5" y="15908"/>
                  </a:cubicBezTo>
                  <a:cubicBezTo>
                    <a:pt x="-105" y="18292"/>
                    <a:pt x="1438" y="19946"/>
                    <a:pt x="4303" y="20773"/>
                  </a:cubicBezTo>
                  <a:cubicBezTo>
                    <a:pt x="7168" y="21600"/>
                    <a:pt x="11356" y="21600"/>
                    <a:pt x="155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7041665" y="5411359"/>
              <a:ext cx="235436" cy="426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16" fill="norm" stroke="1" extrusionOk="0">
                  <a:moveTo>
                    <a:pt x="21451" y="900"/>
                  </a:moveTo>
                  <a:cubicBezTo>
                    <a:pt x="20680" y="580"/>
                    <a:pt x="19908" y="261"/>
                    <a:pt x="18558" y="102"/>
                  </a:cubicBezTo>
                  <a:cubicBezTo>
                    <a:pt x="17208" y="-58"/>
                    <a:pt x="15280" y="-58"/>
                    <a:pt x="13544" y="314"/>
                  </a:cubicBezTo>
                  <a:cubicBezTo>
                    <a:pt x="11808" y="687"/>
                    <a:pt x="10265" y="1432"/>
                    <a:pt x="8337" y="3241"/>
                  </a:cubicBezTo>
                  <a:cubicBezTo>
                    <a:pt x="6408" y="5049"/>
                    <a:pt x="4094" y="7922"/>
                    <a:pt x="2551" y="10582"/>
                  </a:cubicBezTo>
                  <a:cubicBezTo>
                    <a:pt x="1008" y="13242"/>
                    <a:pt x="237" y="15690"/>
                    <a:pt x="44" y="17339"/>
                  </a:cubicBezTo>
                  <a:cubicBezTo>
                    <a:pt x="-149" y="18988"/>
                    <a:pt x="237" y="19840"/>
                    <a:pt x="2262" y="20478"/>
                  </a:cubicBezTo>
                  <a:cubicBezTo>
                    <a:pt x="4287" y="21116"/>
                    <a:pt x="7951" y="21542"/>
                    <a:pt x="10940" y="21382"/>
                  </a:cubicBezTo>
                  <a:cubicBezTo>
                    <a:pt x="13930" y="21223"/>
                    <a:pt x="16244" y="20478"/>
                    <a:pt x="18558" y="19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7052404" y="5683250"/>
              <a:ext cx="161197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2007" y="21600"/>
                  </a:moveTo>
                  <a:cubicBezTo>
                    <a:pt x="885" y="18514"/>
                    <a:pt x="-237" y="15429"/>
                    <a:pt x="44" y="12343"/>
                  </a:cubicBezTo>
                  <a:cubicBezTo>
                    <a:pt x="324" y="9257"/>
                    <a:pt x="2007" y="6171"/>
                    <a:pt x="5794" y="4114"/>
                  </a:cubicBezTo>
                  <a:cubicBezTo>
                    <a:pt x="9581" y="2057"/>
                    <a:pt x="15472" y="1029"/>
                    <a:pt x="213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7334250" y="5721350"/>
              <a:ext cx="1270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67"/>
                    <a:pt x="7200" y="11733"/>
                    <a:pt x="3600" y="15333"/>
                  </a:cubicBezTo>
                  <a:cubicBezTo>
                    <a:pt x="0" y="18933"/>
                    <a:pt x="0" y="20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7346950" y="5613400"/>
              <a:ext cx="6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7648918" y="5401733"/>
              <a:ext cx="258112" cy="392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547" fill="norm" stroke="1" extrusionOk="0">
                  <a:moveTo>
                    <a:pt x="3891" y="7084"/>
                  </a:moveTo>
                  <a:cubicBezTo>
                    <a:pt x="3543" y="9755"/>
                    <a:pt x="3195" y="12426"/>
                    <a:pt x="2933" y="14632"/>
                  </a:cubicBezTo>
                  <a:cubicBezTo>
                    <a:pt x="2672" y="16839"/>
                    <a:pt x="2498" y="18581"/>
                    <a:pt x="2237" y="19742"/>
                  </a:cubicBezTo>
                  <a:cubicBezTo>
                    <a:pt x="1975" y="20903"/>
                    <a:pt x="1627" y="21484"/>
                    <a:pt x="1191" y="21542"/>
                  </a:cubicBezTo>
                  <a:cubicBezTo>
                    <a:pt x="756" y="21600"/>
                    <a:pt x="233" y="21135"/>
                    <a:pt x="59" y="19219"/>
                  </a:cubicBezTo>
                  <a:cubicBezTo>
                    <a:pt x="-115" y="17303"/>
                    <a:pt x="59" y="13935"/>
                    <a:pt x="1104" y="10684"/>
                  </a:cubicBezTo>
                  <a:cubicBezTo>
                    <a:pt x="2150" y="7432"/>
                    <a:pt x="4066" y="4297"/>
                    <a:pt x="5808" y="2439"/>
                  </a:cubicBezTo>
                  <a:cubicBezTo>
                    <a:pt x="7550" y="581"/>
                    <a:pt x="9117" y="0"/>
                    <a:pt x="10946" y="0"/>
                  </a:cubicBezTo>
                  <a:cubicBezTo>
                    <a:pt x="12775" y="0"/>
                    <a:pt x="14866" y="581"/>
                    <a:pt x="16608" y="1742"/>
                  </a:cubicBezTo>
                  <a:cubicBezTo>
                    <a:pt x="18350" y="2903"/>
                    <a:pt x="19743" y="4645"/>
                    <a:pt x="20527" y="6852"/>
                  </a:cubicBezTo>
                  <a:cubicBezTo>
                    <a:pt x="21311" y="9058"/>
                    <a:pt x="21485" y="11729"/>
                    <a:pt x="20875" y="13819"/>
                  </a:cubicBezTo>
                  <a:cubicBezTo>
                    <a:pt x="20266" y="15910"/>
                    <a:pt x="18872" y="17419"/>
                    <a:pt x="17479" y="18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8059738" y="5398164"/>
              <a:ext cx="192357" cy="389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94" fill="norm" stroke="1" extrusionOk="0">
                  <a:moveTo>
                    <a:pt x="12502" y="6582"/>
                  </a:moveTo>
                  <a:cubicBezTo>
                    <a:pt x="11094" y="9253"/>
                    <a:pt x="9685" y="11924"/>
                    <a:pt x="8041" y="14247"/>
                  </a:cubicBezTo>
                  <a:cubicBezTo>
                    <a:pt x="6398" y="16570"/>
                    <a:pt x="4520" y="18544"/>
                    <a:pt x="3111" y="19763"/>
                  </a:cubicBezTo>
                  <a:cubicBezTo>
                    <a:pt x="1702" y="20982"/>
                    <a:pt x="763" y="21447"/>
                    <a:pt x="294" y="21389"/>
                  </a:cubicBezTo>
                  <a:cubicBezTo>
                    <a:pt x="-176" y="21331"/>
                    <a:pt x="-176" y="20750"/>
                    <a:pt x="998" y="18312"/>
                  </a:cubicBezTo>
                  <a:cubicBezTo>
                    <a:pt x="2172" y="15873"/>
                    <a:pt x="4520" y="11576"/>
                    <a:pt x="7102" y="8266"/>
                  </a:cubicBezTo>
                  <a:cubicBezTo>
                    <a:pt x="9685" y="4957"/>
                    <a:pt x="12502" y="2634"/>
                    <a:pt x="14498" y="1357"/>
                  </a:cubicBezTo>
                  <a:cubicBezTo>
                    <a:pt x="16494" y="79"/>
                    <a:pt x="17667" y="-153"/>
                    <a:pt x="18607" y="79"/>
                  </a:cubicBezTo>
                  <a:cubicBezTo>
                    <a:pt x="19546" y="312"/>
                    <a:pt x="20250" y="1008"/>
                    <a:pt x="20720" y="3157"/>
                  </a:cubicBezTo>
                  <a:cubicBezTo>
                    <a:pt x="21189" y="5305"/>
                    <a:pt x="21424" y="8905"/>
                    <a:pt x="21307" y="11924"/>
                  </a:cubicBezTo>
                  <a:cubicBezTo>
                    <a:pt x="21189" y="14944"/>
                    <a:pt x="20720" y="17382"/>
                    <a:pt x="20250" y="19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8102600" y="5607050"/>
              <a:ext cx="1714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" y="16457"/>
                    <a:pt x="1067" y="11314"/>
                    <a:pt x="4667" y="7714"/>
                  </a:cubicBezTo>
                  <a:cubicBezTo>
                    <a:pt x="8267" y="4114"/>
                    <a:pt x="14933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8369300" y="5378813"/>
              <a:ext cx="143934" cy="437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1906" y="293"/>
                  </a:moveTo>
                  <a:cubicBezTo>
                    <a:pt x="3494" y="86"/>
                    <a:pt x="5082" y="-122"/>
                    <a:pt x="7306" y="86"/>
                  </a:cubicBezTo>
                  <a:cubicBezTo>
                    <a:pt x="9529" y="293"/>
                    <a:pt x="12388" y="916"/>
                    <a:pt x="15406" y="2578"/>
                  </a:cubicBezTo>
                  <a:cubicBezTo>
                    <a:pt x="18424" y="4240"/>
                    <a:pt x="21600" y="6940"/>
                    <a:pt x="21600" y="9743"/>
                  </a:cubicBezTo>
                  <a:cubicBezTo>
                    <a:pt x="21600" y="12547"/>
                    <a:pt x="18424" y="15455"/>
                    <a:pt x="14294" y="17428"/>
                  </a:cubicBezTo>
                  <a:cubicBezTo>
                    <a:pt x="10165" y="19401"/>
                    <a:pt x="5082" y="20440"/>
                    <a:pt x="0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6330950" y="6108700"/>
              <a:ext cx="14287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48" y="21000"/>
                    <a:pt x="2496" y="20400"/>
                    <a:pt x="3760" y="19500"/>
                  </a:cubicBezTo>
                  <a:cubicBezTo>
                    <a:pt x="5024" y="18600"/>
                    <a:pt x="6304" y="17400"/>
                    <a:pt x="7504" y="16500"/>
                  </a:cubicBezTo>
                  <a:cubicBezTo>
                    <a:pt x="8704" y="15600"/>
                    <a:pt x="9824" y="15000"/>
                    <a:pt x="10960" y="14100"/>
                  </a:cubicBezTo>
                  <a:cubicBezTo>
                    <a:pt x="12096" y="13200"/>
                    <a:pt x="13248" y="12000"/>
                    <a:pt x="14416" y="11100"/>
                  </a:cubicBezTo>
                  <a:cubicBezTo>
                    <a:pt x="15584" y="10200"/>
                    <a:pt x="16768" y="9600"/>
                    <a:pt x="17968" y="7800"/>
                  </a:cubicBezTo>
                  <a:cubicBezTo>
                    <a:pt x="19168" y="6000"/>
                    <a:pt x="20384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6845725" y="6219595"/>
              <a:ext cx="158944" cy="445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5" h="21560" fill="norm" stroke="1" extrusionOk="0">
                  <a:moveTo>
                    <a:pt x="1606" y="9685"/>
                  </a:moveTo>
                  <a:cubicBezTo>
                    <a:pt x="1329" y="13166"/>
                    <a:pt x="1052" y="16646"/>
                    <a:pt x="775" y="18745"/>
                  </a:cubicBezTo>
                  <a:cubicBezTo>
                    <a:pt x="498" y="20843"/>
                    <a:pt x="221" y="21560"/>
                    <a:pt x="82" y="21560"/>
                  </a:cubicBezTo>
                  <a:cubicBezTo>
                    <a:pt x="-56" y="21560"/>
                    <a:pt x="-56" y="20843"/>
                    <a:pt x="359" y="18950"/>
                  </a:cubicBezTo>
                  <a:cubicBezTo>
                    <a:pt x="775" y="17056"/>
                    <a:pt x="1606" y="13985"/>
                    <a:pt x="3129" y="10965"/>
                  </a:cubicBezTo>
                  <a:cubicBezTo>
                    <a:pt x="4652" y="7945"/>
                    <a:pt x="6867" y="4976"/>
                    <a:pt x="8390" y="3236"/>
                  </a:cubicBezTo>
                  <a:cubicBezTo>
                    <a:pt x="9913" y="1496"/>
                    <a:pt x="10744" y="984"/>
                    <a:pt x="11852" y="625"/>
                  </a:cubicBezTo>
                  <a:cubicBezTo>
                    <a:pt x="12959" y="267"/>
                    <a:pt x="14344" y="62"/>
                    <a:pt x="15729" y="11"/>
                  </a:cubicBezTo>
                  <a:cubicBezTo>
                    <a:pt x="17113" y="-40"/>
                    <a:pt x="18498" y="62"/>
                    <a:pt x="19606" y="830"/>
                  </a:cubicBezTo>
                  <a:cubicBezTo>
                    <a:pt x="20713" y="1598"/>
                    <a:pt x="21544" y="3031"/>
                    <a:pt x="19744" y="4618"/>
                  </a:cubicBezTo>
                  <a:cubicBezTo>
                    <a:pt x="17944" y="6205"/>
                    <a:pt x="13513" y="7945"/>
                    <a:pt x="10744" y="9020"/>
                  </a:cubicBezTo>
                  <a:cubicBezTo>
                    <a:pt x="7975" y="10095"/>
                    <a:pt x="6867" y="10504"/>
                    <a:pt x="5759" y="10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6921500" y="6407150"/>
              <a:ext cx="203200" cy="220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6789"/>
                  </a:moveTo>
                  <a:cubicBezTo>
                    <a:pt x="450" y="5349"/>
                    <a:pt x="900" y="3909"/>
                    <a:pt x="1688" y="3189"/>
                  </a:cubicBezTo>
                  <a:cubicBezTo>
                    <a:pt x="2475" y="2469"/>
                    <a:pt x="3600" y="2469"/>
                    <a:pt x="5288" y="3909"/>
                  </a:cubicBezTo>
                  <a:cubicBezTo>
                    <a:pt x="6975" y="5349"/>
                    <a:pt x="9225" y="8229"/>
                    <a:pt x="10462" y="11006"/>
                  </a:cubicBezTo>
                  <a:cubicBezTo>
                    <a:pt x="11700" y="13783"/>
                    <a:pt x="11925" y="16457"/>
                    <a:pt x="11925" y="18309"/>
                  </a:cubicBezTo>
                  <a:cubicBezTo>
                    <a:pt x="11925" y="20160"/>
                    <a:pt x="11700" y="21189"/>
                    <a:pt x="11138" y="21394"/>
                  </a:cubicBezTo>
                  <a:cubicBezTo>
                    <a:pt x="10575" y="21600"/>
                    <a:pt x="9675" y="20983"/>
                    <a:pt x="8662" y="19029"/>
                  </a:cubicBezTo>
                  <a:cubicBezTo>
                    <a:pt x="7650" y="17074"/>
                    <a:pt x="6525" y="13783"/>
                    <a:pt x="6863" y="10594"/>
                  </a:cubicBezTo>
                  <a:cubicBezTo>
                    <a:pt x="7200" y="7406"/>
                    <a:pt x="9000" y="4320"/>
                    <a:pt x="11700" y="2571"/>
                  </a:cubicBezTo>
                  <a:cubicBezTo>
                    <a:pt x="14400" y="823"/>
                    <a:pt x="18000" y="4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7175897" y="6286547"/>
              <a:ext cx="142734" cy="298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295" fill="norm" stroke="1" extrusionOk="0">
                  <a:moveTo>
                    <a:pt x="19109" y="4529"/>
                  </a:moveTo>
                  <a:cubicBezTo>
                    <a:pt x="19717" y="3773"/>
                    <a:pt x="20326" y="3018"/>
                    <a:pt x="20478" y="2263"/>
                  </a:cubicBezTo>
                  <a:cubicBezTo>
                    <a:pt x="20630" y="1508"/>
                    <a:pt x="20326" y="752"/>
                    <a:pt x="19261" y="299"/>
                  </a:cubicBezTo>
                  <a:cubicBezTo>
                    <a:pt x="18196" y="-154"/>
                    <a:pt x="16371" y="-305"/>
                    <a:pt x="12720" y="1432"/>
                  </a:cubicBezTo>
                  <a:cubicBezTo>
                    <a:pt x="9069" y="3169"/>
                    <a:pt x="3593" y="6794"/>
                    <a:pt x="1312" y="9815"/>
                  </a:cubicBezTo>
                  <a:cubicBezTo>
                    <a:pt x="-970" y="12836"/>
                    <a:pt x="-57" y="15253"/>
                    <a:pt x="2376" y="17066"/>
                  </a:cubicBezTo>
                  <a:cubicBezTo>
                    <a:pt x="4810" y="18878"/>
                    <a:pt x="8765" y="20087"/>
                    <a:pt x="12720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7382102" y="6261208"/>
              <a:ext cx="161699" cy="376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65" fill="norm" stroke="1" extrusionOk="0">
                  <a:moveTo>
                    <a:pt x="8807" y="6114"/>
                  </a:moveTo>
                  <a:cubicBezTo>
                    <a:pt x="6843" y="8514"/>
                    <a:pt x="4879" y="10914"/>
                    <a:pt x="3477" y="13194"/>
                  </a:cubicBezTo>
                  <a:cubicBezTo>
                    <a:pt x="2074" y="15474"/>
                    <a:pt x="1233" y="17634"/>
                    <a:pt x="672" y="19134"/>
                  </a:cubicBezTo>
                  <a:cubicBezTo>
                    <a:pt x="111" y="20634"/>
                    <a:pt x="-170" y="21474"/>
                    <a:pt x="111" y="21354"/>
                  </a:cubicBezTo>
                  <a:cubicBezTo>
                    <a:pt x="391" y="21234"/>
                    <a:pt x="1233" y="20154"/>
                    <a:pt x="2495" y="17514"/>
                  </a:cubicBezTo>
                  <a:cubicBezTo>
                    <a:pt x="3757" y="14874"/>
                    <a:pt x="5440" y="10674"/>
                    <a:pt x="7404" y="7554"/>
                  </a:cubicBezTo>
                  <a:cubicBezTo>
                    <a:pt x="9368" y="4434"/>
                    <a:pt x="11612" y="2394"/>
                    <a:pt x="13435" y="1254"/>
                  </a:cubicBezTo>
                  <a:cubicBezTo>
                    <a:pt x="15259" y="114"/>
                    <a:pt x="16661" y="-126"/>
                    <a:pt x="17643" y="54"/>
                  </a:cubicBezTo>
                  <a:cubicBezTo>
                    <a:pt x="18625" y="234"/>
                    <a:pt x="19186" y="834"/>
                    <a:pt x="19747" y="2694"/>
                  </a:cubicBezTo>
                  <a:cubicBezTo>
                    <a:pt x="20308" y="4554"/>
                    <a:pt x="20869" y="7674"/>
                    <a:pt x="21149" y="10254"/>
                  </a:cubicBezTo>
                  <a:cubicBezTo>
                    <a:pt x="21430" y="12834"/>
                    <a:pt x="21430" y="14874"/>
                    <a:pt x="21430" y="16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7427504" y="6438900"/>
              <a:ext cx="160747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264" y="21600"/>
                  </a:moveTo>
                  <a:cubicBezTo>
                    <a:pt x="-16" y="17100"/>
                    <a:pt x="-297" y="12600"/>
                    <a:pt x="685" y="9450"/>
                  </a:cubicBezTo>
                  <a:cubicBezTo>
                    <a:pt x="1667" y="6300"/>
                    <a:pt x="3911" y="4500"/>
                    <a:pt x="7558" y="3150"/>
                  </a:cubicBezTo>
                  <a:cubicBezTo>
                    <a:pt x="11204" y="1800"/>
                    <a:pt x="16254" y="900"/>
                    <a:pt x="213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7639050" y="6248400"/>
              <a:ext cx="95369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1600" fill="norm" stroke="1" extrusionOk="0">
                  <a:moveTo>
                    <a:pt x="0" y="0"/>
                  </a:moveTo>
                  <a:cubicBezTo>
                    <a:pt x="6894" y="3240"/>
                    <a:pt x="13787" y="6480"/>
                    <a:pt x="17464" y="9420"/>
                  </a:cubicBezTo>
                  <a:cubicBezTo>
                    <a:pt x="21140" y="12360"/>
                    <a:pt x="21600" y="15000"/>
                    <a:pt x="19302" y="16980"/>
                  </a:cubicBezTo>
                  <a:cubicBezTo>
                    <a:pt x="17004" y="18960"/>
                    <a:pt x="11949" y="20280"/>
                    <a:pt x="68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7677149" y="6096000"/>
              <a:ext cx="4635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cubicBezTo>
                    <a:pt x="1578" y="16200"/>
                    <a:pt x="3156" y="21600"/>
                    <a:pt x="5277" y="21600"/>
                  </a:cubicBezTo>
                  <a:cubicBezTo>
                    <a:pt x="7397" y="21600"/>
                    <a:pt x="10060" y="16200"/>
                    <a:pt x="12871" y="11700"/>
                  </a:cubicBezTo>
                  <a:cubicBezTo>
                    <a:pt x="15682" y="7200"/>
                    <a:pt x="1864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8686799" y="5924550"/>
              <a:ext cx="2349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14400"/>
                    <a:pt x="12065" y="7200"/>
                    <a:pt x="15665" y="3600"/>
                  </a:cubicBezTo>
                  <a:cubicBezTo>
                    <a:pt x="19265" y="0"/>
                    <a:pt x="2043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8712200" y="6089650"/>
              <a:ext cx="2476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62" y="14400"/>
                    <a:pt x="8123" y="7200"/>
                    <a:pt x="11723" y="3600"/>
                  </a:cubicBezTo>
                  <a:cubicBezTo>
                    <a:pt x="15323" y="0"/>
                    <a:pt x="1846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7118350" y="5971893"/>
              <a:ext cx="918634" cy="8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861"/>
                  </a:moveTo>
                  <a:cubicBezTo>
                    <a:pt x="1642" y="334"/>
                    <a:pt x="3285" y="-193"/>
                    <a:pt x="5002" y="70"/>
                  </a:cubicBezTo>
                  <a:cubicBezTo>
                    <a:pt x="6719" y="334"/>
                    <a:pt x="8511" y="1387"/>
                    <a:pt x="10228" y="2441"/>
                  </a:cubicBezTo>
                  <a:cubicBezTo>
                    <a:pt x="11945" y="3495"/>
                    <a:pt x="13587" y="4548"/>
                    <a:pt x="15304" y="4812"/>
                  </a:cubicBezTo>
                  <a:cubicBezTo>
                    <a:pt x="17021" y="5075"/>
                    <a:pt x="18813" y="4548"/>
                    <a:pt x="19958" y="4022"/>
                  </a:cubicBezTo>
                  <a:cubicBezTo>
                    <a:pt x="21102" y="3495"/>
                    <a:pt x="21600" y="2968"/>
                    <a:pt x="21600" y="2968"/>
                  </a:cubicBezTo>
                  <a:cubicBezTo>
                    <a:pt x="21600" y="2968"/>
                    <a:pt x="21102" y="3495"/>
                    <a:pt x="19982" y="4022"/>
                  </a:cubicBezTo>
                  <a:cubicBezTo>
                    <a:pt x="18863" y="4548"/>
                    <a:pt x="17121" y="5075"/>
                    <a:pt x="15329" y="5866"/>
                  </a:cubicBezTo>
                  <a:cubicBezTo>
                    <a:pt x="13537" y="6656"/>
                    <a:pt x="11696" y="7709"/>
                    <a:pt x="10053" y="8763"/>
                  </a:cubicBezTo>
                  <a:cubicBezTo>
                    <a:pt x="8411" y="9817"/>
                    <a:pt x="6968" y="10870"/>
                    <a:pt x="6097" y="11397"/>
                  </a:cubicBezTo>
                  <a:cubicBezTo>
                    <a:pt x="5226" y="11924"/>
                    <a:pt x="4927" y="11924"/>
                    <a:pt x="4653" y="12187"/>
                  </a:cubicBezTo>
                  <a:cubicBezTo>
                    <a:pt x="4380" y="12451"/>
                    <a:pt x="4131" y="12978"/>
                    <a:pt x="4206" y="13768"/>
                  </a:cubicBezTo>
                  <a:cubicBezTo>
                    <a:pt x="4280" y="14558"/>
                    <a:pt x="4678" y="15612"/>
                    <a:pt x="5823" y="16666"/>
                  </a:cubicBezTo>
                  <a:cubicBezTo>
                    <a:pt x="6968" y="17719"/>
                    <a:pt x="8859" y="18773"/>
                    <a:pt x="10427" y="19563"/>
                  </a:cubicBezTo>
                  <a:cubicBezTo>
                    <a:pt x="11994" y="20353"/>
                    <a:pt x="13239" y="20880"/>
                    <a:pt x="14483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8731250" y="5555980"/>
              <a:ext cx="63500" cy="159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8640" y="4299"/>
                  </a:moveTo>
                  <a:cubicBezTo>
                    <a:pt x="10080" y="2310"/>
                    <a:pt x="11520" y="320"/>
                    <a:pt x="10800" y="36"/>
                  </a:cubicBezTo>
                  <a:cubicBezTo>
                    <a:pt x="10080" y="-248"/>
                    <a:pt x="7200" y="1173"/>
                    <a:pt x="4680" y="3305"/>
                  </a:cubicBezTo>
                  <a:cubicBezTo>
                    <a:pt x="2160" y="5436"/>
                    <a:pt x="0" y="8278"/>
                    <a:pt x="0" y="11120"/>
                  </a:cubicBezTo>
                  <a:cubicBezTo>
                    <a:pt x="0" y="13963"/>
                    <a:pt x="2160" y="16805"/>
                    <a:pt x="6120" y="18510"/>
                  </a:cubicBezTo>
                  <a:cubicBezTo>
                    <a:pt x="10080" y="20215"/>
                    <a:pt x="15840" y="20784"/>
                    <a:pt x="21600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8862483" y="5429250"/>
              <a:ext cx="129118" cy="210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1416" y="0"/>
                  </a:moveTo>
                  <a:cubicBezTo>
                    <a:pt x="708" y="4752"/>
                    <a:pt x="0" y="9504"/>
                    <a:pt x="0" y="12744"/>
                  </a:cubicBezTo>
                  <a:cubicBezTo>
                    <a:pt x="0" y="15984"/>
                    <a:pt x="708" y="17712"/>
                    <a:pt x="1062" y="19116"/>
                  </a:cubicBezTo>
                  <a:cubicBezTo>
                    <a:pt x="1416" y="20520"/>
                    <a:pt x="1416" y="21600"/>
                    <a:pt x="1593" y="21492"/>
                  </a:cubicBezTo>
                  <a:cubicBezTo>
                    <a:pt x="1770" y="21384"/>
                    <a:pt x="2125" y="20088"/>
                    <a:pt x="2302" y="18900"/>
                  </a:cubicBezTo>
                  <a:cubicBezTo>
                    <a:pt x="2479" y="17712"/>
                    <a:pt x="2479" y="16632"/>
                    <a:pt x="3010" y="15336"/>
                  </a:cubicBezTo>
                  <a:cubicBezTo>
                    <a:pt x="3541" y="14040"/>
                    <a:pt x="4603" y="12528"/>
                    <a:pt x="6020" y="11772"/>
                  </a:cubicBezTo>
                  <a:cubicBezTo>
                    <a:pt x="7436" y="11016"/>
                    <a:pt x="9207" y="11016"/>
                    <a:pt x="10800" y="12312"/>
                  </a:cubicBezTo>
                  <a:cubicBezTo>
                    <a:pt x="12393" y="13608"/>
                    <a:pt x="13810" y="16200"/>
                    <a:pt x="14872" y="18036"/>
                  </a:cubicBezTo>
                  <a:cubicBezTo>
                    <a:pt x="15934" y="19872"/>
                    <a:pt x="16643" y="20952"/>
                    <a:pt x="17705" y="21276"/>
                  </a:cubicBezTo>
                  <a:cubicBezTo>
                    <a:pt x="18767" y="21600"/>
                    <a:pt x="20184" y="21168"/>
                    <a:pt x="21600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8973055" y="5540285"/>
              <a:ext cx="101095" cy="70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019" fill="norm" stroke="1" extrusionOk="0">
                  <a:moveTo>
                    <a:pt x="7993" y="16227"/>
                  </a:moveTo>
                  <a:cubicBezTo>
                    <a:pt x="7993" y="13050"/>
                    <a:pt x="7993" y="9874"/>
                    <a:pt x="7768" y="6697"/>
                  </a:cubicBezTo>
                  <a:cubicBezTo>
                    <a:pt x="7543" y="3521"/>
                    <a:pt x="7093" y="344"/>
                    <a:pt x="5743" y="27"/>
                  </a:cubicBezTo>
                  <a:cubicBezTo>
                    <a:pt x="4393" y="-291"/>
                    <a:pt x="2143" y="2250"/>
                    <a:pt x="1018" y="5109"/>
                  </a:cubicBezTo>
                  <a:cubicBezTo>
                    <a:pt x="-107" y="7968"/>
                    <a:pt x="-107" y="11144"/>
                    <a:pt x="118" y="14321"/>
                  </a:cubicBezTo>
                  <a:cubicBezTo>
                    <a:pt x="343" y="17497"/>
                    <a:pt x="793" y="20674"/>
                    <a:pt x="1918" y="20991"/>
                  </a:cubicBezTo>
                  <a:cubicBezTo>
                    <a:pt x="3043" y="21309"/>
                    <a:pt x="4843" y="18768"/>
                    <a:pt x="6868" y="17815"/>
                  </a:cubicBezTo>
                  <a:cubicBezTo>
                    <a:pt x="8893" y="16862"/>
                    <a:pt x="11143" y="17497"/>
                    <a:pt x="12718" y="16227"/>
                  </a:cubicBezTo>
                  <a:cubicBezTo>
                    <a:pt x="14293" y="14956"/>
                    <a:pt x="15193" y="11780"/>
                    <a:pt x="16093" y="8285"/>
                  </a:cubicBezTo>
                  <a:cubicBezTo>
                    <a:pt x="16993" y="4791"/>
                    <a:pt x="17893" y="980"/>
                    <a:pt x="18793" y="1933"/>
                  </a:cubicBezTo>
                  <a:cubicBezTo>
                    <a:pt x="19693" y="2885"/>
                    <a:pt x="20593" y="8603"/>
                    <a:pt x="21493" y="14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9074149" y="548640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9131300" y="5486400"/>
              <a:ext cx="82550" cy="131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0"/>
                  </a:moveTo>
                  <a:cubicBezTo>
                    <a:pt x="1108" y="5829"/>
                    <a:pt x="2215" y="11657"/>
                    <a:pt x="3046" y="15600"/>
                  </a:cubicBezTo>
                  <a:cubicBezTo>
                    <a:pt x="3877" y="19543"/>
                    <a:pt x="4431" y="21600"/>
                    <a:pt x="4431" y="21257"/>
                  </a:cubicBezTo>
                  <a:cubicBezTo>
                    <a:pt x="4431" y="20914"/>
                    <a:pt x="3877" y="18171"/>
                    <a:pt x="3600" y="15429"/>
                  </a:cubicBezTo>
                  <a:cubicBezTo>
                    <a:pt x="3323" y="12686"/>
                    <a:pt x="3323" y="9943"/>
                    <a:pt x="4154" y="7543"/>
                  </a:cubicBezTo>
                  <a:cubicBezTo>
                    <a:pt x="4985" y="5143"/>
                    <a:pt x="6646" y="3086"/>
                    <a:pt x="9692" y="2571"/>
                  </a:cubicBezTo>
                  <a:cubicBezTo>
                    <a:pt x="12738" y="2057"/>
                    <a:pt x="17169" y="3086"/>
                    <a:pt x="21600" y="4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9182100" y="5492750"/>
              <a:ext cx="254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9302750" y="5473700"/>
              <a:ext cx="114300" cy="143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fill="norm" stroke="1" extrusionOk="0">
                  <a:moveTo>
                    <a:pt x="0" y="4696"/>
                  </a:moveTo>
                  <a:cubicBezTo>
                    <a:pt x="1600" y="3757"/>
                    <a:pt x="3200" y="2817"/>
                    <a:pt x="4600" y="2974"/>
                  </a:cubicBezTo>
                  <a:cubicBezTo>
                    <a:pt x="6000" y="3130"/>
                    <a:pt x="7200" y="4383"/>
                    <a:pt x="8400" y="7357"/>
                  </a:cubicBezTo>
                  <a:cubicBezTo>
                    <a:pt x="9600" y="10330"/>
                    <a:pt x="10800" y="15026"/>
                    <a:pt x="10600" y="17843"/>
                  </a:cubicBezTo>
                  <a:cubicBezTo>
                    <a:pt x="10400" y="20661"/>
                    <a:pt x="8800" y="21600"/>
                    <a:pt x="7800" y="21130"/>
                  </a:cubicBezTo>
                  <a:cubicBezTo>
                    <a:pt x="6800" y="20661"/>
                    <a:pt x="6400" y="18783"/>
                    <a:pt x="7600" y="15496"/>
                  </a:cubicBezTo>
                  <a:cubicBezTo>
                    <a:pt x="8800" y="12209"/>
                    <a:pt x="11600" y="7513"/>
                    <a:pt x="14200" y="4696"/>
                  </a:cubicBezTo>
                  <a:cubicBezTo>
                    <a:pt x="16800" y="1878"/>
                    <a:pt x="19200" y="9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9445365" y="5284424"/>
              <a:ext cx="327285" cy="287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295" fill="norm" stroke="1" extrusionOk="0">
                  <a:moveTo>
                    <a:pt x="644" y="13527"/>
                  </a:moveTo>
                  <a:cubicBezTo>
                    <a:pt x="365" y="15092"/>
                    <a:pt x="86" y="16657"/>
                    <a:pt x="17" y="17831"/>
                  </a:cubicBezTo>
                  <a:cubicBezTo>
                    <a:pt x="-53" y="19005"/>
                    <a:pt x="86" y="19788"/>
                    <a:pt x="504" y="20179"/>
                  </a:cubicBezTo>
                  <a:cubicBezTo>
                    <a:pt x="922" y="20570"/>
                    <a:pt x="1619" y="20570"/>
                    <a:pt x="2107" y="19710"/>
                  </a:cubicBezTo>
                  <a:cubicBezTo>
                    <a:pt x="2595" y="18849"/>
                    <a:pt x="2873" y="17127"/>
                    <a:pt x="3082" y="16736"/>
                  </a:cubicBezTo>
                  <a:cubicBezTo>
                    <a:pt x="3292" y="16344"/>
                    <a:pt x="3431" y="17283"/>
                    <a:pt x="3779" y="17988"/>
                  </a:cubicBezTo>
                  <a:cubicBezTo>
                    <a:pt x="4128" y="18692"/>
                    <a:pt x="4685" y="19162"/>
                    <a:pt x="5312" y="19240"/>
                  </a:cubicBezTo>
                  <a:cubicBezTo>
                    <a:pt x="5939" y="19318"/>
                    <a:pt x="6636" y="19005"/>
                    <a:pt x="7681" y="17127"/>
                  </a:cubicBezTo>
                  <a:cubicBezTo>
                    <a:pt x="8726" y="15249"/>
                    <a:pt x="10120" y="11805"/>
                    <a:pt x="10956" y="9223"/>
                  </a:cubicBezTo>
                  <a:cubicBezTo>
                    <a:pt x="11792" y="6640"/>
                    <a:pt x="12071" y="4918"/>
                    <a:pt x="12350" y="3353"/>
                  </a:cubicBezTo>
                  <a:cubicBezTo>
                    <a:pt x="12628" y="1788"/>
                    <a:pt x="12907" y="379"/>
                    <a:pt x="13046" y="66"/>
                  </a:cubicBezTo>
                  <a:cubicBezTo>
                    <a:pt x="13186" y="-247"/>
                    <a:pt x="13186" y="536"/>
                    <a:pt x="12837" y="2805"/>
                  </a:cubicBezTo>
                  <a:cubicBezTo>
                    <a:pt x="12489" y="5075"/>
                    <a:pt x="11792" y="8831"/>
                    <a:pt x="11444" y="11179"/>
                  </a:cubicBezTo>
                  <a:cubicBezTo>
                    <a:pt x="11095" y="13527"/>
                    <a:pt x="11095" y="14466"/>
                    <a:pt x="11095" y="15327"/>
                  </a:cubicBezTo>
                  <a:cubicBezTo>
                    <a:pt x="11095" y="16188"/>
                    <a:pt x="11095" y="16970"/>
                    <a:pt x="11444" y="17518"/>
                  </a:cubicBezTo>
                  <a:cubicBezTo>
                    <a:pt x="11792" y="18066"/>
                    <a:pt x="12489" y="18379"/>
                    <a:pt x="13186" y="18536"/>
                  </a:cubicBezTo>
                  <a:cubicBezTo>
                    <a:pt x="13882" y="18692"/>
                    <a:pt x="14579" y="18692"/>
                    <a:pt x="15694" y="17910"/>
                  </a:cubicBezTo>
                  <a:cubicBezTo>
                    <a:pt x="16809" y="17127"/>
                    <a:pt x="18342" y="15562"/>
                    <a:pt x="19317" y="14310"/>
                  </a:cubicBezTo>
                  <a:cubicBezTo>
                    <a:pt x="20293" y="13057"/>
                    <a:pt x="20711" y="12118"/>
                    <a:pt x="20502" y="11805"/>
                  </a:cubicBezTo>
                  <a:cubicBezTo>
                    <a:pt x="20293" y="11492"/>
                    <a:pt x="19457" y="11805"/>
                    <a:pt x="18481" y="12979"/>
                  </a:cubicBezTo>
                  <a:cubicBezTo>
                    <a:pt x="17506" y="14153"/>
                    <a:pt x="16391" y="16188"/>
                    <a:pt x="15833" y="17596"/>
                  </a:cubicBezTo>
                  <a:cubicBezTo>
                    <a:pt x="15276" y="19005"/>
                    <a:pt x="15276" y="19788"/>
                    <a:pt x="15694" y="20336"/>
                  </a:cubicBezTo>
                  <a:cubicBezTo>
                    <a:pt x="16112" y="20883"/>
                    <a:pt x="16948" y="21196"/>
                    <a:pt x="17993" y="21275"/>
                  </a:cubicBezTo>
                  <a:cubicBezTo>
                    <a:pt x="19039" y="21353"/>
                    <a:pt x="20293" y="21196"/>
                    <a:pt x="21547" y="2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9776371" y="5719338"/>
              <a:ext cx="131903" cy="434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442" fill="norm" stroke="1" extrusionOk="0">
                  <a:moveTo>
                    <a:pt x="8388" y="8238"/>
                  </a:moveTo>
                  <a:cubicBezTo>
                    <a:pt x="7723" y="10951"/>
                    <a:pt x="7059" y="13664"/>
                    <a:pt x="6560" y="15647"/>
                  </a:cubicBezTo>
                  <a:cubicBezTo>
                    <a:pt x="6062" y="17629"/>
                    <a:pt x="5730" y="18881"/>
                    <a:pt x="5065" y="19820"/>
                  </a:cubicBezTo>
                  <a:cubicBezTo>
                    <a:pt x="4400" y="20760"/>
                    <a:pt x="3403" y="21386"/>
                    <a:pt x="2573" y="21438"/>
                  </a:cubicBezTo>
                  <a:cubicBezTo>
                    <a:pt x="1742" y="21490"/>
                    <a:pt x="1077" y="20968"/>
                    <a:pt x="579" y="18933"/>
                  </a:cubicBezTo>
                  <a:cubicBezTo>
                    <a:pt x="80" y="16899"/>
                    <a:pt x="-252" y="13351"/>
                    <a:pt x="246" y="10168"/>
                  </a:cubicBezTo>
                  <a:cubicBezTo>
                    <a:pt x="745" y="6986"/>
                    <a:pt x="2074" y="4168"/>
                    <a:pt x="3403" y="2499"/>
                  </a:cubicBezTo>
                  <a:cubicBezTo>
                    <a:pt x="4733" y="829"/>
                    <a:pt x="6062" y="307"/>
                    <a:pt x="8388" y="99"/>
                  </a:cubicBezTo>
                  <a:cubicBezTo>
                    <a:pt x="10714" y="-110"/>
                    <a:pt x="14037" y="-6"/>
                    <a:pt x="16696" y="568"/>
                  </a:cubicBezTo>
                  <a:cubicBezTo>
                    <a:pt x="19354" y="1142"/>
                    <a:pt x="21348" y="2186"/>
                    <a:pt x="20517" y="3699"/>
                  </a:cubicBezTo>
                  <a:cubicBezTo>
                    <a:pt x="19686" y="5212"/>
                    <a:pt x="16031" y="7194"/>
                    <a:pt x="12542" y="8290"/>
                  </a:cubicBezTo>
                  <a:cubicBezTo>
                    <a:pt x="9053" y="9386"/>
                    <a:pt x="5730" y="9594"/>
                    <a:pt x="2406" y="9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9935633" y="5911850"/>
              <a:ext cx="179918" cy="234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07" fill="norm" stroke="1" extrusionOk="0">
                  <a:moveTo>
                    <a:pt x="251" y="6943"/>
                  </a:moveTo>
                  <a:cubicBezTo>
                    <a:pt x="0" y="5207"/>
                    <a:pt x="-251" y="3471"/>
                    <a:pt x="502" y="2604"/>
                  </a:cubicBezTo>
                  <a:cubicBezTo>
                    <a:pt x="1256" y="1736"/>
                    <a:pt x="3014" y="1736"/>
                    <a:pt x="5023" y="3086"/>
                  </a:cubicBezTo>
                  <a:cubicBezTo>
                    <a:pt x="7033" y="4436"/>
                    <a:pt x="9293" y="7136"/>
                    <a:pt x="10423" y="9739"/>
                  </a:cubicBezTo>
                  <a:cubicBezTo>
                    <a:pt x="11554" y="12343"/>
                    <a:pt x="11554" y="14850"/>
                    <a:pt x="11302" y="16682"/>
                  </a:cubicBezTo>
                  <a:cubicBezTo>
                    <a:pt x="11051" y="18514"/>
                    <a:pt x="10549" y="19671"/>
                    <a:pt x="9670" y="20443"/>
                  </a:cubicBezTo>
                  <a:cubicBezTo>
                    <a:pt x="8791" y="21214"/>
                    <a:pt x="7535" y="21600"/>
                    <a:pt x="6782" y="21311"/>
                  </a:cubicBezTo>
                  <a:cubicBezTo>
                    <a:pt x="6028" y="21021"/>
                    <a:pt x="5777" y="20057"/>
                    <a:pt x="6656" y="17164"/>
                  </a:cubicBezTo>
                  <a:cubicBezTo>
                    <a:pt x="7535" y="14271"/>
                    <a:pt x="9544" y="9450"/>
                    <a:pt x="12182" y="6268"/>
                  </a:cubicBezTo>
                  <a:cubicBezTo>
                    <a:pt x="14819" y="3086"/>
                    <a:pt x="18084" y="1543"/>
                    <a:pt x="213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10216019" y="5764008"/>
              <a:ext cx="147181" cy="414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74" fill="norm" stroke="1" extrusionOk="0">
                  <a:moveTo>
                    <a:pt x="21456" y="5027"/>
                  </a:moveTo>
                  <a:cubicBezTo>
                    <a:pt x="21456" y="3821"/>
                    <a:pt x="21456" y="2615"/>
                    <a:pt x="21456" y="1738"/>
                  </a:cubicBezTo>
                  <a:cubicBezTo>
                    <a:pt x="21456" y="861"/>
                    <a:pt x="21456" y="313"/>
                    <a:pt x="20685" y="93"/>
                  </a:cubicBezTo>
                  <a:cubicBezTo>
                    <a:pt x="19913" y="-126"/>
                    <a:pt x="18370" y="-16"/>
                    <a:pt x="15285" y="1080"/>
                  </a:cubicBezTo>
                  <a:cubicBezTo>
                    <a:pt x="12199" y="2177"/>
                    <a:pt x="7570" y="4260"/>
                    <a:pt x="4485" y="6946"/>
                  </a:cubicBezTo>
                  <a:cubicBezTo>
                    <a:pt x="1399" y="9632"/>
                    <a:pt x="-144" y="12922"/>
                    <a:pt x="10" y="15444"/>
                  </a:cubicBezTo>
                  <a:cubicBezTo>
                    <a:pt x="165" y="17965"/>
                    <a:pt x="2016" y="19720"/>
                    <a:pt x="3867" y="20597"/>
                  </a:cubicBezTo>
                  <a:cubicBezTo>
                    <a:pt x="5719" y="21474"/>
                    <a:pt x="7570" y="21474"/>
                    <a:pt x="9422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10357355" y="5790683"/>
              <a:ext cx="164595" cy="357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19" fill="norm" stroke="1" extrusionOk="0">
                  <a:moveTo>
                    <a:pt x="4088" y="7610"/>
                  </a:moveTo>
                  <a:cubicBezTo>
                    <a:pt x="2703" y="11778"/>
                    <a:pt x="1319" y="15946"/>
                    <a:pt x="626" y="18346"/>
                  </a:cubicBezTo>
                  <a:cubicBezTo>
                    <a:pt x="-66" y="20746"/>
                    <a:pt x="-66" y="21378"/>
                    <a:pt x="72" y="21315"/>
                  </a:cubicBezTo>
                  <a:cubicBezTo>
                    <a:pt x="211" y="21252"/>
                    <a:pt x="488" y="20494"/>
                    <a:pt x="1734" y="17652"/>
                  </a:cubicBezTo>
                  <a:cubicBezTo>
                    <a:pt x="2980" y="14810"/>
                    <a:pt x="5196" y="9883"/>
                    <a:pt x="6719" y="6725"/>
                  </a:cubicBezTo>
                  <a:cubicBezTo>
                    <a:pt x="8242" y="3567"/>
                    <a:pt x="9072" y="2178"/>
                    <a:pt x="9903" y="1231"/>
                  </a:cubicBezTo>
                  <a:cubicBezTo>
                    <a:pt x="10734" y="283"/>
                    <a:pt x="11565" y="-222"/>
                    <a:pt x="12396" y="94"/>
                  </a:cubicBezTo>
                  <a:cubicBezTo>
                    <a:pt x="13226" y="410"/>
                    <a:pt x="14057" y="1546"/>
                    <a:pt x="15580" y="4515"/>
                  </a:cubicBezTo>
                  <a:cubicBezTo>
                    <a:pt x="17103" y="7483"/>
                    <a:pt x="19319" y="12283"/>
                    <a:pt x="21534" y="17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10375900" y="5988050"/>
              <a:ext cx="1270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429"/>
                    <a:pt x="10800" y="9257"/>
                    <a:pt x="14400" y="5657"/>
                  </a:cubicBezTo>
                  <a:cubicBezTo>
                    <a:pt x="18000" y="2057"/>
                    <a:pt x="198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10659205" y="5575300"/>
              <a:ext cx="23866" cy="66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733" h="21600" fill="norm" stroke="1" extrusionOk="0">
                  <a:moveTo>
                    <a:pt x="6904" y="0"/>
                  </a:moveTo>
                  <a:cubicBezTo>
                    <a:pt x="10227" y="1851"/>
                    <a:pt x="13550" y="3703"/>
                    <a:pt x="16042" y="5931"/>
                  </a:cubicBezTo>
                  <a:cubicBezTo>
                    <a:pt x="18534" y="8160"/>
                    <a:pt x="20196" y="10766"/>
                    <a:pt x="16873" y="13131"/>
                  </a:cubicBezTo>
                  <a:cubicBezTo>
                    <a:pt x="13550" y="15497"/>
                    <a:pt x="5242" y="17623"/>
                    <a:pt x="1919" y="18994"/>
                  </a:cubicBezTo>
                  <a:cubicBezTo>
                    <a:pt x="-1404" y="20366"/>
                    <a:pt x="258" y="20983"/>
                    <a:pt x="19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10773568" y="5738283"/>
              <a:ext cx="192882" cy="334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70" fill="norm" stroke="1" extrusionOk="0">
                  <a:moveTo>
                    <a:pt x="17873" y="543"/>
                  </a:moveTo>
                  <a:cubicBezTo>
                    <a:pt x="15525" y="272"/>
                    <a:pt x="13178" y="0"/>
                    <a:pt x="10830" y="0"/>
                  </a:cubicBezTo>
                  <a:cubicBezTo>
                    <a:pt x="8482" y="0"/>
                    <a:pt x="6134" y="272"/>
                    <a:pt x="4256" y="1698"/>
                  </a:cubicBezTo>
                  <a:cubicBezTo>
                    <a:pt x="2378" y="3125"/>
                    <a:pt x="969" y="5706"/>
                    <a:pt x="382" y="8491"/>
                  </a:cubicBezTo>
                  <a:cubicBezTo>
                    <a:pt x="-205" y="11275"/>
                    <a:pt x="30" y="14264"/>
                    <a:pt x="147" y="16098"/>
                  </a:cubicBezTo>
                  <a:cubicBezTo>
                    <a:pt x="265" y="17932"/>
                    <a:pt x="265" y="18611"/>
                    <a:pt x="617" y="19291"/>
                  </a:cubicBezTo>
                  <a:cubicBezTo>
                    <a:pt x="969" y="19970"/>
                    <a:pt x="1673" y="20649"/>
                    <a:pt x="4138" y="21057"/>
                  </a:cubicBezTo>
                  <a:cubicBezTo>
                    <a:pt x="6604" y="21464"/>
                    <a:pt x="10830" y="21600"/>
                    <a:pt x="13999" y="21328"/>
                  </a:cubicBezTo>
                  <a:cubicBezTo>
                    <a:pt x="17169" y="21057"/>
                    <a:pt x="19282" y="20377"/>
                    <a:pt x="21395" y="19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10782299" y="5956300"/>
              <a:ext cx="152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0" y="14400"/>
                    <a:pt x="10200" y="7200"/>
                    <a:pt x="13800" y="3600"/>
                  </a:cubicBezTo>
                  <a:cubicBezTo>
                    <a:pt x="17400" y="0"/>
                    <a:pt x="195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10991849" y="5969000"/>
              <a:ext cx="190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10991849" y="5867400"/>
              <a:ext cx="381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840"/>
                    <a:pt x="0" y="10080"/>
                    <a:pt x="3600" y="6480"/>
                  </a:cubicBezTo>
                  <a:cubicBezTo>
                    <a:pt x="7200" y="2880"/>
                    <a:pt x="144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11137900" y="5715000"/>
              <a:ext cx="92052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1" h="21600" fill="norm" stroke="1" extrusionOk="0">
                  <a:moveTo>
                    <a:pt x="0" y="0"/>
                  </a:moveTo>
                  <a:cubicBezTo>
                    <a:pt x="6574" y="3476"/>
                    <a:pt x="13148" y="6952"/>
                    <a:pt x="16904" y="9869"/>
                  </a:cubicBezTo>
                  <a:cubicBezTo>
                    <a:pt x="20661" y="12786"/>
                    <a:pt x="21600" y="15145"/>
                    <a:pt x="18783" y="17007"/>
                  </a:cubicBezTo>
                  <a:cubicBezTo>
                    <a:pt x="15965" y="18869"/>
                    <a:pt x="9391" y="20234"/>
                    <a:pt x="28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11322049" y="59944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11456194" y="5650706"/>
              <a:ext cx="153736" cy="424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1332" fill="norm" stroke="1" extrusionOk="0">
                  <a:moveTo>
                    <a:pt x="5861" y="14085"/>
                  </a:moveTo>
                  <a:cubicBezTo>
                    <a:pt x="5009" y="15894"/>
                    <a:pt x="4156" y="17703"/>
                    <a:pt x="3446" y="19033"/>
                  </a:cubicBezTo>
                  <a:cubicBezTo>
                    <a:pt x="2735" y="20363"/>
                    <a:pt x="2167" y="21214"/>
                    <a:pt x="1598" y="21321"/>
                  </a:cubicBezTo>
                  <a:cubicBezTo>
                    <a:pt x="1030" y="21427"/>
                    <a:pt x="461" y="20789"/>
                    <a:pt x="177" y="18501"/>
                  </a:cubicBezTo>
                  <a:cubicBezTo>
                    <a:pt x="-107" y="16213"/>
                    <a:pt x="-107" y="12276"/>
                    <a:pt x="604" y="9244"/>
                  </a:cubicBezTo>
                  <a:cubicBezTo>
                    <a:pt x="1314" y="6211"/>
                    <a:pt x="2735" y="4083"/>
                    <a:pt x="4156" y="2700"/>
                  </a:cubicBezTo>
                  <a:cubicBezTo>
                    <a:pt x="5577" y="1317"/>
                    <a:pt x="6998" y="678"/>
                    <a:pt x="8419" y="306"/>
                  </a:cubicBezTo>
                  <a:cubicBezTo>
                    <a:pt x="9840" y="-67"/>
                    <a:pt x="11261" y="-173"/>
                    <a:pt x="13251" y="412"/>
                  </a:cubicBezTo>
                  <a:cubicBezTo>
                    <a:pt x="15240" y="997"/>
                    <a:pt x="17798" y="2274"/>
                    <a:pt x="19361" y="3711"/>
                  </a:cubicBezTo>
                  <a:cubicBezTo>
                    <a:pt x="20925" y="5147"/>
                    <a:pt x="21493" y="6743"/>
                    <a:pt x="18509" y="8286"/>
                  </a:cubicBezTo>
                  <a:cubicBezTo>
                    <a:pt x="15525" y="9829"/>
                    <a:pt x="8988" y="11319"/>
                    <a:pt x="2451" y="12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11582400" y="5829299"/>
              <a:ext cx="139700" cy="237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0" y="4547"/>
                  </a:moveTo>
                  <a:cubicBezTo>
                    <a:pt x="1636" y="4358"/>
                    <a:pt x="3273" y="4168"/>
                    <a:pt x="4582" y="4453"/>
                  </a:cubicBezTo>
                  <a:cubicBezTo>
                    <a:pt x="5891" y="4737"/>
                    <a:pt x="6873" y="5495"/>
                    <a:pt x="7855" y="7674"/>
                  </a:cubicBezTo>
                  <a:cubicBezTo>
                    <a:pt x="8836" y="9853"/>
                    <a:pt x="9818" y="13453"/>
                    <a:pt x="10145" y="15821"/>
                  </a:cubicBezTo>
                  <a:cubicBezTo>
                    <a:pt x="10473" y="18189"/>
                    <a:pt x="10145" y="19326"/>
                    <a:pt x="9327" y="20179"/>
                  </a:cubicBezTo>
                  <a:cubicBezTo>
                    <a:pt x="8509" y="21032"/>
                    <a:pt x="7200" y="21600"/>
                    <a:pt x="6218" y="21032"/>
                  </a:cubicBezTo>
                  <a:cubicBezTo>
                    <a:pt x="5236" y="20463"/>
                    <a:pt x="4582" y="18758"/>
                    <a:pt x="4909" y="15632"/>
                  </a:cubicBezTo>
                  <a:cubicBezTo>
                    <a:pt x="5236" y="12505"/>
                    <a:pt x="6545" y="7958"/>
                    <a:pt x="9491" y="5116"/>
                  </a:cubicBezTo>
                  <a:cubicBezTo>
                    <a:pt x="12436" y="2274"/>
                    <a:pt x="17018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11774916" y="5730787"/>
              <a:ext cx="117626" cy="333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537" fill="norm" stroke="1" extrusionOk="0">
                  <a:moveTo>
                    <a:pt x="17828" y="3902"/>
                  </a:moveTo>
                  <a:cubicBezTo>
                    <a:pt x="18965" y="3081"/>
                    <a:pt x="20102" y="2261"/>
                    <a:pt x="20671" y="1509"/>
                  </a:cubicBezTo>
                  <a:cubicBezTo>
                    <a:pt x="21239" y="757"/>
                    <a:pt x="21239" y="74"/>
                    <a:pt x="20292" y="5"/>
                  </a:cubicBezTo>
                  <a:cubicBezTo>
                    <a:pt x="19344" y="-63"/>
                    <a:pt x="17450" y="484"/>
                    <a:pt x="14986" y="1988"/>
                  </a:cubicBezTo>
                  <a:cubicBezTo>
                    <a:pt x="12523" y="3491"/>
                    <a:pt x="9492" y="5952"/>
                    <a:pt x="6839" y="8686"/>
                  </a:cubicBezTo>
                  <a:cubicBezTo>
                    <a:pt x="4186" y="11421"/>
                    <a:pt x="1913" y="14428"/>
                    <a:pt x="776" y="16342"/>
                  </a:cubicBezTo>
                  <a:cubicBezTo>
                    <a:pt x="-361" y="18256"/>
                    <a:pt x="-361" y="19076"/>
                    <a:pt x="1534" y="19760"/>
                  </a:cubicBezTo>
                  <a:cubicBezTo>
                    <a:pt x="3428" y="20443"/>
                    <a:pt x="7218" y="20990"/>
                    <a:pt x="11007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11881748" y="5733610"/>
              <a:ext cx="170189" cy="305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335" fill="norm" stroke="1" extrusionOk="0">
                  <a:moveTo>
                    <a:pt x="20434" y="4025"/>
                  </a:moveTo>
                  <a:cubicBezTo>
                    <a:pt x="20961" y="2694"/>
                    <a:pt x="21488" y="1362"/>
                    <a:pt x="20961" y="623"/>
                  </a:cubicBezTo>
                  <a:cubicBezTo>
                    <a:pt x="20434" y="-117"/>
                    <a:pt x="18854" y="-265"/>
                    <a:pt x="16615" y="549"/>
                  </a:cubicBezTo>
                  <a:cubicBezTo>
                    <a:pt x="14376" y="1362"/>
                    <a:pt x="11478" y="3138"/>
                    <a:pt x="8844" y="5653"/>
                  </a:cubicBezTo>
                  <a:cubicBezTo>
                    <a:pt x="6210" y="8168"/>
                    <a:pt x="3839" y="11423"/>
                    <a:pt x="2390" y="13642"/>
                  </a:cubicBezTo>
                  <a:cubicBezTo>
                    <a:pt x="942" y="15861"/>
                    <a:pt x="415" y="17045"/>
                    <a:pt x="151" y="18006"/>
                  </a:cubicBezTo>
                  <a:cubicBezTo>
                    <a:pt x="-112" y="18968"/>
                    <a:pt x="-112" y="19708"/>
                    <a:pt x="810" y="20225"/>
                  </a:cubicBezTo>
                  <a:cubicBezTo>
                    <a:pt x="1732" y="20743"/>
                    <a:pt x="3576" y="21039"/>
                    <a:pt x="6605" y="21187"/>
                  </a:cubicBezTo>
                  <a:cubicBezTo>
                    <a:pt x="9634" y="21335"/>
                    <a:pt x="13849" y="21335"/>
                    <a:pt x="18064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11887199" y="5925344"/>
              <a:ext cx="139701" cy="30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21060"/>
                  </a:moveTo>
                  <a:cubicBezTo>
                    <a:pt x="0" y="13860"/>
                    <a:pt x="0" y="6660"/>
                    <a:pt x="818" y="3060"/>
                  </a:cubicBezTo>
                  <a:cubicBezTo>
                    <a:pt x="1636" y="-540"/>
                    <a:pt x="3273" y="-540"/>
                    <a:pt x="6873" y="900"/>
                  </a:cubicBezTo>
                  <a:cubicBezTo>
                    <a:pt x="10473" y="2340"/>
                    <a:pt x="16036" y="5220"/>
                    <a:pt x="21600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12026899" y="5981699"/>
              <a:ext cx="508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5400"/>
                    <a:pt x="12600" y="10800"/>
                    <a:pt x="9000" y="14400"/>
                  </a:cubicBezTo>
                  <a:cubicBezTo>
                    <a:pt x="5400" y="18000"/>
                    <a:pt x="27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12077700" y="5924549"/>
              <a:ext cx="6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12172949" y="5702300"/>
              <a:ext cx="952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12084050" y="6064250"/>
              <a:ext cx="1841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9616762" y="6350264"/>
              <a:ext cx="2518089" cy="107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547" fill="norm" stroke="1" extrusionOk="0">
                  <a:moveTo>
                    <a:pt x="84" y="21547"/>
                  </a:moveTo>
                  <a:cubicBezTo>
                    <a:pt x="29" y="19006"/>
                    <a:pt x="-25" y="16465"/>
                    <a:pt x="11" y="15194"/>
                  </a:cubicBezTo>
                  <a:cubicBezTo>
                    <a:pt x="48" y="13923"/>
                    <a:pt x="174" y="13923"/>
                    <a:pt x="501" y="13500"/>
                  </a:cubicBezTo>
                  <a:cubicBezTo>
                    <a:pt x="827" y="13076"/>
                    <a:pt x="1353" y="12229"/>
                    <a:pt x="1897" y="11382"/>
                  </a:cubicBezTo>
                  <a:cubicBezTo>
                    <a:pt x="2441" y="10535"/>
                    <a:pt x="3004" y="9688"/>
                    <a:pt x="3648" y="9053"/>
                  </a:cubicBezTo>
                  <a:cubicBezTo>
                    <a:pt x="4291" y="8418"/>
                    <a:pt x="5017" y="7994"/>
                    <a:pt x="5742" y="7571"/>
                  </a:cubicBezTo>
                  <a:cubicBezTo>
                    <a:pt x="6468" y="7147"/>
                    <a:pt x="7193" y="6723"/>
                    <a:pt x="7946" y="6512"/>
                  </a:cubicBezTo>
                  <a:cubicBezTo>
                    <a:pt x="8698" y="6300"/>
                    <a:pt x="9478" y="6300"/>
                    <a:pt x="10186" y="6088"/>
                  </a:cubicBezTo>
                  <a:cubicBezTo>
                    <a:pt x="10893" y="5876"/>
                    <a:pt x="11528" y="5453"/>
                    <a:pt x="12144" y="4818"/>
                  </a:cubicBezTo>
                  <a:cubicBezTo>
                    <a:pt x="12761" y="4182"/>
                    <a:pt x="13359" y="3335"/>
                    <a:pt x="14012" y="2700"/>
                  </a:cubicBezTo>
                  <a:cubicBezTo>
                    <a:pt x="14665" y="2065"/>
                    <a:pt x="15372" y="1641"/>
                    <a:pt x="16116" y="1218"/>
                  </a:cubicBezTo>
                  <a:cubicBezTo>
                    <a:pt x="16860" y="794"/>
                    <a:pt x="17639" y="371"/>
                    <a:pt x="18392" y="159"/>
                  </a:cubicBezTo>
                  <a:cubicBezTo>
                    <a:pt x="19145" y="-53"/>
                    <a:pt x="19870" y="-53"/>
                    <a:pt x="20396" y="159"/>
                  </a:cubicBezTo>
                  <a:cubicBezTo>
                    <a:pt x="20922" y="371"/>
                    <a:pt x="21249" y="794"/>
                    <a:pt x="21575" y="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6953250" y="6845941"/>
              <a:ext cx="660400" cy="43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21288"/>
                  </a:moveTo>
                  <a:cubicBezTo>
                    <a:pt x="2077" y="16145"/>
                    <a:pt x="4154" y="11002"/>
                    <a:pt x="6508" y="7402"/>
                  </a:cubicBezTo>
                  <a:cubicBezTo>
                    <a:pt x="8862" y="3802"/>
                    <a:pt x="11492" y="1745"/>
                    <a:pt x="13812" y="717"/>
                  </a:cubicBezTo>
                  <a:cubicBezTo>
                    <a:pt x="16131" y="-312"/>
                    <a:pt x="18138" y="-312"/>
                    <a:pt x="19385" y="1231"/>
                  </a:cubicBezTo>
                  <a:cubicBezTo>
                    <a:pt x="20631" y="2774"/>
                    <a:pt x="21115" y="5859"/>
                    <a:pt x="21600" y="8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7131050" y="6953249"/>
              <a:ext cx="361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74" y="14400"/>
                    <a:pt x="9347" y="7200"/>
                    <a:pt x="12947" y="3600"/>
                  </a:cubicBezTo>
                  <a:cubicBezTo>
                    <a:pt x="16547" y="0"/>
                    <a:pt x="1907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5895181" y="2321245"/>
              <a:ext cx="4113147" cy="1625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564" fill="norm" stroke="1" extrusionOk="0">
                  <a:moveTo>
                    <a:pt x="8808" y="965"/>
                  </a:moveTo>
                  <a:cubicBezTo>
                    <a:pt x="8774" y="853"/>
                    <a:pt x="8741" y="740"/>
                    <a:pt x="8614" y="712"/>
                  </a:cubicBezTo>
                  <a:cubicBezTo>
                    <a:pt x="8486" y="684"/>
                    <a:pt x="8264" y="740"/>
                    <a:pt x="7992" y="740"/>
                  </a:cubicBezTo>
                  <a:cubicBezTo>
                    <a:pt x="7721" y="740"/>
                    <a:pt x="7399" y="684"/>
                    <a:pt x="7083" y="586"/>
                  </a:cubicBezTo>
                  <a:cubicBezTo>
                    <a:pt x="6766" y="488"/>
                    <a:pt x="6456" y="347"/>
                    <a:pt x="6112" y="235"/>
                  </a:cubicBezTo>
                  <a:cubicBezTo>
                    <a:pt x="5768" y="122"/>
                    <a:pt x="5391" y="38"/>
                    <a:pt x="5052" y="10"/>
                  </a:cubicBezTo>
                  <a:cubicBezTo>
                    <a:pt x="4714" y="-18"/>
                    <a:pt x="4415" y="10"/>
                    <a:pt x="4093" y="151"/>
                  </a:cubicBezTo>
                  <a:cubicBezTo>
                    <a:pt x="3771" y="291"/>
                    <a:pt x="3427" y="544"/>
                    <a:pt x="3072" y="909"/>
                  </a:cubicBezTo>
                  <a:cubicBezTo>
                    <a:pt x="2717" y="1274"/>
                    <a:pt x="2351" y="1752"/>
                    <a:pt x="2024" y="2384"/>
                  </a:cubicBezTo>
                  <a:cubicBezTo>
                    <a:pt x="1696" y="3016"/>
                    <a:pt x="1408" y="3802"/>
                    <a:pt x="1153" y="4546"/>
                  </a:cubicBezTo>
                  <a:cubicBezTo>
                    <a:pt x="898" y="5291"/>
                    <a:pt x="676" y="5993"/>
                    <a:pt x="498" y="6864"/>
                  </a:cubicBezTo>
                  <a:cubicBezTo>
                    <a:pt x="321" y="7734"/>
                    <a:pt x="188" y="8774"/>
                    <a:pt x="104" y="9785"/>
                  </a:cubicBezTo>
                  <a:cubicBezTo>
                    <a:pt x="21" y="10796"/>
                    <a:pt x="-12" y="11779"/>
                    <a:pt x="5" y="12706"/>
                  </a:cubicBezTo>
                  <a:cubicBezTo>
                    <a:pt x="21" y="13633"/>
                    <a:pt x="88" y="14504"/>
                    <a:pt x="182" y="15304"/>
                  </a:cubicBezTo>
                  <a:cubicBezTo>
                    <a:pt x="276" y="16105"/>
                    <a:pt x="398" y="16835"/>
                    <a:pt x="598" y="17551"/>
                  </a:cubicBezTo>
                  <a:cubicBezTo>
                    <a:pt x="798" y="18268"/>
                    <a:pt x="1075" y="18970"/>
                    <a:pt x="1391" y="19475"/>
                  </a:cubicBezTo>
                  <a:cubicBezTo>
                    <a:pt x="1708" y="19981"/>
                    <a:pt x="2063" y="20290"/>
                    <a:pt x="2451" y="20543"/>
                  </a:cubicBezTo>
                  <a:cubicBezTo>
                    <a:pt x="2839" y="20796"/>
                    <a:pt x="3261" y="20992"/>
                    <a:pt x="3677" y="21147"/>
                  </a:cubicBezTo>
                  <a:cubicBezTo>
                    <a:pt x="4093" y="21301"/>
                    <a:pt x="4503" y="21413"/>
                    <a:pt x="4941" y="21484"/>
                  </a:cubicBezTo>
                  <a:cubicBezTo>
                    <a:pt x="5380" y="21554"/>
                    <a:pt x="5846" y="21582"/>
                    <a:pt x="6284" y="21554"/>
                  </a:cubicBezTo>
                  <a:cubicBezTo>
                    <a:pt x="6722" y="21526"/>
                    <a:pt x="7133" y="21442"/>
                    <a:pt x="7560" y="21315"/>
                  </a:cubicBezTo>
                  <a:cubicBezTo>
                    <a:pt x="7987" y="21189"/>
                    <a:pt x="8431" y="21020"/>
                    <a:pt x="8863" y="20880"/>
                  </a:cubicBezTo>
                  <a:cubicBezTo>
                    <a:pt x="9296" y="20739"/>
                    <a:pt x="9717" y="20627"/>
                    <a:pt x="10150" y="20543"/>
                  </a:cubicBezTo>
                  <a:cubicBezTo>
                    <a:pt x="10583" y="20458"/>
                    <a:pt x="11027" y="20402"/>
                    <a:pt x="11448" y="20360"/>
                  </a:cubicBezTo>
                  <a:cubicBezTo>
                    <a:pt x="11870" y="20318"/>
                    <a:pt x="12269" y="20290"/>
                    <a:pt x="12685" y="20276"/>
                  </a:cubicBezTo>
                  <a:cubicBezTo>
                    <a:pt x="13101" y="20262"/>
                    <a:pt x="13534" y="20262"/>
                    <a:pt x="13961" y="20234"/>
                  </a:cubicBezTo>
                  <a:cubicBezTo>
                    <a:pt x="14388" y="20206"/>
                    <a:pt x="14810" y="20149"/>
                    <a:pt x="15220" y="20093"/>
                  </a:cubicBezTo>
                  <a:cubicBezTo>
                    <a:pt x="15631" y="20037"/>
                    <a:pt x="16030" y="19981"/>
                    <a:pt x="16413" y="19897"/>
                  </a:cubicBezTo>
                  <a:cubicBezTo>
                    <a:pt x="16795" y="19812"/>
                    <a:pt x="17161" y="19700"/>
                    <a:pt x="17555" y="19489"/>
                  </a:cubicBezTo>
                  <a:cubicBezTo>
                    <a:pt x="17949" y="19279"/>
                    <a:pt x="18371" y="18970"/>
                    <a:pt x="18770" y="18605"/>
                  </a:cubicBezTo>
                  <a:cubicBezTo>
                    <a:pt x="19170" y="18239"/>
                    <a:pt x="19547" y="17818"/>
                    <a:pt x="19896" y="17299"/>
                  </a:cubicBezTo>
                  <a:cubicBezTo>
                    <a:pt x="20246" y="16779"/>
                    <a:pt x="20567" y="16161"/>
                    <a:pt x="20834" y="15431"/>
                  </a:cubicBezTo>
                  <a:cubicBezTo>
                    <a:pt x="21100" y="14700"/>
                    <a:pt x="21311" y="13858"/>
                    <a:pt x="21433" y="12987"/>
                  </a:cubicBezTo>
                  <a:cubicBezTo>
                    <a:pt x="21555" y="12116"/>
                    <a:pt x="21588" y="11217"/>
                    <a:pt x="21533" y="10361"/>
                  </a:cubicBezTo>
                  <a:cubicBezTo>
                    <a:pt x="21477" y="9504"/>
                    <a:pt x="21333" y="8689"/>
                    <a:pt x="21117" y="7903"/>
                  </a:cubicBezTo>
                  <a:cubicBezTo>
                    <a:pt x="20900" y="7116"/>
                    <a:pt x="20612" y="6358"/>
                    <a:pt x="20307" y="5726"/>
                  </a:cubicBezTo>
                  <a:cubicBezTo>
                    <a:pt x="20002" y="5094"/>
                    <a:pt x="19680" y="4589"/>
                    <a:pt x="19325" y="4111"/>
                  </a:cubicBezTo>
                  <a:cubicBezTo>
                    <a:pt x="18970" y="3633"/>
                    <a:pt x="18582" y="3184"/>
                    <a:pt x="18171" y="2833"/>
                  </a:cubicBezTo>
                  <a:cubicBezTo>
                    <a:pt x="17761" y="2482"/>
                    <a:pt x="17328" y="2229"/>
                    <a:pt x="16912" y="2032"/>
                  </a:cubicBezTo>
                  <a:cubicBezTo>
                    <a:pt x="16496" y="1836"/>
                    <a:pt x="16096" y="1695"/>
                    <a:pt x="15714" y="1569"/>
                  </a:cubicBezTo>
                  <a:cubicBezTo>
                    <a:pt x="15331" y="1443"/>
                    <a:pt x="14965" y="1330"/>
                    <a:pt x="14588" y="1246"/>
                  </a:cubicBezTo>
                  <a:cubicBezTo>
                    <a:pt x="14210" y="1162"/>
                    <a:pt x="13822" y="1106"/>
                    <a:pt x="13417" y="1035"/>
                  </a:cubicBezTo>
                  <a:cubicBezTo>
                    <a:pt x="13012" y="965"/>
                    <a:pt x="12591" y="881"/>
                    <a:pt x="12191" y="839"/>
                  </a:cubicBezTo>
                  <a:cubicBezTo>
                    <a:pt x="11792" y="797"/>
                    <a:pt x="11415" y="797"/>
                    <a:pt x="11071" y="783"/>
                  </a:cubicBezTo>
                  <a:cubicBezTo>
                    <a:pt x="10727" y="768"/>
                    <a:pt x="10416" y="740"/>
                    <a:pt x="10078" y="811"/>
                  </a:cubicBezTo>
                  <a:cubicBezTo>
                    <a:pt x="9740" y="881"/>
                    <a:pt x="9374" y="1049"/>
                    <a:pt x="9019" y="1176"/>
                  </a:cubicBezTo>
                  <a:cubicBezTo>
                    <a:pt x="8664" y="1302"/>
                    <a:pt x="8320" y="1386"/>
                    <a:pt x="8120" y="1457"/>
                  </a:cubicBezTo>
                  <a:cubicBezTo>
                    <a:pt x="7920" y="1527"/>
                    <a:pt x="7865" y="1583"/>
                    <a:pt x="7809" y="1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8676993" y="6337816"/>
              <a:ext cx="28858" cy="266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388" fill="norm" stroke="1" extrusionOk="0">
                  <a:moveTo>
                    <a:pt x="2520" y="3019"/>
                  </a:moveTo>
                  <a:cubicBezTo>
                    <a:pt x="977" y="1659"/>
                    <a:pt x="-566" y="298"/>
                    <a:pt x="205" y="43"/>
                  </a:cubicBezTo>
                  <a:cubicBezTo>
                    <a:pt x="977" y="-212"/>
                    <a:pt x="4063" y="638"/>
                    <a:pt x="7148" y="3019"/>
                  </a:cubicBezTo>
                  <a:cubicBezTo>
                    <a:pt x="10234" y="5401"/>
                    <a:pt x="13320" y="9312"/>
                    <a:pt x="15634" y="12629"/>
                  </a:cubicBezTo>
                  <a:cubicBezTo>
                    <a:pt x="17948" y="15945"/>
                    <a:pt x="19491" y="18667"/>
                    <a:pt x="21034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8553550" y="6350000"/>
              <a:ext cx="2094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2582" y="21600"/>
                  </a:moveTo>
                  <a:cubicBezTo>
                    <a:pt x="1502" y="20640"/>
                    <a:pt x="422" y="19680"/>
                    <a:pt x="98" y="18000"/>
                  </a:cubicBezTo>
                  <a:cubicBezTo>
                    <a:pt x="-226" y="16320"/>
                    <a:pt x="206" y="13920"/>
                    <a:pt x="2150" y="11280"/>
                  </a:cubicBezTo>
                  <a:cubicBezTo>
                    <a:pt x="4094" y="8640"/>
                    <a:pt x="7550" y="5760"/>
                    <a:pt x="11006" y="3840"/>
                  </a:cubicBezTo>
                  <a:cubicBezTo>
                    <a:pt x="14462" y="1920"/>
                    <a:pt x="17918" y="960"/>
                    <a:pt x="213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8809766" y="6295687"/>
              <a:ext cx="73970" cy="264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64" h="21216" fill="norm" stroke="1" extrusionOk="0">
                  <a:moveTo>
                    <a:pt x="1083" y="3854"/>
                  </a:moveTo>
                  <a:cubicBezTo>
                    <a:pt x="2220" y="8446"/>
                    <a:pt x="3357" y="13038"/>
                    <a:pt x="3925" y="16185"/>
                  </a:cubicBezTo>
                  <a:cubicBezTo>
                    <a:pt x="4494" y="19331"/>
                    <a:pt x="4494" y="21032"/>
                    <a:pt x="4210" y="21202"/>
                  </a:cubicBezTo>
                  <a:cubicBezTo>
                    <a:pt x="3925" y="21372"/>
                    <a:pt x="3357" y="20011"/>
                    <a:pt x="2220" y="16950"/>
                  </a:cubicBezTo>
                  <a:cubicBezTo>
                    <a:pt x="1083" y="13889"/>
                    <a:pt x="-622" y="9126"/>
                    <a:pt x="231" y="5980"/>
                  </a:cubicBezTo>
                  <a:cubicBezTo>
                    <a:pt x="1083" y="2833"/>
                    <a:pt x="4494" y="1303"/>
                    <a:pt x="7620" y="537"/>
                  </a:cubicBezTo>
                  <a:cubicBezTo>
                    <a:pt x="10746" y="-228"/>
                    <a:pt x="13589" y="-228"/>
                    <a:pt x="16146" y="878"/>
                  </a:cubicBezTo>
                  <a:cubicBezTo>
                    <a:pt x="18704" y="1983"/>
                    <a:pt x="20978" y="4194"/>
                    <a:pt x="19273" y="6065"/>
                  </a:cubicBezTo>
                  <a:cubicBezTo>
                    <a:pt x="17567" y="7936"/>
                    <a:pt x="11883" y="9466"/>
                    <a:pt x="6199" y="10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8616950" y="6532033"/>
              <a:ext cx="552450" cy="32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12424"/>
                  </a:moveTo>
                  <a:cubicBezTo>
                    <a:pt x="331" y="12000"/>
                    <a:pt x="662" y="11576"/>
                    <a:pt x="1448" y="11929"/>
                  </a:cubicBezTo>
                  <a:cubicBezTo>
                    <a:pt x="2234" y="12282"/>
                    <a:pt x="3476" y="13412"/>
                    <a:pt x="4221" y="14753"/>
                  </a:cubicBezTo>
                  <a:cubicBezTo>
                    <a:pt x="4966" y="16094"/>
                    <a:pt x="5214" y="17647"/>
                    <a:pt x="5255" y="18776"/>
                  </a:cubicBezTo>
                  <a:cubicBezTo>
                    <a:pt x="5297" y="19906"/>
                    <a:pt x="5131" y="20612"/>
                    <a:pt x="4800" y="21035"/>
                  </a:cubicBezTo>
                  <a:cubicBezTo>
                    <a:pt x="4469" y="21459"/>
                    <a:pt x="3972" y="21600"/>
                    <a:pt x="3683" y="21247"/>
                  </a:cubicBezTo>
                  <a:cubicBezTo>
                    <a:pt x="3393" y="20894"/>
                    <a:pt x="3310" y="20047"/>
                    <a:pt x="3434" y="18847"/>
                  </a:cubicBezTo>
                  <a:cubicBezTo>
                    <a:pt x="3559" y="17647"/>
                    <a:pt x="3890" y="16094"/>
                    <a:pt x="4262" y="15035"/>
                  </a:cubicBezTo>
                  <a:cubicBezTo>
                    <a:pt x="4634" y="13976"/>
                    <a:pt x="5048" y="13412"/>
                    <a:pt x="5462" y="13059"/>
                  </a:cubicBezTo>
                  <a:cubicBezTo>
                    <a:pt x="5876" y="12706"/>
                    <a:pt x="6290" y="12565"/>
                    <a:pt x="6621" y="12776"/>
                  </a:cubicBezTo>
                  <a:cubicBezTo>
                    <a:pt x="6952" y="12988"/>
                    <a:pt x="7200" y="13553"/>
                    <a:pt x="7407" y="14188"/>
                  </a:cubicBezTo>
                  <a:cubicBezTo>
                    <a:pt x="7614" y="14824"/>
                    <a:pt x="7779" y="15529"/>
                    <a:pt x="7986" y="15600"/>
                  </a:cubicBezTo>
                  <a:cubicBezTo>
                    <a:pt x="8193" y="15671"/>
                    <a:pt x="8441" y="15106"/>
                    <a:pt x="8607" y="14400"/>
                  </a:cubicBezTo>
                  <a:cubicBezTo>
                    <a:pt x="8772" y="13694"/>
                    <a:pt x="8855" y="12847"/>
                    <a:pt x="8938" y="12847"/>
                  </a:cubicBezTo>
                  <a:cubicBezTo>
                    <a:pt x="9021" y="12847"/>
                    <a:pt x="9103" y="13694"/>
                    <a:pt x="9269" y="14471"/>
                  </a:cubicBezTo>
                  <a:cubicBezTo>
                    <a:pt x="9434" y="15247"/>
                    <a:pt x="9683" y="15953"/>
                    <a:pt x="10014" y="16306"/>
                  </a:cubicBezTo>
                  <a:cubicBezTo>
                    <a:pt x="10345" y="16659"/>
                    <a:pt x="10759" y="16659"/>
                    <a:pt x="11172" y="15953"/>
                  </a:cubicBezTo>
                  <a:cubicBezTo>
                    <a:pt x="11586" y="15247"/>
                    <a:pt x="12000" y="13835"/>
                    <a:pt x="12497" y="11294"/>
                  </a:cubicBezTo>
                  <a:cubicBezTo>
                    <a:pt x="12993" y="8753"/>
                    <a:pt x="13572" y="5082"/>
                    <a:pt x="13862" y="2894"/>
                  </a:cubicBezTo>
                  <a:cubicBezTo>
                    <a:pt x="14152" y="706"/>
                    <a:pt x="14152" y="0"/>
                    <a:pt x="14069" y="0"/>
                  </a:cubicBezTo>
                  <a:cubicBezTo>
                    <a:pt x="13986" y="0"/>
                    <a:pt x="13821" y="706"/>
                    <a:pt x="13655" y="3106"/>
                  </a:cubicBezTo>
                  <a:cubicBezTo>
                    <a:pt x="13490" y="5506"/>
                    <a:pt x="13324" y="9600"/>
                    <a:pt x="13324" y="12424"/>
                  </a:cubicBezTo>
                  <a:cubicBezTo>
                    <a:pt x="13324" y="15247"/>
                    <a:pt x="13490" y="16800"/>
                    <a:pt x="13821" y="17647"/>
                  </a:cubicBezTo>
                  <a:cubicBezTo>
                    <a:pt x="14152" y="18494"/>
                    <a:pt x="14648" y="18635"/>
                    <a:pt x="15393" y="18353"/>
                  </a:cubicBezTo>
                  <a:cubicBezTo>
                    <a:pt x="16138" y="18071"/>
                    <a:pt x="17131" y="17365"/>
                    <a:pt x="17793" y="16518"/>
                  </a:cubicBezTo>
                  <a:cubicBezTo>
                    <a:pt x="18455" y="15671"/>
                    <a:pt x="18786" y="14682"/>
                    <a:pt x="18910" y="13835"/>
                  </a:cubicBezTo>
                  <a:cubicBezTo>
                    <a:pt x="19034" y="12988"/>
                    <a:pt x="18952" y="12282"/>
                    <a:pt x="18703" y="11929"/>
                  </a:cubicBezTo>
                  <a:cubicBezTo>
                    <a:pt x="18455" y="11576"/>
                    <a:pt x="18041" y="11576"/>
                    <a:pt x="17710" y="11859"/>
                  </a:cubicBezTo>
                  <a:cubicBezTo>
                    <a:pt x="17379" y="12141"/>
                    <a:pt x="17131" y="12706"/>
                    <a:pt x="17007" y="13341"/>
                  </a:cubicBezTo>
                  <a:cubicBezTo>
                    <a:pt x="16883" y="13976"/>
                    <a:pt x="16883" y="14682"/>
                    <a:pt x="17669" y="15529"/>
                  </a:cubicBezTo>
                  <a:cubicBezTo>
                    <a:pt x="18455" y="16376"/>
                    <a:pt x="20028" y="17365"/>
                    <a:pt x="21600" y="18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9805489" y="6618816"/>
              <a:ext cx="322761" cy="336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54" fill="norm" stroke="1" extrusionOk="0">
                  <a:moveTo>
                    <a:pt x="16021" y="2700"/>
                  </a:moveTo>
                  <a:cubicBezTo>
                    <a:pt x="16445" y="2160"/>
                    <a:pt x="16868" y="1620"/>
                    <a:pt x="17574" y="1080"/>
                  </a:cubicBezTo>
                  <a:cubicBezTo>
                    <a:pt x="18280" y="540"/>
                    <a:pt x="19268" y="0"/>
                    <a:pt x="19480" y="0"/>
                  </a:cubicBezTo>
                  <a:cubicBezTo>
                    <a:pt x="19692" y="0"/>
                    <a:pt x="19127" y="540"/>
                    <a:pt x="17080" y="1688"/>
                  </a:cubicBezTo>
                  <a:cubicBezTo>
                    <a:pt x="15033" y="2835"/>
                    <a:pt x="11503" y="4590"/>
                    <a:pt x="9386" y="5670"/>
                  </a:cubicBezTo>
                  <a:cubicBezTo>
                    <a:pt x="7268" y="6750"/>
                    <a:pt x="6562" y="7155"/>
                    <a:pt x="5927" y="7560"/>
                  </a:cubicBezTo>
                  <a:cubicBezTo>
                    <a:pt x="5292" y="7965"/>
                    <a:pt x="4727" y="8370"/>
                    <a:pt x="4868" y="8708"/>
                  </a:cubicBezTo>
                  <a:cubicBezTo>
                    <a:pt x="5009" y="9045"/>
                    <a:pt x="5856" y="9315"/>
                    <a:pt x="6986" y="9450"/>
                  </a:cubicBezTo>
                  <a:cubicBezTo>
                    <a:pt x="8115" y="9585"/>
                    <a:pt x="9527" y="9585"/>
                    <a:pt x="10586" y="9653"/>
                  </a:cubicBezTo>
                  <a:cubicBezTo>
                    <a:pt x="11645" y="9720"/>
                    <a:pt x="12351" y="9855"/>
                    <a:pt x="12209" y="10328"/>
                  </a:cubicBezTo>
                  <a:cubicBezTo>
                    <a:pt x="12068" y="10800"/>
                    <a:pt x="11080" y="11610"/>
                    <a:pt x="9103" y="12893"/>
                  </a:cubicBezTo>
                  <a:cubicBezTo>
                    <a:pt x="7127" y="14175"/>
                    <a:pt x="4162" y="15930"/>
                    <a:pt x="2468" y="17078"/>
                  </a:cubicBezTo>
                  <a:cubicBezTo>
                    <a:pt x="774" y="18225"/>
                    <a:pt x="351" y="18765"/>
                    <a:pt x="139" y="19372"/>
                  </a:cubicBezTo>
                  <a:cubicBezTo>
                    <a:pt x="-73" y="19980"/>
                    <a:pt x="-73" y="20655"/>
                    <a:pt x="351" y="21060"/>
                  </a:cubicBezTo>
                  <a:cubicBezTo>
                    <a:pt x="774" y="21465"/>
                    <a:pt x="1621" y="21600"/>
                    <a:pt x="4233" y="21263"/>
                  </a:cubicBezTo>
                  <a:cubicBezTo>
                    <a:pt x="6845" y="20925"/>
                    <a:pt x="11221" y="20115"/>
                    <a:pt x="14398" y="19643"/>
                  </a:cubicBezTo>
                  <a:cubicBezTo>
                    <a:pt x="17574" y="19170"/>
                    <a:pt x="19551" y="19035"/>
                    <a:pt x="21527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9823449" y="7175499"/>
              <a:ext cx="61305" cy="148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073" fill="norm" stroke="1" extrusionOk="0">
                  <a:moveTo>
                    <a:pt x="6480" y="0"/>
                  </a:moveTo>
                  <a:cubicBezTo>
                    <a:pt x="11520" y="4800"/>
                    <a:pt x="16560" y="9600"/>
                    <a:pt x="19080" y="13350"/>
                  </a:cubicBezTo>
                  <a:cubicBezTo>
                    <a:pt x="21600" y="17100"/>
                    <a:pt x="21600" y="19800"/>
                    <a:pt x="18000" y="20700"/>
                  </a:cubicBezTo>
                  <a:cubicBezTo>
                    <a:pt x="14400" y="21600"/>
                    <a:pt x="7200" y="20700"/>
                    <a:pt x="0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9861550" y="7086600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9918700" y="7137400"/>
              <a:ext cx="571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0"/>
                    <a:pt x="8000" y="0"/>
                    <a:pt x="11600" y="3600"/>
                  </a:cubicBezTo>
                  <a:cubicBezTo>
                    <a:pt x="15200" y="7200"/>
                    <a:pt x="18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9937750" y="7207250"/>
              <a:ext cx="698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10064749" y="7150100"/>
              <a:ext cx="127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057"/>
                    <a:pt x="0" y="4114"/>
                    <a:pt x="0" y="7714"/>
                  </a:cubicBezTo>
                  <a:cubicBezTo>
                    <a:pt x="0" y="11314"/>
                    <a:pt x="10800" y="164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9899650" y="6514668"/>
              <a:ext cx="127000" cy="129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4" fill="norm" stroke="1" extrusionOk="0">
                  <a:moveTo>
                    <a:pt x="0" y="11384"/>
                  </a:moveTo>
                  <a:cubicBezTo>
                    <a:pt x="360" y="9670"/>
                    <a:pt x="720" y="7955"/>
                    <a:pt x="1080" y="8127"/>
                  </a:cubicBezTo>
                  <a:cubicBezTo>
                    <a:pt x="1440" y="8298"/>
                    <a:pt x="1800" y="10355"/>
                    <a:pt x="1980" y="12241"/>
                  </a:cubicBezTo>
                  <a:cubicBezTo>
                    <a:pt x="2160" y="14127"/>
                    <a:pt x="2160" y="15841"/>
                    <a:pt x="2340" y="17555"/>
                  </a:cubicBezTo>
                  <a:cubicBezTo>
                    <a:pt x="2520" y="19270"/>
                    <a:pt x="2880" y="20984"/>
                    <a:pt x="3060" y="20984"/>
                  </a:cubicBezTo>
                  <a:cubicBezTo>
                    <a:pt x="3240" y="20984"/>
                    <a:pt x="3240" y="19270"/>
                    <a:pt x="3780" y="16355"/>
                  </a:cubicBezTo>
                  <a:cubicBezTo>
                    <a:pt x="4320" y="13441"/>
                    <a:pt x="5400" y="9327"/>
                    <a:pt x="6300" y="6413"/>
                  </a:cubicBezTo>
                  <a:cubicBezTo>
                    <a:pt x="7200" y="3498"/>
                    <a:pt x="7920" y="1784"/>
                    <a:pt x="9180" y="755"/>
                  </a:cubicBezTo>
                  <a:cubicBezTo>
                    <a:pt x="10440" y="-273"/>
                    <a:pt x="12240" y="-616"/>
                    <a:pt x="14400" y="2127"/>
                  </a:cubicBezTo>
                  <a:cubicBezTo>
                    <a:pt x="16560" y="4870"/>
                    <a:pt x="19080" y="10698"/>
                    <a:pt x="21600" y="16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10250079" y="6588037"/>
              <a:ext cx="88058" cy="373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3" h="21544" fill="norm" stroke="1" extrusionOk="0">
                  <a:moveTo>
                    <a:pt x="7090" y="8608"/>
                  </a:moveTo>
                  <a:cubicBezTo>
                    <a:pt x="8562" y="11659"/>
                    <a:pt x="10035" y="14710"/>
                    <a:pt x="10771" y="16663"/>
                  </a:cubicBezTo>
                  <a:cubicBezTo>
                    <a:pt x="11508" y="18615"/>
                    <a:pt x="11508" y="19469"/>
                    <a:pt x="11508" y="20202"/>
                  </a:cubicBezTo>
                  <a:cubicBezTo>
                    <a:pt x="11508" y="20934"/>
                    <a:pt x="11508" y="21544"/>
                    <a:pt x="10771" y="21544"/>
                  </a:cubicBezTo>
                  <a:cubicBezTo>
                    <a:pt x="10035" y="21544"/>
                    <a:pt x="8562" y="20934"/>
                    <a:pt x="6599" y="18615"/>
                  </a:cubicBezTo>
                  <a:cubicBezTo>
                    <a:pt x="4635" y="16297"/>
                    <a:pt x="2181" y="12269"/>
                    <a:pt x="953" y="9097"/>
                  </a:cubicBezTo>
                  <a:cubicBezTo>
                    <a:pt x="-274" y="5924"/>
                    <a:pt x="-274" y="3605"/>
                    <a:pt x="708" y="2141"/>
                  </a:cubicBezTo>
                  <a:cubicBezTo>
                    <a:pt x="1690" y="676"/>
                    <a:pt x="3653" y="66"/>
                    <a:pt x="7090" y="5"/>
                  </a:cubicBezTo>
                  <a:cubicBezTo>
                    <a:pt x="10526" y="-56"/>
                    <a:pt x="15435" y="432"/>
                    <a:pt x="18135" y="1713"/>
                  </a:cubicBezTo>
                  <a:cubicBezTo>
                    <a:pt x="20835" y="2995"/>
                    <a:pt x="21326" y="5069"/>
                    <a:pt x="18626" y="6351"/>
                  </a:cubicBezTo>
                  <a:cubicBezTo>
                    <a:pt x="15926" y="7632"/>
                    <a:pt x="10035" y="8120"/>
                    <a:pt x="4144" y="8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10356849" y="6737350"/>
              <a:ext cx="120651" cy="160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5049"/>
                  </a:moveTo>
                  <a:cubicBezTo>
                    <a:pt x="1895" y="5049"/>
                    <a:pt x="3789" y="5049"/>
                    <a:pt x="5874" y="6312"/>
                  </a:cubicBezTo>
                  <a:cubicBezTo>
                    <a:pt x="7958" y="7574"/>
                    <a:pt x="10232" y="10099"/>
                    <a:pt x="11368" y="12062"/>
                  </a:cubicBezTo>
                  <a:cubicBezTo>
                    <a:pt x="12505" y="14026"/>
                    <a:pt x="12505" y="15429"/>
                    <a:pt x="12505" y="16971"/>
                  </a:cubicBezTo>
                  <a:cubicBezTo>
                    <a:pt x="12505" y="18514"/>
                    <a:pt x="12505" y="20197"/>
                    <a:pt x="11558" y="20899"/>
                  </a:cubicBezTo>
                  <a:cubicBezTo>
                    <a:pt x="10611" y="21600"/>
                    <a:pt x="8716" y="21319"/>
                    <a:pt x="7579" y="20338"/>
                  </a:cubicBezTo>
                  <a:cubicBezTo>
                    <a:pt x="6442" y="19356"/>
                    <a:pt x="6063" y="17673"/>
                    <a:pt x="7200" y="14306"/>
                  </a:cubicBezTo>
                  <a:cubicBezTo>
                    <a:pt x="8337" y="10940"/>
                    <a:pt x="10989" y="5891"/>
                    <a:pt x="13642" y="3226"/>
                  </a:cubicBezTo>
                  <a:cubicBezTo>
                    <a:pt x="16295" y="561"/>
                    <a:pt x="18947" y="28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10492571" y="6635893"/>
              <a:ext cx="124629" cy="28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252" fill="norm" stroke="1" extrusionOk="0">
                  <a:moveTo>
                    <a:pt x="21197" y="4789"/>
                  </a:moveTo>
                  <a:cubicBezTo>
                    <a:pt x="20477" y="3829"/>
                    <a:pt x="19757" y="2869"/>
                    <a:pt x="19217" y="1989"/>
                  </a:cubicBezTo>
                  <a:cubicBezTo>
                    <a:pt x="18677" y="1109"/>
                    <a:pt x="18317" y="309"/>
                    <a:pt x="17237" y="69"/>
                  </a:cubicBezTo>
                  <a:cubicBezTo>
                    <a:pt x="16157" y="-171"/>
                    <a:pt x="14357" y="149"/>
                    <a:pt x="11657" y="2069"/>
                  </a:cubicBezTo>
                  <a:cubicBezTo>
                    <a:pt x="8957" y="3989"/>
                    <a:pt x="5357" y="7509"/>
                    <a:pt x="3017" y="10309"/>
                  </a:cubicBezTo>
                  <a:cubicBezTo>
                    <a:pt x="677" y="13109"/>
                    <a:pt x="-403" y="15189"/>
                    <a:pt x="137" y="16949"/>
                  </a:cubicBezTo>
                  <a:cubicBezTo>
                    <a:pt x="677" y="18709"/>
                    <a:pt x="2837" y="20149"/>
                    <a:pt x="5177" y="20789"/>
                  </a:cubicBezTo>
                  <a:cubicBezTo>
                    <a:pt x="7517" y="21429"/>
                    <a:pt x="10037" y="21269"/>
                    <a:pt x="12557" y="21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10623550" y="6637643"/>
              <a:ext cx="127000" cy="258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21443"/>
                  </a:moveTo>
                  <a:cubicBezTo>
                    <a:pt x="720" y="19160"/>
                    <a:pt x="1440" y="16877"/>
                    <a:pt x="3420" y="13804"/>
                  </a:cubicBezTo>
                  <a:cubicBezTo>
                    <a:pt x="5400" y="10731"/>
                    <a:pt x="8640" y="6867"/>
                    <a:pt x="10980" y="4233"/>
                  </a:cubicBezTo>
                  <a:cubicBezTo>
                    <a:pt x="13320" y="1599"/>
                    <a:pt x="14760" y="194"/>
                    <a:pt x="15840" y="19"/>
                  </a:cubicBezTo>
                  <a:cubicBezTo>
                    <a:pt x="16920" y="-157"/>
                    <a:pt x="17640" y="897"/>
                    <a:pt x="18180" y="3970"/>
                  </a:cubicBezTo>
                  <a:cubicBezTo>
                    <a:pt x="18720" y="7043"/>
                    <a:pt x="19080" y="12136"/>
                    <a:pt x="19440" y="15121"/>
                  </a:cubicBezTo>
                  <a:cubicBezTo>
                    <a:pt x="19800" y="18106"/>
                    <a:pt x="20160" y="18984"/>
                    <a:pt x="20520" y="19336"/>
                  </a:cubicBezTo>
                  <a:cubicBezTo>
                    <a:pt x="20880" y="19687"/>
                    <a:pt x="21240" y="19511"/>
                    <a:pt x="21600" y="19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10667999" y="6788150"/>
              <a:ext cx="952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4400"/>
                    <a:pt x="3840" y="7200"/>
                    <a:pt x="7440" y="3600"/>
                  </a:cubicBezTo>
                  <a:cubicBezTo>
                    <a:pt x="11040" y="0"/>
                    <a:pt x="163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10820399" y="6591300"/>
              <a:ext cx="23700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10800" y="0"/>
                  </a:moveTo>
                  <a:cubicBezTo>
                    <a:pt x="16200" y="3548"/>
                    <a:pt x="21600" y="7096"/>
                    <a:pt x="19800" y="10696"/>
                  </a:cubicBezTo>
                  <a:cubicBezTo>
                    <a:pt x="18000" y="14296"/>
                    <a:pt x="9000" y="179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10895469" y="6677170"/>
              <a:ext cx="121781" cy="206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258" fill="norm" stroke="1" extrusionOk="0">
                  <a:moveTo>
                    <a:pt x="21427" y="967"/>
                  </a:moveTo>
                  <a:cubicBezTo>
                    <a:pt x="19565" y="313"/>
                    <a:pt x="17703" y="-342"/>
                    <a:pt x="14910" y="203"/>
                  </a:cubicBezTo>
                  <a:cubicBezTo>
                    <a:pt x="12117" y="749"/>
                    <a:pt x="8393" y="2494"/>
                    <a:pt x="5413" y="5222"/>
                  </a:cubicBezTo>
                  <a:cubicBezTo>
                    <a:pt x="2434" y="7949"/>
                    <a:pt x="199" y="11658"/>
                    <a:pt x="13" y="14494"/>
                  </a:cubicBezTo>
                  <a:cubicBezTo>
                    <a:pt x="-173" y="17331"/>
                    <a:pt x="1689" y="19294"/>
                    <a:pt x="5041" y="20276"/>
                  </a:cubicBezTo>
                  <a:cubicBezTo>
                    <a:pt x="8393" y="21258"/>
                    <a:pt x="13234" y="21258"/>
                    <a:pt x="18075" y="2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10928350" y="6807200"/>
              <a:ext cx="825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11068049" y="6877050"/>
              <a:ext cx="13924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4320"/>
                    <a:pt x="21600" y="8640"/>
                    <a:pt x="20057" y="12240"/>
                  </a:cubicBezTo>
                  <a:cubicBezTo>
                    <a:pt x="18514" y="15840"/>
                    <a:pt x="9257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11017250" y="6750050"/>
              <a:ext cx="698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11099800" y="6654800"/>
              <a:ext cx="106757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600" fill="norm" stroke="1" extrusionOk="0">
                  <a:moveTo>
                    <a:pt x="12462" y="0"/>
                  </a:moveTo>
                  <a:cubicBezTo>
                    <a:pt x="16200" y="3300"/>
                    <a:pt x="19938" y="6600"/>
                    <a:pt x="20769" y="9675"/>
                  </a:cubicBezTo>
                  <a:cubicBezTo>
                    <a:pt x="21600" y="12750"/>
                    <a:pt x="19523" y="15600"/>
                    <a:pt x="15577" y="17550"/>
                  </a:cubicBezTo>
                  <a:cubicBezTo>
                    <a:pt x="11631" y="19500"/>
                    <a:pt x="5815" y="205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11277599" y="6838950"/>
              <a:ext cx="571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4400"/>
                    <a:pt x="6400" y="7200"/>
                    <a:pt x="10000" y="3600"/>
                  </a:cubicBezTo>
                  <a:cubicBezTo>
                    <a:pt x="13600" y="0"/>
                    <a:pt x="17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11429949" y="6512268"/>
              <a:ext cx="156105" cy="491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539" fill="norm" stroke="1" extrusionOk="0">
                  <a:moveTo>
                    <a:pt x="860" y="21539"/>
                  </a:moveTo>
                  <a:cubicBezTo>
                    <a:pt x="291" y="18943"/>
                    <a:pt x="-277" y="16348"/>
                    <a:pt x="149" y="13520"/>
                  </a:cubicBezTo>
                  <a:cubicBezTo>
                    <a:pt x="576" y="10693"/>
                    <a:pt x="1997" y="7633"/>
                    <a:pt x="3418" y="5455"/>
                  </a:cubicBezTo>
                  <a:cubicBezTo>
                    <a:pt x="4839" y="3276"/>
                    <a:pt x="6260" y="1978"/>
                    <a:pt x="7681" y="1191"/>
                  </a:cubicBezTo>
                  <a:cubicBezTo>
                    <a:pt x="9102" y="403"/>
                    <a:pt x="10523" y="124"/>
                    <a:pt x="11944" y="32"/>
                  </a:cubicBezTo>
                  <a:cubicBezTo>
                    <a:pt x="13365" y="-61"/>
                    <a:pt x="14786" y="32"/>
                    <a:pt x="16349" y="588"/>
                  </a:cubicBezTo>
                  <a:cubicBezTo>
                    <a:pt x="17912" y="1144"/>
                    <a:pt x="19618" y="2164"/>
                    <a:pt x="20470" y="3184"/>
                  </a:cubicBezTo>
                  <a:cubicBezTo>
                    <a:pt x="21323" y="4203"/>
                    <a:pt x="21323" y="5223"/>
                    <a:pt x="18339" y="6521"/>
                  </a:cubicBezTo>
                  <a:cubicBezTo>
                    <a:pt x="15355" y="7819"/>
                    <a:pt x="9386" y="9395"/>
                    <a:pt x="3418" y="10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11506200" y="6750050"/>
              <a:ext cx="127000" cy="208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4582"/>
                  </a:moveTo>
                  <a:cubicBezTo>
                    <a:pt x="1800" y="4364"/>
                    <a:pt x="3600" y="4145"/>
                    <a:pt x="5040" y="4800"/>
                  </a:cubicBezTo>
                  <a:cubicBezTo>
                    <a:pt x="6480" y="5455"/>
                    <a:pt x="7560" y="6982"/>
                    <a:pt x="8280" y="9709"/>
                  </a:cubicBezTo>
                  <a:cubicBezTo>
                    <a:pt x="9000" y="12436"/>
                    <a:pt x="9360" y="16364"/>
                    <a:pt x="8820" y="18655"/>
                  </a:cubicBezTo>
                  <a:cubicBezTo>
                    <a:pt x="8280" y="20945"/>
                    <a:pt x="6840" y="21600"/>
                    <a:pt x="5580" y="21491"/>
                  </a:cubicBezTo>
                  <a:cubicBezTo>
                    <a:pt x="4320" y="21382"/>
                    <a:pt x="3240" y="20509"/>
                    <a:pt x="3240" y="17891"/>
                  </a:cubicBezTo>
                  <a:cubicBezTo>
                    <a:pt x="3240" y="15273"/>
                    <a:pt x="4320" y="10909"/>
                    <a:pt x="7560" y="7636"/>
                  </a:cubicBezTo>
                  <a:cubicBezTo>
                    <a:pt x="10800" y="4364"/>
                    <a:pt x="16200" y="21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11677378" y="6703905"/>
              <a:ext cx="89173" cy="211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344" fill="norm" stroke="1" extrusionOk="0">
                  <a:moveTo>
                    <a:pt x="21162" y="3380"/>
                  </a:moveTo>
                  <a:cubicBezTo>
                    <a:pt x="18650" y="1883"/>
                    <a:pt x="16139" y="386"/>
                    <a:pt x="13878" y="65"/>
                  </a:cubicBezTo>
                  <a:cubicBezTo>
                    <a:pt x="11618" y="-256"/>
                    <a:pt x="9609" y="599"/>
                    <a:pt x="6846" y="3166"/>
                  </a:cubicBezTo>
                  <a:cubicBezTo>
                    <a:pt x="4083" y="5732"/>
                    <a:pt x="567" y="10009"/>
                    <a:pt x="64" y="13217"/>
                  </a:cubicBezTo>
                  <a:cubicBezTo>
                    <a:pt x="-438" y="16425"/>
                    <a:pt x="2074" y="18564"/>
                    <a:pt x="5088" y="19740"/>
                  </a:cubicBezTo>
                  <a:cubicBezTo>
                    <a:pt x="8102" y="20916"/>
                    <a:pt x="11618" y="21130"/>
                    <a:pt x="15134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11772119" y="6688962"/>
              <a:ext cx="127781" cy="237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278" fill="norm" stroke="1" extrusionOk="0">
                  <a:moveTo>
                    <a:pt x="21032" y="5468"/>
                  </a:moveTo>
                  <a:cubicBezTo>
                    <a:pt x="20684" y="4521"/>
                    <a:pt x="20335" y="3573"/>
                    <a:pt x="19813" y="2531"/>
                  </a:cubicBezTo>
                  <a:cubicBezTo>
                    <a:pt x="19290" y="1489"/>
                    <a:pt x="18593" y="352"/>
                    <a:pt x="17374" y="68"/>
                  </a:cubicBezTo>
                  <a:cubicBezTo>
                    <a:pt x="16155" y="-216"/>
                    <a:pt x="14413" y="352"/>
                    <a:pt x="11451" y="2437"/>
                  </a:cubicBezTo>
                  <a:cubicBezTo>
                    <a:pt x="8490" y="4521"/>
                    <a:pt x="4309" y="8121"/>
                    <a:pt x="2045" y="11058"/>
                  </a:cubicBezTo>
                  <a:cubicBezTo>
                    <a:pt x="-220" y="13995"/>
                    <a:pt x="-568" y="16268"/>
                    <a:pt x="826" y="17879"/>
                  </a:cubicBezTo>
                  <a:cubicBezTo>
                    <a:pt x="2219" y="19489"/>
                    <a:pt x="5355" y="20437"/>
                    <a:pt x="8142" y="20910"/>
                  </a:cubicBezTo>
                  <a:cubicBezTo>
                    <a:pt x="10929" y="21384"/>
                    <a:pt x="13367" y="21384"/>
                    <a:pt x="15109" y="21005"/>
                  </a:cubicBezTo>
                  <a:cubicBezTo>
                    <a:pt x="16851" y="20626"/>
                    <a:pt x="17897" y="19868"/>
                    <a:pt x="18942" y="19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11785600" y="6845300"/>
              <a:ext cx="698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64" y="14400"/>
                    <a:pt x="3927" y="7200"/>
                    <a:pt x="7527" y="3600"/>
                  </a:cubicBezTo>
                  <a:cubicBezTo>
                    <a:pt x="11127" y="0"/>
                    <a:pt x="163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11842750" y="6883400"/>
              <a:ext cx="88900" cy="186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21600" y="0"/>
                  </a:moveTo>
                  <a:cubicBezTo>
                    <a:pt x="20057" y="971"/>
                    <a:pt x="18514" y="1942"/>
                    <a:pt x="17486" y="4854"/>
                  </a:cubicBezTo>
                  <a:cubicBezTo>
                    <a:pt x="16457" y="7766"/>
                    <a:pt x="15943" y="12620"/>
                    <a:pt x="15171" y="15654"/>
                  </a:cubicBezTo>
                  <a:cubicBezTo>
                    <a:pt x="14400" y="18688"/>
                    <a:pt x="13371" y="19901"/>
                    <a:pt x="11571" y="20629"/>
                  </a:cubicBezTo>
                  <a:cubicBezTo>
                    <a:pt x="9771" y="21357"/>
                    <a:pt x="7200" y="21600"/>
                    <a:pt x="5143" y="21236"/>
                  </a:cubicBezTo>
                  <a:cubicBezTo>
                    <a:pt x="3086" y="20872"/>
                    <a:pt x="1543" y="19901"/>
                    <a:pt x="0" y="18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11906249" y="6807200"/>
              <a:ext cx="508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4400"/>
                    <a:pt x="5400" y="7200"/>
                    <a:pt x="9000" y="3600"/>
                  </a:cubicBezTo>
                  <a:cubicBezTo>
                    <a:pt x="12600" y="0"/>
                    <a:pt x="171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11880849" y="6673850"/>
              <a:ext cx="219078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14060" y="0"/>
                  </a:moveTo>
                  <a:cubicBezTo>
                    <a:pt x="16709" y="1575"/>
                    <a:pt x="19358" y="3150"/>
                    <a:pt x="20479" y="5175"/>
                  </a:cubicBezTo>
                  <a:cubicBezTo>
                    <a:pt x="21600" y="7200"/>
                    <a:pt x="21192" y="9675"/>
                    <a:pt x="19155" y="11869"/>
                  </a:cubicBezTo>
                  <a:cubicBezTo>
                    <a:pt x="17117" y="14063"/>
                    <a:pt x="13449" y="15975"/>
                    <a:pt x="9985" y="17550"/>
                  </a:cubicBezTo>
                  <a:cubicBezTo>
                    <a:pt x="6521" y="19125"/>
                    <a:pt x="3260" y="203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3081866" y="972055"/>
              <a:ext cx="7414600" cy="3218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97" fill="norm" stroke="1" extrusionOk="0">
                  <a:moveTo>
                    <a:pt x="4710" y="1659"/>
                  </a:moveTo>
                  <a:cubicBezTo>
                    <a:pt x="4784" y="1304"/>
                    <a:pt x="4858" y="948"/>
                    <a:pt x="4898" y="721"/>
                  </a:cubicBezTo>
                  <a:cubicBezTo>
                    <a:pt x="4938" y="494"/>
                    <a:pt x="4944" y="395"/>
                    <a:pt x="4925" y="331"/>
                  </a:cubicBezTo>
                  <a:cubicBezTo>
                    <a:pt x="4907" y="267"/>
                    <a:pt x="4864" y="238"/>
                    <a:pt x="4731" y="196"/>
                  </a:cubicBezTo>
                  <a:cubicBezTo>
                    <a:pt x="4599" y="153"/>
                    <a:pt x="4377" y="96"/>
                    <a:pt x="4136" y="61"/>
                  </a:cubicBezTo>
                  <a:cubicBezTo>
                    <a:pt x="3896" y="25"/>
                    <a:pt x="3637" y="11"/>
                    <a:pt x="3372" y="4"/>
                  </a:cubicBezTo>
                  <a:cubicBezTo>
                    <a:pt x="3107" y="-3"/>
                    <a:pt x="2836" y="-3"/>
                    <a:pt x="2580" y="33"/>
                  </a:cubicBezTo>
                  <a:cubicBezTo>
                    <a:pt x="2324" y="68"/>
                    <a:pt x="2084" y="139"/>
                    <a:pt x="1852" y="231"/>
                  </a:cubicBezTo>
                  <a:cubicBezTo>
                    <a:pt x="1621" y="324"/>
                    <a:pt x="1399" y="437"/>
                    <a:pt x="1202" y="586"/>
                  </a:cubicBezTo>
                  <a:cubicBezTo>
                    <a:pt x="1005" y="735"/>
                    <a:pt x="832" y="920"/>
                    <a:pt x="672" y="1119"/>
                  </a:cubicBezTo>
                  <a:cubicBezTo>
                    <a:pt x="512" y="1318"/>
                    <a:pt x="364" y="1531"/>
                    <a:pt x="262" y="1772"/>
                  </a:cubicBezTo>
                  <a:cubicBezTo>
                    <a:pt x="160" y="2014"/>
                    <a:pt x="105" y="2283"/>
                    <a:pt x="71" y="2610"/>
                  </a:cubicBezTo>
                  <a:cubicBezTo>
                    <a:pt x="37" y="2937"/>
                    <a:pt x="25" y="3320"/>
                    <a:pt x="15" y="3803"/>
                  </a:cubicBezTo>
                  <a:cubicBezTo>
                    <a:pt x="6" y="4286"/>
                    <a:pt x="0" y="4868"/>
                    <a:pt x="0" y="5443"/>
                  </a:cubicBezTo>
                  <a:cubicBezTo>
                    <a:pt x="0" y="6018"/>
                    <a:pt x="6" y="6586"/>
                    <a:pt x="15" y="7147"/>
                  </a:cubicBezTo>
                  <a:cubicBezTo>
                    <a:pt x="25" y="7708"/>
                    <a:pt x="37" y="8262"/>
                    <a:pt x="49" y="8780"/>
                  </a:cubicBezTo>
                  <a:cubicBezTo>
                    <a:pt x="62" y="9299"/>
                    <a:pt x="74" y="9782"/>
                    <a:pt x="92" y="10307"/>
                  </a:cubicBezTo>
                  <a:cubicBezTo>
                    <a:pt x="111" y="10833"/>
                    <a:pt x="136" y="11401"/>
                    <a:pt x="160" y="11961"/>
                  </a:cubicBezTo>
                  <a:cubicBezTo>
                    <a:pt x="185" y="12522"/>
                    <a:pt x="210" y="13076"/>
                    <a:pt x="228" y="13609"/>
                  </a:cubicBezTo>
                  <a:cubicBezTo>
                    <a:pt x="247" y="14141"/>
                    <a:pt x="259" y="14653"/>
                    <a:pt x="268" y="15171"/>
                  </a:cubicBezTo>
                  <a:cubicBezTo>
                    <a:pt x="277" y="15689"/>
                    <a:pt x="284" y="16215"/>
                    <a:pt x="293" y="16712"/>
                  </a:cubicBezTo>
                  <a:cubicBezTo>
                    <a:pt x="302" y="17209"/>
                    <a:pt x="314" y="17677"/>
                    <a:pt x="342" y="18040"/>
                  </a:cubicBezTo>
                  <a:cubicBezTo>
                    <a:pt x="370" y="18402"/>
                    <a:pt x="413" y="18657"/>
                    <a:pt x="505" y="18835"/>
                  </a:cubicBezTo>
                  <a:cubicBezTo>
                    <a:pt x="598" y="19012"/>
                    <a:pt x="740" y="19112"/>
                    <a:pt x="937" y="19161"/>
                  </a:cubicBezTo>
                  <a:cubicBezTo>
                    <a:pt x="1134" y="19211"/>
                    <a:pt x="1387" y="19211"/>
                    <a:pt x="1649" y="19211"/>
                  </a:cubicBezTo>
                  <a:cubicBezTo>
                    <a:pt x="1911" y="19211"/>
                    <a:pt x="2182" y="19211"/>
                    <a:pt x="2435" y="19197"/>
                  </a:cubicBezTo>
                  <a:cubicBezTo>
                    <a:pt x="2688" y="19183"/>
                    <a:pt x="2922" y="19154"/>
                    <a:pt x="3165" y="19140"/>
                  </a:cubicBezTo>
                  <a:cubicBezTo>
                    <a:pt x="3409" y="19126"/>
                    <a:pt x="3662" y="19126"/>
                    <a:pt x="3896" y="19126"/>
                  </a:cubicBezTo>
                  <a:cubicBezTo>
                    <a:pt x="4130" y="19126"/>
                    <a:pt x="4346" y="19126"/>
                    <a:pt x="4571" y="19147"/>
                  </a:cubicBezTo>
                  <a:cubicBezTo>
                    <a:pt x="4796" y="19169"/>
                    <a:pt x="5030" y="19211"/>
                    <a:pt x="5267" y="19261"/>
                  </a:cubicBezTo>
                  <a:cubicBezTo>
                    <a:pt x="5505" y="19311"/>
                    <a:pt x="5745" y="19367"/>
                    <a:pt x="5989" y="19431"/>
                  </a:cubicBezTo>
                  <a:cubicBezTo>
                    <a:pt x="6232" y="19495"/>
                    <a:pt x="6479" y="19566"/>
                    <a:pt x="6735" y="19644"/>
                  </a:cubicBezTo>
                  <a:cubicBezTo>
                    <a:pt x="6990" y="19722"/>
                    <a:pt x="7255" y="19808"/>
                    <a:pt x="7517" y="19886"/>
                  </a:cubicBezTo>
                  <a:cubicBezTo>
                    <a:pt x="7779" y="19964"/>
                    <a:pt x="8038" y="20035"/>
                    <a:pt x="8303" y="20099"/>
                  </a:cubicBezTo>
                  <a:cubicBezTo>
                    <a:pt x="8568" y="20163"/>
                    <a:pt x="8840" y="20219"/>
                    <a:pt x="9086" y="20269"/>
                  </a:cubicBezTo>
                  <a:cubicBezTo>
                    <a:pt x="9333" y="20319"/>
                    <a:pt x="9555" y="20361"/>
                    <a:pt x="9774" y="20404"/>
                  </a:cubicBezTo>
                  <a:cubicBezTo>
                    <a:pt x="9992" y="20447"/>
                    <a:pt x="10208" y="20489"/>
                    <a:pt x="10427" y="20532"/>
                  </a:cubicBezTo>
                  <a:cubicBezTo>
                    <a:pt x="10646" y="20575"/>
                    <a:pt x="10868" y="20617"/>
                    <a:pt x="11087" y="20660"/>
                  </a:cubicBezTo>
                  <a:cubicBezTo>
                    <a:pt x="11305" y="20702"/>
                    <a:pt x="11521" y="20745"/>
                    <a:pt x="11737" y="20788"/>
                  </a:cubicBezTo>
                  <a:cubicBezTo>
                    <a:pt x="11953" y="20830"/>
                    <a:pt x="12168" y="20873"/>
                    <a:pt x="12381" y="20915"/>
                  </a:cubicBezTo>
                  <a:cubicBezTo>
                    <a:pt x="12594" y="20958"/>
                    <a:pt x="12803" y="21001"/>
                    <a:pt x="13013" y="21050"/>
                  </a:cubicBezTo>
                  <a:cubicBezTo>
                    <a:pt x="13223" y="21100"/>
                    <a:pt x="13432" y="21157"/>
                    <a:pt x="13639" y="21206"/>
                  </a:cubicBezTo>
                  <a:cubicBezTo>
                    <a:pt x="13845" y="21256"/>
                    <a:pt x="14049" y="21299"/>
                    <a:pt x="14283" y="21341"/>
                  </a:cubicBezTo>
                  <a:cubicBezTo>
                    <a:pt x="14517" y="21384"/>
                    <a:pt x="14782" y="21427"/>
                    <a:pt x="15035" y="21462"/>
                  </a:cubicBezTo>
                  <a:cubicBezTo>
                    <a:pt x="15288" y="21498"/>
                    <a:pt x="15528" y="21526"/>
                    <a:pt x="15759" y="21547"/>
                  </a:cubicBezTo>
                  <a:cubicBezTo>
                    <a:pt x="15990" y="21569"/>
                    <a:pt x="16212" y="21583"/>
                    <a:pt x="16443" y="21590"/>
                  </a:cubicBezTo>
                  <a:cubicBezTo>
                    <a:pt x="16675" y="21597"/>
                    <a:pt x="16915" y="21597"/>
                    <a:pt x="17152" y="21597"/>
                  </a:cubicBezTo>
                  <a:cubicBezTo>
                    <a:pt x="17390" y="21597"/>
                    <a:pt x="17624" y="21597"/>
                    <a:pt x="17821" y="21561"/>
                  </a:cubicBezTo>
                  <a:cubicBezTo>
                    <a:pt x="18018" y="21526"/>
                    <a:pt x="18179" y="21455"/>
                    <a:pt x="18339" y="21313"/>
                  </a:cubicBezTo>
                  <a:cubicBezTo>
                    <a:pt x="18499" y="21171"/>
                    <a:pt x="18660" y="20958"/>
                    <a:pt x="18823" y="20660"/>
                  </a:cubicBezTo>
                  <a:cubicBezTo>
                    <a:pt x="18986" y="20361"/>
                    <a:pt x="19153" y="19978"/>
                    <a:pt x="19295" y="19566"/>
                  </a:cubicBezTo>
                  <a:cubicBezTo>
                    <a:pt x="19436" y="19154"/>
                    <a:pt x="19553" y="18714"/>
                    <a:pt x="19658" y="18260"/>
                  </a:cubicBezTo>
                  <a:cubicBezTo>
                    <a:pt x="19763" y="17805"/>
                    <a:pt x="19855" y="17337"/>
                    <a:pt x="19948" y="16825"/>
                  </a:cubicBezTo>
                  <a:cubicBezTo>
                    <a:pt x="20040" y="16314"/>
                    <a:pt x="20133" y="15760"/>
                    <a:pt x="20228" y="15199"/>
                  </a:cubicBezTo>
                  <a:cubicBezTo>
                    <a:pt x="20324" y="14638"/>
                    <a:pt x="20423" y="14070"/>
                    <a:pt x="20515" y="13509"/>
                  </a:cubicBezTo>
                  <a:cubicBezTo>
                    <a:pt x="20608" y="12948"/>
                    <a:pt x="20694" y="12395"/>
                    <a:pt x="20771" y="11841"/>
                  </a:cubicBezTo>
                  <a:cubicBezTo>
                    <a:pt x="20848" y="11287"/>
                    <a:pt x="20916" y="10733"/>
                    <a:pt x="20984" y="10193"/>
                  </a:cubicBezTo>
                  <a:cubicBezTo>
                    <a:pt x="21051" y="9654"/>
                    <a:pt x="21119" y="9128"/>
                    <a:pt x="21184" y="8624"/>
                  </a:cubicBezTo>
                  <a:cubicBezTo>
                    <a:pt x="21249" y="8120"/>
                    <a:pt x="21310" y="7637"/>
                    <a:pt x="21366" y="7140"/>
                  </a:cubicBezTo>
                  <a:cubicBezTo>
                    <a:pt x="21421" y="6643"/>
                    <a:pt x="21471" y="6132"/>
                    <a:pt x="21511" y="5592"/>
                  </a:cubicBezTo>
                  <a:cubicBezTo>
                    <a:pt x="21551" y="5053"/>
                    <a:pt x="21582" y="4485"/>
                    <a:pt x="21591" y="4073"/>
                  </a:cubicBezTo>
                  <a:cubicBezTo>
                    <a:pt x="21600" y="3661"/>
                    <a:pt x="21588" y="3405"/>
                    <a:pt x="21538" y="3221"/>
                  </a:cubicBezTo>
                  <a:cubicBezTo>
                    <a:pt x="21489" y="3036"/>
                    <a:pt x="21403" y="2922"/>
                    <a:pt x="21246" y="2830"/>
                  </a:cubicBezTo>
                  <a:cubicBezTo>
                    <a:pt x="21088" y="2738"/>
                    <a:pt x="20860" y="2667"/>
                    <a:pt x="20654" y="2603"/>
                  </a:cubicBezTo>
                  <a:cubicBezTo>
                    <a:pt x="20447" y="2539"/>
                    <a:pt x="20262" y="2482"/>
                    <a:pt x="20047" y="2411"/>
                  </a:cubicBezTo>
                  <a:cubicBezTo>
                    <a:pt x="19831" y="2340"/>
                    <a:pt x="19584" y="2255"/>
                    <a:pt x="19335" y="2163"/>
                  </a:cubicBezTo>
                  <a:cubicBezTo>
                    <a:pt x="19085" y="2070"/>
                    <a:pt x="18832" y="1971"/>
                    <a:pt x="18586" y="1872"/>
                  </a:cubicBezTo>
                  <a:cubicBezTo>
                    <a:pt x="18339" y="1772"/>
                    <a:pt x="18099" y="1673"/>
                    <a:pt x="17880" y="1595"/>
                  </a:cubicBezTo>
                  <a:cubicBezTo>
                    <a:pt x="17661" y="1517"/>
                    <a:pt x="17464" y="1460"/>
                    <a:pt x="17257" y="1403"/>
                  </a:cubicBezTo>
                  <a:cubicBezTo>
                    <a:pt x="17051" y="1346"/>
                    <a:pt x="16835" y="1289"/>
                    <a:pt x="16610" y="1233"/>
                  </a:cubicBezTo>
                  <a:cubicBezTo>
                    <a:pt x="16385" y="1176"/>
                    <a:pt x="16151" y="1119"/>
                    <a:pt x="15907" y="1076"/>
                  </a:cubicBezTo>
                  <a:cubicBezTo>
                    <a:pt x="15664" y="1034"/>
                    <a:pt x="15411" y="1005"/>
                    <a:pt x="15161" y="977"/>
                  </a:cubicBezTo>
                  <a:cubicBezTo>
                    <a:pt x="14912" y="948"/>
                    <a:pt x="14665" y="920"/>
                    <a:pt x="14412" y="899"/>
                  </a:cubicBezTo>
                  <a:cubicBezTo>
                    <a:pt x="14160" y="877"/>
                    <a:pt x="13901" y="863"/>
                    <a:pt x="13642" y="856"/>
                  </a:cubicBezTo>
                  <a:cubicBezTo>
                    <a:pt x="13383" y="849"/>
                    <a:pt x="13124" y="849"/>
                    <a:pt x="12859" y="849"/>
                  </a:cubicBezTo>
                  <a:cubicBezTo>
                    <a:pt x="12594" y="849"/>
                    <a:pt x="12323" y="849"/>
                    <a:pt x="12051" y="849"/>
                  </a:cubicBezTo>
                  <a:cubicBezTo>
                    <a:pt x="11780" y="849"/>
                    <a:pt x="11509" y="849"/>
                    <a:pt x="11238" y="849"/>
                  </a:cubicBezTo>
                  <a:cubicBezTo>
                    <a:pt x="10966" y="849"/>
                    <a:pt x="10695" y="849"/>
                    <a:pt x="10427" y="849"/>
                  </a:cubicBezTo>
                  <a:cubicBezTo>
                    <a:pt x="10159" y="849"/>
                    <a:pt x="9894" y="849"/>
                    <a:pt x="9626" y="842"/>
                  </a:cubicBezTo>
                  <a:cubicBezTo>
                    <a:pt x="9358" y="835"/>
                    <a:pt x="9086" y="821"/>
                    <a:pt x="8827" y="799"/>
                  </a:cubicBezTo>
                  <a:cubicBezTo>
                    <a:pt x="8568" y="778"/>
                    <a:pt x="8322" y="750"/>
                    <a:pt x="8078" y="714"/>
                  </a:cubicBezTo>
                  <a:cubicBezTo>
                    <a:pt x="7835" y="679"/>
                    <a:pt x="7595" y="636"/>
                    <a:pt x="7357" y="601"/>
                  </a:cubicBezTo>
                  <a:cubicBezTo>
                    <a:pt x="7120" y="565"/>
                    <a:pt x="6886" y="537"/>
                    <a:pt x="6645" y="501"/>
                  </a:cubicBezTo>
                  <a:cubicBezTo>
                    <a:pt x="6405" y="466"/>
                    <a:pt x="6158" y="423"/>
                    <a:pt x="5933" y="395"/>
                  </a:cubicBezTo>
                  <a:cubicBezTo>
                    <a:pt x="5708" y="366"/>
                    <a:pt x="5505" y="352"/>
                    <a:pt x="5261" y="352"/>
                  </a:cubicBezTo>
                  <a:cubicBezTo>
                    <a:pt x="5018" y="352"/>
                    <a:pt x="4734" y="366"/>
                    <a:pt x="4438" y="437"/>
                  </a:cubicBezTo>
                  <a:cubicBezTo>
                    <a:pt x="4142" y="508"/>
                    <a:pt x="3834" y="636"/>
                    <a:pt x="3637" y="721"/>
                  </a:cubicBezTo>
                  <a:cubicBezTo>
                    <a:pt x="3440" y="806"/>
                    <a:pt x="3353" y="849"/>
                    <a:pt x="3267" y="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3943350" y="2171700"/>
              <a:ext cx="2476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08" y="14880"/>
                    <a:pt x="11815" y="8160"/>
                    <a:pt x="15415" y="4560"/>
                  </a:cubicBezTo>
                  <a:cubicBezTo>
                    <a:pt x="19015" y="960"/>
                    <a:pt x="20308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4017109" y="2241550"/>
              <a:ext cx="218341" cy="65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012" fill="norm" stroke="1" extrusionOk="0">
                  <a:moveTo>
                    <a:pt x="6470" y="2025"/>
                  </a:moveTo>
                  <a:cubicBezTo>
                    <a:pt x="4809" y="6075"/>
                    <a:pt x="3147" y="10125"/>
                    <a:pt x="1901" y="13500"/>
                  </a:cubicBezTo>
                  <a:cubicBezTo>
                    <a:pt x="655" y="16875"/>
                    <a:pt x="-176" y="19575"/>
                    <a:pt x="32" y="20588"/>
                  </a:cubicBezTo>
                  <a:cubicBezTo>
                    <a:pt x="239" y="21600"/>
                    <a:pt x="1486" y="20925"/>
                    <a:pt x="5224" y="17212"/>
                  </a:cubicBezTo>
                  <a:cubicBezTo>
                    <a:pt x="8962" y="13500"/>
                    <a:pt x="15193" y="6750"/>
                    <a:pt x="214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4539977" y="2235200"/>
              <a:ext cx="222524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1860" y="21600"/>
                  </a:moveTo>
                  <a:cubicBezTo>
                    <a:pt x="841" y="21600"/>
                    <a:pt x="-178" y="21600"/>
                    <a:pt x="26" y="19800"/>
                  </a:cubicBezTo>
                  <a:cubicBezTo>
                    <a:pt x="230" y="18000"/>
                    <a:pt x="1656" y="14400"/>
                    <a:pt x="5426" y="10800"/>
                  </a:cubicBezTo>
                  <a:cubicBezTo>
                    <a:pt x="9196" y="7200"/>
                    <a:pt x="15309" y="3600"/>
                    <a:pt x="214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4646083" y="2362200"/>
              <a:ext cx="192618" cy="56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2374" y="19200"/>
                  </a:moveTo>
                  <a:cubicBezTo>
                    <a:pt x="1187" y="20000"/>
                    <a:pt x="0" y="20800"/>
                    <a:pt x="0" y="21200"/>
                  </a:cubicBezTo>
                  <a:cubicBezTo>
                    <a:pt x="0" y="21600"/>
                    <a:pt x="1187" y="21600"/>
                    <a:pt x="4985" y="18000"/>
                  </a:cubicBezTo>
                  <a:cubicBezTo>
                    <a:pt x="8782" y="14400"/>
                    <a:pt x="15191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8032750" y="3337131"/>
              <a:ext cx="450850" cy="117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21370"/>
                  </a:moveTo>
                  <a:cubicBezTo>
                    <a:pt x="203" y="19441"/>
                    <a:pt x="406" y="17513"/>
                    <a:pt x="1166" y="15970"/>
                  </a:cubicBezTo>
                  <a:cubicBezTo>
                    <a:pt x="1927" y="14427"/>
                    <a:pt x="3245" y="13270"/>
                    <a:pt x="5375" y="11149"/>
                  </a:cubicBezTo>
                  <a:cubicBezTo>
                    <a:pt x="7504" y="9027"/>
                    <a:pt x="10445" y="5941"/>
                    <a:pt x="12676" y="4013"/>
                  </a:cubicBezTo>
                  <a:cubicBezTo>
                    <a:pt x="14907" y="2084"/>
                    <a:pt x="16428" y="1313"/>
                    <a:pt x="17797" y="734"/>
                  </a:cubicBezTo>
                  <a:cubicBezTo>
                    <a:pt x="19166" y="156"/>
                    <a:pt x="20383" y="-230"/>
                    <a:pt x="20789" y="156"/>
                  </a:cubicBezTo>
                  <a:cubicBezTo>
                    <a:pt x="21194" y="541"/>
                    <a:pt x="20789" y="1699"/>
                    <a:pt x="19420" y="3241"/>
                  </a:cubicBezTo>
                  <a:cubicBezTo>
                    <a:pt x="18051" y="4784"/>
                    <a:pt x="15718" y="6713"/>
                    <a:pt x="13386" y="8256"/>
                  </a:cubicBezTo>
                  <a:cubicBezTo>
                    <a:pt x="11054" y="9799"/>
                    <a:pt x="8721" y="10956"/>
                    <a:pt x="7200" y="12113"/>
                  </a:cubicBezTo>
                  <a:cubicBezTo>
                    <a:pt x="5679" y="13270"/>
                    <a:pt x="4969" y="14427"/>
                    <a:pt x="4969" y="15006"/>
                  </a:cubicBezTo>
                  <a:cubicBezTo>
                    <a:pt x="4969" y="15584"/>
                    <a:pt x="5679" y="15584"/>
                    <a:pt x="7707" y="14620"/>
                  </a:cubicBezTo>
                  <a:cubicBezTo>
                    <a:pt x="9735" y="13656"/>
                    <a:pt x="13082" y="11727"/>
                    <a:pt x="15008" y="10377"/>
                  </a:cubicBezTo>
                  <a:cubicBezTo>
                    <a:pt x="16935" y="9027"/>
                    <a:pt x="17442" y="8256"/>
                    <a:pt x="18152" y="7677"/>
                  </a:cubicBezTo>
                  <a:cubicBezTo>
                    <a:pt x="18862" y="7099"/>
                    <a:pt x="19775" y="6713"/>
                    <a:pt x="19673" y="7099"/>
                  </a:cubicBezTo>
                  <a:cubicBezTo>
                    <a:pt x="19572" y="7484"/>
                    <a:pt x="18456" y="8641"/>
                    <a:pt x="16428" y="10377"/>
                  </a:cubicBezTo>
                  <a:cubicBezTo>
                    <a:pt x="14400" y="12113"/>
                    <a:pt x="11459" y="14427"/>
                    <a:pt x="9279" y="15970"/>
                  </a:cubicBezTo>
                  <a:cubicBezTo>
                    <a:pt x="7099" y="17513"/>
                    <a:pt x="5679" y="18284"/>
                    <a:pt x="5527" y="18284"/>
                  </a:cubicBezTo>
                  <a:cubicBezTo>
                    <a:pt x="5375" y="18284"/>
                    <a:pt x="6490" y="17513"/>
                    <a:pt x="9076" y="16549"/>
                  </a:cubicBezTo>
                  <a:cubicBezTo>
                    <a:pt x="11662" y="15584"/>
                    <a:pt x="15718" y="14427"/>
                    <a:pt x="18051" y="13849"/>
                  </a:cubicBezTo>
                  <a:cubicBezTo>
                    <a:pt x="20383" y="13270"/>
                    <a:pt x="20992" y="13270"/>
                    <a:pt x="21600" y="13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9340596" y="3329516"/>
              <a:ext cx="387604" cy="83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95" fill="norm" stroke="1" extrusionOk="0">
                  <a:moveTo>
                    <a:pt x="1423" y="10800"/>
                  </a:moveTo>
                  <a:cubicBezTo>
                    <a:pt x="4358" y="7560"/>
                    <a:pt x="7293" y="4320"/>
                    <a:pt x="9758" y="2430"/>
                  </a:cubicBezTo>
                  <a:cubicBezTo>
                    <a:pt x="12223" y="540"/>
                    <a:pt x="14219" y="0"/>
                    <a:pt x="15745" y="0"/>
                  </a:cubicBezTo>
                  <a:cubicBezTo>
                    <a:pt x="17271" y="0"/>
                    <a:pt x="18327" y="540"/>
                    <a:pt x="18386" y="1890"/>
                  </a:cubicBezTo>
                  <a:cubicBezTo>
                    <a:pt x="18445" y="3240"/>
                    <a:pt x="17506" y="5400"/>
                    <a:pt x="14923" y="8100"/>
                  </a:cubicBezTo>
                  <a:cubicBezTo>
                    <a:pt x="12340" y="10800"/>
                    <a:pt x="8114" y="14040"/>
                    <a:pt x="5649" y="15930"/>
                  </a:cubicBezTo>
                  <a:cubicBezTo>
                    <a:pt x="3184" y="17820"/>
                    <a:pt x="2480" y="18360"/>
                    <a:pt x="1717" y="19170"/>
                  </a:cubicBezTo>
                  <a:cubicBezTo>
                    <a:pt x="954" y="19980"/>
                    <a:pt x="132" y="21060"/>
                    <a:pt x="14" y="21330"/>
                  </a:cubicBezTo>
                  <a:cubicBezTo>
                    <a:pt x="-103" y="21600"/>
                    <a:pt x="484" y="21060"/>
                    <a:pt x="2949" y="19170"/>
                  </a:cubicBezTo>
                  <a:cubicBezTo>
                    <a:pt x="5414" y="17280"/>
                    <a:pt x="9758" y="14040"/>
                    <a:pt x="12634" y="11610"/>
                  </a:cubicBezTo>
                  <a:cubicBezTo>
                    <a:pt x="15510" y="9180"/>
                    <a:pt x="16919" y="7560"/>
                    <a:pt x="17917" y="6480"/>
                  </a:cubicBezTo>
                  <a:cubicBezTo>
                    <a:pt x="18914" y="5400"/>
                    <a:pt x="19501" y="4860"/>
                    <a:pt x="20030" y="5670"/>
                  </a:cubicBezTo>
                  <a:cubicBezTo>
                    <a:pt x="20558" y="6480"/>
                    <a:pt x="21027" y="8640"/>
                    <a:pt x="21497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6" name="Drawing"/>
          <p:cNvGrpSpPr/>
          <p:nvPr/>
        </p:nvGrpSpPr>
        <p:grpSpPr>
          <a:xfrm>
            <a:off x="388522" y="1079499"/>
            <a:ext cx="12552779" cy="7950201"/>
            <a:chOff x="0" y="0"/>
            <a:chExt cx="12552777" cy="7950200"/>
          </a:xfrm>
        </p:grpSpPr>
        <p:sp>
          <p:nvSpPr>
            <p:cNvPr id="2264" name="Line"/>
            <p:cNvSpPr/>
            <p:nvPr/>
          </p:nvSpPr>
          <p:spPr>
            <a:xfrm>
              <a:off x="133174" y="680861"/>
              <a:ext cx="230869" cy="38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41" fill="norm" stroke="1" extrusionOk="0">
                  <a:moveTo>
                    <a:pt x="2264" y="2387"/>
                  </a:moveTo>
                  <a:cubicBezTo>
                    <a:pt x="1086" y="2739"/>
                    <a:pt x="-92" y="3092"/>
                    <a:pt x="6" y="3385"/>
                  </a:cubicBezTo>
                  <a:cubicBezTo>
                    <a:pt x="104" y="3679"/>
                    <a:pt x="1479" y="3913"/>
                    <a:pt x="4424" y="3679"/>
                  </a:cubicBezTo>
                  <a:cubicBezTo>
                    <a:pt x="7370" y="3444"/>
                    <a:pt x="11886" y="2739"/>
                    <a:pt x="14733" y="2211"/>
                  </a:cubicBezTo>
                  <a:cubicBezTo>
                    <a:pt x="17581" y="1683"/>
                    <a:pt x="18759" y="1331"/>
                    <a:pt x="19741" y="979"/>
                  </a:cubicBezTo>
                  <a:cubicBezTo>
                    <a:pt x="20723" y="626"/>
                    <a:pt x="21508" y="274"/>
                    <a:pt x="21410" y="98"/>
                  </a:cubicBezTo>
                  <a:cubicBezTo>
                    <a:pt x="21312" y="-78"/>
                    <a:pt x="20330" y="-78"/>
                    <a:pt x="18072" y="626"/>
                  </a:cubicBezTo>
                  <a:cubicBezTo>
                    <a:pt x="15813" y="1331"/>
                    <a:pt x="12279" y="2739"/>
                    <a:pt x="10119" y="3679"/>
                  </a:cubicBezTo>
                  <a:cubicBezTo>
                    <a:pt x="7959" y="4618"/>
                    <a:pt x="7173" y="5087"/>
                    <a:pt x="6781" y="5615"/>
                  </a:cubicBezTo>
                  <a:cubicBezTo>
                    <a:pt x="6388" y="6144"/>
                    <a:pt x="6388" y="6731"/>
                    <a:pt x="6977" y="7024"/>
                  </a:cubicBezTo>
                  <a:cubicBezTo>
                    <a:pt x="7566" y="7318"/>
                    <a:pt x="8744" y="7318"/>
                    <a:pt x="9923" y="7318"/>
                  </a:cubicBezTo>
                  <a:cubicBezTo>
                    <a:pt x="11101" y="7318"/>
                    <a:pt x="12279" y="7318"/>
                    <a:pt x="12770" y="7611"/>
                  </a:cubicBezTo>
                  <a:cubicBezTo>
                    <a:pt x="13261" y="7905"/>
                    <a:pt x="13064" y="8492"/>
                    <a:pt x="11395" y="9783"/>
                  </a:cubicBezTo>
                  <a:cubicBezTo>
                    <a:pt x="9726" y="11074"/>
                    <a:pt x="6584" y="13070"/>
                    <a:pt x="4424" y="14772"/>
                  </a:cubicBezTo>
                  <a:cubicBezTo>
                    <a:pt x="2264" y="16474"/>
                    <a:pt x="1086" y="17883"/>
                    <a:pt x="497" y="18881"/>
                  </a:cubicBezTo>
                  <a:cubicBezTo>
                    <a:pt x="-92" y="19879"/>
                    <a:pt x="-92" y="20465"/>
                    <a:pt x="1086" y="20876"/>
                  </a:cubicBezTo>
                  <a:cubicBezTo>
                    <a:pt x="2264" y="21287"/>
                    <a:pt x="4621" y="21522"/>
                    <a:pt x="7272" y="21170"/>
                  </a:cubicBezTo>
                  <a:cubicBezTo>
                    <a:pt x="9923" y="20818"/>
                    <a:pt x="12868" y="19879"/>
                    <a:pt x="15813" y="18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348077" y="860337"/>
              <a:ext cx="234951" cy="164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fill="norm" stroke="1" extrusionOk="0">
                  <a:moveTo>
                    <a:pt x="0" y="4523"/>
                  </a:moveTo>
                  <a:cubicBezTo>
                    <a:pt x="778" y="3429"/>
                    <a:pt x="1557" y="2336"/>
                    <a:pt x="2822" y="2199"/>
                  </a:cubicBezTo>
                  <a:cubicBezTo>
                    <a:pt x="4086" y="2062"/>
                    <a:pt x="5838" y="2883"/>
                    <a:pt x="6519" y="5617"/>
                  </a:cubicBezTo>
                  <a:cubicBezTo>
                    <a:pt x="7200" y="8351"/>
                    <a:pt x="6811" y="12999"/>
                    <a:pt x="6227" y="15870"/>
                  </a:cubicBezTo>
                  <a:cubicBezTo>
                    <a:pt x="5643" y="18741"/>
                    <a:pt x="4865" y="19834"/>
                    <a:pt x="3989" y="20518"/>
                  </a:cubicBezTo>
                  <a:cubicBezTo>
                    <a:pt x="3114" y="21202"/>
                    <a:pt x="2141" y="21475"/>
                    <a:pt x="1849" y="20791"/>
                  </a:cubicBezTo>
                  <a:cubicBezTo>
                    <a:pt x="1557" y="20108"/>
                    <a:pt x="1946" y="18467"/>
                    <a:pt x="4086" y="15186"/>
                  </a:cubicBezTo>
                  <a:cubicBezTo>
                    <a:pt x="6227" y="11905"/>
                    <a:pt x="10119" y="6984"/>
                    <a:pt x="12454" y="3976"/>
                  </a:cubicBezTo>
                  <a:cubicBezTo>
                    <a:pt x="14789" y="969"/>
                    <a:pt x="15568" y="-125"/>
                    <a:pt x="15762" y="12"/>
                  </a:cubicBezTo>
                  <a:cubicBezTo>
                    <a:pt x="15957" y="148"/>
                    <a:pt x="15568" y="1516"/>
                    <a:pt x="14886" y="3429"/>
                  </a:cubicBezTo>
                  <a:cubicBezTo>
                    <a:pt x="14205" y="5343"/>
                    <a:pt x="13232" y="7804"/>
                    <a:pt x="13135" y="10265"/>
                  </a:cubicBezTo>
                  <a:cubicBezTo>
                    <a:pt x="13038" y="12726"/>
                    <a:pt x="13816" y="15186"/>
                    <a:pt x="15373" y="16690"/>
                  </a:cubicBezTo>
                  <a:cubicBezTo>
                    <a:pt x="16930" y="18194"/>
                    <a:pt x="19265" y="18741"/>
                    <a:pt x="21600" y="19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182977" y="1136649"/>
              <a:ext cx="266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57" y="17018"/>
                    <a:pt x="8914" y="12436"/>
                    <a:pt x="12514" y="8836"/>
                  </a:cubicBezTo>
                  <a:cubicBezTo>
                    <a:pt x="16114" y="5236"/>
                    <a:pt x="18857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327896" y="1098549"/>
              <a:ext cx="217032" cy="95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242" fill="norm" stroke="1" extrusionOk="0">
                  <a:moveTo>
                    <a:pt x="1999" y="16904"/>
                  </a:moveTo>
                  <a:cubicBezTo>
                    <a:pt x="951" y="18783"/>
                    <a:pt x="-98" y="20661"/>
                    <a:pt x="7" y="21130"/>
                  </a:cubicBezTo>
                  <a:cubicBezTo>
                    <a:pt x="112" y="21600"/>
                    <a:pt x="1370" y="20661"/>
                    <a:pt x="5145" y="16904"/>
                  </a:cubicBezTo>
                  <a:cubicBezTo>
                    <a:pt x="8919" y="13148"/>
                    <a:pt x="15211" y="6574"/>
                    <a:pt x="215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678277" y="857249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735427" y="996949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1400060" y="717549"/>
              <a:ext cx="8468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966"/>
                    <a:pt x="0" y="9931"/>
                    <a:pt x="0" y="13531"/>
                  </a:cubicBezTo>
                  <a:cubicBezTo>
                    <a:pt x="0" y="17131"/>
                    <a:pt x="10800" y="193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1391179" y="690033"/>
              <a:ext cx="214199" cy="346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39" fill="norm" stroke="1" extrusionOk="0">
                  <a:moveTo>
                    <a:pt x="1101" y="17912"/>
                  </a:moveTo>
                  <a:cubicBezTo>
                    <a:pt x="465" y="17385"/>
                    <a:pt x="-170" y="16859"/>
                    <a:pt x="42" y="16529"/>
                  </a:cubicBezTo>
                  <a:cubicBezTo>
                    <a:pt x="254" y="16200"/>
                    <a:pt x="1312" y="16068"/>
                    <a:pt x="3536" y="14817"/>
                  </a:cubicBezTo>
                  <a:cubicBezTo>
                    <a:pt x="5759" y="13566"/>
                    <a:pt x="9148" y="11195"/>
                    <a:pt x="11689" y="8759"/>
                  </a:cubicBezTo>
                  <a:cubicBezTo>
                    <a:pt x="14230" y="6322"/>
                    <a:pt x="15924" y="3820"/>
                    <a:pt x="17089" y="2239"/>
                  </a:cubicBezTo>
                  <a:cubicBezTo>
                    <a:pt x="18254" y="659"/>
                    <a:pt x="18889" y="0"/>
                    <a:pt x="19206" y="0"/>
                  </a:cubicBezTo>
                  <a:cubicBezTo>
                    <a:pt x="19524" y="0"/>
                    <a:pt x="19524" y="659"/>
                    <a:pt x="19524" y="3754"/>
                  </a:cubicBezTo>
                  <a:cubicBezTo>
                    <a:pt x="19524" y="6849"/>
                    <a:pt x="19524" y="12380"/>
                    <a:pt x="19524" y="15476"/>
                  </a:cubicBezTo>
                  <a:cubicBezTo>
                    <a:pt x="19524" y="18571"/>
                    <a:pt x="19524" y="19229"/>
                    <a:pt x="19524" y="19954"/>
                  </a:cubicBezTo>
                  <a:cubicBezTo>
                    <a:pt x="19524" y="20678"/>
                    <a:pt x="19524" y="21468"/>
                    <a:pt x="19736" y="21534"/>
                  </a:cubicBezTo>
                  <a:cubicBezTo>
                    <a:pt x="19948" y="21600"/>
                    <a:pt x="20371" y="20941"/>
                    <a:pt x="20689" y="20480"/>
                  </a:cubicBezTo>
                  <a:cubicBezTo>
                    <a:pt x="21006" y="20020"/>
                    <a:pt x="21218" y="19756"/>
                    <a:pt x="21430" y="19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1726027" y="800099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1745077" y="977899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2011777" y="607179"/>
              <a:ext cx="247651" cy="390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9540"/>
                  </a:moveTo>
                  <a:cubicBezTo>
                    <a:pt x="3323" y="8378"/>
                    <a:pt x="6646" y="7217"/>
                    <a:pt x="8954" y="5882"/>
                  </a:cubicBezTo>
                  <a:cubicBezTo>
                    <a:pt x="11262" y="4546"/>
                    <a:pt x="12554" y="3036"/>
                    <a:pt x="13292" y="1933"/>
                  </a:cubicBezTo>
                  <a:cubicBezTo>
                    <a:pt x="14031" y="830"/>
                    <a:pt x="14215" y="133"/>
                    <a:pt x="13938" y="17"/>
                  </a:cubicBezTo>
                  <a:cubicBezTo>
                    <a:pt x="13662" y="-99"/>
                    <a:pt x="12923" y="366"/>
                    <a:pt x="12185" y="2224"/>
                  </a:cubicBezTo>
                  <a:cubicBezTo>
                    <a:pt x="11446" y="4082"/>
                    <a:pt x="10708" y="7333"/>
                    <a:pt x="10338" y="10585"/>
                  </a:cubicBezTo>
                  <a:cubicBezTo>
                    <a:pt x="9969" y="13836"/>
                    <a:pt x="9969" y="17088"/>
                    <a:pt x="9969" y="19004"/>
                  </a:cubicBezTo>
                  <a:cubicBezTo>
                    <a:pt x="9969" y="20920"/>
                    <a:pt x="9969" y="21501"/>
                    <a:pt x="9877" y="21443"/>
                  </a:cubicBezTo>
                  <a:cubicBezTo>
                    <a:pt x="9785" y="21385"/>
                    <a:pt x="9600" y="20688"/>
                    <a:pt x="9600" y="19411"/>
                  </a:cubicBezTo>
                  <a:cubicBezTo>
                    <a:pt x="9600" y="18133"/>
                    <a:pt x="9785" y="16275"/>
                    <a:pt x="10431" y="15114"/>
                  </a:cubicBezTo>
                  <a:cubicBezTo>
                    <a:pt x="11077" y="13953"/>
                    <a:pt x="12185" y="13488"/>
                    <a:pt x="13015" y="13488"/>
                  </a:cubicBezTo>
                  <a:cubicBezTo>
                    <a:pt x="13846" y="13488"/>
                    <a:pt x="14400" y="13953"/>
                    <a:pt x="15138" y="14707"/>
                  </a:cubicBezTo>
                  <a:cubicBezTo>
                    <a:pt x="15877" y="15462"/>
                    <a:pt x="16800" y="16507"/>
                    <a:pt x="17908" y="17378"/>
                  </a:cubicBezTo>
                  <a:cubicBezTo>
                    <a:pt x="19015" y="18249"/>
                    <a:pt x="20308" y="18946"/>
                    <a:pt x="21600" y="19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2295724" y="796721"/>
              <a:ext cx="154204" cy="160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0729" fill="norm" stroke="1" extrusionOk="0">
                  <a:moveTo>
                    <a:pt x="4565" y="4538"/>
                  </a:moveTo>
                  <a:cubicBezTo>
                    <a:pt x="6005" y="4538"/>
                    <a:pt x="7445" y="4538"/>
                    <a:pt x="8741" y="3581"/>
                  </a:cubicBezTo>
                  <a:cubicBezTo>
                    <a:pt x="10037" y="2624"/>
                    <a:pt x="11189" y="710"/>
                    <a:pt x="10901" y="163"/>
                  </a:cubicBezTo>
                  <a:cubicBezTo>
                    <a:pt x="10613" y="-384"/>
                    <a:pt x="8885" y="436"/>
                    <a:pt x="6581" y="2760"/>
                  </a:cubicBezTo>
                  <a:cubicBezTo>
                    <a:pt x="4277" y="5084"/>
                    <a:pt x="1397" y="8912"/>
                    <a:pt x="389" y="12330"/>
                  </a:cubicBezTo>
                  <a:cubicBezTo>
                    <a:pt x="-619" y="15748"/>
                    <a:pt x="245" y="18755"/>
                    <a:pt x="3989" y="19986"/>
                  </a:cubicBezTo>
                  <a:cubicBezTo>
                    <a:pt x="7733" y="21216"/>
                    <a:pt x="14357" y="20669"/>
                    <a:pt x="20981" y="20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2456753" y="812288"/>
              <a:ext cx="151925" cy="125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047" fill="norm" stroke="1" extrusionOk="0">
                  <a:moveTo>
                    <a:pt x="11474" y="3272"/>
                  </a:moveTo>
                  <a:cubicBezTo>
                    <a:pt x="10586" y="1856"/>
                    <a:pt x="9698" y="439"/>
                    <a:pt x="8515" y="85"/>
                  </a:cubicBezTo>
                  <a:cubicBezTo>
                    <a:pt x="7331" y="-269"/>
                    <a:pt x="5852" y="439"/>
                    <a:pt x="4224" y="2918"/>
                  </a:cubicBezTo>
                  <a:cubicBezTo>
                    <a:pt x="2597" y="5397"/>
                    <a:pt x="822" y="9646"/>
                    <a:pt x="230" y="12656"/>
                  </a:cubicBezTo>
                  <a:cubicBezTo>
                    <a:pt x="-362" y="15665"/>
                    <a:pt x="230" y="17436"/>
                    <a:pt x="1561" y="17967"/>
                  </a:cubicBezTo>
                  <a:cubicBezTo>
                    <a:pt x="2893" y="18498"/>
                    <a:pt x="4964" y="17790"/>
                    <a:pt x="6443" y="16728"/>
                  </a:cubicBezTo>
                  <a:cubicBezTo>
                    <a:pt x="7923" y="15665"/>
                    <a:pt x="8811" y="14249"/>
                    <a:pt x="9698" y="12479"/>
                  </a:cubicBezTo>
                  <a:cubicBezTo>
                    <a:pt x="10586" y="10708"/>
                    <a:pt x="11474" y="8583"/>
                    <a:pt x="11770" y="8406"/>
                  </a:cubicBezTo>
                  <a:cubicBezTo>
                    <a:pt x="12065" y="8229"/>
                    <a:pt x="11770" y="10000"/>
                    <a:pt x="11622" y="11770"/>
                  </a:cubicBezTo>
                  <a:cubicBezTo>
                    <a:pt x="11474" y="13541"/>
                    <a:pt x="11474" y="15311"/>
                    <a:pt x="11917" y="17082"/>
                  </a:cubicBezTo>
                  <a:cubicBezTo>
                    <a:pt x="12361" y="18852"/>
                    <a:pt x="13249" y="20623"/>
                    <a:pt x="14876" y="20977"/>
                  </a:cubicBezTo>
                  <a:cubicBezTo>
                    <a:pt x="16504" y="21331"/>
                    <a:pt x="18871" y="20269"/>
                    <a:pt x="21238" y="19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2665827" y="615949"/>
              <a:ext cx="63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200"/>
                    <a:pt x="7200" y="10400"/>
                    <a:pt x="3600" y="14000"/>
                  </a:cubicBezTo>
                  <a:cubicBezTo>
                    <a:pt x="0" y="17600"/>
                    <a:pt x="0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2787488" y="628649"/>
              <a:ext cx="87890" cy="306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99" fill="norm" stroke="1" extrusionOk="0">
                  <a:moveTo>
                    <a:pt x="13640" y="0"/>
                  </a:moveTo>
                  <a:cubicBezTo>
                    <a:pt x="10040" y="3107"/>
                    <a:pt x="6440" y="6214"/>
                    <a:pt x="4125" y="9395"/>
                  </a:cubicBezTo>
                  <a:cubicBezTo>
                    <a:pt x="1811" y="12575"/>
                    <a:pt x="783" y="15830"/>
                    <a:pt x="268" y="17827"/>
                  </a:cubicBezTo>
                  <a:cubicBezTo>
                    <a:pt x="-246" y="19825"/>
                    <a:pt x="-246" y="20564"/>
                    <a:pt x="2325" y="21008"/>
                  </a:cubicBezTo>
                  <a:cubicBezTo>
                    <a:pt x="4897" y="21452"/>
                    <a:pt x="10040" y="21600"/>
                    <a:pt x="13640" y="21008"/>
                  </a:cubicBezTo>
                  <a:cubicBezTo>
                    <a:pt x="17240" y="20416"/>
                    <a:pt x="19297" y="19085"/>
                    <a:pt x="21354" y="17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2761077" y="608469"/>
              <a:ext cx="215901" cy="280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15677"/>
                  </a:moveTo>
                  <a:cubicBezTo>
                    <a:pt x="3176" y="13404"/>
                    <a:pt x="6353" y="11130"/>
                    <a:pt x="8894" y="8775"/>
                  </a:cubicBezTo>
                  <a:cubicBezTo>
                    <a:pt x="11435" y="6420"/>
                    <a:pt x="13341" y="3984"/>
                    <a:pt x="14718" y="2360"/>
                  </a:cubicBezTo>
                  <a:cubicBezTo>
                    <a:pt x="16094" y="736"/>
                    <a:pt x="16941" y="-76"/>
                    <a:pt x="17259" y="5"/>
                  </a:cubicBezTo>
                  <a:cubicBezTo>
                    <a:pt x="17576" y="86"/>
                    <a:pt x="17365" y="1061"/>
                    <a:pt x="16941" y="3253"/>
                  </a:cubicBezTo>
                  <a:cubicBezTo>
                    <a:pt x="16518" y="5446"/>
                    <a:pt x="15882" y="8856"/>
                    <a:pt x="15459" y="10968"/>
                  </a:cubicBezTo>
                  <a:cubicBezTo>
                    <a:pt x="15035" y="13079"/>
                    <a:pt x="14824" y="13891"/>
                    <a:pt x="14612" y="14865"/>
                  </a:cubicBezTo>
                  <a:cubicBezTo>
                    <a:pt x="14400" y="15840"/>
                    <a:pt x="14188" y="16977"/>
                    <a:pt x="14188" y="17139"/>
                  </a:cubicBezTo>
                  <a:cubicBezTo>
                    <a:pt x="14188" y="17301"/>
                    <a:pt x="14400" y="16489"/>
                    <a:pt x="14824" y="15677"/>
                  </a:cubicBezTo>
                  <a:cubicBezTo>
                    <a:pt x="15247" y="14865"/>
                    <a:pt x="15882" y="14053"/>
                    <a:pt x="16729" y="13404"/>
                  </a:cubicBezTo>
                  <a:cubicBezTo>
                    <a:pt x="17576" y="12754"/>
                    <a:pt x="18635" y="12267"/>
                    <a:pt x="19482" y="12673"/>
                  </a:cubicBezTo>
                  <a:cubicBezTo>
                    <a:pt x="20329" y="13079"/>
                    <a:pt x="20965" y="14378"/>
                    <a:pt x="21282" y="16002"/>
                  </a:cubicBezTo>
                  <a:cubicBezTo>
                    <a:pt x="21600" y="17626"/>
                    <a:pt x="21600" y="19575"/>
                    <a:pt x="2160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3015077" y="782210"/>
              <a:ext cx="122768" cy="394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7821" y="626"/>
                  </a:moveTo>
                  <a:cubicBezTo>
                    <a:pt x="7821" y="1201"/>
                    <a:pt x="7821" y="1775"/>
                    <a:pt x="8752" y="2120"/>
                  </a:cubicBezTo>
                  <a:cubicBezTo>
                    <a:pt x="9683" y="2465"/>
                    <a:pt x="11545" y="2579"/>
                    <a:pt x="13221" y="2350"/>
                  </a:cubicBezTo>
                  <a:cubicBezTo>
                    <a:pt x="14897" y="2120"/>
                    <a:pt x="16386" y="1545"/>
                    <a:pt x="17503" y="971"/>
                  </a:cubicBezTo>
                  <a:cubicBezTo>
                    <a:pt x="18621" y="396"/>
                    <a:pt x="19366" y="-178"/>
                    <a:pt x="19738" y="52"/>
                  </a:cubicBezTo>
                  <a:cubicBezTo>
                    <a:pt x="20110" y="282"/>
                    <a:pt x="20110" y="1316"/>
                    <a:pt x="20483" y="3843"/>
                  </a:cubicBezTo>
                  <a:cubicBezTo>
                    <a:pt x="20855" y="6371"/>
                    <a:pt x="21600" y="10392"/>
                    <a:pt x="21600" y="13379"/>
                  </a:cubicBezTo>
                  <a:cubicBezTo>
                    <a:pt x="21600" y="16367"/>
                    <a:pt x="20855" y="18320"/>
                    <a:pt x="20110" y="19584"/>
                  </a:cubicBezTo>
                  <a:cubicBezTo>
                    <a:pt x="19366" y="20848"/>
                    <a:pt x="18621" y="21422"/>
                    <a:pt x="15641" y="21422"/>
                  </a:cubicBezTo>
                  <a:cubicBezTo>
                    <a:pt x="12662" y="21422"/>
                    <a:pt x="7448" y="20848"/>
                    <a:pt x="4469" y="20273"/>
                  </a:cubicBezTo>
                  <a:cubicBezTo>
                    <a:pt x="1490" y="19699"/>
                    <a:pt x="745" y="19124"/>
                    <a:pt x="0" y="18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1433927" y="1625600"/>
              <a:ext cx="254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580"/>
                    <a:pt x="7200" y="11160"/>
                    <a:pt x="10800" y="14760"/>
                  </a:cubicBezTo>
                  <a:cubicBezTo>
                    <a:pt x="14400" y="18360"/>
                    <a:pt x="18000" y="199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1400495" y="1530995"/>
              <a:ext cx="238896" cy="348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302" fill="norm" stroke="1" extrusionOk="0">
                  <a:moveTo>
                    <a:pt x="706" y="5781"/>
                  </a:moveTo>
                  <a:cubicBezTo>
                    <a:pt x="148" y="5005"/>
                    <a:pt x="-411" y="4229"/>
                    <a:pt x="427" y="3130"/>
                  </a:cubicBezTo>
                  <a:cubicBezTo>
                    <a:pt x="1265" y="2030"/>
                    <a:pt x="3499" y="607"/>
                    <a:pt x="6386" y="155"/>
                  </a:cubicBezTo>
                  <a:cubicBezTo>
                    <a:pt x="9272" y="-298"/>
                    <a:pt x="12810" y="219"/>
                    <a:pt x="15696" y="2030"/>
                  </a:cubicBezTo>
                  <a:cubicBezTo>
                    <a:pt x="18582" y="3841"/>
                    <a:pt x="20817" y="6945"/>
                    <a:pt x="21003" y="9855"/>
                  </a:cubicBezTo>
                  <a:cubicBezTo>
                    <a:pt x="21189" y="12765"/>
                    <a:pt x="19327" y="15482"/>
                    <a:pt x="16906" y="17357"/>
                  </a:cubicBezTo>
                  <a:cubicBezTo>
                    <a:pt x="14486" y="19233"/>
                    <a:pt x="11506" y="20267"/>
                    <a:pt x="8527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1776827" y="163830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1783177" y="180975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2104292" y="1625104"/>
              <a:ext cx="142436" cy="180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08" fill="norm" stroke="1" extrusionOk="0">
                  <a:moveTo>
                    <a:pt x="1363" y="6841"/>
                  </a:moveTo>
                  <a:cubicBezTo>
                    <a:pt x="1046" y="10859"/>
                    <a:pt x="728" y="14878"/>
                    <a:pt x="569" y="17515"/>
                  </a:cubicBezTo>
                  <a:cubicBezTo>
                    <a:pt x="410" y="20152"/>
                    <a:pt x="410" y="21408"/>
                    <a:pt x="251" y="21408"/>
                  </a:cubicBezTo>
                  <a:cubicBezTo>
                    <a:pt x="93" y="21408"/>
                    <a:pt x="-225" y="20152"/>
                    <a:pt x="251" y="16761"/>
                  </a:cubicBezTo>
                  <a:cubicBezTo>
                    <a:pt x="728" y="13371"/>
                    <a:pt x="1999" y="7845"/>
                    <a:pt x="3110" y="4580"/>
                  </a:cubicBezTo>
                  <a:cubicBezTo>
                    <a:pt x="4222" y="1315"/>
                    <a:pt x="5175" y="310"/>
                    <a:pt x="7081" y="59"/>
                  </a:cubicBezTo>
                  <a:cubicBezTo>
                    <a:pt x="8987" y="-192"/>
                    <a:pt x="11846" y="310"/>
                    <a:pt x="14069" y="2571"/>
                  </a:cubicBezTo>
                  <a:cubicBezTo>
                    <a:pt x="16293" y="4831"/>
                    <a:pt x="17881" y="8850"/>
                    <a:pt x="18993" y="12241"/>
                  </a:cubicBezTo>
                  <a:cubicBezTo>
                    <a:pt x="20104" y="15631"/>
                    <a:pt x="20740" y="18394"/>
                    <a:pt x="21375" y="21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2286564" y="1631949"/>
              <a:ext cx="98729" cy="146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1" h="20720" fill="norm" stroke="1" extrusionOk="0">
                  <a:moveTo>
                    <a:pt x="12862" y="6300"/>
                  </a:moveTo>
                  <a:cubicBezTo>
                    <a:pt x="13303" y="4800"/>
                    <a:pt x="13744" y="3300"/>
                    <a:pt x="12642" y="3000"/>
                  </a:cubicBezTo>
                  <a:cubicBezTo>
                    <a:pt x="11540" y="2700"/>
                    <a:pt x="8895" y="3600"/>
                    <a:pt x="6471" y="5700"/>
                  </a:cubicBezTo>
                  <a:cubicBezTo>
                    <a:pt x="4046" y="7800"/>
                    <a:pt x="1842" y="11100"/>
                    <a:pt x="740" y="13650"/>
                  </a:cubicBezTo>
                  <a:cubicBezTo>
                    <a:pt x="-362" y="16200"/>
                    <a:pt x="-362" y="18000"/>
                    <a:pt x="1622" y="19350"/>
                  </a:cubicBezTo>
                  <a:cubicBezTo>
                    <a:pt x="3605" y="20700"/>
                    <a:pt x="7573" y="21600"/>
                    <a:pt x="11320" y="19350"/>
                  </a:cubicBezTo>
                  <a:cubicBezTo>
                    <a:pt x="15067" y="17100"/>
                    <a:pt x="18593" y="11700"/>
                    <a:pt x="19916" y="8250"/>
                  </a:cubicBezTo>
                  <a:cubicBezTo>
                    <a:pt x="21238" y="4800"/>
                    <a:pt x="20356" y="3300"/>
                    <a:pt x="18814" y="2400"/>
                  </a:cubicBezTo>
                  <a:cubicBezTo>
                    <a:pt x="17271" y="1500"/>
                    <a:pt x="15067" y="1200"/>
                    <a:pt x="13744" y="900"/>
                  </a:cubicBezTo>
                  <a:cubicBezTo>
                    <a:pt x="12422" y="600"/>
                    <a:pt x="11981" y="300"/>
                    <a:pt x="115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2488821" y="1447799"/>
              <a:ext cx="88107" cy="323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30" fill="norm" stroke="1" extrusionOk="0">
                  <a:moveTo>
                    <a:pt x="7521" y="0"/>
                  </a:moveTo>
                  <a:cubicBezTo>
                    <a:pt x="4950" y="3787"/>
                    <a:pt x="2378" y="7574"/>
                    <a:pt x="1093" y="10800"/>
                  </a:cubicBezTo>
                  <a:cubicBezTo>
                    <a:pt x="-193" y="14026"/>
                    <a:pt x="-193" y="16691"/>
                    <a:pt x="321" y="18444"/>
                  </a:cubicBezTo>
                  <a:cubicBezTo>
                    <a:pt x="836" y="20197"/>
                    <a:pt x="1864" y="21039"/>
                    <a:pt x="4950" y="21319"/>
                  </a:cubicBezTo>
                  <a:cubicBezTo>
                    <a:pt x="8036" y="21600"/>
                    <a:pt x="13178" y="21319"/>
                    <a:pt x="16264" y="20758"/>
                  </a:cubicBezTo>
                  <a:cubicBezTo>
                    <a:pt x="19350" y="20197"/>
                    <a:pt x="20378" y="19356"/>
                    <a:pt x="21407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2449927" y="1619250"/>
              <a:ext cx="1206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2856327" y="1407395"/>
              <a:ext cx="254001" cy="402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10530"/>
                  </a:moveTo>
                  <a:cubicBezTo>
                    <a:pt x="3060" y="9075"/>
                    <a:pt x="6120" y="7620"/>
                    <a:pt x="8370" y="6277"/>
                  </a:cubicBezTo>
                  <a:cubicBezTo>
                    <a:pt x="10620" y="4934"/>
                    <a:pt x="12060" y="3703"/>
                    <a:pt x="12960" y="2584"/>
                  </a:cubicBezTo>
                  <a:cubicBezTo>
                    <a:pt x="13860" y="1465"/>
                    <a:pt x="14220" y="458"/>
                    <a:pt x="13950" y="122"/>
                  </a:cubicBezTo>
                  <a:cubicBezTo>
                    <a:pt x="13680" y="-214"/>
                    <a:pt x="12780" y="122"/>
                    <a:pt x="11790" y="1409"/>
                  </a:cubicBezTo>
                  <a:cubicBezTo>
                    <a:pt x="10800" y="2696"/>
                    <a:pt x="9720" y="4934"/>
                    <a:pt x="9270" y="7956"/>
                  </a:cubicBezTo>
                  <a:cubicBezTo>
                    <a:pt x="8820" y="10978"/>
                    <a:pt x="9000" y="14783"/>
                    <a:pt x="9180" y="16965"/>
                  </a:cubicBezTo>
                  <a:cubicBezTo>
                    <a:pt x="9360" y="19148"/>
                    <a:pt x="9540" y="19707"/>
                    <a:pt x="9810" y="20267"/>
                  </a:cubicBezTo>
                  <a:cubicBezTo>
                    <a:pt x="10080" y="20826"/>
                    <a:pt x="10440" y="21386"/>
                    <a:pt x="10620" y="21274"/>
                  </a:cubicBezTo>
                  <a:cubicBezTo>
                    <a:pt x="10800" y="21162"/>
                    <a:pt x="10800" y="20379"/>
                    <a:pt x="10800" y="19092"/>
                  </a:cubicBezTo>
                  <a:cubicBezTo>
                    <a:pt x="10800" y="17805"/>
                    <a:pt x="10800" y="16014"/>
                    <a:pt x="10980" y="14839"/>
                  </a:cubicBezTo>
                  <a:cubicBezTo>
                    <a:pt x="11160" y="13664"/>
                    <a:pt x="11520" y="13104"/>
                    <a:pt x="12240" y="12768"/>
                  </a:cubicBezTo>
                  <a:cubicBezTo>
                    <a:pt x="12960" y="12433"/>
                    <a:pt x="14040" y="12321"/>
                    <a:pt x="15120" y="12768"/>
                  </a:cubicBezTo>
                  <a:cubicBezTo>
                    <a:pt x="16200" y="13216"/>
                    <a:pt x="17280" y="14223"/>
                    <a:pt x="18360" y="15342"/>
                  </a:cubicBezTo>
                  <a:cubicBezTo>
                    <a:pt x="19440" y="16462"/>
                    <a:pt x="20520" y="17693"/>
                    <a:pt x="21600" y="18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3150808" y="1611046"/>
              <a:ext cx="118270" cy="154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272" fill="norm" stroke="1" extrusionOk="0">
                  <a:moveTo>
                    <a:pt x="1848" y="8137"/>
                  </a:moveTo>
                  <a:cubicBezTo>
                    <a:pt x="3742" y="8137"/>
                    <a:pt x="5637" y="8137"/>
                    <a:pt x="7721" y="7407"/>
                  </a:cubicBezTo>
                  <a:cubicBezTo>
                    <a:pt x="9806" y="6677"/>
                    <a:pt x="12079" y="5218"/>
                    <a:pt x="13406" y="3758"/>
                  </a:cubicBezTo>
                  <a:cubicBezTo>
                    <a:pt x="14732" y="2299"/>
                    <a:pt x="15111" y="840"/>
                    <a:pt x="14353" y="256"/>
                  </a:cubicBezTo>
                  <a:cubicBezTo>
                    <a:pt x="13595" y="-328"/>
                    <a:pt x="11700" y="-36"/>
                    <a:pt x="9048" y="2445"/>
                  </a:cubicBezTo>
                  <a:cubicBezTo>
                    <a:pt x="6395" y="4926"/>
                    <a:pt x="2985" y="9596"/>
                    <a:pt x="1279" y="12807"/>
                  </a:cubicBezTo>
                  <a:cubicBezTo>
                    <a:pt x="-426" y="16018"/>
                    <a:pt x="-426" y="17769"/>
                    <a:pt x="1279" y="19083"/>
                  </a:cubicBezTo>
                  <a:cubicBezTo>
                    <a:pt x="2985" y="20396"/>
                    <a:pt x="6395" y="21272"/>
                    <a:pt x="9995" y="21272"/>
                  </a:cubicBezTo>
                  <a:cubicBezTo>
                    <a:pt x="13595" y="21272"/>
                    <a:pt x="17385" y="20396"/>
                    <a:pt x="21174" y="19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3277164" y="1619250"/>
              <a:ext cx="169714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600" fill="norm" stroke="1" extrusionOk="0">
                  <a:moveTo>
                    <a:pt x="15781" y="0"/>
                  </a:moveTo>
                  <a:cubicBezTo>
                    <a:pt x="11781" y="0"/>
                    <a:pt x="7781" y="0"/>
                    <a:pt x="5114" y="1800"/>
                  </a:cubicBezTo>
                  <a:cubicBezTo>
                    <a:pt x="2448" y="3600"/>
                    <a:pt x="1114" y="7200"/>
                    <a:pt x="448" y="10000"/>
                  </a:cubicBezTo>
                  <a:cubicBezTo>
                    <a:pt x="-219" y="12800"/>
                    <a:pt x="-219" y="14800"/>
                    <a:pt x="981" y="16000"/>
                  </a:cubicBezTo>
                  <a:cubicBezTo>
                    <a:pt x="2181" y="17200"/>
                    <a:pt x="4581" y="17600"/>
                    <a:pt x="6848" y="16200"/>
                  </a:cubicBezTo>
                  <a:cubicBezTo>
                    <a:pt x="9114" y="14800"/>
                    <a:pt x="11248" y="11600"/>
                    <a:pt x="12714" y="9000"/>
                  </a:cubicBezTo>
                  <a:cubicBezTo>
                    <a:pt x="14181" y="6400"/>
                    <a:pt x="14981" y="4400"/>
                    <a:pt x="15114" y="4800"/>
                  </a:cubicBezTo>
                  <a:cubicBezTo>
                    <a:pt x="15248" y="5200"/>
                    <a:pt x="14714" y="8000"/>
                    <a:pt x="14448" y="10400"/>
                  </a:cubicBezTo>
                  <a:cubicBezTo>
                    <a:pt x="14181" y="12800"/>
                    <a:pt x="14181" y="14800"/>
                    <a:pt x="15381" y="16600"/>
                  </a:cubicBezTo>
                  <a:cubicBezTo>
                    <a:pt x="16581" y="18400"/>
                    <a:pt x="18981" y="20000"/>
                    <a:pt x="213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3515508" y="1409700"/>
              <a:ext cx="3932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7476" y="0"/>
                  </a:moveTo>
                  <a:cubicBezTo>
                    <a:pt x="4065" y="2309"/>
                    <a:pt x="655" y="4619"/>
                    <a:pt x="86" y="7675"/>
                  </a:cubicBezTo>
                  <a:cubicBezTo>
                    <a:pt x="-482" y="10732"/>
                    <a:pt x="1792" y="14536"/>
                    <a:pt x="5771" y="16981"/>
                  </a:cubicBezTo>
                  <a:cubicBezTo>
                    <a:pt x="9750" y="19426"/>
                    <a:pt x="15434" y="20513"/>
                    <a:pt x="211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3644948" y="1409700"/>
              <a:ext cx="87680" cy="305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82" fill="norm" stroke="1" extrusionOk="0">
                  <a:moveTo>
                    <a:pt x="15132" y="0"/>
                  </a:moveTo>
                  <a:cubicBezTo>
                    <a:pt x="11532" y="2367"/>
                    <a:pt x="7932" y="4734"/>
                    <a:pt x="5360" y="7767"/>
                  </a:cubicBezTo>
                  <a:cubicBezTo>
                    <a:pt x="2789" y="10800"/>
                    <a:pt x="1246" y="14499"/>
                    <a:pt x="474" y="16718"/>
                  </a:cubicBezTo>
                  <a:cubicBezTo>
                    <a:pt x="-297" y="18937"/>
                    <a:pt x="-297" y="19677"/>
                    <a:pt x="1760" y="20342"/>
                  </a:cubicBezTo>
                  <a:cubicBezTo>
                    <a:pt x="3817" y="21008"/>
                    <a:pt x="7932" y="21600"/>
                    <a:pt x="11532" y="21304"/>
                  </a:cubicBezTo>
                  <a:cubicBezTo>
                    <a:pt x="15132" y="21008"/>
                    <a:pt x="18217" y="19825"/>
                    <a:pt x="21303" y="18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3611977" y="1439333"/>
              <a:ext cx="203201" cy="249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363"/>
                  </a:moveTo>
                  <a:cubicBezTo>
                    <a:pt x="4275" y="10434"/>
                    <a:pt x="8550" y="7505"/>
                    <a:pt x="11025" y="5583"/>
                  </a:cubicBezTo>
                  <a:cubicBezTo>
                    <a:pt x="13500" y="3661"/>
                    <a:pt x="14175" y="2746"/>
                    <a:pt x="14738" y="1831"/>
                  </a:cubicBezTo>
                  <a:cubicBezTo>
                    <a:pt x="15300" y="915"/>
                    <a:pt x="15750" y="0"/>
                    <a:pt x="15750" y="0"/>
                  </a:cubicBezTo>
                  <a:cubicBezTo>
                    <a:pt x="15750" y="0"/>
                    <a:pt x="15300" y="915"/>
                    <a:pt x="14738" y="4302"/>
                  </a:cubicBezTo>
                  <a:cubicBezTo>
                    <a:pt x="14175" y="7688"/>
                    <a:pt x="13500" y="13546"/>
                    <a:pt x="13162" y="17024"/>
                  </a:cubicBezTo>
                  <a:cubicBezTo>
                    <a:pt x="12825" y="20502"/>
                    <a:pt x="12825" y="21600"/>
                    <a:pt x="13050" y="21600"/>
                  </a:cubicBezTo>
                  <a:cubicBezTo>
                    <a:pt x="13275" y="21600"/>
                    <a:pt x="13725" y="20502"/>
                    <a:pt x="14175" y="19403"/>
                  </a:cubicBezTo>
                  <a:cubicBezTo>
                    <a:pt x="14625" y="18305"/>
                    <a:pt x="15075" y="17207"/>
                    <a:pt x="15862" y="16383"/>
                  </a:cubicBezTo>
                  <a:cubicBezTo>
                    <a:pt x="16650" y="15559"/>
                    <a:pt x="17775" y="15010"/>
                    <a:pt x="18562" y="15376"/>
                  </a:cubicBezTo>
                  <a:cubicBezTo>
                    <a:pt x="19350" y="15742"/>
                    <a:pt x="19800" y="17024"/>
                    <a:pt x="20250" y="18214"/>
                  </a:cubicBezTo>
                  <a:cubicBezTo>
                    <a:pt x="20700" y="19403"/>
                    <a:pt x="21150" y="2050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3857734" y="1593849"/>
              <a:ext cx="119610" cy="408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257" fill="norm" stroke="1" extrusionOk="0">
                  <a:moveTo>
                    <a:pt x="333" y="0"/>
                  </a:moveTo>
                  <a:cubicBezTo>
                    <a:pt x="-40" y="551"/>
                    <a:pt x="-412" y="1102"/>
                    <a:pt x="1078" y="1763"/>
                  </a:cubicBezTo>
                  <a:cubicBezTo>
                    <a:pt x="2567" y="2424"/>
                    <a:pt x="5919" y="3196"/>
                    <a:pt x="8526" y="3306"/>
                  </a:cubicBezTo>
                  <a:cubicBezTo>
                    <a:pt x="11133" y="3416"/>
                    <a:pt x="12995" y="2865"/>
                    <a:pt x="14112" y="2314"/>
                  </a:cubicBezTo>
                  <a:cubicBezTo>
                    <a:pt x="15229" y="1763"/>
                    <a:pt x="15602" y="1212"/>
                    <a:pt x="15788" y="1267"/>
                  </a:cubicBezTo>
                  <a:cubicBezTo>
                    <a:pt x="15974" y="1322"/>
                    <a:pt x="15974" y="1984"/>
                    <a:pt x="16533" y="3967"/>
                  </a:cubicBezTo>
                  <a:cubicBezTo>
                    <a:pt x="17091" y="5951"/>
                    <a:pt x="18209" y="9257"/>
                    <a:pt x="19140" y="11902"/>
                  </a:cubicBezTo>
                  <a:cubicBezTo>
                    <a:pt x="20071" y="14547"/>
                    <a:pt x="20816" y="16531"/>
                    <a:pt x="21002" y="17853"/>
                  </a:cubicBezTo>
                  <a:cubicBezTo>
                    <a:pt x="21188" y="19176"/>
                    <a:pt x="20816" y="19837"/>
                    <a:pt x="18767" y="20443"/>
                  </a:cubicBezTo>
                  <a:cubicBezTo>
                    <a:pt x="16719" y="21049"/>
                    <a:pt x="12995" y="21600"/>
                    <a:pt x="9829" y="20994"/>
                  </a:cubicBezTo>
                  <a:cubicBezTo>
                    <a:pt x="6664" y="20388"/>
                    <a:pt x="4057" y="18624"/>
                    <a:pt x="1450" y="16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4240627" y="1612899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4237997" y="1701800"/>
              <a:ext cx="161381" cy="3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0798" fill="norm" stroke="1" extrusionOk="0">
                  <a:moveTo>
                    <a:pt x="1175" y="4320"/>
                  </a:moveTo>
                  <a:cubicBezTo>
                    <a:pt x="344" y="10080"/>
                    <a:pt x="-487" y="15840"/>
                    <a:pt x="344" y="18720"/>
                  </a:cubicBezTo>
                  <a:cubicBezTo>
                    <a:pt x="1175" y="21600"/>
                    <a:pt x="3667" y="21600"/>
                    <a:pt x="7405" y="18000"/>
                  </a:cubicBezTo>
                  <a:cubicBezTo>
                    <a:pt x="11144" y="14400"/>
                    <a:pt x="16128" y="7200"/>
                    <a:pt x="211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4691477" y="1440318"/>
              <a:ext cx="12701" cy="324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21600" y="1338"/>
                  </a:moveTo>
                  <a:cubicBezTo>
                    <a:pt x="21600" y="636"/>
                    <a:pt x="21600" y="-65"/>
                    <a:pt x="19800" y="5"/>
                  </a:cubicBezTo>
                  <a:cubicBezTo>
                    <a:pt x="18000" y="75"/>
                    <a:pt x="14400" y="917"/>
                    <a:pt x="10800" y="3792"/>
                  </a:cubicBezTo>
                  <a:cubicBezTo>
                    <a:pt x="7200" y="6667"/>
                    <a:pt x="3600" y="11577"/>
                    <a:pt x="1800" y="14873"/>
                  </a:cubicBezTo>
                  <a:cubicBezTo>
                    <a:pt x="0" y="18169"/>
                    <a:pt x="0" y="19852"/>
                    <a:pt x="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4653377" y="1474412"/>
              <a:ext cx="205318" cy="284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15632"/>
                  </a:moveTo>
                  <a:cubicBezTo>
                    <a:pt x="0" y="14838"/>
                    <a:pt x="0" y="14044"/>
                    <a:pt x="1225" y="13250"/>
                  </a:cubicBezTo>
                  <a:cubicBezTo>
                    <a:pt x="2449" y="12456"/>
                    <a:pt x="4899" y="11662"/>
                    <a:pt x="8351" y="9676"/>
                  </a:cubicBezTo>
                  <a:cubicBezTo>
                    <a:pt x="11802" y="7691"/>
                    <a:pt x="16256" y="4515"/>
                    <a:pt x="18705" y="2529"/>
                  </a:cubicBezTo>
                  <a:cubicBezTo>
                    <a:pt x="21155" y="544"/>
                    <a:pt x="21600" y="-250"/>
                    <a:pt x="21600" y="68"/>
                  </a:cubicBezTo>
                  <a:cubicBezTo>
                    <a:pt x="21600" y="385"/>
                    <a:pt x="21155" y="1815"/>
                    <a:pt x="20821" y="5547"/>
                  </a:cubicBezTo>
                  <a:cubicBezTo>
                    <a:pt x="20487" y="9279"/>
                    <a:pt x="20264" y="15315"/>
                    <a:pt x="20041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4627977" y="1343755"/>
              <a:ext cx="2857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6080" y="12582"/>
                    <a:pt x="12160" y="4867"/>
                    <a:pt x="15760" y="1782"/>
                  </a:cubicBezTo>
                  <a:cubicBezTo>
                    <a:pt x="19360" y="-1304"/>
                    <a:pt x="2048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843740" y="2639483"/>
              <a:ext cx="18688" cy="389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600" fill="norm" stroke="1" extrusionOk="0">
                  <a:moveTo>
                    <a:pt x="6788" y="1174"/>
                  </a:moveTo>
                  <a:cubicBezTo>
                    <a:pt x="4388" y="587"/>
                    <a:pt x="1988" y="0"/>
                    <a:pt x="788" y="0"/>
                  </a:cubicBezTo>
                  <a:cubicBezTo>
                    <a:pt x="-412" y="0"/>
                    <a:pt x="-412" y="587"/>
                    <a:pt x="1988" y="2876"/>
                  </a:cubicBezTo>
                  <a:cubicBezTo>
                    <a:pt x="4388" y="5165"/>
                    <a:pt x="9188" y="9157"/>
                    <a:pt x="12788" y="12561"/>
                  </a:cubicBezTo>
                  <a:cubicBezTo>
                    <a:pt x="16388" y="15965"/>
                    <a:pt x="18788" y="18783"/>
                    <a:pt x="211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684627" y="2572245"/>
              <a:ext cx="431801" cy="399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10546"/>
                  </a:moveTo>
                  <a:cubicBezTo>
                    <a:pt x="2859" y="8500"/>
                    <a:pt x="5718" y="6454"/>
                    <a:pt x="7888" y="4862"/>
                  </a:cubicBezTo>
                  <a:cubicBezTo>
                    <a:pt x="10059" y="3271"/>
                    <a:pt x="11541" y="2134"/>
                    <a:pt x="12653" y="1281"/>
                  </a:cubicBezTo>
                  <a:cubicBezTo>
                    <a:pt x="13765" y="428"/>
                    <a:pt x="14506" y="-140"/>
                    <a:pt x="14876" y="31"/>
                  </a:cubicBezTo>
                  <a:cubicBezTo>
                    <a:pt x="15247" y="201"/>
                    <a:pt x="15247" y="1111"/>
                    <a:pt x="15247" y="3839"/>
                  </a:cubicBezTo>
                  <a:cubicBezTo>
                    <a:pt x="15247" y="6567"/>
                    <a:pt x="15247" y="11115"/>
                    <a:pt x="15300" y="14014"/>
                  </a:cubicBezTo>
                  <a:cubicBezTo>
                    <a:pt x="15353" y="16913"/>
                    <a:pt x="15459" y="18163"/>
                    <a:pt x="15512" y="19129"/>
                  </a:cubicBezTo>
                  <a:cubicBezTo>
                    <a:pt x="15565" y="20096"/>
                    <a:pt x="15565" y="20778"/>
                    <a:pt x="15565" y="20778"/>
                  </a:cubicBezTo>
                  <a:cubicBezTo>
                    <a:pt x="15565" y="20778"/>
                    <a:pt x="15565" y="20096"/>
                    <a:pt x="15776" y="18902"/>
                  </a:cubicBezTo>
                  <a:cubicBezTo>
                    <a:pt x="15988" y="17708"/>
                    <a:pt x="16412" y="16003"/>
                    <a:pt x="16994" y="14980"/>
                  </a:cubicBezTo>
                  <a:cubicBezTo>
                    <a:pt x="17576" y="13957"/>
                    <a:pt x="18318" y="13616"/>
                    <a:pt x="18847" y="13673"/>
                  </a:cubicBezTo>
                  <a:cubicBezTo>
                    <a:pt x="19376" y="13729"/>
                    <a:pt x="19694" y="14184"/>
                    <a:pt x="20118" y="15548"/>
                  </a:cubicBezTo>
                  <a:cubicBezTo>
                    <a:pt x="20541" y="16913"/>
                    <a:pt x="21071" y="19186"/>
                    <a:pt x="2160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1160877" y="2781953"/>
              <a:ext cx="114301" cy="196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8890"/>
                  </a:moveTo>
                  <a:cubicBezTo>
                    <a:pt x="5200" y="7971"/>
                    <a:pt x="10400" y="7052"/>
                    <a:pt x="13800" y="6133"/>
                  </a:cubicBezTo>
                  <a:cubicBezTo>
                    <a:pt x="17200" y="5214"/>
                    <a:pt x="18800" y="4295"/>
                    <a:pt x="19800" y="3146"/>
                  </a:cubicBezTo>
                  <a:cubicBezTo>
                    <a:pt x="20800" y="1997"/>
                    <a:pt x="21200" y="618"/>
                    <a:pt x="20200" y="159"/>
                  </a:cubicBezTo>
                  <a:cubicBezTo>
                    <a:pt x="19200" y="-301"/>
                    <a:pt x="16800" y="159"/>
                    <a:pt x="13800" y="2571"/>
                  </a:cubicBezTo>
                  <a:cubicBezTo>
                    <a:pt x="10800" y="4984"/>
                    <a:pt x="7200" y="9350"/>
                    <a:pt x="5400" y="12567"/>
                  </a:cubicBezTo>
                  <a:cubicBezTo>
                    <a:pt x="3600" y="15784"/>
                    <a:pt x="3600" y="17852"/>
                    <a:pt x="6600" y="19116"/>
                  </a:cubicBezTo>
                  <a:cubicBezTo>
                    <a:pt x="9600" y="20380"/>
                    <a:pt x="15600" y="20839"/>
                    <a:pt x="21600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1319627" y="2736850"/>
              <a:ext cx="184151" cy="188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4320"/>
                  </a:moveTo>
                  <a:cubicBezTo>
                    <a:pt x="2483" y="4080"/>
                    <a:pt x="4966" y="3840"/>
                    <a:pt x="7324" y="5280"/>
                  </a:cubicBezTo>
                  <a:cubicBezTo>
                    <a:pt x="9683" y="6720"/>
                    <a:pt x="11917" y="9840"/>
                    <a:pt x="13034" y="12360"/>
                  </a:cubicBezTo>
                  <a:cubicBezTo>
                    <a:pt x="14152" y="14880"/>
                    <a:pt x="14152" y="16800"/>
                    <a:pt x="14028" y="18360"/>
                  </a:cubicBezTo>
                  <a:cubicBezTo>
                    <a:pt x="13903" y="19920"/>
                    <a:pt x="13655" y="21120"/>
                    <a:pt x="13034" y="21360"/>
                  </a:cubicBezTo>
                  <a:cubicBezTo>
                    <a:pt x="12414" y="21600"/>
                    <a:pt x="11421" y="20880"/>
                    <a:pt x="10924" y="18480"/>
                  </a:cubicBezTo>
                  <a:cubicBezTo>
                    <a:pt x="10428" y="16080"/>
                    <a:pt x="10428" y="12000"/>
                    <a:pt x="12290" y="8640"/>
                  </a:cubicBezTo>
                  <a:cubicBezTo>
                    <a:pt x="14152" y="5280"/>
                    <a:pt x="17876" y="2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1522827" y="2724739"/>
              <a:ext cx="190501" cy="202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15" fill="norm" stroke="1" extrusionOk="0">
                  <a:moveTo>
                    <a:pt x="0" y="7286"/>
                  </a:moveTo>
                  <a:cubicBezTo>
                    <a:pt x="0" y="8845"/>
                    <a:pt x="0" y="10404"/>
                    <a:pt x="594" y="11183"/>
                  </a:cubicBezTo>
                  <a:cubicBezTo>
                    <a:pt x="1187" y="11962"/>
                    <a:pt x="2374" y="11962"/>
                    <a:pt x="3917" y="11072"/>
                  </a:cubicBezTo>
                  <a:cubicBezTo>
                    <a:pt x="5460" y="10181"/>
                    <a:pt x="7359" y="8400"/>
                    <a:pt x="8545" y="6952"/>
                  </a:cubicBezTo>
                  <a:cubicBezTo>
                    <a:pt x="9732" y="5505"/>
                    <a:pt x="10207" y="4391"/>
                    <a:pt x="10444" y="3167"/>
                  </a:cubicBezTo>
                  <a:cubicBezTo>
                    <a:pt x="10682" y="1942"/>
                    <a:pt x="10682" y="606"/>
                    <a:pt x="9970" y="160"/>
                  </a:cubicBezTo>
                  <a:cubicBezTo>
                    <a:pt x="9258" y="-285"/>
                    <a:pt x="7833" y="160"/>
                    <a:pt x="5934" y="1942"/>
                  </a:cubicBezTo>
                  <a:cubicBezTo>
                    <a:pt x="4036" y="3723"/>
                    <a:pt x="1662" y="6841"/>
                    <a:pt x="712" y="9624"/>
                  </a:cubicBezTo>
                  <a:cubicBezTo>
                    <a:pt x="-237" y="12408"/>
                    <a:pt x="238" y="14857"/>
                    <a:pt x="3917" y="16750"/>
                  </a:cubicBezTo>
                  <a:cubicBezTo>
                    <a:pt x="7596" y="18643"/>
                    <a:pt x="14479" y="19979"/>
                    <a:pt x="21363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2316577" y="2762250"/>
              <a:ext cx="1" cy="1714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2310227" y="273685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2399785" y="2756843"/>
              <a:ext cx="152624" cy="217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3" h="21507" fill="norm" stroke="1" extrusionOk="0">
                  <a:moveTo>
                    <a:pt x="13554" y="1794"/>
                  </a:moveTo>
                  <a:cubicBezTo>
                    <a:pt x="12417" y="956"/>
                    <a:pt x="11280" y="117"/>
                    <a:pt x="9006" y="12"/>
                  </a:cubicBezTo>
                  <a:cubicBezTo>
                    <a:pt x="6732" y="-93"/>
                    <a:pt x="3322" y="536"/>
                    <a:pt x="1475" y="1480"/>
                  </a:cubicBezTo>
                  <a:cubicBezTo>
                    <a:pt x="-373" y="2424"/>
                    <a:pt x="-657" y="3682"/>
                    <a:pt x="1617" y="5569"/>
                  </a:cubicBezTo>
                  <a:cubicBezTo>
                    <a:pt x="3890" y="7457"/>
                    <a:pt x="8722" y="9973"/>
                    <a:pt x="12275" y="11965"/>
                  </a:cubicBezTo>
                  <a:cubicBezTo>
                    <a:pt x="15827" y="13957"/>
                    <a:pt x="18101" y="15425"/>
                    <a:pt x="19380" y="16789"/>
                  </a:cubicBezTo>
                  <a:cubicBezTo>
                    <a:pt x="20659" y="18152"/>
                    <a:pt x="20943" y="19410"/>
                    <a:pt x="19664" y="20249"/>
                  </a:cubicBezTo>
                  <a:cubicBezTo>
                    <a:pt x="18385" y="21088"/>
                    <a:pt x="15543" y="21507"/>
                    <a:pt x="12985" y="21507"/>
                  </a:cubicBezTo>
                  <a:cubicBezTo>
                    <a:pt x="10427" y="21507"/>
                    <a:pt x="8154" y="21088"/>
                    <a:pt x="5880" y="20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3174273" y="2777690"/>
              <a:ext cx="228155" cy="225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341" fill="norm" stroke="1" extrusionOk="0">
                  <a:moveTo>
                    <a:pt x="11741" y="9941"/>
                  </a:moveTo>
                  <a:cubicBezTo>
                    <a:pt x="12133" y="7741"/>
                    <a:pt x="12526" y="5541"/>
                    <a:pt x="11937" y="3841"/>
                  </a:cubicBezTo>
                  <a:cubicBezTo>
                    <a:pt x="11348" y="2141"/>
                    <a:pt x="9777" y="941"/>
                    <a:pt x="8501" y="341"/>
                  </a:cubicBezTo>
                  <a:cubicBezTo>
                    <a:pt x="7224" y="-259"/>
                    <a:pt x="6242" y="-259"/>
                    <a:pt x="4671" y="1941"/>
                  </a:cubicBezTo>
                  <a:cubicBezTo>
                    <a:pt x="3101" y="4141"/>
                    <a:pt x="941" y="8541"/>
                    <a:pt x="253" y="11841"/>
                  </a:cubicBezTo>
                  <a:cubicBezTo>
                    <a:pt x="-434" y="15141"/>
                    <a:pt x="351" y="17341"/>
                    <a:pt x="1726" y="18141"/>
                  </a:cubicBezTo>
                  <a:cubicBezTo>
                    <a:pt x="3101" y="18941"/>
                    <a:pt x="5064" y="18341"/>
                    <a:pt x="6439" y="17741"/>
                  </a:cubicBezTo>
                  <a:cubicBezTo>
                    <a:pt x="7813" y="17141"/>
                    <a:pt x="8599" y="16541"/>
                    <a:pt x="9679" y="15141"/>
                  </a:cubicBezTo>
                  <a:cubicBezTo>
                    <a:pt x="10759" y="13741"/>
                    <a:pt x="12133" y="11541"/>
                    <a:pt x="12919" y="11141"/>
                  </a:cubicBezTo>
                  <a:cubicBezTo>
                    <a:pt x="13704" y="10741"/>
                    <a:pt x="13901" y="12141"/>
                    <a:pt x="14588" y="13841"/>
                  </a:cubicBezTo>
                  <a:cubicBezTo>
                    <a:pt x="15275" y="15541"/>
                    <a:pt x="16453" y="17541"/>
                    <a:pt x="17631" y="18841"/>
                  </a:cubicBezTo>
                  <a:cubicBezTo>
                    <a:pt x="18810" y="20141"/>
                    <a:pt x="19988" y="20741"/>
                    <a:pt x="21166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4272377" y="2520950"/>
              <a:ext cx="127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4100927" y="2781300"/>
              <a:ext cx="5524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38" y="20291"/>
                    <a:pt x="3476" y="18982"/>
                    <a:pt x="5545" y="16691"/>
                  </a:cubicBezTo>
                  <a:cubicBezTo>
                    <a:pt x="7614" y="14400"/>
                    <a:pt x="10014" y="11127"/>
                    <a:pt x="12497" y="8182"/>
                  </a:cubicBezTo>
                  <a:cubicBezTo>
                    <a:pt x="14979" y="5236"/>
                    <a:pt x="17545" y="2618"/>
                    <a:pt x="19076" y="1309"/>
                  </a:cubicBezTo>
                  <a:cubicBezTo>
                    <a:pt x="20607" y="0"/>
                    <a:pt x="2110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4177127" y="3009900"/>
              <a:ext cx="254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57"/>
                    <a:pt x="0" y="11314"/>
                    <a:pt x="3600" y="14914"/>
                  </a:cubicBezTo>
                  <a:cubicBezTo>
                    <a:pt x="7200" y="18514"/>
                    <a:pt x="14400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4261123" y="3015710"/>
              <a:ext cx="124761" cy="126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0742" fill="norm" stroke="1" extrusionOk="0">
                  <a:moveTo>
                    <a:pt x="6234" y="3224"/>
                  </a:moveTo>
                  <a:cubicBezTo>
                    <a:pt x="4074" y="6359"/>
                    <a:pt x="1914" y="9495"/>
                    <a:pt x="834" y="12282"/>
                  </a:cubicBezTo>
                  <a:cubicBezTo>
                    <a:pt x="-246" y="15069"/>
                    <a:pt x="-246" y="17508"/>
                    <a:pt x="654" y="19075"/>
                  </a:cubicBezTo>
                  <a:cubicBezTo>
                    <a:pt x="1554" y="20643"/>
                    <a:pt x="3354" y="21340"/>
                    <a:pt x="6594" y="20121"/>
                  </a:cubicBezTo>
                  <a:cubicBezTo>
                    <a:pt x="9834" y="18901"/>
                    <a:pt x="14514" y="15766"/>
                    <a:pt x="17214" y="13327"/>
                  </a:cubicBezTo>
                  <a:cubicBezTo>
                    <a:pt x="19914" y="10888"/>
                    <a:pt x="20634" y="9146"/>
                    <a:pt x="20994" y="7230"/>
                  </a:cubicBezTo>
                  <a:cubicBezTo>
                    <a:pt x="21354" y="5314"/>
                    <a:pt x="21354" y="3224"/>
                    <a:pt x="20454" y="1830"/>
                  </a:cubicBezTo>
                  <a:cubicBezTo>
                    <a:pt x="19554" y="437"/>
                    <a:pt x="17754" y="-260"/>
                    <a:pt x="16314" y="88"/>
                  </a:cubicBezTo>
                  <a:cubicBezTo>
                    <a:pt x="14874" y="437"/>
                    <a:pt x="13794" y="1830"/>
                    <a:pt x="12714" y="3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4407819" y="3003550"/>
              <a:ext cx="107139" cy="136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9" h="21076" fill="norm" stroke="1" extrusionOk="0">
                  <a:moveTo>
                    <a:pt x="8155" y="3927"/>
                  </a:moveTo>
                  <a:cubicBezTo>
                    <a:pt x="5303" y="6873"/>
                    <a:pt x="2450" y="9818"/>
                    <a:pt x="1023" y="12436"/>
                  </a:cubicBezTo>
                  <a:cubicBezTo>
                    <a:pt x="-403" y="15055"/>
                    <a:pt x="-403" y="17345"/>
                    <a:pt x="1431" y="18982"/>
                  </a:cubicBezTo>
                  <a:cubicBezTo>
                    <a:pt x="3265" y="20618"/>
                    <a:pt x="6933" y="21600"/>
                    <a:pt x="10397" y="20782"/>
                  </a:cubicBezTo>
                  <a:cubicBezTo>
                    <a:pt x="13861" y="19964"/>
                    <a:pt x="17122" y="17345"/>
                    <a:pt x="18955" y="14073"/>
                  </a:cubicBezTo>
                  <a:cubicBezTo>
                    <a:pt x="20789" y="10800"/>
                    <a:pt x="21197" y="6873"/>
                    <a:pt x="19771" y="4418"/>
                  </a:cubicBezTo>
                  <a:cubicBezTo>
                    <a:pt x="18344" y="1964"/>
                    <a:pt x="15084" y="982"/>
                    <a:pt x="118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4561214" y="2990850"/>
              <a:ext cx="127580" cy="152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092" fill="norm" stroke="1" extrusionOk="0">
                  <a:moveTo>
                    <a:pt x="15169" y="0"/>
                  </a:moveTo>
                  <a:cubicBezTo>
                    <a:pt x="11337" y="1459"/>
                    <a:pt x="7505" y="2919"/>
                    <a:pt x="4717" y="5254"/>
                  </a:cubicBezTo>
                  <a:cubicBezTo>
                    <a:pt x="1930" y="7589"/>
                    <a:pt x="188" y="10800"/>
                    <a:pt x="14" y="13719"/>
                  </a:cubicBezTo>
                  <a:cubicBezTo>
                    <a:pt x="-160" y="16638"/>
                    <a:pt x="1234" y="19265"/>
                    <a:pt x="3846" y="20432"/>
                  </a:cubicBezTo>
                  <a:cubicBezTo>
                    <a:pt x="6459" y="21600"/>
                    <a:pt x="10292" y="21308"/>
                    <a:pt x="13775" y="18827"/>
                  </a:cubicBezTo>
                  <a:cubicBezTo>
                    <a:pt x="17259" y="16346"/>
                    <a:pt x="20395" y="11676"/>
                    <a:pt x="20917" y="8173"/>
                  </a:cubicBezTo>
                  <a:cubicBezTo>
                    <a:pt x="21440" y="4670"/>
                    <a:pt x="19350" y="2335"/>
                    <a:pt x="16911" y="1168"/>
                  </a:cubicBezTo>
                  <a:cubicBezTo>
                    <a:pt x="14472" y="0"/>
                    <a:pt x="11685" y="0"/>
                    <a:pt x="88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5291971" y="2747656"/>
              <a:ext cx="161507" cy="226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161" fill="norm" stroke="1" extrusionOk="0">
                  <a:moveTo>
                    <a:pt x="18038" y="177"/>
                  </a:moveTo>
                  <a:cubicBezTo>
                    <a:pt x="15233" y="-21"/>
                    <a:pt x="12427" y="-219"/>
                    <a:pt x="9762" y="574"/>
                  </a:cubicBezTo>
                  <a:cubicBezTo>
                    <a:pt x="7098" y="1366"/>
                    <a:pt x="4573" y="3150"/>
                    <a:pt x="2890" y="6221"/>
                  </a:cubicBezTo>
                  <a:cubicBezTo>
                    <a:pt x="1207" y="9293"/>
                    <a:pt x="365" y="13653"/>
                    <a:pt x="85" y="16427"/>
                  </a:cubicBezTo>
                  <a:cubicBezTo>
                    <a:pt x="-196" y="19201"/>
                    <a:pt x="85" y="20390"/>
                    <a:pt x="3030" y="20886"/>
                  </a:cubicBezTo>
                  <a:cubicBezTo>
                    <a:pt x="5975" y="21381"/>
                    <a:pt x="11586" y="21183"/>
                    <a:pt x="15092" y="20489"/>
                  </a:cubicBezTo>
                  <a:cubicBezTo>
                    <a:pt x="18599" y="19796"/>
                    <a:pt x="20001" y="18607"/>
                    <a:pt x="21404" y="17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5502384" y="2616200"/>
              <a:ext cx="141594" cy="369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543" fill="norm" stroke="1" extrusionOk="0">
                  <a:moveTo>
                    <a:pt x="4096" y="0"/>
                  </a:moveTo>
                  <a:cubicBezTo>
                    <a:pt x="3143" y="1111"/>
                    <a:pt x="2190" y="2222"/>
                    <a:pt x="1714" y="4814"/>
                  </a:cubicBezTo>
                  <a:cubicBezTo>
                    <a:pt x="1237" y="7406"/>
                    <a:pt x="1237" y="11479"/>
                    <a:pt x="1237" y="14318"/>
                  </a:cubicBezTo>
                  <a:cubicBezTo>
                    <a:pt x="1237" y="17157"/>
                    <a:pt x="1237" y="18761"/>
                    <a:pt x="1078" y="19872"/>
                  </a:cubicBezTo>
                  <a:cubicBezTo>
                    <a:pt x="920" y="20983"/>
                    <a:pt x="602" y="21600"/>
                    <a:pt x="284" y="21538"/>
                  </a:cubicBezTo>
                  <a:cubicBezTo>
                    <a:pt x="-33" y="21477"/>
                    <a:pt x="-351" y="20736"/>
                    <a:pt x="920" y="19070"/>
                  </a:cubicBezTo>
                  <a:cubicBezTo>
                    <a:pt x="2190" y="17403"/>
                    <a:pt x="5049" y="14811"/>
                    <a:pt x="6955" y="13269"/>
                  </a:cubicBezTo>
                  <a:cubicBezTo>
                    <a:pt x="8861" y="11726"/>
                    <a:pt x="9814" y="11232"/>
                    <a:pt x="11084" y="10985"/>
                  </a:cubicBezTo>
                  <a:cubicBezTo>
                    <a:pt x="12355" y="10738"/>
                    <a:pt x="13943" y="10738"/>
                    <a:pt x="15214" y="11849"/>
                  </a:cubicBezTo>
                  <a:cubicBezTo>
                    <a:pt x="16484" y="12960"/>
                    <a:pt x="17437" y="15182"/>
                    <a:pt x="18390" y="16601"/>
                  </a:cubicBezTo>
                  <a:cubicBezTo>
                    <a:pt x="19343" y="18021"/>
                    <a:pt x="20296" y="18638"/>
                    <a:pt x="21249" y="19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5667660" y="2804747"/>
              <a:ext cx="122368" cy="122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206" fill="norm" stroke="1" extrusionOk="0">
                  <a:moveTo>
                    <a:pt x="14575" y="10223"/>
                  </a:moveTo>
                  <a:cubicBezTo>
                    <a:pt x="14941" y="8392"/>
                    <a:pt x="15307" y="6562"/>
                    <a:pt x="14941" y="4731"/>
                  </a:cubicBezTo>
                  <a:cubicBezTo>
                    <a:pt x="14575" y="2901"/>
                    <a:pt x="13477" y="1070"/>
                    <a:pt x="12012" y="338"/>
                  </a:cubicBezTo>
                  <a:cubicBezTo>
                    <a:pt x="10548" y="-394"/>
                    <a:pt x="8718" y="-28"/>
                    <a:pt x="6521" y="2352"/>
                  </a:cubicBezTo>
                  <a:cubicBezTo>
                    <a:pt x="4324" y="4731"/>
                    <a:pt x="1762" y="9125"/>
                    <a:pt x="663" y="12237"/>
                  </a:cubicBezTo>
                  <a:cubicBezTo>
                    <a:pt x="-435" y="15348"/>
                    <a:pt x="-69" y="17179"/>
                    <a:pt x="1029" y="17911"/>
                  </a:cubicBezTo>
                  <a:cubicBezTo>
                    <a:pt x="2128" y="18643"/>
                    <a:pt x="3958" y="18277"/>
                    <a:pt x="5789" y="16813"/>
                  </a:cubicBezTo>
                  <a:cubicBezTo>
                    <a:pt x="7619" y="15348"/>
                    <a:pt x="9450" y="12786"/>
                    <a:pt x="10548" y="12420"/>
                  </a:cubicBezTo>
                  <a:cubicBezTo>
                    <a:pt x="11646" y="12053"/>
                    <a:pt x="12012" y="13884"/>
                    <a:pt x="12745" y="15531"/>
                  </a:cubicBezTo>
                  <a:cubicBezTo>
                    <a:pt x="13477" y="17179"/>
                    <a:pt x="14575" y="18643"/>
                    <a:pt x="16040" y="19559"/>
                  </a:cubicBezTo>
                  <a:cubicBezTo>
                    <a:pt x="17504" y="20474"/>
                    <a:pt x="19334" y="20840"/>
                    <a:pt x="21165" y="21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5822042" y="2791567"/>
              <a:ext cx="101336" cy="139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0926" fill="norm" stroke="1" extrusionOk="0">
                  <a:moveTo>
                    <a:pt x="1294" y="5130"/>
                  </a:moveTo>
                  <a:cubicBezTo>
                    <a:pt x="844" y="8306"/>
                    <a:pt x="394" y="11483"/>
                    <a:pt x="169" y="14501"/>
                  </a:cubicBezTo>
                  <a:cubicBezTo>
                    <a:pt x="-56" y="17518"/>
                    <a:pt x="-56" y="20377"/>
                    <a:pt x="169" y="20854"/>
                  </a:cubicBezTo>
                  <a:cubicBezTo>
                    <a:pt x="394" y="21330"/>
                    <a:pt x="844" y="19424"/>
                    <a:pt x="2194" y="15930"/>
                  </a:cubicBezTo>
                  <a:cubicBezTo>
                    <a:pt x="3544" y="12436"/>
                    <a:pt x="5794" y="7354"/>
                    <a:pt x="8044" y="4177"/>
                  </a:cubicBezTo>
                  <a:cubicBezTo>
                    <a:pt x="10294" y="1001"/>
                    <a:pt x="12544" y="-270"/>
                    <a:pt x="14344" y="48"/>
                  </a:cubicBezTo>
                  <a:cubicBezTo>
                    <a:pt x="16144" y="365"/>
                    <a:pt x="17494" y="2271"/>
                    <a:pt x="18619" y="5765"/>
                  </a:cubicBezTo>
                  <a:cubicBezTo>
                    <a:pt x="19744" y="9259"/>
                    <a:pt x="20644" y="14342"/>
                    <a:pt x="21544" y="19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5974177" y="2804583"/>
              <a:ext cx="285751" cy="145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28" fill="norm" stroke="1" extrusionOk="0">
                  <a:moveTo>
                    <a:pt x="6240" y="1200"/>
                  </a:moveTo>
                  <a:cubicBezTo>
                    <a:pt x="5280" y="600"/>
                    <a:pt x="4320" y="0"/>
                    <a:pt x="3280" y="1200"/>
                  </a:cubicBezTo>
                  <a:cubicBezTo>
                    <a:pt x="2240" y="2400"/>
                    <a:pt x="1120" y="5400"/>
                    <a:pt x="560" y="8100"/>
                  </a:cubicBezTo>
                  <a:cubicBezTo>
                    <a:pt x="0" y="10800"/>
                    <a:pt x="0" y="13200"/>
                    <a:pt x="0" y="15150"/>
                  </a:cubicBezTo>
                  <a:cubicBezTo>
                    <a:pt x="0" y="17100"/>
                    <a:pt x="0" y="18600"/>
                    <a:pt x="880" y="19650"/>
                  </a:cubicBezTo>
                  <a:cubicBezTo>
                    <a:pt x="1760" y="20700"/>
                    <a:pt x="3520" y="21300"/>
                    <a:pt x="6000" y="19350"/>
                  </a:cubicBezTo>
                  <a:cubicBezTo>
                    <a:pt x="8480" y="17400"/>
                    <a:pt x="11680" y="12900"/>
                    <a:pt x="13360" y="9900"/>
                  </a:cubicBezTo>
                  <a:cubicBezTo>
                    <a:pt x="15040" y="6900"/>
                    <a:pt x="15200" y="5400"/>
                    <a:pt x="15280" y="3900"/>
                  </a:cubicBezTo>
                  <a:cubicBezTo>
                    <a:pt x="15360" y="2400"/>
                    <a:pt x="15360" y="900"/>
                    <a:pt x="14960" y="300"/>
                  </a:cubicBezTo>
                  <a:cubicBezTo>
                    <a:pt x="14560" y="-300"/>
                    <a:pt x="13760" y="0"/>
                    <a:pt x="12800" y="1200"/>
                  </a:cubicBezTo>
                  <a:cubicBezTo>
                    <a:pt x="11840" y="2400"/>
                    <a:pt x="10720" y="4500"/>
                    <a:pt x="10160" y="6300"/>
                  </a:cubicBezTo>
                  <a:cubicBezTo>
                    <a:pt x="9600" y="8100"/>
                    <a:pt x="9600" y="9600"/>
                    <a:pt x="10000" y="11550"/>
                  </a:cubicBezTo>
                  <a:cubicBezTo>
                    <a:pt x="10400" y="13500"/>
                    <a:pt x="11200" y="15900"/>
                    <a:pt x="13200" y="16650"/>
                  </a:cubicBezTo>
                  <a:cubicBezTo>
                    <a:pt x="15200" y="17400"/>
                    <a:pt x="18400" y="16500"/>
                    <a:pt x="21600" y="15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6589688" y="2582142"/>
              <a:ext cx="305240" cy="644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506" fill="norm" stroke="1" extrusionOk="0">
                  <a:moveTo>
                    <a:pt x="9351" y="6642"/>
                  </a:moveTo>
                  <a:cubicBezTo>
                    <a:pt x="7576" y="6430"/>
                    <a:pt x="5801" y="6218"/>
                    <a:pt x="4247" y="6395"/>
                  </a:cubicBezTo>
                  <a:cubicBezTo>
                    <a:pt x="2694" y="6571"/>
                    <a:pt x="1362" y="7136"/>
                    <a:pt x="623" y="7807"/>
                  </a:cubicBezTo>
                  <a:cubicBezTo>
                    <a:pt x="-117" y="8477"/>
                    <a:pt x="-265" y="9254"/>
                    <a:pt x="549" y="9783"/>
                  </a:cubicBezTo>
                  <a:cubicBezTo>
                    <a:pt x="1362" y="10312"/>
                    <a:pt x="3138" y="10595"/>
                    <a:pt x="4765" y="10277"/>
                  </a:cubicBezTo>
                  <a:cubicBezTo>
                    <a:pt x="6393" y="9960"/>
                    <a:pt x="7872" y="9042"/>
                    <a:pt x="8538" y="7736"/>
                  </a:cubicBezTo>
                  <a:cubicBezTo>
                    <a:pt x="9203" y="6430"/>
                    <a:pt x="9056" y="4736"/>
                    <a:pt x="9277" y="3501"/>
                  </a:cubicBezTo>
                  <a:cubicBezTo>
                    <a:pt x="9499" y="2265"/>
                    <a:pt x="10091" y="1489"/>
                    <a:pt x="10757" y="995"/>
                  </a:cubicBezTo>
                  <a:cubicBezTo>
                    <a:pt x="11423" y="501"/>
                    <a:pt x="12162" y="289"/>
                    <a:pt x="13050" y="148"/>
                  </a:cubicBezTo>
                  <a:cubicBezTo>
                    <a:pt x="13938" y="7"/>
                    <a:pt x="14973" y="-64"/>
                    <a:pt x="15565" y="77"/>
                  </a:cubicBezTo>
                  <a:cubicBezTo>
                    <a:pt x="16157" y="218"/>
                    <a:pt x="16305" y="571"/>
                    <a:pt x="15861" y="1383"/>
                  </a:cubicBezTo>
                  <a:cubicBezTo>
                    <a:pt x="15417" y="2195"/>
                    <a:pt x="14382" y="3465"/>
                    <a:pt x="12902" y="5301"/>
                  </a:cubicBezTo>
                  <a:cubicBezTo>
                    <a:pt x="11423" y="7136"/>
                    <a:pt x="9499" y="9536"/>
                    <a:pt x="7872" y="11936"/>
                  </a:cubicBezTo>
                  <a:cubicBezTo>
                    <a:pt x="6245" y="14336"/>
                    <a:pt x="4913" y="16736"/>
                    <a:pt x="4469" y="18289"/>
                  </a:cubicBezTo>
                  <a:cubicBezTo>
                    <a:pt x="4025" y="19842"/>
                    <a:pt x="4469" y="20548"/>
                    <a:pt x="5283" y="20971"/>
                  </a:cubicBezTo>
                  <a:cubicBezTo>
                    <a:pt x="6097" y="21395"/>
                    <a:pt x="7280" y="21536"/>
                    <a:pt x="8168" y="21501"/>
                  </a:cubicBezTo>
                  <a:cubicBezTo>
                    <a:pt x="9056" y="21465"/>
                    <a:pt x="9647" y="21254"/>
                    <a:pt x="10387" y="20336"/>
                  </a:cubicBezTo>
                  <a:cubicBezTo>
                    <a:pt x="11127" y="19418"/>
                    <a:pt x="12014" y="17795"/>
                    <a:pt x="12310" y="16595"/>
                  </a:cubicBezTo>
                  <a:cubicBezTo>
                    <a:pt x="12606" y="15395"/>
                    <a:pt x="12310" y="14618"/>
                    <a:pt x="11940" y="14054"/>
                  </a:cubicBezTo>
                  <a:cubicBezTo>
                    <a:pt x="11571" y="13489"/>
                    <a:pt x="11127" y="13136"/>
                    <a:pt x="11349" y="12889"/>
                  </a:cubicBezTo>
                  <a:cubicBezTo>
                    <a:pt x="11571" y="12642"/>
                    <a:pt x="12458" y="12501"/>
                    <a:pt x="14234" y="12148"/>
                  </a:cubicBezTo>
                  <a:cubicBezTo>
                    <a:pt x="16009" y="11795"/>
                    <a:pt x="18672" y="11230"/>
                    <a:pt x="21335" y="10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7336993" y="2779508"/>
              <a:ext cx="332635" cy="172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0987" fill="norm" stroke="1" extrusionOk="0">
                  <a:moveTo>
                    <a:pt x="7900" y="3303"/>
                  </a:moveTo>
                  <a:cubicBezTo>
                    <a:pt x="7764" y="2017"/>
                    <a:pt x="7628" y="732"/>
                    <a:pt x="7153" y="217"/>
                  </a:cubicBezTo>
                  <a:cubicBezTo>
                    <a:pt x="6677" y="-297"/>
                    <a:pt x="5862" y="-40"/>
                    <a:pt x="4572" y="2532"/>
                  </a:cubicBezTo>
                  <a:cubicBezTo>
                    <a:pt x="3281" y="5103"/>
                    <a:pt x="1515" y="9989"/>
                    <a:pt x="632" y="13074"/>
                  </a:cubicBezTo>
                  <a:cubicBezTo>
                    <a:pt x="-251" y="16160"/>
                    <a:pt x="-251" y="17446"/>
                    <a:pt x="904" y="18732"/>
                  </a:cubicBezTo>
                  <a:cubicBezTo>
                    <a:pt x="2058" y="20017"/>
                    <a:pt x="4368" y="21303"/>
                    <a:pt x="6609" y="20917"/>
                  </a:cubicBezTo>
                  <a:cubicBezTo>
                    <a:pt x="8851" y="20532"/>
                    <a:pt x="11024" y="18474"/>
                    <a:pt x="12723" y="16032"/>
                  </a:cubicBezTo>
                  <a:cubicBezTo>
                    <a:pt x="14421" y="13589"/>
                    <a:pt x="15643" y="10760"/>
                    <a:pt x="16187" y="8703"/>
                  </a:cubicBezTo>
                  <a:cubicBezTo>
                    <a:pt x="16730" y="6646"/>
                    <a:pt x="16594" y="5360"/>
                    <a:pt x="15711" y="4846"/>
                  </a:cubicBezTo>
                  <a:cubicBezTo>
                    <a:pt x="14828" y="4332"/>
                    <a:pt x="13198" y="4589"/>
                    <a:pt x="12111" y="5489"/>
                  </a:cubicBezTo>
                  <a:cubicBezTo>
                    <a:pt x="11024" y="6389"/>
                    <a:pt x="10481" y="7932"/>
                    <a:pt x="10277" y="9989"/>
                  </a:cubicBezTo>
                  <a:cubicBezTo>
                    <a:pt x="10074" y="12046"/>
                    <a:pt x="10209" y="14617"/>
                    <a:pt x="10617" y="15903"/>
                  </a:cubicBezTo>
                  <a:cubicBezTo>
                    <a:pt x="11024" y="17189"/>
                    <a:pt x="11704" y="17189"/>
                    <a:pt x="12926" y="16289"/>
                  </a:cubicBezTo>
                  <a:cubicBezTo>
                    <a:pt x="14149" y="15389"/>
                    <a:pt x="15915" y="13589"/>
                    <a:pt x="16798" y="13589"/>
                  </a:cubicBezTo>
                  <a:cubicBezTo>
                    <a:pt x="17681" y="13589"/>
                    <a:pt x="17681" y="15389"/>
                    <a:pt x="18021" y="16417"/>
                  </a:cubicBezTo>
                  <a:cubicBezTo>
                    <a:pt x="18360" y="17446"/>
                    <a:pt x="19040" y="17703"/>
                    <a:pt x="19651" y="17189"/>
                  </a:cubicBezTo>
                  <a:cubicBezTo>
                    <a:pt x="20262" y="16674"/>
                    <a:pt x="20806" y="15389"/>
                    <a:pt x="21349" y="14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7701935" y="2584449"/>
              <a:ext cx="50243" cy="347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83" fill="norm" stroke="1" extrusionOk="0">
                  <a:moveTo>
                    <a:pt x="18663" y="0"/>
                  </a:moveTo>
                  <a:cubicBezTo>
                    <a:pt x="12363" y="4294"/>
                    <a:pt x="6063" y="8588"/>
                    <a:pt x="2913" y="11776"/>
                  </a:cubicBezTo>
                  <a:cubicBezTo>
                    <a:pt x="-237" y="14964"/>
                    <a:pt x="-237" y="17046"/>
                    <a:pt x="213" y="18412"/>
                  </a:cubicBezTo>
                  <a:cubicBezTo>
                    <a:pt x="663" y="19778"/>
                    <a:pt x="1563" y="20429"/>
                    <a:pt x="4263" y="20884"/>
                  </a:cubicBezTo>
                  <a:cubicBezTo>
                    <a:pt x="6963" y="21340"/>
                    <a:pt x="11463" y="21600"/>
                    <a:pt x="14613" y="21145"/>
                  </a:cubicBezTo>
                  <a:cubicBezTo>
                    <a:pt x="17763" y="20689"/>
                    <a:pt x="19563" y="19518"/>
                    <a:pt x="21363" y="18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7644227" y="2755900"/>
              <a:ext cx="1778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1" y="14400"/>
                    <a:pt x="5143" y="7200"/>
                    <a:pt x="8743" y="3600"/>
                  </a:cubicBezTo>
                  <a:cubicBezTo>
                    <a:pt x="12343" y="0"/>
                    <a:pt x="169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7778138" y="2749550"/>
              <a:ext cx="107390" cy="167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341" fill="norm" stroke="1" extrusionOk="0">
                  <a:moveTo>
                    <a:pt x="18583" y="0"/>
                  </a:moveTo>
                  <a:cubicBezTo>
                    <a:pt x="14429" y="810"/>
                    <a:pt x="10275" y="1620"/>
                    <a:pt x="6952" y="4590"/>
                  </a:cubicBezTo>
                  <a:cubicBezTo>
                    <a:pt x="3629" y="7560"/>
                    <a:pt x="1137" y="12690"/>
                    <a:pt x="306" y="15930"/>
                  </a:cubicBezTo>
                  <a:cubicBezTo>
                    <a:pt x="-525" y="19170"/>
                    <a:pt x="306" y="20520"/>
                    <a:pt x="3213" y="21060"/>
                  </a:cubicBezTo>
                  <a:cubicBezTo>
                    <a:pt x="6121" y="21600"/>
                    <a:pt x="11106" y="21330"/>
                    <a:pt x="14429" y="20520"/>
                  </a:cubicBezTo>
                  <a:cubicBezTo>
                    <a:pt x="17752" y="19710"/>
                    <a:pt x="19413" y="18360"/>
                    <a:pt x="21075" y="17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7919394" y="2565922"/>
              <a:ext cx="118534" cy="337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7714" y="2382"/>
                  </a:moveTo>
                  <a:cubicBezTo>
                    <a:pt x="7714" y="1309"/>
                    <a:pt x="7714" y="235"/>
                    <a:pt x="7329" y="34"/>
                  </a:cubicBezTo>
                  <a:cubicBezTo>
                    <a:pt x="6943" y="-167"/>
                    <a:pt x="6171" y="504"/>
                    <a:pt x="5400" y="2650"/>
                  </a:cubicBezTo>
                  <a:cubicBezTo>
                    <a:pt x="4629" y="4797"/>
                    <a:pt x="3857" y="8419"/>
                    <a:pt x="3086" y="11505"/>
                  </a:cubicBezTo>
                  <a:cubicBezTo>
                    <a:pt x="2314" y="14591"/>
                    <a:pt x="1543" y="17140"/>
                    <a:pt x="964" y="18817"/>
                  </a:cubicBezTo>
                  <a:cubicBezTo>
                    <a:pt x="386" y="20494"/>
                    <a:pt x="0" y="21299"/>
                    <a:pt x="0" y="21366"/>
                  </a:cubicBezTo>
                  <a:cubicBezTo>
                    <a:pt x="0" y="21433"/>
                    <a:pt x="386" y="20762"/>
                    <a:pt x="1929" y="19488"/>
                  </a:cubicBezTo>
                  <a:cubicBezTo>
                    <a:pt x="3471" y="18213"/>
                    <a:pt x="6171" y="16335"/>
                    <a:pt x="8293" y="15194"/>
                  </a:cubicBezTo>
                  <a:cubicBezTo>
                    <a:pt x="10414" y="14054"/>
                    <a:pt x="11957" y="13652"/>
                    <a:pt x="13693" y="13517"/>
                  </a:cubicBezTo>
                  <a:cubicBezTo>
                    <a:pt x="15429" y="13383"/>
                    <a:pt x="17357" y="13517"/>
                    <a:pt x="18514" y="13987"/>
                  </a:cubicBezTo>
                  <a:cubicBezTo>
                    <a:pt x="19671" y="14457"/>
                    <a:pt x="20057" y="15262"/>
                    <a:pt x="20443" y="16335"/>
                  </a:cubicBezTo>
                  <a:cubicBezTo>
                    <a:pt x="20829" y="17408"/>
                    <a:pt x="21214" y="18750"/>
                    <a:pt x="21600" y="20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8095077" y="2762250"/>
              <a:ext cx="1" cy="1079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8101427" y="2660650"/>
              <a:ext cx="254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8152227" y="2717800"/>
              <a:ext cx="152401" cy="12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0"/>
                  </a:moveTo>
                  <a:cubicBezTo>
                    <a:pt x="600" y="5666"/>
                    <a:pt x="1200" y="11331"/>
                    <a:pt x="1350" y="15226"/>
                  </a:cubicBezTo>
                  <a:cubicBezTo>
                    <a:pt x="1500" y="19121"/>
                    <a:pt x="1200" y="21246"/>
                    <a:pt x="1050" y="21423"/>
                  </a:cubicBezTo>
                  <a:cubicBezTo>
                    <a:pt x="900" y="21600"/>
                    <a:pt x="900" y="19830"/>
                    <a:pt x="1800" y="16289"/>
                  </a:cubicBezTo>
                  <a:cubicBezTo>
                    <a:pt x="2700" y="12748"/>
                    <a:pt x="4500" y="7436"/>
                    <a:pt x="6450" y="4426"/>
                  </a:cubicBezTo>
                  <a:cubicBezTo>
                    <a:pt x="8400" y="1416"/>
                    <a:pt x="10500" y="708"/>
                    <a:pt x="11700" y="1239"/>
                  </a:cubicBezTo>
                  <a:cubicBezTo>
                    <a:pt x="12900" y="1770"/>
                    <a:pt x="13200" y="3541"/>
                    <a:pt x="13950" y="6374"/>
                  </a:cubicBezTo>
                  <a:cubicBezTo>
                    <a:pt x="14700" y="9207"/>
                    <a:pt x="15900" y="13102"/>
                    <a:pt x="17250" y="15403"/>
                  </a:cubicBezTo>
                  <a:cubicBezTo>
                    <a:pt x="18600" y="17705"/>
                    <a:pt x="20100" y="18413"/>
                    <a:pt x="21600" y="19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8298277" y="2743200"/>
              <a:ext cx="110629" cy="463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78" fill="norm" stroke="1" extrusionOk="0">
                  <a:moveTo>
                    <a:pt x="15894" y="0"/>
                  </a:moveTo>
                  <a:cubicBezTo>
                    <a:pt x="13857" y="0"/>
                    <a:pt x="11819" y="0"/>
                    <a:pt x="9374" y="295"/>
                  </a:cubicBezTo>
                  <a:cubicBezTo>
                    <a:pt x="6928" y="589"/>
                    <a:pt x="4075" y="1178"/>
                    <a:pt x="2649" y="1767"/>
                  </a:cubicBezTo>
                  <a:cubicBezTo>
                    <a:pt x="1223" y="2356"/>
                    <a:pt x="1223" y="2945"/>
                    <a:pt x="2242" y="3289"/>
                  </a:cubicBezTo>
                  <a:cubicBezTo>
                    <a:pt x="3260" y="3633"/>
                    <a:pt x="5298" y="3731"/>
                    <a:pt x="7336" y="3780"/>
                  </a:cubicBezTo>
                  <a:cubicBezTo>
                    <a:pt x="9374" y="3829"/>
                    <a:pt x="11411" y="3829"/>
                    <a:pt x="13449" y="3633"/>
                  </a:cubicBezTo>
                  <a:cubicBezTo>
                    <a:pt x="15487" y="3436"/>
                    <a:pt x="17525" y="3044"/>
                    <a:pt x="18543" y="3142"/>
                  </a:cubicBezTo>
                  <a:cubicBezTo>
                    <a:pt x="19562" y="3240"/>
                    <a:pt x="19562" y="3829"/>
                    <a:pt x="19766" y="5744"/>
                  </a:cubicBezTo>
                  <a:cubicBezTo>
                    <a:pt x="19970" y="7658"/>
                    <a:pt x="20377" y="10898"/>
                    <a:pt x="20785" y="13451"/>
                  </a:cubicBezTo>
                  <a:cubicBezTo>
                    <a:pt x="21192" y="16004"/>
                    <a:pt x="21600" y="17869"/>
                    <a:pt x="20989" y="19195"/>
                  </a:cubicBezTo>
                  <a:cubicBezTo>
                    <a:pt x="20377" y="20520"/>
                    <a:pt x="18747" y="21305"/>
                    <a:pt x="16098" y="21453"/>
                  </a:cubicBezTo>
                  <a:cubicBezTo>
                    <a:pt x="13449" y="21600"/>
                    <a:pt x="9781" y="21109"/>
                    <a:pt x="6928" y="20029"/>
                  </a:cubicBezTo>
                  <a:cubicBezTo>
                    <a:pt x="4075" y="18949"/>
                    <a:pt x="2038" y="17280"/>
                    <a:pt x="0" y="15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8881989" y="2560765"/>
              <a:ext cx="387839" cy="363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93" fill="norm" stroke="1" extrusionOk="0">
                  <a:moveTo>
                    <a:pt x="4253" y="1016"/>
                  </a:moveTo>
                  <a:cubicBezTo>
                    <a:pt x="3667" y="4244"/>
                    <a:pt x="3080" y="7471"/>
                    <a:pt x="2610" y="10451"/>
                  </a:cubicBezTo>
                  <a:cubicBezTo>
                    <a:pt x="2140" y="13430"/>
                    <a:pt x="1788" y="16161"/>
                    <a:pt x="1671" y="18023"/>
                  </a:cubicBezTo>
                  <a:cubicBezTo>
                    <a:pt x="1553" y="19885"/>
                    <a:pt x="1671" y="20878"/>
                    <a:pt x="1964" y="21189"/>
                  </a:cubicBezTo>
                  <a:cubicBezTo>
                    <a:pt x="2258" y="21499"/>
                    <a:pt x="2727" y="21127"/>
                    <a:pt x="2786" y="19947"/>
                  </a:cubicBezTo>
                  <a:cubicBezTo>
                    <a:pt x="2845" y="18768"/>
                    <a:pt x="2493" y="16782"/>
                    <a:pt x="2140" y="15540"/>
                  </a:cubicBezTo>
                  <a:cubicBezTo>
                    <a:pt x="1788" y="14299"/>
                    <a:pt x="1436" y="13802"/>
                    <a:pt x="1025" y="13368"/>
                  </a:cubicBezTo>
                  <a:cubicBezTo>
                    <a:pt x="614" y="12933"/>
                    <a:pt x="145" y="12561"/>
                    <a:pt x="27" y="12065"/>
                  </a:cubicBezTo>
                  <a:cubicBezTo>
                    <a:pt x="-90" y="11568"/>
                    <a:pt x="145" y="10947"/>
                    <a:pt x="1319" y="9582"/>
                  </a:cubicBezTo>
                  <a:cubicBezTo>
                    <a:pt x="2493" y="8216"/>
                    <a:pt x="4606" y="6106"/>
                    <a:pt x="6073" y="4492"/>
                  </a:cubicBezTo>
                  <a:cubicBezTo>
                    <a:pt x="7540" y="2878"/>
                    <a:pt x="8362" y="1761"/>
                    <a:pt x="9008" y="1016"/>
                  </a:cubicBezTo>
                  <a:cubicBezTo>
                    <a:pt x="9653" y="271"/>
                    <a:pt x="10123" y="-101"/>
                    <a:pt x="10417" y="23"/>
                  </a:cubicBezTo>
                  <a:cubicBezTo>
                    <a:pt x="10710" y="147"/>
                    <a:pt x="10827" y="768"/>
                    <a:pt x="10651" y="2878"/>
                  </a:cubicBezTo>
                  <a:cubicBezTo>
                    <a:pt x="10475" y="4989"/>
                    <a:pt x="10006" y="8589"/>
                    <a:pt x="9653" y="10699"/>
                  </a:cubicBezTo>
                  <a:cubicBezTo>
                    <a:pt x="9301" y="12809"/>
                    <a:pt x="9067" y="13430"/>
                    <a:pt x="8832" y="14175"/>
                  </a:cubicBezTo>
                  <a:cubicBezTo>
                    <a:pt x="8597" y="14920"/>
                    <a:pt x="8362" y="15789"/>
                    <a:pt x="8127" y="15913"/>
                  </a:cubicBezTo>
                  <a:cubicBezTo>
                    <a:pt x="7893" y="16037"/>
                    <a:pt x="7658" y="15416"/>
                    <a:pt x="7775" y="14796"/>
                  </a:cubicBezTo>
                  <a:cubicBezTo>
                    <a:pt x="7893" y="14175"/>
                    <a:pt x="8362" y="13554"/>
                    <a:pt x="9008" y="13616"/>
                  </a:cubicBezTo>
                  <a:cubicBezTo>
                    <a:pt x="9653" y="13678"/>
                    <a:pt x="10475" y="14423"/>
                    <a:pt x="10945" y="15168"/>
                  </a:cubicBezTo>
                  <a:cubicBezTo>
                    <a:pt x="11414" y="15913"/>
                    <a:pt x="11532" y="16658"/>
                    <a:pt x="11767" y="17402"/>
                  </a:cubicBezTo>
                  <a:cubicBezTo>
                    <a:pt x="12001" y="18147"/>
                    <a:pt x="12353" y="18892"/>
                    <a:pt x="12823" y="19327"/>
                  </a:cubicBezTo>
                  <a:cubicBezTo>
                    <a:pt x="13293" y="19761"/>
                    <a:pt x="13880" y="19885"/>
                    <a:pt x="14584" y="19389"/>
                  </a:cubicBezTo>
                  <a:cubicBezTo>
                    <a:pt x="15288" y="18892"/>
                    <a:pt x="16110" y="17775"/>
                    <a:pt x="16697" y="16968"/>
                  </a:cubicBezTo>
                  <a:cubicBezTo>
                    <a:pt x="17284" y="16161"/>
                    <a:pt x="17636" y="15665"/>
                    <a:pt x="17812" y="15106"/>
                  </a:cubicBezTo>
                  <a:cubicBezTo>
                    <a:pt x="17988" y="14547"/>
                    <a:pt x="17988" y="13927"/>
                    <a:pt x="17695" y="13616"/>
                  </a:cubicBezTo>
                  <a:cubicBezTo>
                    <a:pt x="17401" y="13306"/>
                    <a:pt x="16814" y="13306"/>
                    <a:pt x="16110" y="13678"/>
                  </a:cubicBezTo>
                  <a:cubicBezTo>
                    <a:pt x="15406" y="14051"/>
                    <a:pt x="14584" y="14796"/>
                    <a:pt x="14232" y="15851"/>
                  </a:cubicBezTo>
                  <a:cubicBezTo>
                    <a:pt x="13880" y="16906"/>
                    <a:pt x="13997" y="18271"/>
                    <a:pt x="14701" y="19140"/>
                  </a:cubicBezTo>
                  <a:cubicBezTo>
                    <a:pt x="15406" y="20009"/>
                    <a:pt x="16697" y="20382"/>
                    <a:pt x="17930" y="20568"/>
                  </a:cubicBezTo>
                  <a:cubicBezTo>
                    <a:pt x="19162" y="20754"/>
                    <a:pt x="20336" y="20754"/>
                    <a:pt x="21510" y="20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9605838" y="2500771"/>
              <a:ext cx="171990" cy="430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17" fill="norm" stroke="1" extrusionOk="0">
                  <a:moveTo>
                    <a:pt x="17453" y="14281"/>
                  </a:moveTo>
                  <a:cubicBezTo>
                    <a:pt x="17453" y="13543"/>
                    <a:pt x="17453" y="12806"/>
                    <a:pt x="16794" y="12331"/>
                  </a:cubicBezTo>
                  <a:cubicBezTo>
                    <a:pt x="16136" y="11857"/>
                    <a:pt x="14819" y="11647"/>
                    <a:pt x="12316" y="12279"/>
                  </a:cubicBezTo>
                  <a:cubicBezTo>
                    <a:pt x="9814" y="12911"/>
                    <a:pt x="6126" y="14386"/>
                    <a:pt x="3755" y="15756"/>
                  </a:cubicBezTo>
                  <a:cubicBezTo>
                    <a:pt x="1384" y="17126"/>
                    <a:pt x="331" y="18390"/>
                    <a:pt x="67" y="19338"/>
                  </a:cubicBezTo>
                  <a:cubicBezTo>
                    <a:pt x="-196" y="20287"/>
                    <a:pt x="331" y="20919"/>
                    <a:pt x="1384" y="21235"/>
                  </a:cubicBezTo>
                  <a:cubicBezTo>
                    <a:pt x="2438" y="21551"/>
                    <a:pt x="4019" y="21551"/>
                    <a:pt x="6389" y="20445"/>
                  </a:cubicBezTo>
                  <a:cubicBezTo>
                    <a:pt x="8760" y="19338"/>
                    <a:pt x="11921" y="17126"/>
                    <a:pt x="14292" y="14070"/>
                  </a:cubicBezTo>
                  <a:cubicBezTo>
                    <a:pt x="16663" y="11014"/>
                    <a:pt x="18243" y="7116"/>
                    <a:pt x="19033" y="4851"/>
                  </a:cubicBezTo>
                  <a:cubicBezTo>
                    <a:pt x="19824" y="2585"/>
                    <a:pt x="19824" y="1953"/>
                    <a:pt x="19955" y="1321"/>
                  </a:cubicBezTo>
                  <a:cubicBezTo>
                    <a:pt x="20087" y="689"/>
                    <a:pt x="20350" y="56"/>
                    <a:pt x="20219" y="4"/>
                  </a:cubicBezTo>
                  <a:cubicBezTo>
                    <a:pt x="20087" y="-49"/>
                    <a:pt x="19560" y="478"/>
                    <a:pt x="19165" y="2532"/>
                  </a:cubicBezTo>
                  <a:cubicBezTo>
                    <a:pt x="18770" y="4587"/>
                    <a:pt x="18506" y="8170"/>
                    <a:pt x="18375" y="10646"/>
                  </a:cubicBezTo>
                  <a:cubicBezTo>
                    <a:pt x="18243" y="13122"/>
                    <a:pt x="18243" y="14491"/>
                    <a:pt x="18770" y="15598"/>
                  </a:cubicBezTo>
                  <a:cubicBezTo>
                    <a:pt x="19297" y="16704"/>
                    <a:pt x="20350" y="17547"/>
                    <a:pt x="21404" y="18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9799771" y="2673350"/>
              <a:ext cx="28857" cy="177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284" fill="norm" stroke="1" extrusionOk="0">
                  <a:moveTo>
                    <a:pt x="2520" y="16772"/>
                  </a:moveTo>
                  <a:cubicBezTo>
                    <a:pt x="977" y="18805"/>
                    <a:pt x="-566" y="20838"/>
                    <a:pt x="205" y="21219"/>
                  </a:cubicBezTo>
                  <a:cubicBezTo>
                    <a:pt x="977" y="21600"/>
                    <a:pt x="4063" y="20329"/>
                    <a:pt x="6377" y="17153"/>
                  </a:cubicBezTo>
                  <a:cubicBezTo>
                    <a:pt x="8691" y="13976"/>
                    <a:pt x="10234" y="8894"/>
                    <a:pt x="11005" y="5718"/>
                  </a:cubicBezTo>
                  <a:cubicBezTo>
                    <a:pt x="11777" y="2541"/>
                    <a:pt x="11777" y="1271"/>
                    <a:pt x="13320" y="635"/>
                  </a:cubicBezTo>
                  <a:cubicBezTo>
                    <a:pt x="14863" y="0"/>
                    <a:pt x="17948" y="0"/>
                    <a:pt x="210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9844728" y="2681288"/>
              <a:ext cx="79150" cy="210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303" fill="norm" stroke="1" extrusionOk="0">
                  <a:moveTo>
                    <a:pt x="20710" y="2405"/>
                  </a:moveTo>
                  <a:cubicBezTo>
                    <a:pt x="18495" y="1550"/>
                    <a:pt x="16279" y="694"/>
                    <a:pt x="13787" y="267"/>
                  </a:cubicBezTo>
                  <a:cubicBezTo>
                    <a:pt x="11295" y="-161"/>
                    <a:pt x="8525" y="-161"/>
                    <a:pt x="5479" y="908"/>
                  </a:cubicBezTo>
                  <a:cubicBezTo>
                    <a:pt x="2433" y="1978"/>
                    <a:pt x="-890" y="4116"/>
                    <a:pt x="218" y="6469"/>
                  </a:cubicBezTo>
                  <a:cubicBezTo>
                    <a:pt x="1325" y="8821"/>
                    <a:pt x="6864" y="11388"/>
                    <a:pt x="10464" y="13098"/>
                  </a:cubicBezTo>
                  <a:cubicBezTo>
                    <a:pt x="14064" y="14809"/>
                    <a:pt x="15725" y="15665"/>
                    <a:pt x="17110" y="16627"/>
                  </a:cubicBezTo>
                  <a:cubicBezTo>
                    <a:pt x="18495" y="17589"/>
                    <a:pt x="19602" y="18659"/>
                    <a:pt x="19048" y="19514"/>
                  </a:cubicBezTo>
                  <a:cubicBezTo>
                    <a:pt x="18495" y="20370"/>
                    <a:pt x="16279" y="21011"/>
                    <a:pt x="13233" y="21225"/>
                  </a:cubicBezTo>
                  <a:cubicBezTo>
                    <a:pt x="10187" y="21439"/>
                    <a:pt x="6310" y="21225"/>
                    <a:pt x="4095" y="20370"/>
                  </a:cubicBezTo>
                  <a:cubicBezTo>
                    <a:pt x="1879" y="19514"/>
                    <a:pt x="1325" y="18017"/>
                    <a:pt x="772" y="16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9955627" y="2705192"/>
              <a:ext cx="82551" cy="190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9959"/>
                  </a:moveTo>
                  <a:cubicBezTo>
                    <a:pt x="4985" y="8534"/>
                    <a:pt x="9969" y="7110"/>
                    <a:pt x="13292" y="5923"/>
                  </a:cubicBezTo>
                  <a:cubicBezTo>
                    <a:pt x="16615" y="4737"/>
                    <a:pt x="18277" y="3787"/>
                    <a:pt x="19108" y="2719"/>
                  </a:cubicBezTo>
                  <a:cubicBezTo>
                    <a:pt x="19938" y="1651"/>
                    <a:pt x="19938" y="464"/>
                    <a:pt x="18554" y="108"/>
                  </a:cubicBezTo>
                  <a:cubicBezTo>
                    <a:pt x="17169" y="-248"/>
                    <a:pt x="14400" y="227"/>
                    <a:pt x="11354" y="2244"/>
                  </a:cubicBezTo>
                  <a:cubicBezTo>
                    <a:pt x="8308" y="4262"/>
                    <a:pt x="4985" y="7822"/>
                    <a:pt x="3600" y="11027"/>
                  </a:cubicBezTo>
                  <a:cubicBezTo>
                    <a:pt x="2215" y="14231"/>
                    <a:pt x="2769" y="17079"/>
                    <a:pt x="6092" y="18741"/>
                  </a:cubicBezTo>
                  <a:cubicBezTo>
                    <a:pt x="9415" y="20403"/>
                    <a:pt x="15508" y="20877"/>
                    <a:pt x="21600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10051728" y="2746285"/>
              <a:ext cx="204091" cy="162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72" fill="norm" stroke="1" extrusionOk="0">
                  <a:moveTo>
                    <a:pt x="9829" y="9690"/>
                  </a:moveTo>
                  <a:cubicBezTo>
                    <a:pt x="10491" y="8288"/>
                    <a:pt x="11152" y="6885"/>
                    <a:pt x="11482" y="5482"/>
                  </a:cubicBezTo>
                  <a:cubicBezTo>
                    <a:pt x="11813" y="4080"/>
                    <a:pt x="11813" y="2677"/>
                    <a:pt x="11262" y="1695"/>
                  </a:cubicBezTo>
                  <a:cubicBezTo>
                    <a:pt x="10711" y="714"/>
                    <a:pt x="9609" y="153"/>
                    <a:pt x="7846" y="854"/>
                  </a:cubicBezTo>
                  <a:cubicBezTo>
                    <a:pt x="6082" y="1555"/>
                    <a:pt x="3658" y="3519"/>
                    <a:pt x="2225" y="5202"/>
                  </a:cubicBezTo>
                  <a:cubicBezTo>
                    <a:pt x="793" y="6885"/>
                    <a:pt x="352" y="8288"/>
                    <a:pt x="131" y="9690"/>
                  </a:cubicBezTo>
                  <a:cubicBezTo>
                    <a:pt x="-89" y="11093"/>
                    <a:pt x="-89" y="12495"/>
                    <a:pt x="572" y="13197"/>
                  </a:cubicBezTo>
                  <a:cubicBezTo>
                    <a:pt x="1233" y="13898"/>
                    <a:pt x="2556" y="13898"/>
                    <a:pt x="3658" y="13477"/>
                  </a:cubicBezTo>
                  <a:cubicBezTo>
                    <a:pt x="4760" y="13056"/>
                    <a:pt x="5642" y="12215"/>
                    <a:pt x="6744" y="11093"/>
                  </a:cubicBezTo>
                  <a:cubicBezTo>
                    <a:pt x="7846" y="9971"/>
                    <a:pt x="9168" y="8568"/>
                    <a:pt x="9609" y="8568"/>
                  </a:cubicBezTo>
                  <a:cubicBezTo>
                    <a:pt x="10050" y="8568"/>
                    <a:pt x="9609" y="9971"/>
                    <a:pt x="9719" y="11233"/>
                  </a:cubicBezTo>
                  <a:cubicBezTo>
                    <a:pt x="9829" y="12495"/>
                    <a:pt x="10491" y="13617"/>
                    <a:pt x="11372" y="14178"/>
                  </a:cubicBezTo>
                  <a:cubicBezTo>
                    <a:pt x="12254" y="14740"/>
                    <a:pt x="13356" y="14740"/>
                    <a:pt x="14678" y="13337"/>
                  </a:cubicBezTo>
                  <a:cubicBezTo>
                    <a:pt x="16001" y="11934"/>
                    <a:pt x="17544" y="9129"/>
                    <a:pt x="18425" y="7025"/>
                  </a:cubicBezTo>
                  <a:cubicBezTo>
                    <a:pt x="19307" y="4921"/>
                    <a:pt x="19527" y="3519"/>
                    <a:pt x="19307" y="2256"/>
                  </a:cubicBezTo>
                  <a:cubicBezTo>
                    <a:pt x="19087" y="994"/>
                    <a:pt x="18425" y="-128"/>
                    <a:pt x="18095" y="12"/>
                  </a:cubicBezTo>
                  <a:cubicBezTo>
                    <a:pt x="17764" y="153"/>
                    <a:pt x="17764" y="1555"/>
                    <a:pt x="18535" y="4220"/>
                  </a:cubicBezTo>
                  <a:cubicBezTo>
                    <a:pt x="19307" y="6885"/>
                    <a:pt x="20850" y="10812"/>
                    <a:pt x="21180" y="13898"/>
                  </a:cubicBezTo>
                  <a:cubicBezTo>
                    <a:pt x="21511" y="16984"/>
                    <a:pt x="20629" y="19228"/>
                    <a:pt x="19748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10273127" y="2723218"/>
              <a:ext cx="165101" cy="165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2" fill="norm" stroke="1" extrusionOk="0">
                  <a:moveTo>
                    <a:pt x="0" y="8117"/>
                  </a:moveTo>
                  <a:cubicBezTo>
                    <a:pt x="3323" y="8917"/>
                    <a:pt x="6646" y="9717"/>
                    <a:pt x="9554" y="9184"/>
                  </a:cubicBezTo>
                  <a:cubicBezTo>
                    <a:pt x="12462" y="8651"/>
                    <a:pt x="14954" y="6784"/>
                    <a:pt x="16338" y="5051"/>
                  </a:cubicBezTo>
                  <a:cubicBezTo>
                    <a:pt x="17723" y="3317"/>
                    <a:pt x="18000" y="1717"/>
                    <a:pt x="17031" y="784"/>
                  </a:cubicBezTo>
                  <a:cubicBezTo>
                    <a:pt x="16062" y="-149"/>
                    <a:pt x="13846" y="-416"/>
                    <a:pt x="11215" y="917"/>
                  </a:cubicBezTo>
                  <a:cubicBezTo>
                    <a:pt x="8585" y="2251"/>
                    <a:pt x="5538" y="5184"/>
                    <a:pt x="3738" y="8117"/>
                  </a:cubicBezTo>
                  <a:cubicBezTo>
                    <a:pt x="1938" y="11051"/>
                    <a:pt x="1385" y="13984"/>
                    <a:pt x="3046" y="16251"/>
                  </a:cubicBezTo>
                  <a:cubicBezTo>
                    <a:pt x="4708" y="18517"/>
                    <a:pt x="8585" y="20117"/>
                    <a:pt x="12046" y="20651"/>
                  </a:cubicBezTo>
                  <a:cubicBezTo>
                    <a:pt x="15508" y="21184"/>
                    <a:pt x="18554" y="20651"/>
                    <a:pt x="21600" y="20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8854448" y="0"/>
              <a:ext cx="3698330" cy="1852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80" fill="norm" stroke="1" extrusionOk="0">
                  <a:moveTo>
                    <a:pt x="90" y="0"/>
                  </a:moveTo>
                  <a:cubicBezTo>
                    <a:pt x="164" y="888"/>
                    <a:pt x="238" y="1775"/>
                    <a:pt x="312" y="2651"/>
                  </a:cubicBezTo>
                  <a:cubicBezTo>
                    <a:pt x="386" y="3526"/>
                    <a:pt x="461" y="4389"/>
                    <a:pt x="504" y="5277"/>
                  </a:cubicBezTo>
                  <a:cubicBezTo>
                    <a:pt x="547" y="6164"/>
                    <a:pt x="559" y="7077"/>
                    <a:pt x="566" y="8001"/>
                  </a:cubicBezTo>
                  <a:cubicBezTo>
                    <a:pt x="572" y="8926"/>
                    <a:pt x="572" y="9863"/>
                    <a:pt x="566" y="10788"/>
                  </a:cubicBezTo>
                  <a:cubicBezTo>
                    <a:pt x="559" y="11712"/>
                    <a:pt x="547" y="12625"/>
                    <a:pt x="529" y="13525"/>
                  </a:cubicBezTo>
                  <a:cubicBezTo>
                    <a:pt x="510" y="14425"/>
                    <a:pt x="485" y="15312"/>
                    <a:pt x="448" y="16175"/>
                  </a:cubicBezTo>
                  <a:cubicBezTo>
                    <a:pt x="411" y="17038"/>
                    <a:pt x="362" y="17877"/>
                    <a:pt x="300" y="18653"/>
                  </a:cubicBezTo>
                  <a:cubicBezTo>
                    <a:pt x="238" y="19430"/>
                    <a:pt x="164" y="20145"/>
                    <a:pt x="115" y="20577"/>
                  </a:cubicBezTo>
                  <a:cubicBezTo>
                    <a:pt x="65" y="21008"/>
                    <a:pt x="40" y="21156"/>
                    <a:pt x="22" y="21292"/>
                  </a:cubicBezTo>
                  <a:cubicBezTo>
                    <a:pt x="3" y="21427"/>
                    <a:pt x="-9" y="21551"/>
                    <a:pt x="10" y="21575"/>
                  </a:cubicBezTo>
                  <a:cubicBezTo>
                    <a:pt x="28" y="21600"/>
                    <a:pt x="77" y="21526"/>
                    <a:pt x="263" y="21464"/>
                  </a:cubicBezTo>
                  <a:cubicBezTo>
                    <a:pt x="448" y="21403"/>
                    <a:pt x="769" y="21353"/>
                    <a:pt x="1171" y="21292"/>
                  </a:cubicBezTo>
                  <a:cubicBezTo>
                    <a:pt x="1573" y="21230"/>
                    <a:pt x="2055" y="21156"/>
                    <a:pt x="2506" y="21082"/>
                  </a:cubicBezTo>
                  <a:cubicBezTo>
                    <a:pt x="2957" y="21008"/>
                    <a:pt x="3377" y="20934"/>
                    <a:pt x="3822" y="20873"/>
                  </a:cubicBezTo>
                  <a:cubicBezTo>
                    <a:pt x="4267" y="20811"/>
                    <a:pt x="4736" y="20762"/>
                    <a:pt x="5150" y="20712"/>
                  </a:cubicBezTo>
                  <a:cubicBezTo>
                    <a:pt x="5564" y="20663"/>
                    <a:pt x="5922" y="20614"/>
                    <a:pt x="6305" y="20552"/>
                  </a:cubicBezTo>
                  <a:cubicBezTo>
                    <a:pt x="6688" y="20490"/>
                    <a:pt x="7096" y="20416"/>
                    <a:pt x="7523" y="20342"/>
                  </a:cubicBezTo>
                  <a:cubicBezTo>
                    <a:pt x="7949" y="20268"/>
                    <a:pt x="8394" y="20195"/>
                    <a:pt x="8857" y="20121"/>
                  </a:cubicBezTo>
                  <a:cubicBezTo>
                    <a:pt x="9321" y="20047"/>
                    <a:pt x="9802" y="19973"/>
                    <a:pt x="10284" y="19899"/>
                  </a:cubicBezTo>
                  <a:cubicBezTo>
                    <a:pt x="10766" y="19825"/>
                    <a:pt x="11248" y="19751"/>
                    <a:pt x="11742" y="19677"/>
                  </a:cubicBezTo>
                  <a:cubicBezTo>
                    <a:pt x="12237" y="19603"/>
                    <a:pt x="12743" y="19529"/>
                    <a:pt x="13232" y="19479"/>
                  </a:cubicBezTo>
                  <a:cubicBezTo>
                    <a:pt x="13720" y="19430"/>
                    <a:pt x="14189" y="19405"/>
                    <a:pt x="14659" y="19381"/>
                  </a:cubicBezTo>
                  <a:cubicBezTo>
                    <a:pt x="15128" y="19356"/>
                    <a:pt x="15598" y="19332"/>
                    <a:pt x="16123" y="19307"/>
                  </a:cubicBezTo>
                  <a:cubicBezTo>
                    <a:pt x="16648" y="19282"/>
                    <a:pt x="17229" y="19258"/>
                    <a:pt x="17767" y="19245"/>
                  </a:cubicBezTo>
                  <a:cubicBezTo>
                    <a:pt x="18304" y="19233"/>
                    <a:pt x="18798" y="19233"/>
                    <a:pt x="19379" y="19245"/>
                  </a:cubicBezTo>
                  <a:cubicBezTo>
                    <a:pt x="19960" y="19258"/>
                    <a:pt x="20627" y="19282"/>
                    <a:pt x="21010" y="19295"/>
                  </a:cubicBezTo>
                  <a:cubicBezTo>
                    <a:pt x="21393" y="19307"/>
                    <a:pt x="21492" y="19307"/>
                    <a:pt x="21591" y="19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9222449" y="58973"/>
              <a:ext cx="93548" cy="475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473" fill="norm" stroke="1" extrusionOk="0">
                  <a:moveTo>
                    <a:pt x="3467" y="7086"/>
                  </a:moveTo>
                  <a:cubicBezTo>
                    <a:pt x="3936" y="9476"/>
                    <a:pt x="4406" y="11865"/>
                    <a:pt x="5110" y="14111"/>
                  </a:cubicBezTo>
                  <a:cubicBezTo>
                    <a:pt x="5814" y="16357"/>
                    <a:pt x="6753" y="18460"/>
                    <a:pt x="6988" y="19750"/>
                  </a:cubicBezTo>
                  <a:cubicBezTo>
                    <a:pt x="7223" y="21040"/>
                    <a:pt x="6753" y="21518"/>
                    <a:pt x="6049" y="21470"/>
                  </a:cubicBezTo>
                  <a:cubicBezTo>
                    <a:pt x="5345" y="21422"/>
                    <a:pt x="4406" y="20849"/>
                    <a:pt x="3232" y="18794"/>
                  </a:cubicBezTo>
                  <a:cubicBezTo>
                    <a:pt x="2058" y="16739"/>
                    <a:pt x="649" y="13203"/>
                    <a:pt x="180" y="10097"/>
                  </a:cubicBezTo>
                  <a:cubicBezTo>
                    <a:pt x="-290" y="6991"/>
                    <a:pt x="180" y="4314"/>
                    <a:pt x="1353" y="2690"/>
                  </a:cubicBezTo>
                  <a:cubicBezTo>
                    <a:pt x="2527" y="1065"/>
                    <a:pt x="4406" y="491"/>
                    <a:pt x="6519" y="205"/>
                  </a:cubicBezTo>
                  <a:cubicBezTo>
                    <a:pt x="8632" y="-82"/>
                    <a:pt x="10980" y="-82"/>
                    <a:pt x="13797" y="300"/>
                  </a:cubicBezTo>
                  <a:cubicBezTo>
                    <a:pt x="16614" y="683"/>
                    <a:pt x="19901" y="1447"/>
                    <a:pt x="20606" y="2737"/>
                  </a:cubicBezTo>
                  <a:cubicBezTo>
                    <a:pt x="21310" y="4028"/>
                    <a:pt x="19432" y="5844"/>
                    <a:pt x="15910" y="7086"/>
                  </a:cubicBezTo>
                  <a:cubicBezTo>
                    <a:pt x="12388" y="8329"/>
                    <a:pt x="7223" y="8998"/>
                    <a:pt x="2058" y="9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9314277" y="260349"/>
              <a:ext cx="146051" cy="235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7455"/>
                  </a:moveTo>
                  <a:cubicBezTo>
                    <a:pt x="3130" y="8219"/>
                    <a:pt x="6261" y="8984"/>
                    <a:pt x="8765" y="10704"/>
                  </a:cubicBezTo>
                  <a:cubicBezTo>
                    <a:pt x="11270" y="12425"/>
                    <a:pt x="13148" y="15101"/>
                    <a:pt x="13930" y="17012"/>
                  </a:cubicBezTo>
                  <a:cubicBezTo>
                    <a:pt x="14713" y="18924"/>
                    <a:pt x="14400" y="20071"/>
                    <a:pt x="13461" y="20740"/>
                  </a:cubicBezTo>
                  <a:cubicBezTo>
                    <a:pt x="12522" y="21409"/>
                    <a:pt x="10957" y="21600"/>
                    <a:pt x="9391" y="20644"/>
                  </a:cubicBezTo>
                  <a:cubicBezTo>
                    <a:pt x="7826" y="19688"/>
                    <a:pt x="6261" y="17586"/>
                    <a:pt x="6730" y="14145"/>
                  </a:cubicBezTo>
                  <a:cubicBezTo>
                    <a:pt x="7200" y="10704"/>
                    <a:pt x="9704" y="5926"/>
                    <a:pt x="12522" y="3345"/>
                  </a:cubicBezTo>
                  <a:cubicBezTo>
                    <a:pt x="15339" y="765"/>
                    <a:pt x="18470" y="3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9622956" y="132100"/>
              <a:ext cx="142172" cy="407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314" fill="norm" stroke="1" extrusionOk="0">
                  <a:moveTo>
                    <a:pt x="21026" y="2059"/>
                  </a:moveTo>
                  <a:cubicBezTo>
                    <a:pt x="20087" y="1395"/>
                    <a:pt x="19148" y="730"/>
                    <a:pt x="17896" y="342"/>
                  </a:cubicBezTo>
                  <a:cubicBezTo>
                    <a:pt x="16643" y="-45"/>
                    <a:pt x="15078" y="-156"/>
                    <a:pt x="13200" y="287"/>
                  </a:cubicBezTo>
                  <a:cubicBezTo>
                    <a:pt x="11322" y="730"/>
                    <a:pt x="9130" y="1727"/>
                    <a:pt x="6626" y="3942"/>
                  </a:cubicBezTo>
                  <a:cubicBezTo>
                    <a:pt x="4122" y="6158"/>
                    <a:pt x="1304" y="9592"/>
                    <a:pt x="365" y="12416"/>
                  </a:cubicBezTo>
                  <a:cubicBezTo>
                    <a:pt x="-574" y="15241"/>
                    <a:pt x="365" y="17456"/>
                    <a:pt x="2400" y="18896"/>
                  </a:cubicBezTo>
                  <a:cubicBezTo>
                    <a:pt x="4435" y="20336"/>
                    <a:pt x="7565" y="21001"/>
                    <a:pt x="9913" y="21222"/>
                  </a:cubicBezTo>
                  <a:cubicBezTo>
                    <a:pt x="12261" y="21444"/>
                    <a:pt x="13826" y="21222"/>
                    <a:pt x="15391" y="21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9758777" y="355599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5600"/>
                    <a:pt x="6545" y="9600"/>
                    <a:pt x="9382" y="6600"/>
                  </a:cubicBezTo>
                  <a:cubicBezTo>
                    <a:pt x="12218" y="3600"/>
                    <a:pt x="14618" y="3600"/>
                    <a:pt x="16582" y="3000"/>
                  </a:cubicBezTo>
                  <a:cubicBezTo>
                    <a:pt x="18545" y="2400"/>
                    <a:pt x="2007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9857384" y="279399"/>
              <a:ext cx="1569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000"/>
                    <a:pt x="-1582" y="10000"/>
                    <a:pt x="1118" y="13600"/>
                  </a:cubicBezTo>
                  <a:cubicBezTo>
                    <a:pt x="3818" y="17200"/>
                    <a:pt x="11918" y="194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10064219" y="82549"/>
              <a:ext cx="24759" cy="6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600" fill="norm" stroke="1" extrusionOk="0">
                  <a:moveTo>
                    <a:pt x="21054" y="0"/>
                  </a:moveTo>
                  <a:cubicBezTo>
                    <a:pt x="19254" y="2672"/>
                    <a:pt x="17454" y="5344"/>
                    <a:pt x="15654" y="7979"/>
                  </a:cubicBezTo>
                  <a:cubicBezTo>
                    <a:pt x="13854" y="10614"/>
                    <a:pt x="12054" y="13212"/>
                    <a:pt x="9354" y="15328"/>
                  </a:cubicBezTo>
                  <a:cubicBezTo>
                    <a:pt x="6654" y="17443"/>
                    <a:pt x="3054" y="19076"/>
                    <a:pt x="1254" y="20115"/>
                  </a:cubicBezTo>
                  <a:cubicBezTo>
                    <a:pt x="-546" y="21155"/>
                    <a:pt x="-546" y="21600"/>
                    <a:pt x="2154" y="21600"/>
                  </a:cubicBezTo>
                  <a:cubicBezTo>
                    <a:pt x="4854" y="21600"/>
                    <a:pt x="10254" y="21155"/>
                    <a:pt x="15654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10273127" y="196849"/>
              <a:ext cx="63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35"/>
                    <a:pt x="7200" y="8471"/>
                    <a:pt x="3600" y="12071"/>
                  </a:cubicBezTo>
                  <a:cubicBezTo>
                    <a:pt x="0" y="15671"/>
                    <a:pt x="0" y="186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10241377" y="209277"/>
              <a:ext cx="190558" cy="322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257" fill="norm" stroke="1" extrusionOk="0">
                  <a:moveTo>
                    <a:pt x="0" y="3363"/>
                  </a:moveTo>
                  <a:cubicBezTo>
                    <a:pt x="0" y="2666"/>
                    <a:pt x="0" y="1969"/>
                    <a:pt x="939" y="1273"/>
                  </a:cubicBezTo>
                  <a:cubicBezTo>
                    <a:pt x="1878" y="576"/>
                    <a:pt x="3757" y="-121"/>
                    <a:pt x="6339" y="18"/>
                  </a:cubicBezTo>
                  <a:cubicBezTo>
                    <a:pt x="8922" y="158"/>
                    <a:pt x="12209" y="1133"/>
                    <a:pt x="15026" y="2596"/>
                  </a:cubicBezTo>
                  <a:cubicBezTo>
                    <a:pt x="17843" y="4060"/>
                    <a:pt x="20191" y="6011"/>
                    <a:pt x="20896" y="8589"/>
                  </a:cubicBezTo>
                  <a:cubicBezTo>
                    <a:pt x="21600" y="11167"/>
                    <a:pt x="20661" y="14372"/>
                    <a:pt x="19370" y="16532"/>
                  </a:cubicBezTo>
                  <a:cubicBezTo>
                    <a:pt x="18078" y="18692"/>
                    <a:pt x="16435" y="19807"/>
                    <a:pt x="14439" y="20504"/>
                  </a:cubicBezTo>
                  <a:cubicBezTo>
                    <a:pt x="12443" y="21200"/>
                    <a:pt x="10096" y="21479"/>
                    <a:pt x="8452" y="21061"/>
                  </a:cubicBezTo>
                  <a:cubicBezTo>
                    <a:pt x="6809" y="20643"/>
                    <a:pt x="5870" y="19528"/>
                    <a:pt x="4930" y="18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10476327" y="133349"/>
              <a:ext cx="143149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0" y="0"/>
                  </a:moveTo>
                  <a:cubicBezTo>
                    <a:pt x="4011" y="1927"/>
                    <a:pt x="8023" y="3854"/>
                    <a:pt x="11880" y="6237"/>
                  </a:cubicBezTo>
                  <a:cubicBezTo>
                    <a:pt x="15737" y="8620"/>
                    <a:pt x="19440" y="11459"/>
                    <a:pt x="20520" y="13893"/>
                  </a:cubicBezTo>
                  <a:cubicBezTo>
                    <a:pt x="21600" y="16327"/>
                    <a:pt x="20057" y="18355"/>
                    <a:pt x="17434" y="19572"/>
                  </a:cubicBezTo>
                  <a:cubicBezTo>
                    <a:pt x="14811" y="20789"/>
                    <a:pt x="11109" y="21194"/>
                    <a:pt x="74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10889077" y="336514"/>
              <a:ext cx="114812" cy="57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0841" fill="norm" stroke="1" extrusionOk="0">
                  <a:moveTo>
                    <a:pt x="0" y="9270"/>
                  </a:moveTo>
                  <a:cubicBezTo>
                    <a:pt x="1964" y="6955"/>
                    <a:pt x="3927" y="4641"/>
                    <a:pt x="7265" y="2712"/>
                  </a:cubicBezTo>
                  <a:cubicBezTo>
                    <a:pt x="10604" y="784"/>
                    <a:pt x="15316" y="-759"/>
                    <a:pt x="18065" y="398"/>
                  </a:cubicBezTo>
                  <a:cubicBezTo>
                    <a:pt x="20815" y="1555"/>
                    <a:pt x="21600" y="5412"/>
                    <a:pt x="21207" y="9270"/>
                  </a:cubicBezTo>
                  <a:cubicBezTo>
                    <a:pt x="20815" y="13127"/>
                    <a:pt x="19244" y="16984"/>
                    <a:pt x="17673" y="20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10887336" y="450849"/>
              <a:ext cx="223992" cy="36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0873" fill="norm" stroke="1" extrusionOk="0">
                  <a:moveTo>
                    <a:pt x="1377" y="7200"/>
                  </a:moveTo>
                  <a:cubicBezTo>
                    <a:pt x="569" y="12000"/>
                    <a:pt x="-238" y="16800"/>
                    <a:pt x="65" y="19200"/>
                  </a:cubicBezTo>
                  <a:cubicBezTo>
                    <a:pt x="368" y="21600"/>
                    <a:pt x="1781" y="21600"/>
                    <a:pt x="5515" y="18000"/>
                  </a:cubicBezTo>
                  <a:cubicBezTo>
                    <a:pt x="9250" y="14400"/>
                    <a:pt x="15306" y="7200"/>
                    <a:pt x="213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11217111" y="262913"/>
              <a:ext cx="189092" cy="200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0481" fill="norm" stroke="1" extrusionOk="0">
                  <a:moveTo>
                    <a:pt x="15567" y="386"/>
                  </a:moveTo>
                  <a:cubicBezTo>
                    <a:pt x="14406" y="-46"/>
                    <a:pt x="13244" y="-478"/>
                    <a:pt x="10573" y="1250"/>
                  </a:cubicBezTo>
                  <a:cubicBezTo>
                    <a:pt x="7902" y="2978"/>
                    <a:pt x="3722" y="6866"/>
                    <a:pt x="1631" y="10106"/>
                  </a:cubicBezTo>
                  <a:cubicBezTo>
                    <a:pt x="-459" y="13346"/>
                    <a:pt x="-459" y="15938"/>
                    <a:pt x="1167" y="17882"/>
                  </a:cubicBezTo>
                  <a:cubicBezTo>
                    <a:pt x="2793" y="19826"/>
                    <a:pt x="6044" y="21122"/>
                    <a:pt x="9644" y="20150"/>
                  </a:cubicBezTo>
                  <a:cubicBezTo>
                    <a:pt x="13244" y="19178"/>
                    <a:pt x="17193" y="15938"/>
                    <a:pt x="19167" y="13130"/>
                  </a:cubicBezTo>
                  <a:cubicBezTo>
                    <a:pt x="21141" y="10322"/>
                    <a:pt x="21141" y="7946"/>
                    <a:pt x="19864" y="6326"/>
                  </a:cubicBezTo>
                  <a:cubicBezTo>
                    <a:pt x="18586" y="4706"/>
                    <a:pt x="16031" y="3842"/>
                    <a:pt x="13476" y="2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11473277" y="38734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11527011" y="239399"/>
              <a:ext cx="111367" cy="294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30" fill="norm" stroke="1" extrusionOk="0">
                  <a:moveTo>
                    <a:pt x="21443" y="6619"/>
                  </a:moveTo>
                  <a:cubicBezTo>
                    <a:pt x="17368" y="4459"/>
                    <a:pt x="13292" y="2299"/>
                    <a:pt x="10032" y="1141"/>
                  </a:cubicBezTo>
                  <a:cubicBezTo>
                    <a:pt x="6771" y="-16"/>
                    <a:pt x="4326" y="-170"/>
                    <a:pt x="2696" y="139"/>
                  </a:cubicBezTo>
                  <a:cubicBezTo>
                    <a:pt x="1066" y="447"/>
                    <a:pt x="251" y="1219"/>
                    <a:pt x="47" y="2067"/>
                  </a:cubicBezTo>
                  <a:cubicBezTo>
                    <a:pt x="-157" y="2916"/>
                    <a:pt x="251" y="3841"/>
                    <a:pt x="2492" y="4536"/>
                  </a:cubicBezTo>
                  <a:cubicBezTo>
                    <a:pt x="4734" y="5230"/>
                    <a:pt x="8809" y="5693"/>
                    <a:pt x="12069" y="5770"/>
                  </a:cubicBezTo>
                  <a:cubicBezTo>
                    <a:pt x="15330" y="5847"/>
                    <a:pt x="17775" y="5539"/>
                    <a:pt x="18794" y="6001"/>
                  </a:cubicBezTo>
                  <a:cubicBezTo>
                    <a:pt x="19813" y="6464"/>
                    <a:pt x="19405" y="7699"/>
                    <a:pt x="18794" y="10399"/>
                  </a:cubicBezTo>
                  <a:cubicBezTo>
                    <a:pt x="18183" y="13099"/>
                    <a:pt x="17368" y="17264"/>
                    <a:pt x="16552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11672105" y="276908"/>
              <a:ext cx="131373" cy="294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321" fill="norm" stroke="1" extrusionOk="0">
                  <a:moveTo>
                    <a:pt x="21280" y="4776"/>
                  </a:moveTo>
                  <a:cubicBezTo>
                    <a:pt x="19566" y="3398"/>
                    <a:pt x="17851" y="2019"/>
                    <a:pt x="15451" y="1100"/>
                  </a:cubicBezTo>
                  <a:cubicBezTo>
                    <a:pt x="13051" y="181"/>
                    <a:pt x="9966" y="-279"/>
                    <a:pt x="7223" y="181"/>
                  </a:cubicBezTo>
                  <a:cubicBezTo>
                    <a:pt x="4480" y="640"/>
                    <a:pt x="2080" y="2019"/>
                    <a:pt x="880" y="3091"/>
                  </a:cubicBezTo>
                  <a:cubicBezTo>
                    <a:pt x="-320" y="4164"/>
                    <a:pt x="-320" y="4930"/>
                    <a:pt x="1051" y="5619"/>
                  </a:cubicBezTo>
                  <a:cubicBezTo>
                    <a:pt x="2423" y="6308"/>
                    <a:pt x="5166" y="6921"/>
                    <a:pt x="7394" y="7151"/>
                  </a:cubicBezTo>
                  <a:cubicBezTo>
                    <a:pt x="9623" y="7381"/>
                    <a:pt x="11337" y="7227"/>
                    <a:pt x="13051" y="6844"/>
                  </a:cubicBezTo>
                  <a:cubicBezTo>
                    <a:pt x="14766" y="6461"/>
                    <a:pt x="16480" y="5849"/>
                    <a:pt x="17337" y="6002"/>
                  </a:cubicBezTo>
                  <a:cubicBezTo>
                    <a:pt x="18194" y="6155"/>
                    <a:pt x="18194" y="7074"/>
                    <a:pt x="17337" y="9755"/>
                  </a:cubicBezTo>
                  <a:cubicBezTo>
                    <a:pt x="16480" y="12436"/>
                    <a:pt x="14766" y="16878"/>
                    <a:pt x="13051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9227494" y="1074598"/>
              <a:ext cx="131308" cy="49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063" fill="norm" stroke="1" extrusionOk="0">
                  <a:moveTo>
                    <a:pt x="5737" y="10963"/>
                  </a:moveTo>
                  <a:cubicBezTo>
                    <a:pt x="4050" y="13562"/>
                    <a:pt x="2362" y="16161"/>
                    <a:pt x="1519" y="17775"/>
                  </a:cubicBezTo>
                  <a:cubicBezTo>
                    <a:pt x="675" y="19388"/>
                    <a:pt x="675" y="20015"/>
                    <a:pt x="675" y="20553"/>
                  </a:cubicBezTo>
                  <a:cubicBezTo>
                    <a:pt x="675" y="21091"/>
                    <a:pt x="675" y="21539"/>
                    <a:pt x="506" y="20060"/>
                  </a:cubicBezTo>
                  <a:cubicBezTo>
                    <a:pt x="337" y="18581"/>
                    <a:pt x="0" y="15176"/>
                    <a:pt x="0" y="11859"/>
                  </a:cubicBezTo>
                  <a:cubicBezTo>
                    <a:pt x="0" y="8543"/>
                    <a:pt x="337" y="5317"/>
                    <a:pt x="844" y="3479"/>
                  </a:cubicBezTo>
                  <a:cubicBezTo>
                    <a:pt x="1350" y="1642"/>
                    <a:pt x="2025" y="1194"/>
                    <a:pt x="3037" y="835"/>
                  </a:cubicBezTo>
                  <a:cubicBezTo>
                    <a:pt x="4050" y="477"/>
                    <a:pt x="5400" y="208"/>
                    <a:pt x="6919" y="73"/>
                  </a:cubicBezTo>
                  <a:cubicBezTo>
                    <a:pt x="8437" y="-61"/>
                    <a:pt x="10125" y="-61"/>
                    <a:pt x="12656" y="522"/>
                  </a:cubicBezTo>
                  <a:cubicBezTo>
                    <a:pt x="15187" y="1104"/>
                    <a:pt x="18563" y="2269"/>
                    <a:pt x="20081" y="3748"/>
                  </a:cubicBezTo>
                  <a:cubicBezTo>
                    <a:pt x="21600" y="5227"/>
                    <a:pt x="21262" y="7019"/>
                    <a:pt x="17719" y="8319"/>
                  </a:cubicBezTo>
                  <a:cubicBezTo>
                    <a:pt x="14175" y="9619"/>
                    <a:pt x="7425" y="10425"/>
                    <a:pt x="675" y="11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9339677" y="1282699"/>
              <a:ext cx="139701" cy="201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7425"/>
                  </a:moveTo>
                  <a:cubicBezTo>
                    <a:pt x="982" y="6525"/>
                    <a:pt x="1964" y="5625"/>
                    <a:pt x="3273" y="5513"/>
                  </a:cubicBezTo>
                  <a:cubicBezTo>
                    <a:pt x="4582" y="5400"/>
                    <a:pt x="6218" y="6075"/>
                    <a:pt x="8345" y="8325"/>
                  </a:cubicBezTo>
                  <a:cubicBezTo>
                    <a:pt x="10473" y="10575"/>
                    <a:pt x="13091" y="14400"/>
                    <a:pt x="14073" y="16875"/>
                  </a:cubicBezTo>
                  <a:cubicBezTo>
                    <a:pt x="15055" y="19350"/>
                    <a:pt x="14400" y="20475"/>
                    <a:pt x="13255" y="21037"/>
                  </a:cubicBezTo>
                  <a:cubicBezTo>
                    <a:pt x="12109" y="21600"/>
                    <a:pt x="10473" y="21600"/>
                    <a:pt x="9327" y="21037"/>
                  </a:cubicBezTo>
                  <a:cubicBezTo>
                    <a:pt x="8182" y="20475"/>
                    <a:pt x="7527" y="19350"/>
                    <a:pt x="7527" y="16312"/>
                  </a:cubicBezTo>
                  <a:cubicBezTo>
                    <a:pt x="7527" y="13275"/>
                    <a:pt x="8182" y="8325"/>
                    <a:pt x="10636" y="5288"/>
                  </a:cubicBezTo>
                  <a:cubicBezTo>
                    <a:pt x="13091" y="2250"/>
                    <a:pt x="17345" y="11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9640244" y="1123386"/>
              <a:ext cx="156634" cy="439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21600" y="337"/>
                  </a:moveTo>
                  <a:cubicBezTo>
                    <a:pt x="20141" y="131"/>
                    <a:pt x="18681" y="-76"/>
                    <a:pt x="17514" y="27"/>
                  </a:cubicBezTo>
                  <a:cubicBezTo>
                    <a:pt x="16346" y="131"/>
                    <a:pt x="15470" y="544"/>
                    <a:pt x="12989" y="2094"/>
                  </a:cubicBezTo>
                  <a:cubicBezTo>
                    <a:pt x="10508" y="3645"/>
                    <a:pt x="6422" y="6332"/>
                    <a:pt x="3795" y="8812"/>
                  </a:cubicBezTo>
                  <a:cubicBezTo>
                    <a:pt x="1168" y="11292"/>
                    <a:pt x="0" y="13566"/>
                    <a:pt x="0" y="15581"/>
                  </a:cubicBezTo>
                  <a:cubicBezTo>
                    <a:pt x="0" y="17597"/>
                    <a:pt x="1168" y="19354"/>
                    <a:pt x="3357" y="20335"/>
                  </a:cubicBezTo>
                  <a:cubicBezTo>
                    <a:pt x="5546" y="21317"/>
                    <a:pt x="8757" y="21524"/>
                    <a:pt x="11092" y="21421"/>
                  </a:cubicBezTo>
                  <a:cubicBezTo>
                    <a:pt x="13427" y="21317"/>
                    <a:pt x="14886" y="20904"/>
                    <a:pt x="16346" y="20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9822277" y="1371599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10172321" y="1073150"/>
              <a:ext cx="50007" cy="572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563" fill="norm" stroke="1" extrusionOk="0">
                  <a:moveTo>
                    <a:pt x="21262" y="0"/>
                  </a:moveTo>
                  <a:cubicBezTo>
                    <a:pt x="20362" y="2232"/>
                    <a:pt x="19462" y="4463"/>
                    <a:pt x="17212" y="6974"/>
                  </a:cubicBezTo>
                  <a:cubicBezTo>
                    <a:pt x="14962" y="9485"/>
                    <a:pt x="11362" y="12275"/>
                    <a:pt x="8212" y="14586"/>
                  </a:cubicBezTo>
                  <a:cubicBezTo>
                    <a:pt x="5062" y="16897"/>
                    <a:pt x="2362" y="18731"/>
                    <a:pt x="1012" y="19886"/>
                  </a:cubicBezTo>
                  <a:cubicBezTo>
                    <a:pt x="-338" y="21042"/>
                    <a:pt x="-338" y="21520"/>
                    <a:pt x="1012" y="21560"/>
                  </a:cubicBezTo>
                  <a:cubicBezTo>
                    <a:pt x="2362" y="21600"/>
                    <a:pt x="5062" y="21201"/>
                    <a:pt x="7312" y="20843"/>
                  </a:cubicBezTo>
                  <a:cubicBezTo>
                    <a:pt x="9562" y="20484"/>
                    <a:pt x="11362" y="20165"/>
                    <a:pt x="13162" y="19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10311227" y="1244599"/>
              <a:ext cx="12172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6000"/>
                    <a:pt x="14400" y="12000"/>
                    <a:pt x="18000" y="15500"/>
                  </a:cubicBezTo>
                  <a:cubicBezTo>
                    <a:pt x="21600" y="19000"/>
                    <a:pt x="21600" y="20000"/>
                    <a:pt x="18000" y="20600"/>
                  </a:cubicBezTo>
                  <a:cubicBezTo>
                    <a:pt x="14400" y="21200"/>
                    <a:pt x="7200" y="21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10279477" y="1246936"/>
              <a:ext cx="180388" cy="277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19" fill="norm" stroke="1" extrusionOk="0">
                  <a:moveTo>
                    <a:pt x="0" y="9637"/>
                  </a:moveTo>
                  <a:cubicBezTo>
                    <a:pt x="5526" y="7346"/>
                    <a:pt x="11051" y="5055"/>
                    <a:pt x="14191" y="3583"/>
                  </a:cubicBezTo>
                  <a:cubicBezTo>
                    <a:pt x="17330" y="2110"/>
                    <a:pt x="18084" y="1455"/>
                    <a:pt x="18963" y="883"/>
                  </a:cubicBezTo>
                  <a:cubicBezTo>
                    <a:pt x="19842" y="310"/>
                    <a:pt x="20847" y="-181"/>
                    <a:pt x="21223" y="64"/>
                  </a:cubicBezTo>
                  <a:cubicBezTo>
                    <a:pt x="21600" y="310"/>
                    <a:pt x="21349" y="1292"/>
                    <a:pt x="20847" y="4074"/>
                  </a:cubicBezTo>
                  <a:cubicBezTo>
                    <a:pt x="20344" y="6855"/>
                    <a:pt x="19591" y="11437"/>
                    <a:pt x="19465" y="14546"/>
                  </a:cubicBezTo>
                  <a:cubicBezTo>
                    <a:pt x="19340" y="17655"/>
                    <a:pt x="19842" y="19292"/>
                    <a:pt x="20219" y="20192"/>
                  </a:cubicBezTo>
                  <a:cubicBezTo>
                    <a:pt x="20595" y="21092"/>
                    <a:pt x="20847" y="21255"/>
                    <a:pt x="21098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10508077" y="1115794"/>
              <a:ext cx="107054" cy="45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486" fill="norm" stroke="1" extrusionOk="0">
                  <a:moveTo>
                    <a:pt x="0" y="84"/>
                  </a:moveTo>
                  <a:cubicBezTo>
                    <a:pt x="2492" y="-15"/>
                    <a:pt x="4985" y="-114"/>
                    <a:pt x="7269" y="332"/>
                  </a:cubicBezTo>
                  <a:cubicBezTo>
                    <a:pt x="9554" y="778"/>
                    <a:pt x="11631" y="1769"/>
                    <a:pt x="14123" y="3701"/>
                  </a:cubicBezTo>
                  <a:cubicBezTo>
                    <a:pt x="16615" y="5633"/>
                    <a:pt x="19523" y="8506"/>
                    <a:pt x="20562" y="11429"/>
                  </a:cubicBezTo>
                  <a:cubicBezTo>
                    <a:pt x="21600" y="14352"/>
                    <a:pt x="20769" y="17325"/>
                    <a:pt x="18692" y="19009"/>
                  </a:cubicBezTo>
                  <a:cubicBezTo>
                    <a:pt x="16615" y="20693"/>
                    <a:pt x="13292" y="21090"/>
                    <a:pt x="9969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10793827" y="1298293"/>
              <a:ext cx="1270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400" y="11375"/>
                    <a:pt x="10800" y="2735"/>
                    <a:pt x="14400" y="575"/>
                  </a:cubicBezTo>
                  <a:cubicBezTo>
                    <a:pt x="18000" y="-1585"/>
                    <a:pt x="198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10781127" y="1365249"/>
              <a:ext cx="2032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75" y="17100"/>
                    <a:pt x="8550" y="12600"/>
                    <a:pt x="12150" y="9000"/>
                  </a:cubicBezTo>
                  <a:cubicBezTo>
                    <a:pt x="15750" y="5400"/>
                    <a:pt x="18675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11052964" y="1244599"/>
              <a:ext cx="94093" cy="160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0" h="21276" fill="norm" stroke="1" extrusionOk="0">
                  <a:moveTo>
                    <a:pt x="15430" y="2525"/>
                  </a:moveTo>
                  <a:cubicBezTo>
                    <a:pt x="13132" y="2244"/>
                    <a:pt x="10834" y="1964"/>
                    <a:pt x="8766" y="2525"/>
                  </a:cubicBezTo>
                  <a:cubicBezTo>
                    <a:pt x="6698" y="3086"/>
                    <a:pt x="4859" y="4488"/>
                    <a:pt x="3251" y="7153"/>
                  </a:cubicBezTo>
                  <a:cubicBezTo>
                    <a:pt x="1642" y="9818"/>
                    <a:pt x="264" y="13745"/>
                    <a:pt x="34" y="16410"/>
                  </a:cubicBezTo>
                  <a:cubicBezTo>
                    <a:pt x="-196" y="19075"/>
                    <a:pt x="723" y="20478"/>
                    <a:pt x="3710" y="21039"/>
                  </a:cubicBezTo>
                  <a:cubicBezTo>
                    <a:pt x="6698" y="21600"/>
                    <a:pt x="11753" y="21319"/>
                    <a:pt x="15430" y="18514"/>
                  </a:cubicBezTo>
                  <a:cubicBezTo>
                    <a:pt x="19106" y="15709"/>
                    <a:pt x="21404" y="10379"/>
                    <a:pt x="20025" y="6873"/>
                  </a:cubicBezTo>
                  <a:cubicBezTo>
                    <a:pt x="18647" y="3366"/>
                    <a:pt x="13591" y="1683"/>
                    <a:pt x="85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11244677" y="1333499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11338576" y="1187185"/>
              <a:ext cx="111505" cy="279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298" fill="norm" stroke="1" extrusionOk="0">
                  <a:moveTo>
                    <a:pt x="20280" y="6307"/>
                  </a:moveTo>
                  <a:cubicBezTo>
                    <a:pt x="19101" y="4211"/>
                    <a:pt x="17923" y="2116"/>
                    <a:pt x="16156" y="988"/>
                  </a:cubicBezTo>
                  <a:cubicBezTo>
                    <a:pt x="14389" y="-141"/>
                    <a:pt x="12032" y="-302"/>
                    <a:pt x="9087" y="504"/>
                  </a:cubicBezTo>
                  <a:cubicBezTo>
                    <a:pt x="6141" y="1310"/>
                    <a:pt x="2607" y="3083"/>
                    <a:pt x="1036" y="4373"/>
                  </a:cubicBezTo>
                  <a:cubicBezTo>
                    <a:pt x="-535" y="5662"/>
                    <a:pt x="-142" y="6468"/>
                    <a:pt x="1036" y="6952"/>
                  </a:cubicBezTo>
                  <a:cubicBezTo>
                    <a:pt x="2214" y="7435"/>
                    <a:pt x="4178" y="7597"/>
                    <a:pt x="6730" y="7355"/>
                  </a:cubicBezTo>
                  <a:cubicBezTo>
                    <a:pt x="9283" y="7113"/>
                    <a:pt x="12425" y="6468"/>
                    <a:pt x="14978" y="5985"/>
                  </a:cubicBezTo>
                  <a:cubicBezTo>
                    <a:pt x="17530" y="5501"/>
                    <a:pt x="19494" y="5179"/>
                    <a:pt x="20280" y="5501"/>
                  </a:cubicBezTo>
                  <a:cubicBezTo>
                    <a:pt x="21065" y="5823"/>
                    <a:pt x="20672" y="6791"/>
                    <a:pt x="19494" y="9047"/>
                  </a:cubicBezTo>
                  <a:cubicBezTo>
                    <a:pt x="18316" y="11304"/>
                    <a:pt x="16352" y="14850"/>
                    <a:pt x="15763" y="17107"/>
                  </a:cubicBezTo>
                  <a:cubicBezTo>
                    <a:pt x="15174" y="19364"/>
                    <a:pt x="15960" y="20331"/>
                    <a:pt x="16745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11536777" y="1220903"/>
              <a:ext cx="112855" cy="284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71" fill="norm" stroke="1" extrusionOk="0">
                  <a:moveTo>
                    <a:pt x="20400" y="4191"/>
                  </a:moveTo>
                  <a:cubicBezTo>
                    <a:pt x="20400" y="3391"/>
                    <a:pt x="20400" y="2591"/>
                    <a:pt x="20000" y="1791"/>
                  </a:cubicBezTo>
                  <a:cubicBezTo>
                    <a:pt x="19600" y="991"/>
                    <a:pt x="18800" y="191"/>
                    <a:pt x="15800" y="31"/>
                  </a:cubicBezTo>
                  <a:cubicBezTo>
                    <a:pt x="12800" y="-129"/>
                    <a:pt x="7600" y="351"/>
                    <a:pt x="4400" y="911"/>
                  </a:cubicBezTo>
                  <a:cubicBezTo>
                    <a:pt x="1200" y="1471"/>
                    <a:pt x="0" y="2111"/>
                    <a:pt x="0" y="2751"/>
                  </a:cubicBezTo>
                  <a:cubicBezTo>
                    <a:pt x="0" y="3391"/>
                    <a:pt x="1200" y="4031"/>
                    <a:pt x="3000" y="4271"/>
                  </a:cubicBezTo>
                  <a:cubicBezTo>
                    <a:pt x="4800" y="4511"/>
                    <a:pt x="7200" y="4351"/>
                    <a:pt x="9400" y="4191"/>
                  </a:cubicBezTo>
                  <a:cubicBezTo>
                    <a:pt x="11600" y="4031"/>
                    <a:pt x="13600" y="3871"/>
                    <a:pt x="15600" y="3631"/>
                  </a:cubicBezTo>
                  <a:cubicBezTo>
                    <a:pt x="17600" y="3391"/>
                    <a:pt x="19600" y="3071"/>
                    <a:pt x="20600" y="3711"/>
                  </a:cubicBezTo>
                  <a:cubicBezTo>
                    <a:pt x="21600" y="4351"/>
                    <a:pt x="21600" y="5951"/>
                    <a:pt x="20400" y="9071"/>
                  </a:cubicBezTo>
                  <a:cubicBezTo>
                    <a:pt x="19200" y="12191"/>
                    <a:pt x="16800" y="16831"/>
                    <a:pt x="1440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210128" y="3263900"/>
              <a:ext cx="10551950" cy="234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61" fill="norm" stroke="1" extrusionOk="0">
                  <a:moveTo>
                    <a:pt x="217" y="20432"/>
                  </a:moveTo>
                  <a:cubicBezTo>
                    <a:pt x="161" y="19654"/>
                    <a:pt x="104" y="18876"/>
                    <a:pt x="65" y="18389"/>
                  </a:cubicBezTo>
                  <a:cubicBezTo>
                    <a:pt x="26" y="17903"/>
                    <a:pt x="5" y="17708"/>
                    <a:pt x="0" y="18000"/>
                  </a:cubicBezTo>
                  <a:cubicBezTo>
                    <a:pt x="-4" y="18292"/>
                    <a:pt x="9" y="19070"/>
                    <a:pt x="78" y="19751"/>
                  </a:cubicBezTo>
                  <a:cubicBezTo>
                    <a:pt x="148" y="20432"/>
                    <a:pt x="273" y="21016"/>
                    <a:pt x="423" y="21308"/>
                  </a:cubicBezTo>
                  <a:cubicBezTo>
                    <a:pt x="572" y="21600"/>
                    <a:pt x="745" y="21600"/>
                    <a:pt x="910" y="21503"/>
                  </a:cubicBezTo>
                  <a:cubicBezTo>
                    <a:pt x="1075" y="21405"/>
                    <a:pt x="1231" y="21211"/>
                    <a:pt x="1402" y="20919"/>
                  </a:cubicBezTo>
                  <a:cubicBezTo>
                    <a:pt x="1573" y="20627"/>
                    <a:pt x="1759" y="20238"/>
                    <a:pt x="1941" y="19849"/>
                  </a:cubicBezTo>
                  <a:cubicBezTo>
                    <a:pt x="2123" y="19459"/>
                    <a:pt x="2301" y="19070"/>
                    <a:pt x="2485" y="18681"/>
                  </a:cubicBezTo>
                  <a:cubicBezTo>
                    <a:pt x="2669" y="18292"/>
                    <a:pt x="2860" y="17903"/>
                    <a:pt x="3026" y="17514"/>
                  </a:cubicBezTo>
                  <a:cubicBezTo>
                    <a:pt x="3193" y="17124"/>
                    <a:pt x="3336" y="16735"/>
                    <a:pt x="3479" y="16346"/>
                  </a:cubicBezTo>
                  <a:cubicBezTo>
                    <a:pt x="3622" y="15957"/>
                    <a:pt x="3765" y="15568"/>
                    <a:pt x="3906" y="15276"/>
                  </a:cubicBezTo>
                  <a:cubicBezTo>
                    <a:pt x="4047" y="14984"/>
                    <a:pt x="4185" y="14789"/>
                    <a:pt x="4330" y="14497"/>
                  </a:cubicBezTo>
                  <a:cubicBezTo>
                    <a:pt x="4475" y="14205"/>
                    <a:pt x="4627" y="13816"/>
                    <a:pt x="4785" y="13524"/>
                  </a:cubicBezTo>
                  <a:cubicBezTo>
                    <a:pt x="4943" y="13232"/>
                    <a:pt x="5108" y="13038"/>
                    <a:pt x="5270" y="12843"/>
                  </a:cubicBezTo>
                  <a:cubicBezTo>
                    <a:pt x="5433" y="12649"/>
                    <a:pt x="5593" y="12454"/>
                    <a:pt x="5760" y="12259"/>
                  </a:cubicBezTo>
                  <a:cubicBezTo>
                    <a:pt x="5927" y="12065"/>
                    <a:pt x="6100" y="11870"/>
                    <a:pt x="6280" y="11676"/>
                  </a:cubicBezTo>
                  <a:cubicBezTo>
                    <a:pt x="6460" y="11481"/>
                    <a:pt x="6646" y="11286"/>
                    <a:pt x="6787" y="11092"/>
                  </a:cubicBezTo>
                  <a:cubicBezTo>
                    <a:pt x="6927" y="10897"/>
                    <a:pt x="7023" y="10703"/>
                    <a:pt x="7122" y="10605"/>
                  </a:cubicBezTo>
                  <a:cubicBezTo>
                    <a:pt x="7222" y="10508"/>
                    <a:pt x="7326" y="10508"/>
                    <a:pt x="7430" y="10411"/>
                  </a:cubicBezTo>
                  <a:cubicBezTo>
                    <a:pt x="7534" y="10314"/>
                    <a:pt x="7638" y="10119"/>
                    <a:pt x="7740" y="9924"/>
                  </a:cubicBezTo>
                  <a:cubicBezTo>
                    <a:pt x="7841" y="9730"/>
                    <a:pt x="7941" y="9535"/>
                    <a:pt x="8106" y="9341"/>
                  </a:cubicBezTo>
                  <a:cubicBezTo>
                    <a:pt x="8270" y="9146"/>
                    <a:pt x="8500" y="8951"/>
                    <a:pt x="8662" y="8757"/>
                  </a:cubicBezTo>
                  <a:cubicBezTo>
                    <a:pt x="8825" y="8562"/>
                    <a:pt x="8920" y="8368"/>
                    <a:pt x="9089" y="8076"/>
                  </a:cubicBezTo>
                  <a:cubicBezTo>
                    <a:pt x="9258" y="7784"/>
                    <a:pt x="9501" y="7395"/>
                    <a:pt x="9728" y="7005"/>
                  </a:cubicBezTo>
                  <a:cubicBezTo>
                    <a:pt x="9956" y="6616"/>
                    <a:pt x="10168" y="6227"/>
                    <a:pt x="10341" y="5935"/>
                  </a:cubicBezTo>
                  <a:cubicBezTo>
                    <a:pt x="10514" y="5643"/>
                    <a:pt x="10649" y="5449"/>
                    <a:pt x="10774" y="5254"/>
                  </a:cubicBezTo>
                  <a:cubicBezTo>
                    <a:pt x="10900" y="5059"/>
                    <a:pt x="11017" y="4865"/>
                    <a:pt x="11130" y="4670"/>
                  </a:cubicBezTo>
                  <a:cubicBezTo>
                    <a:pt x="11242" y="4476"/>
                    <a:pt x="11351" y="4281"/>
                    <a:pt x="11465" y="4086"/>
                  </a:cubicBezTo>
                  <a:cubicBezTo>
                    <a:pt x="11580" y="3892"/>
                    <a:pt x="11701" y="3697"/>
                    <a:pt x="11818" y="3503"/>
                  </a:cubicBezTo>
                  <a:cubicBezTo>
                    <a:pt x="11935" y="3308"/>
                    <a:pt x="12048" y="3114"/>
                    <a:pt x="12169" y="2919"/>
                  </a:cubicBezTo>
                  <a:cubicBezTo>
                    <a:pt x="12291" y="2724"/>
                    <a:pt x="12421" y="2530"/>
                    <a:pt x="12546" y="2335"/>
                  </a:cubicBezTo>
                  <a:cubicBezTo>
                    <a:pt x="12672" y="2141"/>
                    <a:pt x="12793" y="1946"/>
                    <a:pt x="12904" y="1751"/>
                  </a:cubicBezTo>
                  <a:cubicBezTo>
                    <a:pt x="13014" y="1557"/>
                    <a:pt x="13114" y="1362"/>
                    <a:pt x="13226" y="1168"/>
                  </a:cubicBezTo>
                  <a:cubicBezTo>
                    <a:pt x="13339" y="973"/>
                    <a:pt x="13465" y="778"/>
                    <a:pt x="13653" y="584"/>
                  </a:cubicBezTo>
                  <a:cubicBezTo>
                    <a:pt x="13841" y="389"/>
                    <a:pt x="14093" y="195"/>
                    <a:pt x="14331" y="97"/>
                  </a:cubicBezTo>
                  <a:cubicBezTo>
                    <a:pt x="14569" y="0"/>
                    <a:pt x="14795" y="0"/>
                    <a:pt x="14957" y="0"/>
                  </a:cubicBezTo>
                  <a:cubicBezTo>
                    <a:pt x="15119" y="0"/>
                    <a:pt x="15219" y="0"/>
                    <a:pt x="15327" y="0"/>
                  </a:cubicBezTo>
                  <a:cubicBezTo>
                    <a:pt x="15436" y="0"/>
                    <a:pt x="15553" y="0"/>
                    <a:pt x="15667" y="0"/>
                  </a:cubicBezTo>
                  <a:cubicBezTo>
                    <a:pt x="15782" y="0"/>
                    <a:pt x="15895" y="0"/>
                    <a:pt x="16001" y="0"/>
                  </a:cubicBezTo>
                  <a:cubicBezTo>
                    <a:pt x="16107" y="0"/>
                    <a:pt x="16207" y="0"/>
                    <a:pt x="16311" y="0"/>
                  </a:cubicBezTo>
                  <a:cubicBezTo>
                    <a:pt x="16415" y="0"/>
                    <a:pt x="16523" y="0"/>
                    <a:pt x="16636" y="97"/>
                  </a:cubicBezTo>
                  <a:cubicBezTo>
                    <a:pt x="16748" y="195"/>
                    <a:pt x="16865" y="389"/>
                    <a:pt x="16967" y="584"/>
                  </a:cubicBezTo>
                  <a:cubicBezTo>
                    <a:pt x="17069" y="778"/>
                    <a:pt x="17156" y="973"/>
                    <a:pt x="17255" y="1168"/>
                  </a:cubicBezTo>
                  <a:cubicBezTo>
                    <a:pt x="17355" y="1362"/>
                    <a:pt x="17467" y="1557"/>
                    <a:pt x="17576" y="1751"/>
                  </a:cubicBezTo>
                  <a:cubicBezTo>
                    <a:pt x="17684" y="1946"/>
                    <a:pt x="17788" y="2141"/>
                    <a:pt x="17899" y="2432"/>
                  </a:cubicBezTo>
                  <a:cubicBezTo>
                    <a:pt x="18009" y="2724"/>
                    <a:pt x="18126" y="3114"/>
                    <a:pt x="18228" y="3405"/>
                  </a:cubicBezTo>
                  <a:cubicBezTo>
                    <a:pt x="18330" y="3697"/>
                    <a:pt x="18416" y="3892"/>
                    <a:pt x="18564" y="4378"/>
                  </a:cubicBezTo>
                  <a:cubicBezTo>
                    <a:pt x="18711" y="4865"/>
                    <a:pt x="18919" y="5643"/>
                    <a:pt x="19127" y="6422"/>
                  </a:cubicBezTo>
                  <a:cubicBezTo>
                    <a:pt x="19335" y="7200"/>
                    <a:pt x="19543" y="7978"/>
                    <a:pt x="19781" y="8854"/>
                  </a:cubicBezTo>
                  <a:cubicBezTo>
                    <a:pt x="20019" y="9730"/>
                    <a:pt x="20288" y="10703"/>
                    <a:pt x="20496" y="11578"/>
                  </a:cubicBezTo>
                  <a:cubicBezTo>
                    <a:pt x="20704" y="12454"/>
                    <a:pt x="20851" y="13232"/>
                    <a:pt x="21024" y="14205"/>
                  </a:cubicBezTo>
                  <a:cubicBezTo>
                    <a:pt x="21197" y="15178"/>
                    <a:pt x="21397" y="16346"/>
                    <a:pt x="21596" y="17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188196" y="3893998"/>
              <a:ext cx="267832" cy="41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525" fill="norm" stroke="1" extrusionOk="0">
                  <a:moveTo>
                    <a:pt x="11316" y="2870"/>
                  </a:moveTo>
                  <a:cubicBezTo>
                    <a:pt x="11316" y="2325"/>
                    <a:pt x="11316" y="1780"/>
                    <a:pt x="11061" y="1289"/>
                  </a:cubicBezTo>
                  <a:cubicBezTo>
                    <a:pt x="10806" y="798"/>
                    <a:pt x="10296" y="361"/>
                    <a:pt x="9615" y="143"/>
                  </a:cubicBezTo>
                  <a:cubicBezTo>
                    <a:pt x="8935" y="-75"/>
                    <a:pt x="8085" y="-75"/>
                    <a:pt x="6724" y="689"/>
                  </a:cubicBezTo>
                  <a:cubicBezTo>
                    <a:pt x="5364" y="1452"/>
                    <a:pt x="3493" y="2980"/>
                    <a:pt x="2132" y="5489"/>
                  </a:cubicBezTo>
                  <a:cubicBezTo>
                    <a:pt x="771" y="7998"/>
                    <a:pt x="-79" y="11489"/>
                    <a:pt x="6" y="14052"/>
                  </a:cubicBezTo>
                  <a:cubicBezTo>
                    <a:pt x="91" y="16616"/>
                    <a:pt x="1112" y="18252"/>
                    <a:pt x="2047" y="19180"/>
                  </a:cubicBezTo>
                  <a:cubicBezTo>
                    <a:pt x="2982" y="20107"/>
                    <a:pt x="3833" y="20325"/>
                    <a:pt x="4768" y="20380"/>
                  </a:cubicBezTo>
                  <a:cubicBezTo>
                    <a:pt x="5704" y="20434"/>
                    <a:pt x="6724" y="20325"/>
                    <a:pt x="8510" y="19016"/>
                  </a:cubicBezTo>
                  <a:cubicBezTo>
                    <a:pt x="10296" y="17707"/>
                    <a:pt x="12847" y="15198"/>
                    <a:pt x="14208" y="12470"/>
                  </a:cubicBezTo>
                  <a:cubicBezTo>
                    <a:pt x="15568" y="9743"/>
                    <a:pt x="15738" y="6798"/>
                    <a:pt x="15483" y="4834"/>
                  </a:cubicBezTo>
                  <a:cubicBezTo>
                    <a:pt x="15228" y="2870"/>
                    <a:pt x="14548" y="1889"/>
                    <a:pt x="13782" y="1234"/>
                  </a:cubicBezTo>
                  <a:cubicBezTo>
                    <a:pt x="13017" y="580"/>
                    <a:pt x="12167" y="252"/>
                    <a:pt x="11316" y="89"/>
                  </a:cubicBezTo>
                  <a:cubicBezTo>
                    <a:pt x="10466" y="-75"/>
                    <a:pt x="9615" y="-75"/>
                    <a:pt x="8680" y="634"/>
                  </a:cubicBezTo>
                  <a:cubicBezTo>
                    <a:pt x="7745" y="1343"/>
                    <a:pt x="6724" y="2761"/>
                    <a:pt x="6724" y="4889"/>
                  </a:cubicBezTo>
                  <a:cubicBezTo>
                    <a:pt x="6724" y="7016"/>
                    <a:pt x="7745" y="9852"/>
                    <a:pt x="9445" y="12307"/>
                  </a:cubicBezTo>
                  <a:cubicBezTo>
                    <a:pt x="11146" y="14761"/>
                    <a:pt x="13527" y="16834"/>
                    <a:pt x="15653" y="18307"/>
                  </a:cubicBezTo>
                  <a:cubicBezTo>
                    <a:pt x="17779" y="19780"/>
                    <a:pt x="19650" y="20652"/>
                    <a:pt x="21521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557627" y="3892550"/>
              <a:ext cx="117296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600" fill="norm" stroke="1" extrusionOk="0">
                  <a:moveTo>
                    <a:pt x="0" y="0"/>
                  </a:moveTo>
                  <a:cubicBezTo>
                    <a:pt x="2979" y="554"/>
                    <a:pt x="5959" y="1108"/>
                    <a:pt x="9869" y="2723"/>
                  </a:cubicBezTo>
                  <a:cubicBezTo>
                    <a:pt x="13779" y="4338"/>
                    <a:pt x="18621" y="7015"/>
                    <a:pt x="20110" y="9554"/>
                  </a:cubicBezTo>
                  <a:cubicBezTo>
                    <a:pt x="21600" y="12092"/>
                    <a:pt x="19738" y="14492"/>
                    <a:pt x="16945" y="16477"/>
                  </a:cubicBezTo>
                  <a:cubicBezTo>
                    <a:pt x="14152" y="18462"/>
                    <a:pt x="10428" y="20031"/>
                    <a:pt x="67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0" y="3876503"/>
              <a:ext cx="208378" cy="466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62" fill="norm" stroke="1" extrusionOk="0">
                  <a:moveTo>
                    <a:pt x="19968" y="2781"/>
                  </a:moveTo>
                  <a:cubicBezTo>
                    <a:pt x="17160" y="1808"/>
                    <a:pt x="14352" y="835"/>
                    <a:pt x="12192" y="348"/>
                  </a:cubicBezTo>
                  <a:cubicBezTo>
                    <a:pt x="10032" y="-138"/>
                    <a:pt x="8520" y="-138"/>
                    <a:pt x="6900" y="494"/>
                  </a:cubicBezTo>
                  <a:cubicBezTo>
                    <a:pt x="5280" y="1127"/>
                    <a:pt x="3552" y="2392"/>
                    <a:pt x="2148" y="4435"/>
                  </a:cubicBezTo>
                  <a:cubicBezTo>
                    <a:pt x="744" y="6478"/>
                    <a:pt x="-336" y="9300"/>
                    <a:pt x="96" y="11830"/>
                  </a:cubicBezTo>
                  <a:cubicBezTo>
                    <a:pt x="528" y="14359"/>
                    <a:pt x="2472" y="16597"/>
                    <a:pt x="6252" y="18154"/>
                  </a:cubicBezTo>
                  <a:cubicBezTo>
                    <a:pt x="10032" y="19711"/>
                    <a:pt x="15648" y="20586"/>
                    <a:pt x="21264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1148177" y="3819857"/>
              <a:ext cx="136345" cy="518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501" fill="norm" stroke="1" extrusionOk="0">
                  <a:moveTo>
                    <a:pt x="4909" y="8547"/>
                  </a:moveTo>
                  <a:cubicBezTo>
                    <a:pt x="5564" y="11620"/>
                    <a:pt x="6218" y="14693"/>
                    <a:pt x="6545" y="16713"/>
                  </a:cubicBezTo>
                  <a:cubicBezTo>
                    <a:pt x="6873" y="18732"/>
                    <a:pt x="6873" y="19698"/>
                    <a:pt x="6709" y="20401"/>
                  </a:cubicBezTo>
                  <a:cubicBezTo>
                    <a:pt x="6545" y="21103"/>
                    <a:pt x="6218" y="21542"/>
                    <a:pt x="5727" y="21498"/>
                  </a:cubicBezTo>
                  <a:cubicBezTo>
                    <a:pt x="5236" y="21454"/>
                    <a:pt x="4582" y="20927"/>
                    <a:pt x="3764" y="19259"/>
                  </a:cubicBezTo>
                  <a:cubicBezTo>
                    <a:pt x="2945" y="17591"/>
                    <a:pt x="1964" y="14781"/>
                    <a:pt x="1636" y="11840"/>
                  </a:cubicBezTo>
                  <a:cubicBezTo>
                    <a:pt x="1309" y="8898"/>
                    <a:pt x="1636" y="5825"/>
                    <a:pt x="2945" y="3849"/>
                  </a:cubicBezTo>
                  <a:cubicBezTo>
                    <a:pt x="4255" y="1874"/>
                    <a:pt x="6545" y="996"/>
                    <a:pt x="8673" y="513"/>
                  </a:cubicBezTo>
                  <a:cubicBezTo>
                    <a:pt x="10800" y="30"/>
                    <a:pt x="12764" y="-58"/>
                    <a:pt x="14564" y="30"/>
                  </a:cubicBezTo>
                  <a:cubicBezTo>
                    <a:pt x="16364" y="118"/>
                    <a:pt x="18000" y="381"/>
                    <a:pt x="19309" y="1215"/>
                  </a:cubicBezTo>
                  <a:cubicBezTo>
                    <a:pt x="20618" y="2049"/>
                    <a:pt x="21600" y="3454"/>
                    <a:pt x="20782" y="4552"/>
                  </a:cubicBezTo>
                  <a:cubicBezTo>
                    <a:pt x="19964" y="5649"/>
                    <a:pt x="17345" y="6440"/>
                    <a:pt x="13582" y="7054"/>
                  </a:cubicBezTo>
                  <a:cubicBezTo>
                    <a:pt x="9818" y="7669"/>
                    <a:pt x="4909" y="8108"/>
                    <a:pt x="0" y="8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1237077" y="4070349"/>
              <a:ext cx="196851" cy="241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7325"/>
                  </a:moveTo>
                  <a:cubicBezTo>
                    <a:pt x="0" y="6386"/>
                    <a:pt x="0" y="5447"/>
                    <a:pt x="581" y="4883"/>
                  </a:cubicBezTo>
                  <a:cubicBezTo>
                    <a:pt x="1161" y="4320"/>
                    <a:pt x="2323" y="4132"/>
                    <a:pt x="4181" y="4414"/>
                  </a:cubicBezTo>
                  <a:cubicBezTo>
                    <a:pt x="6039" y="4696"/>
                    <a:pt x="8594" y="5447"/>
                    <a:pt x="10568" y="7795"/>
                  </a:cubicBezTo>
                  <a:cubicBezTo>
                    <a:pt x="12542" y="10143"/>
                    <a:pt x="13935" y="14087"/>
                    <a:pt x="14284" y="16529"/>
                  </a:cubicBezTo>
                  <a:cubicBezTo>
                    <a:pt x="14632" y="18970"/>
                    <a:pt x="13935" y="19910"/>
                    <a:pt x="13006" y="20567"/>
                  </a:cubicBezTo>
                  <a:cubicBezTo>
                    <a:pt x="12077" y="21224"/>
                    <a:pt x="10916" y="21600"/>
                    <a:pt x="10103" y="21318"/>
                  </a:cubicBezTo>
                  <a:cubicBezTo>
                    <a:pt x="9290" y="21037"/>
                    <a:pt x="8826" y="20097"/>
                    <a:pt x="9058" y="17562"/>
                  </a:cubicBezTo>
                  <a:cubicBezTo>
                    <a:pt x="9290" y="15026"/>
                    <a:pt x="10219" y="10894"/>
                    <a:pt x="12426" y="7701"/>
                  </a:cubicBezTo>
                  <a:cubicBezTo>
                    <a:pt x="14632" y="4508"/>
                    <a:pt x="18116" y="22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1552136" y="3909483"/>
              <a:ext cx="148492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20429" y="2296"/>
                  </a:moveTo>
                  <a:cubicBezTo>
                    <a:pt x="19821" y="1670"/>
                    <a:pt x="19212" y="1043"/>
                    <a:pt x="18148" y="626"/>
                  </a:cubicBezTo>
                  <a:cubicBezTo>
                    <a:pt x="17083" y="209"/>
                    <a:pt x="15562" y="0"/>
                    <a:pt x="14041" y="0"/>
                  </a:cubicBezTo>
                  <a:cubicBezTo>
                    <a:pt x="12519" y="0"/>
                    <a:pt x="10998" y="209"/>
                    <a:pt x="9021" y="1096"/>
                  </a:cubicBezTo>
                  <a:cubicBezTo>
                    <a:pt x="7043" y="1983"/>
                    <a:pt x="4610" y="3548"/>
                    <a:pt x="2784" y="6157"/>
                  </a:cubicBezTo>
                  <a:cubicBezTo>
                    <a:pt x="959" y="8765"/>
                    <a:pt x="-258" y="12417"/>
                    <a:pt x="46" y="15026"/>
                  </a:cubicBezTo>
                  <a:cubicBezTo>
                    <a:pt x="350" y="17635"/>
                    <a:pt x="2176" y="19200"/>
                    <a:pt x="5066" y="20191"/>
                  </a:cubicBezTo>
                  <a:cubicBezTo>
                    <a:pt x="7956" y="21183"/>
                    <a:pt x="11911" y="21600"/>
                    <a:pt x="14801" y="21600"/>
                  </a:cubicBezTo>
                  <a:cubicBezTo>
                    <a:pt x="17691" y="21600"/>
                    <a:pt x="19517" y="21183"/>
                    <a:pt x="21342" y="20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1846677" y="4000500"/>
              <a:ext cx="317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383"/>
                    <a:pt x="5760" y="8765"/>
                    <a:pt x="9360" y="12365"/>
                  </a:cubicBezTo>
                  <a:cubicBezTo>
                    <a:pt x="12960" y="15965"/>
                    <a:pt x="17280" y="187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1828132" y="3935941"/>
              <a:ext cx="224642" cy="354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270" fill="norm" stroke="1" extrusionOk="0">
                  <a:moveTo>
                    <a:pt x="547" y="3875"/>
                  </a:moveTo>
                  <a:cubicBezTo>
                    <a:pt x="349" y="3240"/>
                    <a:pt x="151" y="2604"/>
                    <a:pt x="52" y="1969"/>
                  </a:cubicBezTo>
                  <a:cubicBezTo>
                    <a:pt x="-47" y="1334"/>
                    <a:pt x="-47" y="698"/>
                    <a:pt x="448" y="317"/>
                  </a:cubicBezTo>
                  <a:cubicBezTo>
                    <a:pt x="944" y="-64"/>
                    <a:pt x="1935" y="-191"/>
                    <a:pt x="4412" y="444"/>
                  </a:cubicBezTo>
                  <a:cubicBezTo>
                    <a:pt x="6889" y="1080"/>
                    <a:pt x="10852" y="2477"/>
                    <a:pt x="14122" y="4764"/>
                  </a:cubicBezTo>
                  <a:cubicBezTo>
                    <a:pt x="17392" y="7051"/>
                    <a:pt x="19968" y="10228"/>
                    <a:pt x="20760" y="12833"/>
                  </a:cubicBezTo>
                  <a:cubicBezTo>
                    <a:pt x="21553" y="15437"/>
                    <a:pt x="20562" y="17470"/>
                    <a:pt x="18382" y="18868"/>
                  </a:cubicBezTo>
                  <a:cubicBezTo>
                    <a:pt x="16203" y="20265"/>
                    <a:pt x="12834" y="21028"/>
                    <a:pt x="10456" y="21218"/>
                  </a:cubicBezTo>
                  <a:cubicBezTo>
                    <a:pt x="8078" y="21409"/>
                    <a:pt x="6691" y="21028"/>
                    <a:pt x="5303" y="20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2176877" y="3771900"/>
              <a:ext cx="12338" cy="726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27" fill="norm" stroke="1" extrusionOk="0">
                  <a:moveTo>
                    <a:pt x="0" y="0"/>
                  </a:moveTo>
                  <a:cubicBezTo>
                    <a:pt x="7200" y="1935"/>
                    <a:pt x="14400" y="3871"/>
                    <a:pt x="18000" y="6243"/>
                  </a:cubicBezTo>
                  <a:cubicBezTo>
                    <a:pt x="21600" y="8615"/>
                    <a:pt x="21600" y="11424"/>
                    <a:pt x="19800" y="14077"/>
                  </a:cubicBezTo>
                  <a:cubicBezTo>
                    <a:pt x="18000" y="16731"/>
                    <a:pt x="14400" y="19228"/>
                    <a:pt x="12600" y="20414"/>
                  </a:cubicBezTo>
                  <a:cubicBezTo>
                    <a:pt x="10800" y="21600"/>
                    <a:pt x="10800" y="21475"/>
                    <a:pt x="10800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2316577" y="4114799"/>
              <a:ext cx="285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0" y="17600"/>
                    <a:pt x="1280" y="13600"/>
                    <a:pt x="2960" y="10800"/>
                  </a:cubicBezTo>
                  <a:cubicBezTo>
                    <a:pt x="4640" y="8000"/>
                    <a:pt x="7360" y="6400"/>
                    <a:pt x="10640" y="4800"/>
                  </a:cubicBezTo>
                  <a:cubicBezTo>
                    <a:pt x="13920" y="3200"/>
                    <a:pt x="1776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2424527" y="4038599"/>
              <a:ext cx="381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436"/>
                    <a:pt x="7200" y="6873"/>
                    <a:pt x="10800" y="10473"/>
                  </a:cubicBezTo>
                  <a:cubicBezTo>
                    <a:pt x="14400" y="14073"/>
                    <a:pt x="18000" y="178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2634077" y="3800162"/>
              <a:ext cx="164452" cy="574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1493" fill="norm" stroke="1" extrusionOk="0">
                  <a:moveTo>
                    <a:pt x="0" y="368"/>
                  </a:moveTo>
                  <a:cubicBezTo>
                    <a:pt x="1067" y="130"/>
                    <a:pt x="2133" y="-107"/>
                    <a:pt x="3200" y="51"/>
                  </a:cubicBezTo>
                  <a:cubicBezTo>
                    <a:pt x="4267" y="209"/>
                    <a:pt x="5333" y="763"/>
                    <a:pt x="8133" y="2425"/>
                  </a:cubicBezTo>
                  <a:cubicBezTo>
                    <a:pt x="10933" y="4086"/>
                    <a:pt x="15467" y="6856"/>
                    <a:pt x="18133" y="9388"/>
                  </a:cubicBezTo>
                  <a:cubicBezTo>
                    <a:pt x="20800" y="11919"/>
                    <a:pt x="21600" y="14214"/>
                    <a:pt x="19600" y="16152"/>
                  </a:cubicBezTo>
                  <a:cubicBezTo>
                    <a:pt x="17600" y="18091"/>
                    <a:pt x="12800" y="19673"/>
                    <a:pt x="10000" y="20504"/>
                  </a:cubicBezTo>
                  <a:cubicBezTo>
                    <a:pt x="7200" y="21335"/>
                    <a:pt x="6400" y="21414"/>
                    <a:pt x="560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3504027" y="4258733"/>
              <a:ext cx="2222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0800"/>
                    <a:pt x="11520" y="0"/>
                    <a:pt x="15120" y="0"/>
                  </a:cubicBezTo>
                  <a:cubicBezTo>
                    <a:pt x="18720" y="0"/>
                    <a:pt x="2016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3497677" y="4451350"/>
              <a:ext cx="3365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17" y="6000"/>
                    <a:pt x="5434" y="12000"/>
                    <a:pt x="9034" y="15600"/>
                  </a:cubicBezTo>
                  <a:cubicBezTo>
                    <a:pt x="12634" y="19200"/>
                    <a:pt x="17117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4551777" y="4069203"/>
              <a:ext cx="143631" cy="496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387" fill="norm" stroke="1" extrusionOk="0">
                  <a:moveTo>
                    <a:pt x="4696" y="6338"/>
                  </a:moveTo>
                  <a:cubicBezTo>
                    <a:pt x="4696" y="8799"/>
                    <a:pt x="4696" y="11259"/>
                    <a:pt x="4696" y="13629"/>
                  </a:cubicBezTo>
                  <a:cubicBezTo>
                    <a:pt x="4696" y="15999"/>
                    <a:pt x="4696" y="18277"/>
                    <a:pt x="4539" y="19644"/>
                  </a:cubicBezTo>
                  <a:cubicBezTo>
                    <a:pt x="4383" y="21011"/>
                    <a:pt x="4070" y="21467"/>
                    <a:pt x="3600" y="21376"/>
                  </a:cubicBezTo>
                  <a:cubicBezTo>
                    <a:pt x="3130" y="21285"/>
                    <a:pt x="2504" y="20647"/>
                    <a:pt x="2035" y="18551"/>
                  </a:cubicBezTo>
                  <a:cubicBezTo>
                    <a:pt x="1565" y="16454"/>
                    <a:pt x="1252" y="12900"/>
                    <a:pt x="1878" y="10029"/>
                  </a:cubicBezTo>
                  <a:cubicBezTo>
                    <a:pt x="2504" y="7158"/>
                    <a:pt x="4070" y="4971"/>
                    <a:pt x="5948" y="3421"/>
                  </a:cubicBezTo>
                  <a:cubicBezTo>
                    <a:pt x="7826" y="1872"/>
                    <a:pt x="10017" y="961"/>
                    <a:pt x="11896" y="459"/>
                  </a:cubicBezTo>
                  <a:cubicBezTo>
                    <a:pt x="13774" y="-42"/>
                    <a:pt x="15339" y="-133"/>
                    <a:pt x="17061" y="186"/>
                  </a:cubicBezTo>
                  <a:cubicBezTo>
                    <a:pt x="18783" y="505"/>
                    <a:pt x="20661" y="1234"/>
                    <a:pt x="21130" y="2647"/>
                  </a:cubicBezTo>
                  <a:cubicBezTo>
                    <a:pt x="21600" y="4059"/>
                    <a:pt x="20661" y="6156"/>
                    <a:pt x="16904" y="7477"/>
                  </a:cubicBezTo>
                  <a:cubicBezTo>
                    <a:pt x="13148" y="8799"/>
                    <a:pt x="6574" y="9345"/>
                    <a:pt x="0" y="9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4661429" y="4292600"/>
              <a:ext cx="176099" cy="230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15" fill="norm" stroke="1" extrusionOk="0">
                  <a:moveTo>
                    <a:pt x="1336" y="9425"/>
                  </a:moveTo>
                  <a:cubicBezTo>
                    <a:pt x="564" y="8444"/>
                    <a:pt x="-207" y="7462"/>
                    <a:pt x="50" y="6775"/>
                  </a:cubicBezTo>
                  <a:cubicBezTo>
                    <a:pt x="307" y="6087"/>
                    <a:pt x="1593" y="5695"/>
                    <a:pt x="4036" y="5989"/>
                  </a:cubicBezTo>
                  <a:cubicBezTo>
                    <a:pt x="6479" y="6284"/>
                    <a:pt x="10079" y="7265"/>
                    <a:pt x="12779" y="9622"/>
                  </a:cubicBezTo>
                  <a:cubicBezTo>
                    <a:pt x="15479" y="11978"/>
                    <a:pt x="17279" y="15709"/>
                    <a:pt x="17793" y="17967"/>
                  </a:cubicBezTo>
                  <a:cubicBezTo>
                    <a:pt x="18307" y="20225"/>
                    <a:pt x="17536" y="21011"/>
                    <a:pt x="16379" y="21305"/>
                  </a:cubicBezTo>
                  <a:cubicBezTo>
                    <a:pt x="15222" y="21600"/>
                    <a:pt x="13679" y="21404"/>
                    <a:pt x="12264" y="19440"/>
                  </a:cubicBezTo>
                  <a:cubicBezTo>
                    <a:pt x="10850" y="17476"/>
                    <a:pt x="9564" y="13745"/>
                    <a:pt x="11107" y="10211"/>
                  </a:cubicBezTo>
                  <a:cubicBezTo>
                    <a:pt x="12650" y="6676"/>
                    <a:pt x="17022" y="3338"/>
                    <a:pt x="213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4973120" y="4101433"/>
              <a:ext cx="137458" cy="402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280" fill="norm" stroke="1" extrusionOk="0">
                  <a:moveTo>
                    <a:pt x="21253" y="2385"/>
                  </a:moveTo>
                  <a:cubicBezTo>
                    <a:pt x="20926" y="1602"/>
                    <a:pt x="20598" y="818"/>
                    <a:pt x="19617" y="371"/>
                  </a:cubicBezTo>
                  <a:cubicBezTo>
                    <a:pt x="18635" y="-77"/>
                    <a:pt x="16998" y="-189"/>
                    <a:pt x="15035" y="427"/>
                  </a:cubicBezTo>
                  <a:cubicBezTo>
                    <a:pt x="13071" y="1042"/>
                    <a:pt x="10780" y="2385"/>
                    <a:pt x="8162" y="4623"/>
                  </a:cubicBezTo>
                  <a:cubicBezTo>
                    <a:pt x="5544" y="6862"/>
                    <a:pt x="2598" y="9995"/>
                    <a:pt x="1126" y="12626"/>
                  </a:cubicBezTo>
                  <a:cubicBezTo>
                    <a:pt x="-347" y="15256"/>
                    <a:pt x="-347" y="17382"/>
                    <a:pt x="962" y="18837"/>
                  </a:cubicBezTo>
                  <a:cubicBezTo>
                    <a:pt x="2271" y="20292"/>
                    <a:pt x="4889" y="21075"/>
                    <a:pt x="8326" y="21243"/>
                  </a:cubicBezTo>
                  <a:cubicBezTo>
                    <a:pt x="11762" y="21411"/>
                    <a:pt x="16017" y="20963"/>
                    <a:pt x="20271" y="20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5180427" y="4305299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6800"/>
                    <a:pt x="8471" y="12000"/>
                    <a:pt x="12071" y="8400"/>
                  </a:cubicBezTo>
                  <a:cubicBezTo>
                    <a:pt x="15671" y="4800"/>
                    <a:pt x="1863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5282027" y="4235450"/>
              <a:ext cx="508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353"/>
                    <a:pt x="7200" y="12706"/>
                    <a:pt x="10800" y="16306"/>
                  </a:cubicBezTo>
                  <a:cubicBezTo>
                    <a:pt x="14400" y="19906"/>
                    <a:pt x="18000" y="207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5497927" y="4013200"/>
              <a:ext cx="12701" cy="54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014"/>
                    <a:pt x="14400" y="6028"/>
                    <a:pt x="18000" y="9377"/>
                  </a:cubicBezTo>
                  <a:cubicBezTo>
                    <a:pt x="21600" y="12726"/>
                    <a:pt x="21600" y="16409"/>
                    <a:pt x="21600" y="18502"/>
                  </a:cubicBezTo>
                  <a:cubicBezTo>
                    <a:pt x="21600" y="20595"/>
                    <a:pt x="21600" y="2109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5656677" y="4165599"/>
              <a:ext cx="190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320"/>
                    <a:pt x="0" y="8640"/>
                    <a:pt x="3600" y="12240"/>
                  </a:cubicBezTo>
                  <a:cubicBezTo>
                    <a:pt x="7200" y="15840"/>
                    <a:pt x="144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5650327" y="4105700"/>
              <a:ext cx="150971" cy="371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283" fill="norm" stroke="1" extrusionOk="0">
                  <a:moveTo>
                    <a:pt x="0" y="3434"/>
                  </a:moveTo>
                  <a:cubicBezTo>
                    <a:pt x="0" y="2585"/>
                    <a:pt x="0" y="1735"/>
                    <a:pt x="592" y="1128"/>
                  </a:cubicBezTo>
                  <a:cubicBezTo>
                    <a:pt x="1184" y="522"/>
                    <a:pt x="2367" y="158"/>
                    <a:pt x="3699" y="36"/>
                  </a:cubicBezTo>
                  <a:cubicBezTo>
                    <a:pt x="5030" y="-85"/>
                    <a:pt x="6510" y="36"/>
                    <a:pt x="9321" y="1371"/>
                  </a:cubicBezTo>
                  <a:cubicBezTo>
                    <a:pt x="12132" y="2706"/>
                    <a:pt x="16274" y="5254"/>
                    <a:pt x="18641" y="7924"/>
                  </a:cubicBezTo>
                  <a:cubicBezTo>
                    <a:pt x="21008" y="10594"/>
                    <a:pt x="21600" y="13385"/>
                    <a:pt x="20712" y="15630"/>
                  </a:cubicBezTo>
                  <a:cubicBezTo>
                    <a:pt x="19825" y="17875"/>
                    <a:pt x="17458" y="19573"/>
                    <a:pt x="15386" y="20484"/>
                  </a:cubicBezTo>
                  <a:cubicBezTo>
                    <a:pt x="13315" y="21394"/>
                    <a:pt x="11540" y="21515"/>
                    <a:pt x="9468" y="20908"/>
                  </a:cubicBezTo>
                  <a:cubicBezTo>
                    <a:pt x="7397" y="20302"/>
                    <a:pt x="5030" y="18967"/>
                    <a:pt x="4290" y="17207"/>
                  </a:cubicBezTo>
                  <a:cubicBezTo>
                    <a:pt x="3551" y="15448"/>
                    <a:pt x="4438" y="13263"/>
                    <a:pt x="5326" y="11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5815427" y="4014522"/>
              <a:ext cx="99889" cy="455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537" fill="norm" stroke="1" extrusionOk="0">
                  <a:moveTo>
                    <a:pt x="0" y="1437"/>
                  </a:moveTo>
                  <a:cubicBezTo>
                    <a:pt x="450" y="937"/>
                    <a:pt x="900" y="437"/>
                    <a:pt x="2250" y="187"/>
                  </a:cubicBezTo>
                  <a:cubicBezTo>
                    <a:pt x="3600" y="-63"/>
                    <a:pt x="5850" y="-63"/>
                    <a:pt x="7650" y="187"/>
                  </a:cubicBezTo>
                  <a:cubicBezTo>
                    <a:pt x="9450" y="437"/>
                    <a:pt x="10800" y="937"/>
                    <a:pt x="13050" y="2387"/>
                  </a:cubicBezTo>
                  <a:cubicBezTo>
                    <a:pt x="15300" y="3837"/>
                    <a:pt x="18450" y="6237"/>
                    <a:pt x="20025" y="8987"/>
                  </a:cubicBezTo>
                  <a:cubicBezTo>
                    <a:pt x="21600" y="11737"/>
                    <a:pt x="21600" y="14837"/>
                    <a:pt x="20250" y="16937"/>
                  </a:cubicBezTo>
                  <a:cubicBezTo>
                    <a:pt x="18900" y="19037"/>
                    <a:pt x="16200" y="20137"/>
                    <a:pt x="13725" y="20737"/>
                  </a:cubicBezTo>
                  <a:cubicBezTo>
                    <a:pt x="11250" y="21337"/>
                    <a:pt x="9000" y="21437"/>
                    <a:pt x="675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6005927" y="439419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6266277" y="3989597"/>
              <a:ext cx="124046" cy="479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370" fill="norm" stroke="1" extrusionOk="0">
                  <a:moveTo>
                    <a:pt x="4249" y="11239"/>
                  </a:moveTo>
                  <a:cubicBezTo>
                    <a:pt x="4957" y="14351"/>
                    <a:pt x="5666" y="17464"/>
                    <a:pt x="6020" y="19256"/>
                  </a:cubicBezTo>
                  <a:cubicBezTo>
                    <a:pt x="6374" y="21048"/>
                    <a:pt x="6374" y="21520"/>
                    <a:pt x="6020" y="21331"/>
                  </a:cubicBezTo>
                  <a:cubicBezTo>
                    <a:pt x="5666" y="21143"/>
                    <a:pt x="4957" y="20294"/>
                    <a:pt x="4072" y="18313"/>
                  </a:cubicBezTo>
                  <a:cubicBezTo>
                    <a:pt x="3187" y="16332"/>
                    <a:pt x="2125" y="13220"/>
                    <a:pt x="1770" y="10154"/>
                  </a:cubicBezTo>
                  <a:cubicBezTo>
                    <a:pt x="1416" y="7089"/>
                    <a:pt x="1770" y="4070"/>
                    <a:pt x="2479" y="2372"/>
                  </a:cubicBezTo>
                  <a:cubicBezTo>
                    <a:pt x="3187" y="675"/>
                    <a:pt x="4249" y="297"/>
                    <a:pt x="5666" y="109"/>
                  </a:cubicBezTo>
                  <a:cubicBezTo>
                    <a:pt x="7082" y="-80"/>
                    <a:pt x="8852" y="-80"/>
                    <a:pt x="11862" y="580"/>
                  </a:cubicBezTo>
                  <a:cubicBezTo>
                    <a:pt x="14872" y="1241"/>
                    <a:pt x="19121" y="2561"/>
                    <a:pt x="20361" y="4165"/>
                  </a:cubicBezTo>
                  <a:cubicBezTo>
                    <a:pt x="21600" y="5768"/>
                    <a:pt x="19830" y="7654"/>
                    <a:pt x="15934" y="8881"/>
                  </a:cubicBezTo>
                  <a:cubicBezTo>
                    <a:pt x="12039" y="10107"/>
                    <a:pt x="6020" y="10673"/>
                    <a:pt x="0" y="11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6386927" y="4190999"/>
              <a:ext cx="171451" cy="239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7389"/>
                  </a:moveTo>
                  <a:cubicBezTo>
                    <a:pt x="1333" y="7200"/>
                    <a:pt x="2667" y="7011"/>
                    <a:pt x="5067" y="8337"/>
                  </a:cubicBezTo>
                  <a:cubicBezTo>
                    <a:pt x="7467" y="9663"/>
                    <a:pt x="10933" y="12505"/>
                    <a:pt x="12800" y="14589"/>
                  </a:cubicBezTo>
                  <a:cubicBezTo>
                    <a:pt x="14667" y="16674"/>
                    <a:pt x="14933" y="18000"/>
                    <a:pt x="14667" y="19042"/>
                  </a:cubicBezTo>
                  <a:cubicBezTo>
                    <a:pt x="14400" y="20084"/>
                    <a:pt x="13600" y="20842"/>
                    <a:pt x="12533" y="21221"/>
                  </a:cubicBezTo>
                  <a:cubicBezTo>
                    <a:pt x="11467" y="21600"/>
                    <a:pt x="10133" y="21600"/>
                    <a:pt x="9600" y="18947"/>
                  </a:cubicBezTo>
                  <a:cubicBezTo>
                    <a:pt x="9067" y="16295"/>
                    <a:pt x="9333" y="10989"/>
                    <a:pt x="11467" y="7389"/>
                  </a:cubicBezTo>
                  <a:cubicBezTo>
                    <a:pt x="13600" y="3789"/>
                    <a:pt x="17600" y="18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6699788" y="4037803"/>
              <a:ext cx="106240" cy="375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404" fill="norm" stroke="1" extrusionOk="0">
                  <a:moveTo>
                    <a:pt x="21258" y="1493"/>
                  </a:moveTo>
                  <a:cubicBezTo>
                    <a:pt x="19987" y="1011"/>
                    <a:pt x="18717" y="528"/>
                    <a:pt x="17023" y="226"/>
                  </a:cubicBezTo>
                  <a:cubicBezTo>
                    <a:pt x="15329" y="-75"/>
                    <a:pt x="13211" y="-196"/>
                    <a:pt x="10670" y="649"/>
                  </a:cubicBezTo>
                  <a:cubicBezTo>
                    <a:pt x="8129" y="1493"/>
                    <a:pt x="5164" y="3303"/>
                    <a:pt x="3046" y="5958"/>
                  </a:cubicBezTo>
                  <a:cubicBezTo>
                    <a:pt x="929" y="8613"/>
                    <a:pt x="-342" y="12112"/>
                    <a:pt x="82" y="14767"/>
                  </a:cubicBezTo>
                  <a:cubicBezTo>
                    <a:pt x="505" y="17422"/>
                    <a:pt x="2623" y="19232"/>
                    <a:pt x="6011" y="20197"/>
                  </a:cubicBezTo>
                  <a:cubicBezTo>
                    <a:pt x="9399" y="21163"/>
                    <a:pt x="14058" y="21283"/>
                    <a:pt x="18717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6896629" y="4127500"/>
              <a:ext cx="23699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1886"/>
                    <a:pt x="-1447" y="3771"/>
                    <a:pt x="353" y="7371"/>
                  </a:cubicBezTo>
                  <a:cubicBezTo>
                    <a:pt x="2153" y="10971"/>
                    <a:pt x="11153" y="16286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6892483" y="4074969"/>
              <a:ext cx="135787" cy="326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333" fill="norm" stroke="1" extrusionOk="0">
                  <a:moveTo>
                    <a:pt x="372" y="3851"/>
                  </a:moveTo>
                  <a:cubicBezTo>
                    <a:pt x="49" y="2605"/>
                    <a:pt x="-273" y="1359"/>
                    <a:pt x="372" y="667"/>
                  </a:cubicBezTo>
                  <a:cubicBezTo>
                    <a:pt x="1017" y="-26"/>
                    <a:pt x="2628" y="-164"/>
                    <a:pt x="4885" y="182"/>
                  </a:cubicBezTo>
                  <a:cubicBezTo>
                    <a:pt x="7142" y="528"/>
                    <a:pt x="10043" y="1359"/>
                    <a:pt x="13106" y="3436"/>
                  </a:cubicBezTo>
                  <a:cubicBezTo>
                    <a:pt x="16169" y="5513"/>
                    <a:pt x="19393" y="8836"/>
                    <a:pt x="20360" y="11813"/>
                  </a:cubicBezTo>
                  <a:cubicBezTo>
                    <a:pt x="21327" y="14790"/>
                    <a:pt x="20037" y="17421"/>
                    <a:pt x="17458" y="19013"/>
                  </a:cubicBezTo>
                  <a:cubicBezTo>
                    <a:pt x="14879" y="20605"/>
                    <a:pt x="11011" y="21159"/>
                    <a:pt x="8270" y="21298"/>
                  </a:cubicBezTo>
                  <a:cubicBezTo>
                    <a:pt x="5530" y="21436"/>
                    <a:pt x="3918" y="21159"/>
                    <a:pt x="2790" y="20674"/>
                  </a:cubicBezTo>
                  <a:cubicBezTo>
                    <a:pt x="1661" y="20190"/>
                    <a:pt x="1017" y="19498"/>
                    <a:pt x="1500" y="18944"/>
                  </a:cubicBezTo>
                  <a:cubicBezTo>
                    <a:pt x="1984" y="18390"/>
                    <a:pt x="3596" y="17974"/>
                    <a:pt x="5208" y="17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7053677" y="4044949"/>
              <a:ext cx="159982" cy="435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375" fill="norm" stroke="1" extrusionOk="0">
                  <a:moveTo>
                    <a:pt x="4154" y="0"/>
                  </a:moveTo>
                  <a:cubicBezTo>
                    <a:pt x="8308" y="2285"/>
                    <a:pt x="12462" y="4569"/>
                    <a:pt x="15785" y="7321"/>
                  </a:cubicBezTo>
                  <a:cubicBezTo>
                    <a:pt x="19108" y="10073"/>
                    <a:pt x="21600" y="13292"/>
                    <a:pt x="20769" y="15785"/>
                  </a:cubicBezTo>
                  <a:cubicBezTo>
                    <a:pt x="19938" y="18277"/>
                    <a:pt x="15785" y="20042"/>
                    <a:pt x="11769" y="20821"/>
                  </a:cubicBezTo>
                  <a:cubicBezTo>
                    <a:pt x="7754" y="21600"/>
                    <a:pt x="3877" y="21392"/>
                    <a:pt x="0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4240627" y="4692650"/>
              <a:ext cx="41529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4" y="20829"/>
                    <a:pt x="749" y="20057"/>
                    <a:pt x="1145" y="19543"/>
                  </a:cubicBezTo>
                  <a:cubicBezTo>
                    <a:pt x="1541" y="19029"/>
                    <a:pt x="1960" y="18771"/>
                    <a:pt x="2356" y="18386"/>
                  </a:cubicBezTo>
                  <a:cubicBezTo>
                    <a:pt x="2752" y="18000"/>
                    <a:pt x="3127" y="17486"/>
                    <a:pt x="3523" y="16971"/>
                  </a:cubicBezTo>
                  <a:cubicBezTo>
                    <a:pt x="3919" y="16457"/>
                    <a:pt x="4338" y="15943"/>
                    <a:pt x="4783" y="15429"/>
                  </a:cubicBezTo>
                  <a:cubicBezTo>
                    <a:pt x="5229" y="14914"/>
                    <a:pt x="5703" y="14400"/>
                    <a:pt x="6110" y="14014"/>
                  </a:cubicBezTo>
                  <a:cubicBezTo>
                    <a:pt x="6517" y="13629"/>
                    <a:pt x="6859" y="13371"/>
                    <a:pt x="7206" y="13243"/>
                  </a:cubicBezTo>
                  <a:cubicBezTo>
                    <a:pt x="7552" y="13114"/>
                    <a:pt x="7905" y="13114"/>
                    <a:pt x="8279" y="12986"/>
                  </a:cubicBezTo>
                  <a:cubicBezTo>
                    <a:pt x="8653" y="12857"/>
                    <a:pt x="9050" y="12600"/>
                    <a:pt x="9429" y="12471"/>
                  </a:cubicBezTo>
                  <a:cubicBezTo>
                    <a:pt x="9809" y="12343"/>
                    <a:pt x="10172" y="12343"/>
                    <a:pt x="10569" y="12214"/>
                  </a:cubicBezTo>
                  <a:cubicBezTo>
                    <a:pt x="10965" y="12086"/>
                    <a:pt x="11394" y="11829"/>
                    <a:pt x="11818" y="11443"/>
                  </a:cubicBezTo>
                  <a:cubicBezTo>
                    <a:pt x="12242" y="11057"/>
                    <a:pt x="12661" y="10543"/>
                    <a:pt x="13073" y="10157"/>
                  </a:cubicBezTo>
                  <a:cubicBezTo>
                    <a:pt x="13486" y="9771"/>
                    <a:pt x="13894" y="9514"/>
                    <a:pt x="14323" y="9129"/>
                  </a:cubicBezTo>
                  <a:cubicBezTo>
                    <a:pt x="14752" y="8743"/>
                    <a:pt x="15204" y="8229"/>
                    <a:pt x="15633" y="7586"/>
                  </a:cubicBezTo>
                  <a:cubicBezTo>
                    <a:pt x="16062" y="6943"/>
                    <a:pt x="16470" y="6171"/>
                    <a:pt x="16850" y="5529"/>
                  </a:cubicBezTo>
                  <a:cubicBezTo>
                    <a:pt x="17229" y="4886"/>
                    <a:pt x="17582" y="4371"/>
                    <a:pt x="18000" y="3729"/>
                  </a:cubicBezTo>
                  <a:cubicBezTo>
                    <a:pt x="18418" y="3086"/>
                    <a:pt x="18903" y="2314"/>
                    <a:pt x="19420" y="1800"/>
                  </a:cubicBezTo>
                  <a:cubicBezTo>
                    <a:pt x="19938" y="1286"/>
                    <a:pt x="20488" y="1029"/>
                    <a:pt x="20857" y="771"/>
                  </a:cubicBezTo>
                  <a:cubicBezTo>
                    <a:pt x="21226" y="514"/>
                    <a:pt x="21413" y="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4555962" y="5142302"/>
              <a:ext cx="132061" cy="439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0939" fill="norm" stroke="1" extrusionOk="0">
                  <a:moveTo>
                    <a:pt x="3382" y="10049"/>
                  </a:moveTo>
                  <a:cubicBezTo>
                    <a:pt x="3045" y="9343"/>
                    <a:pt x="2707" y="8636"/>
                    <a:pt x="2539" y="8687"/>
                  </a:cubicBezTo>
                  <a:cubicBezTo>
                    <a:pt x="2370" y="8737"/>
                    <a:pt x="2370" y="9545"/>
                    <a:pt x="2370" y="11765"/>
                  </a:cubicBezTo>
                  <a:cubicBezTo>
                    <a:pt x="2370" y="13986"/>
                    <a:pt x="2370" y="17619"/>
                    <a:pt x="2032" y="19487"/>
                  </a:cubicBezTo>
                  <a:cubicBezTo>
                    <a:pt x="1695" y="21354"/>
                    <a:pt x="1020" y="21455"/>
                    <a:pt x="514" y="19588"/>
                  </a:cubicBezTo>
                  <a:cubicBezTo>
                    <a:pt x="7" y="17720"/>
                    <a:pt x="-330" y="13885"/>
                    <a:pt x="514" y="10504"/>
                  </a:cubicBezTo>
                  <a:cubicBezTo>
                    <a:pt x="1357" y="7122"/>
                    <a:pt x="3382" y="4195"/>
                    <a:pt x="4901" y="2530"/>
                  </a:cubicBezTo>
                  <a:cubicBezTo>
                    <a:pt x="6420" y="864"/>
                    <a:pt x="7433" y="461"/>
                    <a:pt x="8951" y="208"/>
                  </a:cubicBezTo>
                  <a:cubicBezTo>
                    <a:pt x="10470" y="-44"/>
                    <a:pt x="12495" y="-145"/>
                    <a:pt x="14520" y="360"/>
                  </a:cubicBezTo>
                  <a:cubicBezTo>
                    <a:pt x="16545" y="864"/>
                    <a:pt x="18570" y="1975"/>
                    <a:pt x="19751" y="3691"/>
                  </a:cubicBezTo>
                  <a:cubicBezTo>
                    <a:pt x="20933" y="5406"/>
                    <a:pt x="21270" y="7728"/>
                    <a:pt x="20933" y="9091"/>
                  </a:cubicBezTo>
                  <a:cubicBezTo>
                    <a:pt x="20595" y="10453"/>
                    <a:pt x="19583" y="10857"/>
                    <a:pt x="16883" y="11109"/>
                  </a:cubicBezTo>
                  <a:cubicBezTo>
                    <a:pt x="14182" y="11362"/>
                    <a:pt x="9795" y="11462"/>
                    <a:pt x="6757" y="11311"/>
                  </a:cubicBezTo>
                  <a:cubicBezTo>
                    <a:pt x="3720" y="11160"/>
                    <a:pt x="2032" y="10756"/>
                    <a:pt x="2370" y="10655"/>
                  </a:cubicBezTo>
                  <a:cubicBezTo>
                    <a:pt x="2707" y="10554"/>
                    <a:pt x="5070" y="10756"/>
                    <a:pt x="7433" y="10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4700912" y="5363633"/>
              <a:ext cx="162016" cy="19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180" fill="norm" stroke="1" extrusionOk="0">
                  <a:moveTo>
                    <a:pt x="2116" y="5625"/>
                  </a:moveTo>
                  <a:cubicBezTo>
                    <a:pt x="994" y="4275"/>
                    <a:pt x="-128" y="2925"/>
                    <a:pt x="12" y="2362"/>
                  </a:cubicBezTo>
                  <a:cubicBezTo>
                    <a:pt x="153" y="1800"/>
                    <a:pt x="1555" y="2025"/>
                    <a:pt x="4080" y="3825"/>
                  </a:cubicBezTo>
                  <a:cubicBezTo>
                    <a:pt x="6604" y="5625"/>
                    <a:pt x="10251" y="9000"/>
                    <a:pt x="12215" y="11363"/>
                  </a:cubicBezTo>
                  <a:cubicBezTo>
                    <a:pt x="14178" y="13725"/>
                    <a:pt x="14459" y="15075"/>
                    <a:pt x="14599" y="16538"/>
                  </a:cubicBezTo>
                  <a:cubicBezTo>
                    <a:pt x="14740" y="18000"/>
                    <a:pt x="14740" y="19575"/>
                    <a:pt x="14038" y="20475"/>
                  </a:cubicBezTo>
                  <a:cubicBezTo>
                    <a:pt x="13337" y="21375"/>
                    <a:pt x="11934" y="21600"/>
                    <a:pt x="10812" y="20025"/>
                  </a:cubicBezTo>
                  <a:cubicBezTo>
                    <a:pt x="9690" y="18450"/>
                    <a:pt x="8849" y="15075"/>
                    <a:pt x="9269" y="11587"/>
                  </a:cubicBezTo>
                  <a:cubicBezTo>
                    <a:pt x="9690" y="8100"/>
                    <a:pt x="11373" y="4500"/>
                    <a:pt x="12916" y="2475"/>
                  </a:cubicBezTo>
                  <a:cubicBezTo>
                    <a:pt x="14459" y="450"/>
                    <a:pt x="15862" y="0"/>
                    <a:pt x="17264" y="0"/>
                  </a:cubicBezTo>
                  <a:cubicBezTo>
                    <a:pt x="18667" y="0"/>
                    <a:pt x="20069" y="450"/>
                    <a:pt x="21472" y="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4962825" y="5211409"/>
              <a:ext cx="128703" cy="351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460" fill="norm" stroke="1" extrusionOk="0">
                  <a:moveTo>
                    <a:pt x="21183" y="2059"/>
                  </a:moveTo>
                  <a:cubicBezTo>
                    <a:pt x="20835" y="1412"/>
                    <a:pt x="20486" y="765"/>
                    <a:pt x="19441" y="377"/>
                  </a:cubicBezTo>
                  <a:cubicBezTo>
                    <a:pt x="18396" y="-11"/>
                    <a:pt x="16654" y="-140"/>
                    <a:pt x="14215" y="183"/>
                  </a:cubicBezTo>
                  <a:cubicBezTo>
                    <a:pt x="11777" y="507"/>
                    <a:pt x="8641" y="1283"/>
                    <a:pt x="5854" y="3870"/>
                  </a:cubicBezTo>
                  <a:cubicBezTo>
                    <a:pt x="3067" y="6456"/>
                    <a:pt x="628" y="10854"/>
                    <a:pt x="106" y="14088"/>
                  </a:cubicBezTo>
                  <a:cubicBezTo>
                    <a:pt x="-417" y="17321"/>
                    <a:pt x="977" y="19391"/>
                    <a:pt x="4635" y="20425"/>
                  </a:cubicBezTo>
                  <a:cubicBezTo>
                    <a:pt x="8293" y="21460"/>
                    <a:pt x="14215" y="21460"/>
                    <a:pt x="20138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5155027" y="5372100"/>
              <a:ext cx="1778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1" y="15840"/>
                    <a:pt x="1543" y="10080"/>
                    <a:pt x="5143" y="6480"/>
                  </a:cubicBezTo>
                  <a:cubicBezTo>
                    <a:pt x="8743" y="2880"/>
                    <a:pt x="1517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5237577" y="5289550"/>
              <a:ext cx="508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039"/>
                    <a:pt x="7200" y="12077"/>
                    <a:pt x="10800" y="15677"/>
                  </a:cubicBezTo>
                  <a:cubicBezTo>
                    <a:pt x="14400" y="19277"/>
                    <a:pt x="18000" y="20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5447392" y="5067299"/>
              <a:ext cx="31486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4140" y="0"/>
                  </a:moveTo>
                  <a:cubicBezTo>
                    <a:pt x="2700" y="2912"/>
                    <a:pt x="1260" y="5825"/>
                    <a:pt x="540" y="8899"/>
                  </a:cubicBezTo>
                  <a:cubicBezTo>
                    <a:pt x="-180" y="11973"/>
                    <a:pt x="-180" y="15209"/>
                    <a:pt x="540" y="17272"/>
                  </a:cubicBezTo>
                  <a:cubicBezTo>
                    <a:pt x="1260" y="19335"/>
                    <a:pt x="2700" y="20225"/>
                    <a:pt x="6300" y="20751"/>
                  </a:cubicBezTo>
                  <a:cubicBezTo>
                    <a:pt x="9900" y="21276"/>
                    <a:pt x="15660" y="21438"/>
                    <a:pt x="214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5586827" y="5219699"/>
              <a:ext cx="127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635"/>
                    <a:pt x="7200" y="11270"/>
                    <a:pt x="10800" y="14870"/>
                  </a:cubicBezTo>
                  <a:cubicBezTo>
                    <a:pt x="14400" y="18470"/>
                    <a:pt x="18000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5586827" y="5184215"/>
              <a:ext cx="137912" cy="358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281" fill="norm" stroke="1" extrusionOk="0">
                  <a:moveTo>
                    <a:pt x="0" y="2482"/>
                  </a:moveTo>
                  <a:cubicBezTo>
                    <a:pt x="645" y="1603"/>
                    <a:pt x="1290" y="724"/>
                    <a:pt x="2418" y="285"/>
                  </a:cubicBezTo>
                  <a:cubicBezTo>
                    <a:pt x="3546" y="-155"/>
                    <a:pt x="5158" y="-155"/>
                    <a:pt x="8221" y="787"/>
                  </a:cubicBezTo>
                  <a:cubicBezTo>
                    <a:pt x="11284" y="1729"/>
                    <a:pt x="15797" y="3612"/>
                    <a:pt x="18376" y="5998"/>
                  </a:cubicBezTo>
                  <a:cubicBezTo>
                    <a:pt x="20955" y="8385"/>
                    <a:pt x="21600" y="11273"/>
                    <a:pt x="20472" y="13847"/>
                  </a:cubicBezTo>
                  <a:cubicBezTo>
                    <a:pt x="19343" y="16422"/>
                    <a:pt x="16442" y="18682"/>
                    <a:pt x="14024" y="19938"/>
                  </a:cubicBezTo>
                  <a:cubicBezTo>
                    <a:pt x="11606" y="21194"/>
                    <a:pt x="9672" y="21445"/>
                    <a:pt x="8543" y="21194"/>
                  </a:cubicBezTo>
                  <a:cubicBezTo>
                    <a:pt x="7415" y="20943"/>
                    <a:pt x="7093" y="20189"/>
                    <a:pt x="6770" y="19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5815427" y="5169263"/>
              <a:ext cx="117530" cy="360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283" fill="norm" stroke="1" extrusionOk="0">
                  <a:moveTo>
                    <a:pt x="0" y="353"/>
                  </a:moveTo>
                  <a:cubicBezTo>
                    <a:pt x="2314" y="104"/>
                    <a:pt x="4629" y="-146"/>
                    <a:pt x="7329" y="104"/>
                  </a:cubicBezTo>
                  <a:cubicBezTo>
                    <a:pt x="10029" y="353"/>
                    <a:pt x="13114" y="1103"/>
                    <a:pt x="16007" y="3038"/>
                  </a:cubicBezTo>
                  <a:cubicBezTo>
                    <a:pt x="18900" y="4973"/>
                    <a:pt x="21600" y="8094"/>
                    <a:pt x="21407" y="11029"/>
                  </a:cubicBezTo>
                  <a:cubicBezTo>
                    <a:pt x="21214" y="13963"/>
                    <a:pt x="18129" y="16709"/>
                    <a:pt x="16007" y="18333"/>
                  </a:cubicBezTo>
                  <a:cubicBezTo>
                    <a:pt x="13886" y="19956"/>
                    <a:pt x="12729" y="20455"/>
                    <a:pt x="11186" y="20830"/>
                  </a:cubicBezTo>
                  <a:cubicBezTo>
                    <a:pt x="9643" y="21204"/>
                    <a:pt x="7714" y="21454"/>
                    <a:pt x="7329" y="21142"/>
                  </a:cubicBezTo>
                  <a:cubicBezTo>
                    <a:pt x="6943" y="20830"/>
                    <a:pt x="8100" y="19956"/>
                    <a:pt x="9257" y="19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6284757" y="5150466"/>
              <a:ext cx="124123" cy="368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384" fill="norm" stroke="1" extrusionOk="0">
                  <a:moveTo>
                    <a:pt x="95" y="2910"/>
                  </a:moveTo>
                  <a:cubicBezTo>
                    <a:pt x="1157" y="6837"/>
                    <a:pt x="2220" y="10765"/>
                    <a:pt x="2751" y="13587"/>
                  </a:cubicBezTo>
                  <a:cubicBezTo>
                    <a:pt x="3282" y="16410"/>
                    <a:pt x="3282" y="18128"/>
                    <a:pt x="3105" y="19356"/>
                  </a:cubicBezTo>
                  <a:cubicBezTo>
                    <a:pt x="2928" y="20583"/>
                    <a:pt x="2574" y="21319"/>
                    <a:pt x="2220" y="21381"/>
                  </a:cubicBezTo>
                  <a:cubicBezTo>
                    <a:pt x="1866" y="21442"/>
                    <a:pt x="1511" y="20828"/>
                    <a:pt x="980" y="18190"/>
                  </a:cubicBezTo>
                  <a:cubicBezTo>
                    <a:pt x="449" y="15551"/>
                    <a:pt x="-259" y="10887"/>
                    <a:pt x="95" y="7574"/>
                  </a:cubicBezTo>
                  <a:cubicBezTo>
                    <a:pt x="449" y="4260"/>
                    <a:pt x="1866" y="2297"/>
                    <a:pt x="4344" y="1192"/>
                  </a:cubicBezTo>
                  <a:cubicBezTo>
                    <a:pt x="6823" y="87"/>
                    <a:pt x="10364" y="-158"/>
                    <a:pt x="13551" y="87"/>
                  </a:cubicBezTo>
                  <a:cubicBezTo>
                    <a:pt x="16738" y="333"/>
                    <a:pt x="19571" y="1069"/>
                    <a:pt x="20456" y="2358"/>
                  </a:cubicBezTo>
                  <a:cubicBezTo>
                    <a:pt x="21341" y="3647"/>
                    <a:pt x="20279" y="5487"/>
                    <a:pt x="17800" y="7083"/>
                  </a:cubicBezTo>
                  <a:cubicBezTo>
                    <a:pt x="15321" y="8678"/>
                    <a:pt x="11426" y="10028"/>
                    <a:pt x="7531" y="1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6450427" y="5276849"/>
              <a:ext cx="101601" cy="195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6" fill="norm" stroke="1" extrusionOk="0">
                  <a:moveTo>
                    <a:pt x="0" y="3411"/>
                  </a:moveTo>
                  <a:cubicBezTo>
                    <a:pt x="3600" y="5229"/>
                    <a:pt x="7200" y="7048"/>
                    <a:pt x="9675" y="8867"/>
                  </a:cubicBezTo>
                  <a:cubicBezTo>
                    <a:pt x="12150" y="10686"/>
                    <a:pt x="13500" y="12505"/>
                    <a:pt x="14400" y="14779"/>
                  </a:cubicBezTo>
                  <a:cubicBezTo>
                    <a:pt x="15300" y="17053"/>
                    <a:pt x="15750" y="19781"/>
                    <a:pt x="15300" y="20691"/>
                  </a:cubicBezTo>
                  <a:cubicBezTo>
                    <a:pt x="14850" y="21600"/>
                    <a:pt x="13500" y="20691"/>
                    <a:pt x="12600" y="17621"/>
                  </a:cubicBezTo>
                  <a:cubicBezTo>
                    <a:pt x="11700" y="14552"/>
                    <a:pt x="11250" y="9322"/>
                    <a:pt x="12825" y="6025"/>
                  </a:cubicBezTo>
                  <a:cubicBezTo>
                    <a:pt x="14400" y="2728"/>
                    <a:pt x="18000" y="13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6714687" y="5161027"/>
              <a:ext cx="123091" cy="338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28" fill="norm" stroke="1" extrusionOk="0">
                  <a:moveTo>
                    <a:pt x="21290" y="2109"/>
                  </a:moveTo>
                  <a:cubicBezTo>
                    <a:pt x="20558" y="1438"/>
                    <a:pt x="19826" y="767"/>
                    <a:pt x="18361" y="365"/>
                  </a:cubicBezTo>
                  <a:cubicBezTo>
                    <a:pt x="16897" y="-38"/>
                    <a:pt x="14700" y="-172"/>
                    <a:pt x="11954" y="298"/>
                  </a:cubicBezTo>
                  <a:cubicBezTo>
                    <a:pt x="9209" y="767"/>
                    <a:pt x="5914" y="1840"/>
                    <a:pt x="3534" y="3920"/>
                  </a:cubicBezTo>
                  <a:cubicBezTo>
                    <a:pt x="1154" y="5999"/>
                    <a:pt x="-310" y="9085"/>
                    <a:pt x="56" y="11903"/>
                  </a:cubicBezTo>
                  <a:cubicBezTo>
                    <a:pt x="422" y="14720"/>
                    <a:pt x="2619" y="17269"/>
                    <a:pt x="6280" y="18812"/>
                  </a:cubicBezTo>
                  <a:cubicBezTo>
                    <a:pt x="9941" y="20355"/>
                    <a:pt x="15066" y="20891"/>
                    <a:pt x="20192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6939377" y="5168900"/>
              <a:ext cx="63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20"/>
                    <a:pt x="0" y="10240"/>
                    <a:pt x="3600" y="13840"/>
                  </a:cubicBezTo>
                  <a:cubicBezTo>
                    <a:pt x="7200" y="17440"/>
                    <a:pt x="14400" y="19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6920327" y="5121162"/>
              <a:ext cx="145980" cy="366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255" fill="norm" stroke="1" extrusionOk="0">
                  <a:moveTo>
                    <a:pt x="3600" y="3872"/>
                  </a:moveTo>
                  <a:cubicBezTo>
                    <a:pt x="3600" y="3258"/>
                    <a:pt x="3600" y="2645"/>
                    <a:pt x="3600" y="1908"/>
                  </a:cubicBezTo>
                  <a:cubicBezTo>
                    <a:pt x="3600" y="1172"/>
                    <a:pt x="3600" y="313"/>
                    <a:pt x="4350" y="67"/>
                  </a:cubicBezTo>
                  <a:cubicBezTo>
                    <a:pt x="5100" y="-178"/>
                    <a:pt x="6600" y="190"/>
                    <a:pt x="9750" y="2031"/>
                  </a:cubicBezTo>
                  <a:cubicBezTo>
                    <a:pt x="12900" y="3872"/>
                    <a:pt x="17700" y="7186"/>
                    <a:pt x="19650" y="10131"/>
                  </a:cubicBezTo>
                  <a:cubicBezTo>
                    <a:pt x="21600" y="13077"/>
                    <a:pt x="20700" y="15654"/>
                    <a:pt x="17850" y="17495"/>
                  </a:cubicBezTo>
                  <a:cubicBezTo>
                    <a:pt x="15000" y="19336"/>
                    <a:pt x="10200" y="20440"/>
                    <a:pt x="7050" y="20931"/>
                  </a:cubicBezTo>
                  <a:cubicBezTo>
                    <a:pt x="3900" y="21422"/>
                    <a:pt x="2400" y="21299"/>
                    <a:pt x="1500" y="20931"/>
                  </a:cubicBezTo>
                  <a:cubicBezTo>
                    <a:pt x="600" y="20563"/>
                    <a:pt x="300" y="19949"/>
                    <a:pt x="0" y="19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7129877" y="5092700"/>
              <a:ext cx="83247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6" h="21600" fill="norm" stroke="1" extrusionOk="0">
                  <a:moveTo>
                    <a:pt x="7714" y="0"/>
                  </a:moveTo>
                  <a:cubicBezTo>
                    <a:pt x="11314" y="1774"/>
                    <a:pt x="14914" y="3548"/>
                    <a:pt x="17486" y="5948"/>
                  </a:cubicBezTo>
                  <a:cubicBezTo>
                    <a:pt x="20057" y="8348"/>
                    <a:pt x="21600" y="11374"/>
                    <a:pt x="18514" y="14087"/>
                  </a:cubicBezTo>
                  <a:cubicBezTo>
                    <a:pt x="15429" y="16800"/>
                    <a:pt x="7714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6107527" y="54419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8241127" y="4723177"/>
              <a:ext cx="3409951" cy="179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909"/>
                  </a:moveTo>
                  <a:cubicBezTo>
                    <a:pt x="416" y="401"/>
                    <a:pt x="831" y="-107"/>
                    <a:pt x="1254" y="20"/>
                  </a:cubicBezTo>
                  <a:cubicBezTo>
                    <a:pt x="1676" y="147"/>
                    <a:pt x="2105" y="909"/>
                    <a:pt x="2568" y="1545"/>
                  </a:cubicBezTo>
                  <a:cubicBezTo>
                    <a:pt x="3030" y="2180"/>
                    <a:pt x="3526" y="2688"/>
                    <a:pt x="3996" y="3069"/>
                  </a:cubicBezTo>
                  <a:cubicBezTo>
                    <a:pt x="4465" y="3451"/>
                    <a:pt x="4907" y="3705"/>
                    <a:pt x="5390" y="4086"/>
                  </a:cubicBezTo>
                  <a:cubicBezTo>
                    <a:pt x="5873" y="4467"/>
                    <a:pt x="6396" y="4975"/>
                    <a:pt x="6939" y="5611"/>
                  </a:cubicBezTo>
                  <a:cubicBezTo>
                    <a:pt x="7482" y="6246"/>
                    <a:pt x="8045" y="7008"/>
                    <a:pt x="8601" y="7771"/>
                  </a:cubicBezTo>
                  <a:cubicBezTo>
                    <a:pt x="9158" y="8533"/>
                    <a:pt x="9707" y="9295"/>
                    <a:pt x="10217" y="9804"/>
                  </a:cubicBezTo>
                  <a:cubicBezTo>
                    <a:pt x="10726" y="10312"/>
                    <a:pt x="11196" y="10566"/>
                    <a:pt x="11665" y="10947"/>
                  </a:cubicBezTo>
                  <a:cubicBezTo>
                    <a:pt x="12134" y="11328"/>
                    <a:pt x="12603" y="11837"/>
                    <a:pt x="13086" y="12218"/>
                  </a:cubicBezTo>
                  <a:cubicBezTo>
                    <a:pt x="13569" y="12599"/>
                    <a:pt x="14065" y="12853"/>
                    <a:pt x="14628" y="13234"/>
                  </a:cubicBezTo>
                  <a:cubicBezTo>
                    <a:pt x="15191" y="13615"/>
                    <a:pt x="15821" y="14124"/>
                    <a:pt x="16404" y="14632"/>
                  </a:cubicBezTo>
                  <a:cubicBezTo>
                    <a:pt x="16988" y="15140"/>
                    <a:pt x="17524" y="15648"/>
                    <a:pt x="18067" y="16284"/>
                  </a:cubicBezTo>
                  <a:cubicBezTo>
                    <a:pt x="18610" y="16919"/>
                    <a:pt x="19160" y="17681"/>
                    <a:pt x="19709" y="18444"/>
                  </a:cubicBezTo>
                  <a:cubicBezTo>
                    <a:pt x="20259" y="19206"/>
                    <a:pt x="20809" y="19968"/>
                    <a:pt x="21124" y="20477"/>
                  </a:cubicBezTo>
                  <a:cubicBezTo>
                    <a:pt x="21439" y="20985"/>
                    <a:pt x="21520" y="21239"/>
                    <a:pt x="2160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7634209" y="5297266"/>
              <a:ext cx="251319" cy="62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0453" fill="norm" stroke="1" extrusionOk="0">
                  <a:moveTo>
                    <a:pt x="1932" y="20453"/>
                  </a:moveTo>
                  <a:cubicBezTo>
                    <a:pt x="852" y="16969"/>
                    <a:pt x="-228" y="13485"/>
                    <a:pt x="42" y="10350"/>
                  </a:cubicBezTo>
                  <a:cubicBezTo>
                    <a:pt x="312" y="7214"/>
                    <a:pt x="1932" y="4427"/>
                    <a:pt x="4722" y="2337"/>
                  </a:cubicBezTo>
                  <a:cubicBezTo>
                    <a:pt x="7512" y="247"/>
                    <a:pt x="11472" y="-1147"/>
                    <a:pt x="14442" y="1292"/>
                  </a:cubicBezTo>
                  <a:cubicBezTo>
                    <a:pt x="17412" y="3730"/>
                    <a:pt x="19392" y="10001"/>
                    <a:pt x="21372" y="16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7756275" y="5226050"/>
              <a:ext cx="27653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600" fill="norm" stroke="1" extrusionOk="0">
                  <a:moveTo>
                    <a:pt x="20156" y="0"/>
                  </a:moveTo>
                  <a:cubicBezTo>
                    <a:pt x="13985" y="470"/>
                    <a:pt x="7813" y="939"/>
                    <a:pt x="3956" y="2817"/>
                  </a:cubicBezTo>
                  <a:cubicBezTo>
                    <a:pt x="99" y="4696"/>
                    <a:pt x="-1444" y="7983"/>
                    <a:pt x="1642" y="11348"/>
                  </a:cubicBezTo>
                  <a:cubicBezTo>
                    <a:pt x="4727" y="14713"/>
                    <a:pt x="12442" y="18157"/>
                    <a:pt x="201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8272877" y="5018616"/>
              <a:ext cx="126514" cy="437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51" fill="norm" stroke="1" extrusionOk="0">
                  <a:moveTo>
                    <a:pt x="0" y="7722"/>
                  </a:moveTo>
                  <a:cubicBezTo>
                    <a:pt x="1062" y="10330"/>
                    <a:pt x="2125" y="12939"/>
                    <a:pt x="2833" y="15078"/>
                  </a:cubicBezTo>
                  <a:cubicBezTo>
                    <a:pt x="3541" y="17217"/>
                    <a:pt x="3895" y="18887"/>
                    <a:pt x="4072" y="19983"/>
                  </a:cubicBezTo>
                  <a:cubicBezTo>
                    <a:pt x="4249" y="21078"/>
                    <a:pt x="4249" y="21600"/>
                    <a:pt x="3895" y="21548"/>
                  </a:cubicBezTo>
                  <a:cubicBezTo>
                    <a:pt x="3541" y="21496"/>
                    <a:pt x="2833" y="20870"/>
                    <a:pt x="2125" y="18730"/>
                  </a:cubicBezTo>
                  <a:cubicBezTo>
                    <a:pt x="1416" y="16591"/>
                    <a:pt x="708" y="12939"/>
                    <a:pt x="885" y="9809"/>
                  </a:cubicBezTo>
                  <a:cubicBezTo>
                    <a:pt x="1062" y="6678"/>
                    <a:pt x="2125" y="4070"/>
                    <a:pt x="3187" y="2557"/>
                  </a:cubicBezTo>
                  <a:cubicBezTo>
                    <a:pt x="4249" y="1043"/>
                    <a:pt x="5311" y="626"/>
                    <a:pt x="6728" y="365"/>
                  </a:cubicBezTo>
                  <a:cubicBezTo>
                    <a:pt x="8144" y="104"/>
                    <a:pt x="9915" y="0"/>
                    <a:pt x="11862" y="0"/>
                  </a:cubicBezTo>
                  <a:cubicBezTo>
                    <a:pt x="13810" y="0"/>
                    <a:pt x="15934" y="104"/>
                    <a:pt x="17882" y="730"/>
                  </a:cubicBezTo>
                  <a:cubicBezTo>
                    <a:pt x="19830" y="1357"/>
                    <a:pt x="21600" y="2504"/>
                    <a:pt x="21069" y="4017"/>
                  </a:cubicBezTo>
                  <a:cubicBezTo>
                    <a:pt x="20538" y="5530"/>
                    <a:pt x="17705" y="7409"/>
                    <a:pt x="14164" y="8661"/>
                  </a:cubicBezTo>
                  <a:cubicBezTo>
                    <a:pt x="10623" y="9913"/>
                    <a:pt x="6374" y="10539"/>
                    <a:pt x="2125" y="11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8406227" y="5207000"/>
              <a:ext cx="203201" cy="251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901"/>
                  </a:moveTo>
                  <a:cubicBezTo>
                    <a:pt x="1125" y="4901"/>
                    <a:pt x="2250" y="4901"/>
                    <a:pt x="4162" y="6897"/>
                  </a:cubicBezTo>
                  <a:cubicBezTo>
                    <a:pt x="6075" y="8894"/>
                    <a:pt x="8775" y="12887"/>
                    <a:pt x="10125" y="15429"/>
                  </a:cubicBezTo>
                  <a:cubicBezTo>
                    <a:pt x="11475" y="17970"/>
                    <a:pt x="11475" y="19059"/>
                    <a:pt x="10912" y="19966"/>
                  </a:cubicBezTo>
                  <a:cubicBezTo>
                    <a:pt x="10350" y="20874"/>
                    <a:pt x="9225" y="21600"/>
                    <a:pt x="8325" y="21600"/>
                  </a:cubicBezTo>
                  <a:cubicBezTo>
                    <a:pt x="7425" y="21600"/>
                    <a:pt x="6750" y="20874"/>
                    <a:pt x="6637" y="18605"/>
                  </a:cubicBezTo>
                  <a:cubicBezTo>
                    <a:pt x="6525" y="16336"/>
                    <a:pt x="6975" y="12524"/>
                    <a:pt x="9563" y="9166"/>
                  </a:cubicBezTo>
                  <a:cubicBezTo>
                    <a:pt x="12150" y="5808"/>
                    <a:pt x="16875" y="29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8742793" y="5065016"/>
              <a:ext cx="107935" cy="38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491" fill="norm" stroke="1" extrusionOk="0">
                  <a:moveTo>
                    <a:pt x="19935" y="2977"/>
                  </a:moveTo>
                  <a:cubicBezTo>
                    <a:pt x="19935" y="2383"/>
                    <a:pt x="19935" y="1790"/>
                    <a:pt x="19312" y="1256"/>
                  </a:cubicBezTo>
                  <a:cubicBezTo>
                    <a:pt x="18689" y="722"/>
                    <a:pt x="17443" y="247"/>
                    <a:pt x="15781" y="69"/>
                  </a:cubicBezTo>
                  <a:cubicBezTo>
                    <a:pt x="14119" y="-109"/>
                    <a:pt x="12043" y="10"/>
                    <a:pt x="9550" y="1018"/>
                  </a:cubicBezTo>
                  <a:cubicBezTo>
                    <a:pt x="7058" y="2027"/>
                    <a:pt x="4150" y="3926"/>
                    <a:pt x="2281" y="6893"/>
                  </a:cubicBezTo>
                  <a:cubicBezTo>
                    <a:pt x="412" y="9860"/>
                    <a:pt x="-419" y="13895"/>
                    <a:pt x="204" y="16506"/>
                  </a:cubicBezTo>
                  <a:cubicBezTo>
                    <a:pt x="827" y="19117"/>
                    <a:pt x="2904" y="20304"/>
                    <a:pt x="6643" y="20898"/>
                  </a:cubicBezTo>
                  <a:cubicBezTo>
                    <a:pt x="10381" y="21491"/>
                    <a:pt x="15781" y="21491"/>
                    <a:pt x="21181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8920577" y="5276850"/>
              <a:ext cx="177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8996777" y="5194300"/>
              <a:ext cx="571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5673"/>
                    <a:pt x="1600" y="11345"/>
                    <a:pt x="2400" y="14727"/>
                  </a:cubicBezTo>
                  <a:cubicBezTo>
                    <a:pt x="3200" y="18109"/>
                    <a:pt x="4000" y="19200"/>
                    <a:pt x="6000" y="20073"/>
                  </a:cubicBezTo>
                  <a:cubicBezTo>
                    <a:pt x="8000" y="20945"/>
                    <a:pt x="11200" y="21600"/>
                    <a:pt x="14000" y="21600"/>
                  </a:cubicBezTo>
                  <a:cubicBezTo>
                    <a:pt x="16800" y="21600"/>
                    <a:pt x="19200" y="20945"/>
                    <a:pt x="21600" y="20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9202864" y="4991099"/>
              <a:ext cx="66964" cy="628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11" fill="norm" stroke="1" extrusionOk="0">
                  <a:moveTo>
                    <a:pt x="21354" y="0"/>
                  </a:moveTo>
                  <a:cubicBezTo>
                    <a:pt x="16629" y="870"/>
                    <a:pt x="11904" y="1740"/>
                    <a:pt x="9204" y="3189"/>
                  </a:cubicBezTo>
                  <a:cubicBezTo>
                    <a:pt x="6504" y="4639"/>
                    <a:pt x="5829" y="6668"/>
                    <a:pt x="4816" y="9024"/>
                  </a:cubicBezTo>
                  <a:cubicBezTo>
                    <a:pt x="3804" y="11380"/>
                    <a:pt x="2454" y="14062"/>
                    <a:pt x="1779" y="15983"/>
                  </a:cubicBezTo>
                  <a:cubicBezTo>
                    <a:pt x="1104" y="17903"/>
                    <a:pt x="1104" y="19063"/>
                    <a:pt x="766" y="19933"/>
                  </a:cubicBezTo>
                  <a:cubicBezTo>
                    <a:pt x="429" y="20803"/>
                    <a:pt x="-246" y="21383"/>
                    <a:pt x="91" y="21491"/>
                  </a:cubicBezTo>
                  <a:cubicBezTo>
                    <a:pt x="429" y="21600"/>
                    <a:pt x="1779" y="21238"/>
                    <a:pt x="2791" y="20658"/>
                  </a:cubicBezTo>
                  <a:cubicBezTo>
                    <a:pt x="3804" y="20078"/>
                    <a:pt x="4479" y="19281"/>
                    <a:pt x="5154" y="18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9343764" y="5125135"/>
              <a:ext cx="224514" cy="293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96" fill="norm" stroke="1" extrusionOk="0">
                  <a:moveTo>
                    <a:pt x="1427" y="3653"/>
                  </a:moveTo>
                  <a:cubicBezTo>
                    <a:pt x="2033" y="3036"/>
                    <a:pt x="2638" y="2419"/>
                    <a:pt x="2941" y="2650"/>
                  </a:cubicBezTo>
                  <a:cubicBezTo>
                    <a:pt x="3244" y="2882"/>
                    <a:pt x="3244" y="3962"/>
                    <a:pt x="3042" y="6585"/>
                  </a:cubicBezTo>
                  <a:cubicBezTo>
                    <a:pt x="2840" y="9207"/>
                    <a:pt x="2436" y="13373"/>
                    <a:pt x="2234" y="15842"/>
                  </a:cubicBezTo>
                  <a:cubicBezTo>
                    <a:pt x="2033" y="18310"/>
                    <a:pt x="2033" y="19082"/>
                    <a:pt x="1932" y="19853"/>
                  </a:cubicBezTo>
                  <a:cubicBezTo>
                    <a:pt x="1831" y="20625"/>
                    <a:pt x="1629" y="21396"/>
                    <a:pt x="1427" y="21396"/>
                  </a:cubicBezTo>
                  <a:cubicBezTo>
                    <a:pt x="1225" y="21396"/>
                    <a:pt x="1023" y="20625"/>
                    <a:pt x="821" y="19853"/>
                  </a:cubicBezTo>
                  <a:cubicBezTo>
                    <a:pt x="619" y="19082"/>
                    <a:pt x="418" y="18310"/>
                    <a:pt x="216" y="17462"/>
                  </a:cubicBezTo>
                  <a:cubicBezTo>
                    <a:pt x="14" y="16613"/>
                    <a:pt x="-188" y="15687"/>
                    <a:pt x="317" y="15147"/>
                  </a:cubicBezTo>
                  <a:cubicBezTo>
                    <a:pt x="821" y="14607"/>
                    <a:pt x="2033" y="14453"/>
                    <a:pt x="4253" y="13759"/>
                  </a:cubicBezTo>
                  <a:cubicBezTo>
                    <a:pt x="6474" y="13065"/>
                    <a:pt x="9704" y="11830"/>
                    <a:pt x="12227" y="10056"/>
                  </a:cubicBezTo>
                  <a:cubicBezTo>
                    <a:pt x="14750" y="8282"/>
                    <a:pt x="16567" y="5967"/>
                    <a:pt x="17879" y="3962"/>
                  </a:cubicBezTo>
                  <a:cubicBezTo>
                    <a:pt x="19191" y="1956"/>
                    <a:pt x="19999" y="259"/>
                    <a:pt x="20100" y="27"/>
                  </a:cubicBezTo>
                  <a:cubicBezTo>
                    <a:pt x="20201" y="-204"/>
                    <a:pt x="19595" y="1030"/>
                    <a:pt x="19292" y="4270"/>
                  </a:cubicBezTo>
                  <a:cubicBezTo>
                    <a:pt x="18990" y="7510"/>
                    <a:pt x="18990" y="12756"/>
                    <a:pt x="18990" y="15765"/>
                  </a:cubicBezTo>
                  <a:cubicBezTo>
                    <a:pt x="18990" y="18773"/>
                    <a:pt x="18990" y="19545"/>
                    <a:pt x="19393" y="20007"/>
                  </a:cubicBezTo>
                  <a:cubicBezTo>
                    <a:pt x="19797" y="20470"/>
                    <a:pt x="20605" y="20625"/>
                    <a:pt x="21412" y="20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9593677" y="5054600"/>
              <a:ext cx="118766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600" fill="norm" stroke="1" extrusionOk="0">
                  <a:moveTo>
                    <a:pt x="6821" y="0"/>
                  </a:moveTo>
                  <a:cubicBezTo>
                    <a:pt x="10232" y="1059"/>
                    <a:pt x="13642" y="2118"/>
                    <a:pt x="16484" y="4288"/>
                  </a:cubicBezTo>
                  <a:cubicBezTo>
                    <a:pt x="19326" y="6459"/>
                    <a:pt x="21600" y="9741"/>
                    <a:pt x="21221" y="12441"/>
                  </a:cubicBezTo>
                  <a:cubicBezTo>
                    <a:pt x="20842" y="15141"/>
                    <a:pt x="17811" y="17259"/>
                    <a:pt x="13832" y="18688"/>
                  </a:cubicBezTo>
                  <a:cubicBezTo>
                    <a:pt x="9853" y="20118"/>
                    <a:pt x="4926" y="208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9784177" y="53721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10067810" y="5025237"/>
              <a:ext cx="148441" cy="425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374" fill="norm" stroke="1" extrusionOk="0">
                  <a:moveTo>
                    <a:pt x="3900" y="8499"/>
                  </a:moveTo>
                  <a:cubicBezTo>
                    <a:pt x="3300" y="11372"/>
                    <a:pt x="2700" y="14245"/>
                    <a:pt x="2400" y="16213"/>
                  </a:cubicBezTo>
                  <a:cubicBezTo>
                    <a:pt x="2100" y="18182"/>
                    <a:pt x="2100" y="19246"/>
                    <a:pt x="1950" y="20044"/>
                  </a:cubicBezTo>
                  <a:cubicBezTo>
                    <a:pt x="1800" y="20842"/>
                    <a:pt x="1500" y="21374"/>
                    <a:pt x="1200" y="21374"/>
                  </a:cubicBezTo>
                  <a:cubicBezTo>
                    <a:pt x="900" y="21374"/>
                    <a:pt x="600" y="20842"/>
                    <a:pt x="300" y="18395"/>
                  </a:cubicBezTo>
                  <a:cubicBezTo>
                    <a:pt x="0" y="15947"/>
                    <a:pt x="-300" y="11585"/>
                    <a:pt x="600" y="8233"/>
                  </a:cubicBezTo>
                  <a:cubicBezTo>
                    <a:pt x="1500" y="4881"/>
                    <a:pt x="3600" y="2541"/>
                    <a:pt x="6450" y="1264"/>
                  </a:cubicBezTo>
                  <a:cubicBezTo>
                    <a:pt x="9300" y="-13"/>
                    <a:pt x="12900" y="-226"/>
                    <a:pt x="15750" y="200"/>
                  </a:cubicBezTo>
                  <a:cubicBezTo>
                    <a:pt x="18600" y="625"/>
                    <a:pt x="20700" y="1689"/>
                    <a:pt x="21000" y="3551"/>
                  </a:cubicBezTo>
                  <a:cubicBezTo>
                    <a:pt x="21300" y="5413"/>
                    <a:pt x="19800" y="8074"/>
                    <a:pt x="18450" y="9616"/>
                  </a:cubicBezTo>
                  <a:cubicBezTo>
                    <a:pt x="17100" y="11159"/>
                    <a:pt x="15900" y="11585"/>
                    <a:pt x="14400" y="11957"/>
                  </a:cubicBezTo>
                  <a:cubicBezTo>
                    <a:pt x="12900" y="12330"/>
                    <a:pt x="11100" y="12649"/>
                    <a:pt x="9600" y="12649"/>
                  </a:cubicBezTo>
                  <a:cubicBezTo>
                    <a:pt x="8100" y="12649"/>
                    <a:pt x="6900" y="12330"/>
                    <a:pt x="6900" y="11957"/>
                  </a:cubicBezTo>
                  <a:cubicBezTo>
                    <a:pt x="6900" y="11585"/>
                    <a:pt x="8100" y="11159"/>
                    <a:pt x="9600" y="10734"/>
                  </a:cubicBezTo>
                  <a:cubicBezTo>
                    <a:pt x="11100" y="10308"/>
                    <a:pt x="12900" y="9882"/>
                    <a:pt x="14700" y="9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10254077" y="5226050"/>
              <a:ext cx="196851" cy="186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0" y="5040"/>
                  </a:moveTo>
                  <a:cubicBezTo>
                    <a:pt x="1161" y="4800"/>
                    <a:pt x="2323" y="4560"/>
                    <a:pt x="4065" y="6480"/>
                  </a:cubicBezTo>
                  <a:cubicBezTo>
                    <a:pt x="5806" y="8400"/>
                    <a:pt x="8129" y="12480"/>
                    <a:pt x="9290" y="15120"/>
                  </a:cubicBezTo>
                  <a:cubicBezTo>
                    <a:pt x="10452" y="17760"/>
                    <a:pt x="10452" y="18960"/>
                    <a:pt x="9987" y="19920"/>
                  </a:cubicBezTo>
                  <a:cubicBezTo>
                    <a:pt x="9523" y="20880"/>
                    <a:pt x="8594" y="21600"/>
                    <a:pt x="7200" y="20880"/>
                  </a:cubicBezTo>
                  <a:cubicBezTo>
                    <a:pt x="5806" y="20160"/>
                    <a:pt x="3948" y="18000"/>
                    <a:pt x="3368" y="15000"/>
                  </a:cubicBezTo>
                  <a:cubicBezTo>
                    <a:pt x="2787" y="12000"/>
                    <a:pt x="3484" y="8160"/>
                    <a:pt x="6735" y="5520"/>
                  </a:cubicBezTo>
                  <a:cubicBezTo>
                    <a:pt x="9987" y="2880"/>
                    <a:pt x="1579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10476817" y="5094451"/>
              <a:ext cx="120161" cy="362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258" fill="norm" stroke="1" extrusionOk="0">
                  <a:moveTo>
                    <a:pt x="21141" y="3249"/>
                  </a:moveTo>
                  <a:cubicBezTo>
                    <a:pt x="20769" y="2628"/>
                    <a:pt x="20396" y="2007"/>
                    <a:pt x="19651" y="1449"/>
                  </a:cubicBezTo>
                  <a:cubicBezTo>
                    <a:pt x="18907" y="890"/>
                    <a:pt x="17789" y="394"/>
                    <a:pt x="16300" y="145"/>
                  </a:cubicBezTo>
                  <a:cubicBezTo>
                    <a:pt x="14810" y="-103"/>
                    <a:pt x="12948" y="-103"/>
                    <a:pt x="10713" y="704"/>
                  </a:cubicBezTo>
                  <a:cubicBezTo>
                    <a:pt x="8479" y="1511"/>
                    <a:pt x="5872" y="3125"/>
                    <a:pt x="3638" y="6166"/>
                  </a:cubicBezTo>
                  <a:cubicBezTo>
                    <a:pt x="1403" y="9207"/>
                    <a:pt x="-459" y="13676"/>
                    <a:pt x="100" y="16531"/>
                  </a:cubicBezTo>
                  <a:cubicBezTo>
                    <a:pt x="658" y="19387"/>
                    <a:pt x="3638" y="20628"/>
                    <a:pt x="7175" y="21063"/>
                  </a:cubicBezTo>
                  <a:cubicBezTo>
                    <a:pt x="10713" y="21497"/>
                    <a:pt x="14810" y="21125"/>
                    <a:pt x="18907" y="20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10677634" y="5149850"/>
              <a:ext cx="52694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20682" y="0"/>
                  </a:moveTo>
                  <a:cubicBezTo>
                    <a:pt x="13205" y="2700"/>
                    <a:pt x="5728" y="5400"/>
                    <a:pt x="2405" y="9000"/>
                  </a:cubicBezTo>
                  <a:cubicBezTo>
                    <a:pt x="-918" y="12600"/>
                    <a:pt x="-87" y="17100"/>
                    <a:pt x="7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10666827" y="5173133"/>
              <a:ext cx="184151" cy="30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930"/>
                  </a:moveTo>
                  <a:cubicBezTo>
                    <a:pt x="4221" y="10648"/>
                    <a:pt x="8441" y="8366"/>
                    <a:pt x="11421" y="6465"/>
                  </a:cubicBezTo>
                  <a:cubicBezTo>
                    <a:pt x="14400" y="4563"/>
                    <a:pt x="16138" y="3042"/>
                    <a:pt x="17379" y="1901"/>
                  </a:cubicBezTo>
                  <a:cubicBezTo>
                    <a:pt x="18621" y="761"/>
                    <a:pt x="19366" y="0"/>
                    <a:pt x="19738" y="0"/>
                  </a:cubicBezTo>
                  <a:cubicBezTo>
                    <a:pt x="20110" y="0"/>
                    <a:pt x="20110" y="761"/>
                    <a:pt x="19862" y="3727"/>
                  </a:cubicBezTo>
                  <a:cubicBezTo>
                    <a:pt x="19614" y="6693"/>
                    <a:pt x="19117" y="11865"/>
                    <a:pt x="19366" y="15211"/>
                  </a:cubicBezTo>
                  <a:cubicBezTo>
                    <a:pt x="19614" y="18558"/>
                    <a:pt x="20607" y="200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10844627" y="5118100"/>
              <a:ext cx="183758" cy="53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600" fill="norm" stroke="1" extrusionOk="0">
                  <a:moveTo>
                    <a:pt x="10193" y="0"/>
                  </a:moveTo>
                  <a:cubicBezTo>
                    <a:pt x="11407" y="0"/>
                    <a:pt x="12620" y="0"/>
                    <a:pt x="14440" y="762"/>
                  </a:cubicBezTo>
                  <a:cubicBezTo>
                    <a:pt x="16261" y="1525"/>
                    <a:pt x="18688" y="3049"/>
                    <a:pt x="20022" y="5167"/>
                  </a:cubicBezTo>
                  <a:cubicBezTo>
                    <a:pt x="21357" y="7285"/>
                    <a:pt x="21600" y="9995"/>
                    <a:pt x="19658" y="12494"/>
                  </a:cubicBezTo>
                  <a:cubicBezTo>
                    <a:pt x="17717" y="14993"/>
                    <a:pt x="13591" y="17280"/>
                    <a:pt x="9951" y="18762"/>
                  </a:cubicBezTo>
                  <a:cubicBezTo>
                    <a:pt x="6310" y="20245"/>
                    <a:pt x="3155" y="209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6034827" y="3652060"/>
              <a:ext cx="1392557" cy="1017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38" fill="norm" stroke="1" extrusionOk="0">
                  <a:moveTo>
                    <a:pt x="14771" y="2806"/>
                  </a:moveTo>
                  <a:cubicBezTo>
                    <a:pt x="14673" y="2313"/>
                    <a:pt x="14575" y="1820"/>
                    <a:pt x="14330" y="1484"/>
                  </a:cubicBezTo>
                  <a:cubicBezTo>
                    <a:pt x="14084" y="1148"/>
                    <a:pt x="13691" y="969"/>
                    <a:pt x="13135" y="767"/>
                  </a:cubicBezTo>
                  <a:cubicBezTo>
                    <a:pt x="12579" y="565"/>
                    <a:pt x="11859" y="341"/>
                    <a:pt x="11155" y="184"/>
                  </a:cubicBezTo>
                  <a:cubicBezTo>
                    <a:pt x="10451" y="28"/>
                    <a:pt x="9764" y="-62"/>
                    <a:pt x="9093" y="50"/>
                  </a:cubicBezTo>
                  <a:cubicBezTo>
                    <a:pt x="8422" y="162"/>
                    <a:pt x="7768" y="476"/>
                    <a:pt x="7064" y="857"/>
                  </a:cubicBezTo>
                  <a:cubicBezTo>
                    <a:pt x="6361" y="1238"/>
                    <a:pt x="5608" y="1686"/>
                    <a:pt x="4986" y="2223"/>
                  </a:cubicBezTo>
                  <a:cubicBezTo>
                    <a:pt x="4364" y="2761"/>
                    <a:pt x="3873" y="3389"/>
                    <a:pt x="3415" y="3994"/>
                  </a:cubicBezTo>
                  <a:cubicBezTo>
                    <a:pt x="2957" y="4599"/>
                    <a:pt x="2531" y="5181"/>
                    <a:pt x="2073" y="5921"/>
                  </a:cubicBezTo>
                  <a:cubicBezTo>
                    <a:pt x="1615" y="6660"/>
                    <a:pt x="1124" y="7556"/>
                    <a:pt x="748" y="8430"/>
                  </a:cubicBezTo>
                  <a:cubicBezTo>
                    <a:pt x="371" y="9304"/>
                    <a:pt x="110" y="10155"/>
                    <a:pt x="28" y="11097"/>
                  </a:cubicBezTo>
                  <a:cubicBezTo>
                    <a:pt x="-54" y="12038"/>
                    <a:pt x="44" y="13068"/>
                    <a:pt x="339" y="14077"/>
                  </a:cubicBezTo>
                  <a:cubicBezTo>
                    <a:pt x="633" y="15085"/>
                    <a:pt x="1124" y="16071"/>
                    <a:pt x="1697" y="16833"/>
                  </a:cubicBezTo>
                  <a:cubicBezTo>
                    <a:pt x="2270" y="17594"/>
                    <a:pt x="2924" y="18132"/>
                    <a:pt x="3644" y="18580"/>
                  </a:cubicBezTo>
                  <a:cubicBezTo>
                    <a:pt x="4364" y="19028"/>
                    <a:pt x="5150" y="19387"/>
                    <a:pt x="5821" y="19701"/>
                  </a:cubicBezTo>
                  <a:cubicBezTo>
                    <a:pt x="6491" y="20014"/>
                    <a:pt x="7048" y="20283"/>
                    <a:pt x="7653" y="20552"/>
                  </a:cubicBezTo>
                  <a:cubicBezTo>
                    <a:pt x="8259" y="20821"/>
                    <a:pt x="8913" y="21090"/>
                    <a:pt x="9715" y="21269"/>
                  </a:cubicBezTo>
                  <a:cubicBezTo>
                    <a:pt x="10517" y="21448"/>
                    <a:pt x="11466" y="21538"/>
                    <a:pt x="12268" y="21538"/>
                  </a:cubicBezTo>
                  <a:cubicBezTo>
                    <a:pt x="13070" y="21538"/>
                    <a:pt x="13724" y="21448"/>
                    <a:pt x="14542" y="21224"/>
                  </a:cubicBezTo>
                  <a:cubicBezTo>
                    <a:pt x="15361" y="21000"/>
                    <a:pt x="16342" y="20642"/>
                    <a:pt x="17144" y="20194"/>
                  </a:cubicBezTo>
                  <a:cubicBezTo>
                    <a:pt x="17946" y="19745"/>
                    <a:pt x="18568" y="19208"/>
                    <a:pt x="19108" y="18536"/>
                  </a:cubicBezTo>
                  <a:cubicBezTo>
                    <a:pt x="19648" y="17863"/>
                    <a:pt x="20106" y="17057"/>
                    <a:pt x="20466" y="16272"/>
                  </a:cubicBezTo>
                  <a:cubicBezTo>
                    <a:pt x="20826" y="15488"/>
                    <a:pt x="21088" y="14726"/>
                    <a:pt x="21268" y="13853"/>
                  </a:cubicBezTo>
                  <a:cubicBezTo>
                    <a:pt x="21448" y="12979"/>
                    <a:pt x="21546" y="11993"/>
                    <a:pt x="21530" y="11029"/>
                  </a:cubicBezTo>
                  <a:cubicBezTo>
                    <a:pt x="21513" y="10066"/>
                    <a:pt x="21382" y="9125"/>
                    <a:pt x="21137" y="8363"/>
                  </a:cubicBezTo>
                  <a:cubicBezTo>
                    <a:pt x="20891" y="7601"/>
                    <a:pt x="20531" y="7018"/>
                    <a:pt x="20171" y="6548"/>
                  </a:cubicBezTo>
                  <a:cubicBezTo>
                    <a:pt x="19811" y="6077"/>
                    <a:pt x="19451" y="5719"/>
                    <a:pt x="18830" y="5293"/>
                  </a:cubicBezTo>
                  <a:cubicBezTo>
                    <a:pt x="18208" y="4867"/>
                    <a:pt x="17324" y="4375"/>
                    <a:pt x="16571" y="3792"/>
                  </a:cubicBezTo>
                  <a:cubicBezTo>
                    <a:pt x="15819" y="3209"/>
                    <a:pt x="15197" y="2537"/>
                    <a:pt x="14771" y="2179"/>
                  </a:cubicBezTo>
                  <a:cubicBezTo>
                    <a:pt x="14346" y="1820"/>
                    <a:pt x="14117" y="1775"/>
                    <a:pt x="13921" y="1798"/>
                  </a:cubicBezTo>
                  <a:cubicBezTo>
                    <a:pt x="13724" y="1820"/>
                    <a:pt x="13561" y="1910"/>
                    <a:pt x="13577" y="2067"/>
                  </a:cubicBezTo>
                  <a:cubicBezTo>
                    <a:pt x="13593" y="2223"/>
                    <a:pt x="13790" y="2448"/>
                    <a:pt x="13986" y="26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7993477" y="3617383"/>
              <a:ext cx="63501" cy="287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971"/>
                  </a:moveTo>
                  <a:cubicBezTo>
                    <a:pt x="1440" y="3176"/>
                    <a:pt x="2880" y="2382"/>
                    <a:pt x="3600" y="1588"/>
                  </a:cubicBezTo>
                  <a:cubicBezTo>
                    <a:pt x="4320" y="794"/>
                    <a:pt x="4320" y="0"/>
                    <a:pt x="4680" y="0"/>
                  </a:cubicBezTo>
                  <a:cubicBezTo>
                    <a:pt x="5040" y="0"/>
                    <a:pt x="5760" y="794"/>
                    <a:pt x="6480" y="3574"/>
                  </a:cubicBezTo>
                  <a:cubicBezTo>
                    <a:pt x="7200" y="6353"/>
                    <a:pt x="7920" y="11118"/>
                    <a:pt x="8640" y="14294"/>
                  </a:cubicBezTo>
                  <a:cubicBezTo>
                    <a:pt x="9360" y="17471"/>
                    <a:pt x="10080" y="19059"/>
                    <a:pt x="12240" y="20012"/>
                  </a:cubicBezTo>
                  <a:cubicBezTo>
                    <a:pt x="14400" y="20965"/>
                    <a:pt x="18000" y="212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7898227" y="3949700"/>
              <a:ext cx="514351" cy="53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19938"/>
                  </a:moveTo>
                  <a:cubicBezTo>
                    <a:pt x="3822" y="20769"/>
                    <a:pt x="7644" y="21600"/>
                    <a:pt x="11067" y="19523"/>
                  </a:cubicBezTo>
                  <a:cubicBezTo>
                    <a:pt x="14489" y="17446"/>
                    <a:pt x="17511" y="12462"/>
                    <a:pt x="19200" y="8723"/>
                  </a:cubicBezTo>
                  <a:cubicBezTo>
                    <a:pt x="20889" y="4985"/>
                    <a:pt x="21244" y="24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7979554" y="4140200"/>
              <a:ext cx="45674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3512" y="0"/>
                  </a:moveTo>
                  <a:cubicBezTo>
                    <a:pt x="1549" y="4320"/>
                    <a:pt x="-415" y="8640"/>
                    <a:pt x="76" y="12000"/>
                  </a:cubicBezTo>
                  <a:cubicBezTo>
                    <a:pt x="567" y="15360"/>
                    <a:pt x="3512" y="17760"/>
                    <a:pt x="7440" y="19200"/>
                  </a:cubicBezTo>
                  <a:cubicBezTo>
                    <a:pt x="11367" y="20640"/>
                    <a:pt x="16276" y="21120"/>
                    <a:pt x="2118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8070211" y="4186238"/>
              <a:ext cx="104490" cy="123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021" fill="norm" stroke="1" extrusionOk="0">
                  <a:moveTo>
                    <a:pt x="13869" y="1890"/>
                  </a:moveTo>
                  <a:cubicBezTo>
                    <a:pt x="11752" y="1530"/>
                    <a:pt x="9634" y="1170"/>
                    <a:pt x="7305" y="2610"/>
                  </a:cubicBezTo>
                  <a:cubicBezTo>
                    <a:pt x="4975" y="4050"/>
                    <a:pt x="2434" y="7290"/>
                    <a:pt x="1164" y="9810"/>
                  </a:cubicBezTo>
                  <a:cubicBezTo>
                    <a:pt x="-107" y="12330"/>
                    <a:pt x="-107" y="14130"/>
                    <a:pt x="105" y="15930"/>
                  </a:cubicBezTo>
                  <a:cubicBezTo>
                    <a:pt x="317" y="17730"/>
                    <a:pt x="740" y="19530"/>
                    <a:pt x="3069" y="20430"/>
                  </a:cubicBezTo>
                  <a:cubicBezTo>
                    <a:pt x="5399" y="21330"/>
                    <a:pt x="9634" y="21330"/>
                    <a:pt x="13234" y="19530"/>
                  </a:cubicBezTo>
                  <a:cubicBezTo>
                    <a:pt x="16834" y="17730"/>
                    <a:pt x="19799" y="14130"/>
                    <a:pt x="20646" y="10530"/>
                  </a:cubicBezTo>
                  <a:cubicBezTo>
                    <a:pt x="21493" y="6930"/>
                    <a:pt x="20222" y="3330"/>
                    <a:pt x="17681" y="1530"/>
                  </a:cubicBezTo>
                  <a:cubicBezTo>
                    <a:pt x="15140" y="-270"/>
                    <a:pt x="11328" y="-270"/>
                    <a:pt x="10481" y="450"/>
                  </a:cubicBezTo>
                  <a:cubicBezTo>
                    <a:pt x="9634" y="1170"/>
                    <a:pt x="11752" y="2610"/>
                    <a:pt x="13234" y="3510"/>
                  </a:cubicBezTo>
                  <a:cubicBezTo>
                    <a:pt x="14717" y="4410"/>
                    <a:pt x="15564" y="4770"/>
                    <a:pt x="16411" y="51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8227230" y="4177081"/>
              <a:ext cx="111583" cy="116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3" h="20875" fill="norm" stroke="1" extrusionOk="0">
                  <a:moveTo>
                    <a:pt x="12004" y="3628"/>
                  </a:moveTo>
                  <a:cubicBezTo>
                    <a:pt x="10041" y="2871"/>
                    <a:pt x="8077" y="2113"/>
                    <a:pt x="6113" y="2492"/>
                  </a:cubicBezTo>
                  <a:cubicBezTo>
                    <a:pt x="4150" y="2871"/>
                    <a:pt x="2186" y="4386"/>
                    <a:pt x="1008" y="7228"/>
                  </a:cubicBezTo>
                  <a:cubicBezTo>
                    <a:pt x="-170" y="10071"/>
                    <a:pt x="-563" y="14239"/>
                    <a:pt x="1204" y="17081"/>
                  </a:cubicBezTo>
                  <a:cubicBezTo>
                    <a:pt x="2972" y="19923"/>
                    <a:pt x="6899" y="21439"/>
                    <a:pt x="10433" y="20681"/>
                  </a:cubicBezTo>
                  <a:cubicBezTo>
                    <a:pt x="13968" y="19923"/>
                    <a:pt x="17110" y="16892"/>
                    <a:pt x="18877" y="13481"/>
                  </a:cubicBezTo>
                  <a:cubicBezTo>
                    <a:pt x="20644" y="10071"/>
                    <a:pt x="21037" y="6281"/>
                    <a:pt x="20448" y="3818"/>
                  </a:cubicBezTo>
                  <a:cubicBezTo>
                    <a:pt x="19859" y="1355"/>
                    <a:pt x="18288" y="218"/>
                    <a:pt x="16521" y="28"/>
                  </a:cubicBezTo>
                  <a:cubicBezTo>
                    <a:pt x="14753" y="-161"/>
                    <a:pt x="12790" y="597"/>
                    <a:pt x="12004" y="2113"/>
                  </a:cubicBezTo>
                  <a:cubicBezTo>
                    <a:pt x="11219" y="3628"/>
                    <a:pt x="11612" y="5902"/>
                    <a:pt x="12004" y="81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8396482" y="4195072"/>
              <a:ext cx="117966" cy="117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0322" fill="norm" stroke="1" extrusionOk="0">
                  <a:moveTo>
                    <a:pt x="11770" y="1493"/>
                  </a:moveTo>
                  <a:cubicBezTo>
                    <a:pt x="9908" y="1493"/>
                    <a:pt x="8046" y="1493"/>
                    <a:pt x="5811" y="3140"/>
                  </a:cubicBezTo>
                  <a:cubicBezTo>
                    <a:pt x="3577" y="4788"/>
                    <a:pt x="970" y="8082"/>
                    <a:pt x="225" y="11377"/>
                  </a:cubicBezTo>
                  <a:cubicBezTo>
                    <a:pt x="-520" y="14672"/>
                    <a:pt x="597" y="17967"/>
                    <a:pt x="3390" y="19432"/>
                  </a:cubicBezTo>
                  <a:cubicBezTo>
                    <a:pt x="6183" y="20896"/>
                    <a:pt x="10652" y="20530"/>
                    <a:pt x="14190" y="18516"/>
                  </a:cubicBezTo>
                  <a:cubicBezTo>
                    <a:pt x="17728" y="16503"/>
                    <a:pt x="20335" y="12842"/>
                    <a:pt x="20708" y="9181"/>
                  </a:cubicBezTo>
                  <a:cubicBezTo>
                    <a:pt x="21080" y="5520"/>
                    <a:pt x="19218" y="1859"/>
                    <a:pt x="16611" y="577"/>
                  </a:cubicBezTo>
                  <a:cubicBezTo>
                    <a:pt x="14004" y="-704"/>
                    <a:pt x="10652" y="394"/>
                    <a:pt x="7301" y="14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6104299" y="4869744"/>
              <a:ext cx="1257633" cy="885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60" fill="norm" stroke="1" extrusionOk="0">
                  <a:moveTo>
                    <a:pt x="14492" y="2633"/>
                  </a:moveTo>
                  <a:cubicBezTo>
                    <a:pt x="14564" y="2377"/>
                    <a:pt x="14636" y="2120"/>
                    <a:pt x="14709" y="1864"/>
                  </a:cubicBezTo>
                  <a:cubicBezTo>
                    <a:pt x="14781" y="1607"/>
                    <a:pt x="14853" y="1351"/>
                    <a:pt x="14799" y="1120"/>
                  </a:cubicBezTo>
                  <a:cubicBezTo>
                    <a:pt x="14745" y="889"/>
                    <a:pt x="14564" y="684"/>
                    <a:pt x="14148" y="478"/>
                  </a:cubicBezTo>
                  <a:cubicBezTo>
                    <a:pt x="13732" y="273"/>
                    <a:pt x="13080" y="68"/>
                    <a:pt x="12194" y="68"/>
                  </a:cubicBezTo>
                  <a:cubicBezTo>
                    <a:pt x="11308" y="68"/>
                    <a:pt x="10186" y="273"/>
                    <a:pt x="9010" y="709"/>
                  </a:cubicBezTo>
                  <a:cubicBezTo>
                    <a:pt x="7834" y="1145"/>
                    <a:pt x="6604" y="1812"/>
                    <a:pt x="5482" y="2582"/>
                  </a:cubicBezTo>
                  <a:cubicBezTo>
                    <a:pt x="4361" y="3352"/>
                    <a:pt x="3348" y="4224"/>
                    <a:pt x="2534" y="5019"/>
                  </a:cubicBezTo>
                  <a:cubicBezTo>
                    <a:pt x="1720" y="5814"/>
                    <a:pt x="1105" y="6533"/>
                    <a:pt x="670" y="7456"/>
                  </a:cubicBezTo>
                  <a:cubicBezTo>
                    <a:pt x="236" y="8380"/>
                    <a:pt x="-17" y="9508"/>
                    <a:pt x="1" y="10740"/>
                  </a:cubicBezTo>
                  <a:cubicBezTo>
                    <a:pt x="19" y="11971"/>
                    <a:pt x="309" y="13305"/>
                    <a:pt x="833" y="14485"/>
                  </a:cubicBezTo>
                  <a:cubicBezTo>
                    <a:pt x="1358" y="15665"/>
                    <a:pt x="2118" y="16691"/>
                    <a:pt x="2986" y="17538"/>
                  </a:cubicBezTo>
                  <a:cubicBezTo>
                    <a:pt x="3854" y="18384"/>
                    <a:pt x="4831" y="19051"/>
                    <a:pt x="6043" y="19667"/>
                  </a:cubicBezTo>
                  <a:cubicBezTo>
                    <a:pt x="7255" y="20283"/>
                    <a:pt x="8703" y="20847"/>
                    <a:pt x="9987" y="21155"/>
                  </a:cubicBezTo>
                  <a:cubicBezTo>
                    <a:pt x="11271" y="21463"/>
                    <a:pt x="12393" y="21514"/>
                    <a:pt x="13551" y="21411"/>
                  </a:cubicBezTo>
                  <a:cubicBezTo>
                    <a:pt x="14709" y="21309"/>
                    <a:pt x="15903" y="21052"/>
                    <a:pt x="16988" y="20514"/>
                  </a:cubicBezTo>
                  <a:cubicBezTo>
                    <a:pt x="18073" y="19975"/>
                    <a:pt x="19050" y="19154"/>
                    <a:pt x="19774" y="17897"/>
                  </a:cubicBezTo>
                  <a:cubicBezTo>
                    <a:pt x="20498" y="16640"/>
                    <a:pt x="20968" y="14947"/>
                    <a:pt x="21239" y="13408"/>
                  </a:cubicBezTo>
                  <a:cubicBezTo>
                    <a:pt x="21511" y="11868"/>
                    <a:pt x="21583" y="10483"/>
                    <a:pt x="21384" y="9021"/>
                  </a:cubicBezTo>
                  <a:cubicBezTo>
                    <a:pt x="21185" y="7559"/>
                    <a:pt x="20715" y="6019"/>
                    <a:pt x="20136" y="4609"/>
                  </a:cubicBezTo>
                  <a:cubicBezTo>
                    <a:pt x="19557" y="3198"/>
                    <a:pt x="18869" y="1915"/>
                    <a:pt x="18001" y="1094"/>
                  </a:cubicBezTo>
                  <a:cubicBezTo>
                    <a:pt x="17133" y="273"/>
                    <a:pt x="16084" y="-86"/>
                    <a:pt x="15052" y="17"/>
                  </a:cubicBezTo>
                  <a:cubicBezTo>
                    <a:pt x="14021" y="119"/>
                    <a:pt x="13008" y="684"/>
                    <a:pt x="12086" y="1658"/>
                  </a:cubicBezTo>
                  <a:cubicBezTo>
                    <a:pt x="11163" y="2633"/>
                    <a:pt x="10331" y="4019"/>
                    <a:pt x="9499" y="54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6907627" y="5867399"/>
              <a:ext cx="254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657"/>
                    <a:pt x="3600" y="11314"/>
                    <a:pt x="7200" y="14914"/>
                  </a:cubicBezTo>
                  <a:cubicBezTo>
                    <a:pt x="10800" y="18514"/>
                    <a:pt x="16200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6742527" y="6203950"/>
              <a:ext cx="3746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5" y="17280"/>
                    <a:pt x="7810" y="12960"/>
                    <a:pt x="11410" y="9360"/>
                  </a:cubicBezTo>
                  <a:cubicBezTo>
                    <a:pt x="15010" y="5760"/>
                    <a:pt x="1830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6778183" y="6388100"/>
              <a:ext cx="27845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2700"/>
                    <a:pt x="-1304" y="5400"/>
                    <a:pt x="1782" y="9000"/>
                  </a:cubicBezTo>
                  <a:cubicBezTo>
                    <a:pt x="4867" y="12600"/>
                    <a:pt x="12582" y="17100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6851698" y="6468397"/>
              <a:ext cx="125797" cy="125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5" h="21263" fill="norm" stroke="1" extrusionOk="0">
                  <a:moveTo>
                    <a:pt x="2934" y="9023"/>
                  </a:moveTo>
                  <a:cubicBezTo>
                    <a:pt x="2934" y="5783"/>
                    <a:pt x="2934" y="2543"/>
                    <a:pt x="2412" y="2183"/>
                  </a:cubicBezTo>
                  <a:cubicBezTo>
                    <a:pt x="1889" y="1823"/>
                    <a:pt x="844" y="4343"/>
                    <a:pt x="322" y="7403"/>
                  </a:cubicBezTo>
                  <a:cubicBezTo>
                    <a:pt x="-201" y="10463"/>
                    <a:pt x="-201" y="14063"/>
                    <a:pt x="1193" y="16763"/>
                  </a:cubicBezTo>
                  <a:cubicBezTo>
                    <a:pt x="2586" y="19463"/>
                    <a:pt x="5373" y="21263"/>
                    <a:pt x="8509" y="21263"/>
                  </a:cubicBezTo>
                  <a:cubicBezTo>
                    <a:pt x="11644" y="21263"/>
                    <a:pt x="15128" y="19463"/>
                    <a:pt x="17567" y="16403"/>
                  </a:cubicBezTo>
                  <a:cubicBezTo>
                    <a:pt x="20005" y="13343"/>
                    <a:pt x="21399" y="9023"/>
                    <a:pt x="20354" y="5963"/>
                  </a:cubicBezTo>
                  <a:cubicBezTo>
                    <a:pt x="19309" y="2903"/>
                    <a:pt x="15825" y="1103"/>
                    <a:pt x="13212" y="383"/>
                  </a:cubicBezTo>
                  <a:cubicBezTo>
                    <a:pt x="10599" y="-337"/>
                    <a:pt x="8857" y="23"/>
                    <a:pt x="7638" y="923"/>
                  </a:cubicBezTo>
                  <a:cubicBezTo>
                    <a:pt x="6418" y="1823"/>
                    <a:pt x="5722" y="3263"/>
                    <a:pt x="5025" y="47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7053677" y="6440346"/>
              <a:ext cx="117530" cy="132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0877" fill="norm" stroke="1" extrusionOk="0">
                  <a:moveTo>
                    <a:pt x="5786" y="4758"/>
                  </a:moveTo>
                  <a:cubicBezTo>
                    <a:pt x="6557" y="3096"/>
                    <a:pt x="7329" y="1435"/>
                    <a:pt x="6750" y="604"/>
                  </a:cubicBezTo>
                  <a:cubicBezTo>
                    <a:pt x="6171" y="-227"/>
                    <a:pt x="4243" y="-227"/>
                    <a:pt x="2700" y="770"/>
                  </a:cubicBezTo>
                  <a:cubicBezTo>
                    <a:pt x="1157" y="1767"/>
                    <a:pt x="0" y="3761"/>
                    <a:pt x="0" y="6918"/>
                  </a:cubicBezTo>
                  <a:cubicBezTo>
                    <a:pt x="0" y="10075"/>
                    <a:pt x="1157" y="14395"/>
                    <a:pt x="3857" y="17219"/>
                  </a:cubicBezTo>
                  <a:cubicBezTo>
                    <a:pt x="6557" y="20044"/>
                    <a:pt x="10800" y="21373"/>
                    <a:pt x="14464" y="20708"/>
                  </a:cubicBezTo>
                  <a:cubicBezTo>
                    <a:pt x="18129" y="20044"/>
                    <a:pt x="21214" y="17385"/>
                    <a:pt x="21407" y="13896"/>
                  </a:cubicBezTo>
                  <a:cubicBezTo>
                    <a:pt x="21600" y="10407"/>
                    <a:pt x="18900" y="6087"/>
                    <a:pt x="16586" y="3761"/>
                  </a:cubicBezTo>
                  <a:cubicBezTo>
                    <a:pt x="14271" y="1435"/>
                    <a:pt x="12343" y="1102"/>
                    <a:pt x="11379" y="1268"/>
                  </a:cubicBezTo>
                  <a:cubicBezTo>
                    <a:pt x="10414" y="1435"/>
                    <a:pt x="10414" y="2099"/>
                    <a:pt x="10414" y="27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7236608" y="6407150"/>
              <a:ext cx="138041" cy="149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184" fill="norm" stroke="1" extrusionOk="0">
                  <a:moveTo>
                    <a:pt x="5900" y="6300"/>
                  </a:moveTo>
                  <a:cubicBezTo>
                    <a:pt x="4312" y="6300"/>
                    <a:pt x="2724" y="6300"/>
                    <a:pt x="1612" y="7050"/>
                  </a:cubicBezTo>
                  <a:cubicBezTo>
                    <a:pt x="500" y="7800"/>
                    <a:pt x="-135" y="9300"/>
                    <a:pt x="24" y="11550"/>
                  </a:cubicBezTo>
                  <a:cubicBezTo>
                    <a:pt x="183" y="13800"/>
                    <a:pt x="1136" y="16800"/>
                    <a:pt x="3200" y="18750"/>
                  </a:cubicBezTo>
                  <a:cubicBezTo>
                    <a:pt x="5265" y="20700"/>
                    <a:pt x="8441" y="21600"/>
                    <a:pt x="11936" y="21000"/>
                  </a:cubicBezTo>
                  <a:cubicBezTo>
                    <a:pt x="15430" y="20400"/>
                    <a:pt x="19241" y="18300"/>
                    <a:pt x="20353" y="14850"/>
                  </a:cubicBezTo>
                  <a:cubicBezTo>
                    <a:pt x="21465" y="11400"/>
                    <a:pt x="19877" y="6600"/>
                    <a:pt x="17494" y="3900"/>
                  </a:cubicBezTo>
                  <a:cubicBezTo>
                    <a:pt x="15112" y="1200"/>
                    <a:pt x="11936" y="600"/>
                    <a:pt x="875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9892181" y="4911455"/>
              <a:ext cx="1247473" cy="750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77" fill="norm" stroke="1" extrusionOk="0">
                  <a:moveTo>
                    <a:pt x="19559" y="5027"/>
                  </a:moveTo>
                  <a:cubicBezTo>
                    <a:pt x="19523" y="4723"/>
                    <a:pt x="19486" y="4419"/>
                    <a:pt x="19195" y="4054"/>
                  </a:cubicBezTo>
                  <a:cubicBezTo>
                    <a:pt x="18903" y="3689"/>
                    <a:pt x="18357" y="3263"/>
                    <a:pt x="17410" y="2685"/>
                  </a:cubicBezTo>
                  <a:cubicBezTo>
                    <a:pt x="16463" y="2107"/>
                    <a:pt x="15115" y="1376"/>
                    <a:pt x="14004" y="920"/>
                  </a:cubicBezTo>
                  <a:cubicBezTo>
                    <a:pt x="12893" y="464"/>
                    <a:pt x="12019" y="281"/>
                    <a:pt x="11072" y="160"/>
                  </a:cubicBezTo>
                  <a:cubicBezTo>
                    <a:pt x="10125" y="38"/>
                    <a:pt x="9105" y="-23"/>
                    <a:pt x="8158" y="7"/>
                  </a:cubicBezTo>
                  <a:cubicBezTo>
                    <a:pt x="7211" y="38"/>
                    <a:pt x="6337" y="160"/>
                    <a:pt x="5463" y="525"/>
                  </a:cubicBezTo>
                  <a:cubicBezTo>
                    <a:pt x="4588" y="890"/>
                    <a:pt x="3714" y="1498"/>
                    <a:pt x="2949" y="2289"/>
                  </a:cubicBezTo>
                  <a:cubicBezTo>
                    <a:pt x="2184" y="3080"/>
                    <a:pt x="1529" y="4054"/>
                    <a:pt x="1019" y="5088"/>
                  </a:cubicBezTo>
                  <a:cubicBezTo>
                    <a:pt x="509" y="6122"/>
                    <a:pt x="145" y="7218"/>
                    <a:pt x="35" y="8343"/>
                  </a:cubicBezTo>
                  <a:cubicBezTo>
                    <a:pt x="-74" y="9469"/>
                    <a:pt x="72" y="10625"/>
                    <a:pt x="436" y="11872"/>
                  </a:cubicBezTo>
                  <a:cubicBezTo>
                    <a:pt x="800" y="13120"/>
                    <a:pt x="1383" y="14458"/>
                    <a:pt x="2111" y="15523"/>
                  </a:cubicBezTo>
                  <a:cubicBezTo>
                    <a:pt x="2840" y="16588"/>
                    <a:pt x="3714" y="17379"/>
                    <a:pt x="4625" y="18018"/>
                  </a:cubicBezTo>
                  <a:cubicBezTo>
                    <a:pt x="5535" y="18656"/>
                    <a:pt x="6482" y="19143"/>
                    <a:pt x="7648" y="19691"/>
                  </a:cubicBezTo>
                  <a:cubicBezTo>
                    <a:pt x="8814" y="20238"/>
                    <a:pt x="10198" y="20847"/>
                    <a:pt x="11564" y="21182"/>
                  </a:cubicBezTo>
                  <a:cubicBezTo>
                    <a:pt x="12930" y="21516"/>
                    <a:pt x="14277" y="21577"/>
                    <a:pt x="15352" y="21577"/>
                  </a:cubicBezTo>
                  <a:cubicBezTo>
                    <a:pt x="16427" y="21577"/>
                    <a:pt x="17228" y="21516"/>
                    <a:pt x="17993" y="21151"/>
                  </a:cubicBezTo>
                  <a:cubicBezTo>
                    <a:pt x="18758" y="20786"/>
                    <a:pt x="19486" y="20117"/>
                    <a:pt x="20069" y="19022"/>
                  </a:cubicBezTo>
                  <a:cubicBezTo>
                    <a:pt x="20652" y="17926"/>
                    <a:pt x="21089" y="16405"/>
                    <a:pt x="21307" y="14732"/>
                  </a:cubicBezTo>
                  <a:cubicBezTo>
                    <a:pt x="21526" y="13059"/>
                    <a:pt x="21526" y="11233"/>
                    <a:pt x="21271" y="9651"/>
                  </a:cubicBezTo>
                  <a:cubicBezTo>
                    <a:pt x="21016" y="8069"/>
                    <a:pt x="20506" y="6731"/>
                    <a:pt x="19759" y="5757"/>
                  </a:cubicBezTo>
                  <a:cubicBezTo>
                    <a:pt x="19013" y="4784"/>
                    <a:pt x="18029" y="4175"/>
                    <a:pt x="17046" y="35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10502285" y="5808592"/>
              <a:ext cx="151843" cy="350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15" fill="norm" stroke="1" extrusionOk="0">
                  <a:moveTo>
                    <a:pt x="21521" y="5501"/>
                  </a:moveTo>
                  <a:cubicBezTo>
                    <a:pt x="20021" y="4086"/>
                    <a:pt x="18521" y="2672"/>
                    <a:pt x="16571" y="1579"/>
                  </a:cubicBezTo>
                  <a:cubicBezTo>
                    <a:pt x="14621" y="486"/>
                    <a:pt x="12221" y="-285"/>
                    <a:pt x="9521" y="101"/>
                  </a:cubicBezTo>
                  <a:cubicBezTo>
                    <a:pt x="6821" y="486"/>
                    <a:pt x="3821" y="2029"/>
                    <a:pt x="2171" y="3122"/>
                  </a:cubicBezTo>
                  <a:cubicBezTo>
                    <a:pt x="521" y="4215"/>
                    <a:pt x="221" y="4858"/>
                    <a:pt x="71" y="5501"/>
                  </a:cubicBezTo>
                  <a:cubicBezTo>
                    <a:pt x="-79" y="6144"/>
                    <a:pt x="-79" y="6786"/>
                    <a:pt x="971" y="7172"/>
                  </a:cubicBezTo>
                  <a:cubicBezTo>
                    <a:pt x="2021" y="7558"/>
                    <a:pt x="4121" y="7686"/>
                    <a:pt x="6371" y="7301"/>
                  </a:cubicBezTo>
                  <a:cubicBezTo>
                    <a:pt x="8621" y="6915"/>
                    <a:pt x="11021" y="6015"/>
                    <a:pt x="12671" y="5244"/>
                  </a:cubicBezTo>
                  <a:cubicBezTo>
                    <a:pt x="14321" y="4472"/>
                    <a:pt x="15221" y="3829"/>
                    <a:pt x="15521" y="3829"/>
                  </a:cubicBezTo>
                  <a:cubicBezTo>
                    <a:pt x="15821" y="3829"/>
                    <a:pt x="15521" y="4472"/>
                    <a:pt x="15521" y="6786"/>
                  </a:cubicBezTo>
                  <a:cubicBezTo>
                    <a:pt x="15521" y="9101"/>
                    <a:pt x="15821" y="13086"/>
                    <a:pt x="15971" y="15786"/>
                  </a:cubicBezTo>
                  <a:cubicBezTo>
                    <a:pt x="16121" y="18486"/>
                    <a:pt x="16121" y="19901"/>
                    <a:pt x="16121" y="213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10695697" y="5822235"/>
              <a:ext cx="105692" cy="26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319" fill="norm" stroke="1" extrusionOk="0">
                  <a:moveTo>
                    <a:pt x="17094" y="8663"/>
                  </a:moveTo>
                  <a:cubicBezTo>
                    <a:pt x="17941" y="6469"/>
                    <a:pt x="18788" y="4275"/>
                    <a:pt x="18576" y="2841"/>
                  </a:cubicBezTo>
                  <a:cubicBezTo>
                    <a:pt x="18364" y="1406"/>
                    <a:pt x="17094" y="731"/>
                    <a:pt x="15400" y="310"/>
                  </a:cubicBezTo>
                  <a:cubicBezTo>
                    <a:pt x="13705" y="-112"/>
                    <a:pt x="11588" y="-281"/>
                    <a:pt x="9047" y="985"/>
                  </a:cubicBezTo>
                  <a:cubicBezTo>
                    <a:pt x="6505" y="2250"/>
                    <a:pt x="3541" y="4950"/>
                    <a:pt x="1847" y="6722"/>
                  </a:cubicBezTo>
                  <a:cubicBezTo>
                    <a:pt x="153" y="8494"/>
                    <a:pt x="-271" y="9338"/>
                    <a:pt x="153" y="10097"/>
                  </a:cubicBezTo>
                  <a:cubicBezTo>
                    <a:pt x="576" y="10857"/>
                    <a:pt x="1847" y="11531"/>
                    <a:pt x="5235" y="11025"/>
                  </a:cubicBezTo>
                  <a:cubicBezTo>
                    <a:pt x="8623" y="10519"/>
                    <a:pt x="14129" y="8832"/>
                    <a:pt x="17305" y="7481"/>
                  </a:cubicBezTo>
                  <a:cubicBezTo>
                    <a:pt x="20482" y="6132"/>
                    <a:pt x="21329" y="5119"/>
                    <a:pt x="21117" y="5119"/>
                  </a:cubicBezTo>
                  <a:cubicBezTo>
                    <a:pt x="20905" y="5119"/>
                    <a:pt x="19635" y="6132"/>
                    <a:pt x="18788" y="8494"/>
                  </a:cubicBezTo>
                  <a:cubicBezTo>
                    <a:pt x="17941" y="10857"/>
                    <a:pt x="17517" y="14569"/>
                    <a:pt x="17729" y="16931"/>
                  </a:cubicBezTo>
                  <a:cubicBezTo>
                    <a:pt x="17941" y="19294"/>
                    <a:pt x="18788" y="20307"/>
                    <a:pt x="19635" y="213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10865123" y="5828962"/>
              <a:ext cx="109327" cy="273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297" fill="norm" stroke="1" extrusionOk="0">
                  <a:moveTo>
                    <a:pt x="15616" y="9920"/>
                  </a:moveTo>
                  <a:cubicBezTo>
                    <a:pt x="15616" y="7612"/>
                    <a:pt x="15616" y="5303"/>
                    <a:pt x="15209" y="3654"/>
                  </a:cubicBezTo>
                  <a:cubicBezTo>
                    <a:pt x="14801" y="2005"/>
                    <a:pt x="13986" y="1016"/>
                    <a:pt x="12560" y="439"/>
                  </a:cubicBezTo>
                  <a:cubicBezTo>
                    <a:pt x="11133" y="-138"/>
                    <a:pt x="9096" y="-303"/>
                    <a:pt x="6854" y="934"/>
                  </a:cubicBezTo>
                  <a:cubicBezTo>
                    <a:pt x="4613" y="2170"/>
                    <a:pt x="2167" y="4808"/>
                    <a:pt x="945" y="6540"/>
                  </a:cubicBezTo>
                  <a:cubicBezTo>
                    <a:pt x="-278" y="8271"/>
                    <a:pt x="-278" y="9095"/>
                    <a:pt x="741" y="9673"/>
                  </a:cubicBezTo>
                  <a:cubicBezTo>
                    <a:pt x="1760" y="10250"/>
                    <a:pt x="3797" y="10579"/>
                    <a:pt x="7262" y="9920"/>
                  </a:cubicBezTo>
                  <a:cubicBezTo>
                    <a:pt x="10726" y="9260"/>
                    <a:pt x="15616" y="7612"/>
                    <a:pt x="18265" y="6375"/>
                  </a:cubicBezTo>
                  <a:cubicBezTo>
                    <a:pt x="20914" y="5138"/>
                    <a:pt x="21322" y="4314"/>
                    <a:pt x="20914" y="4396"/>
                  </a:cubicBezTo>
                  <a:cubicBezTo>
                    <a:pt x="20507" y="4479"/>
                    <a:pt x="19284" y="5468"/>
                    <a:pt x="18673" y="8436"/>
                  </a:cubicBezTo>
                  <a:cubicBezTo>
                    <a:pt x="18062" y="11404"/>
                    <a:pt x="18062" y="16350"/>
                    <a:pt x="18062" y="212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10501727" y="6198326"/>
              <a:ext cx="768351" cy="88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21424"/>
                  </a:moveTo>
                  <a:cubicBezTo>
                    <a:pt x="1428" y="17824"/>
                    <a:pt x="2856" y="14224"/>
                    <a:pt x="4522" y="11138"/>
                  </a:cubicBezTo>
                  <a:cubicBezTo>
                    <a:pt x="6188" y="8053"/>
                    <a:pt x="8093" y="5481"/>
                    <a:pt x="10086" y="3681"/>
                  </a:cubicBezTo>
                  <a:cubicBezTo>
                    <a:pt x="12079" y="1881"/>
                    <a:pt x="14162" y="853"/>
                    <a:pt x="16007" y="338"/>
                  </a:cubicBezTo>
                  <a:cubicBezTo>
                    <a:pt x="17851" y="-176"/>
                    <a:pt x="19458" y="-176"/>
                    <a:pt x="20350" y="853"/>
                  </a:cubicBezTo>
                  <a:cubicBezTo>
                    <a:pt x="21243" y="1881"/>
                    <a:pt x="21421" y="3938"/>
                    <a:pt x="21600" y="59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10711277" y="6369050"/>
              <a:ext cx="57151" cy="18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418"/>
                    <a:pt x="0" y="8836"/>
                    <a:pt x="400" y="12273"/>
                  </a:cubicBezTo>
                  <a:cubicBezTo>
                    <a:pt x="800" y="15709"/>
                    <a:pt x="1600" y="18164"/>
                    <a:pt x="4000" y="19636"/>
                  </a:cubicBezTo>
                  <a:cubicBezTo>
                    <a:pt x="6400" y="21109"/>
                    <a:pt x="10400" y="21600"/>
                    <a:pt x="13600" y="21600"/>
                  </a:cubicBezTo>
                  <a:cubicBezTo>
                    <a:pt x="16800" y="21600"/>
                    <a:pt x="19200" y="21109"/>
                    <a:pt x="21600" y="206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10789275" y="6408472"/>
              <a:ext cx="135660" cy="11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0724" fill="norm" stroke="1" extrusionOk="0">
                  <a:moveTo>
                    <a:pt x="8558" y="4468"/>
                  </a:moveTo>
                  <a:cubicBezTo>
                    <a:pt x="6922" y="3682"/>
                    <a:pt x="5286" y="2897"/>
                    <a:pt x="3813" y="3682"/>
                  </a:cubicBezTo>
                  <a:cubicBezTo>
                    <a:pt x="2340" y="4468"/>
                    <a:pt x="1031" y="6824"/>
                    <a:pt x="377" y="9770"/>
                  </a:cubicBezTo>
                  <a:cubicBezTo>
                    <a:pt x="-278" y="12715"/>
                    <a:pt x="-278" y="16250"/>
                    <a:pt x="2013" y="18410"/>
                  </a:cubicBezTo>
                  <a:cubicBezTo>
                    <a:pt x="4304" y="20570"/>
                    <a:pt x="8886" y="21355"/>
                    <a:pt x="12486" y="20177"/>
                  </a:cubicBezTo>
                  <a:cubicBezTo>
                    <a:pt x="16086" y="18999"/>
                    <a:pt x="18704" y="15857"/>
                    <a:pt x="20013" y="13108"/>
                  </a:cubicBezTo>
                  <a:cubicBezTo>
                    <a:pt x="21322" y="10359"/>
                    <a:pt x="21322" y="8002"/>
                    <a:pt x="19849" y="5842"/>
                  </a:cubicBezTo>
                  <a:cubicBezTo>
                    <a:pt x="18377" y="3682"/>
                    <a:pt x="15431" y="1719"/>
                    <a:pt x="13140" y="737"/>
                  </a:cubicBezTo>
                  <a:cubicBezTo>
                    <a:pt x="10849" y="-245"/>
                    <a:pt x="9213" y="-245"/>
                    <a:pt x="8558" y="737"/>
                  </a:cubicBezTo>
                  <a:cubicBezTo>
                    <a:pt x="7904" y="1719"/>
                    <a:pt x="8231" y="3682"/>
                    <a:pt x="8722" y="5057"/>
                  </a:cubicBezTo>
                  <a:cubicBezTo>
                    <a:pt x="9213" y="6431"/>
                    <a:pt x="9867" y="7217"/>
                    <a:pt x="10522" y="80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10952569" y="6426149"/>
              <a:ext cx="126013" cy="92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0184" fill="norm" stroke="1" extrusionOk="0">
                  <a:moveTo>
                    <a:pt x="11686" y="4147"/>
                  </a:moveTo>
                  <a:cubicBezTo>
                    <a:pt x="9916" y="3228"/>
                    <a:pt x="8145" y="2308"/>
                    <a:pt x="6375" y="1849"/>
                  </a:cubicBezTo>
                  <a:cubicBezTo>
                    <a:pt x="4604" y="1389"/>
                    <a:pt x="2834" y="1389"/>
                    <a:pt x="1595" y="2538"/>
                  </a:cubicBezTo>
                  <a:cubicBezTo>
                    <a:pt x="355" y="3687"/>
                    <a:pt x="-353" y="5985"/>
                    <a:pt x="178" y="8972"/>
                  </a:cubicBezTo>
                  <a:cubicBezTo>
                    <a:pt x="709" y="11960"/>
                    <a:pt x="2480" y="15636"/>
                    <a:pt x="5313" y="17934"/>
                  </a:cubicBezTo>
                  <a:cubicBezTo>
                    <a:pt x="8145" y="20232"/>
                    <a:pt x="12040" y="21151"/>
                    <a:pt x="15227" y="18853"/>
                  </a:cubicBezTo>
                  <a:cubicBezTo>
                    <a:pt x="18414" y="16555"/>
                    <a:pt x="20893" y="11040"/>
                    <a:pt x="21070" y="7134"/>
                  </a:cubicBezTo>
                  <a:cubicBezTo>
                    <a:pt x="21247" y="3228"/>
                    <a:pt x="19122" y="930"/>
                    <a:pt x="17175" y="240"/>
                  </a:cubicBezTo>
                  <a:cubicBezTo>
                    <a:pt x="15227" y="-449"/>
                    <a:pt x="13457" y="470"/>
                    <a:pt x="11686" y="13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11173836" y="6413500"/>
              <a:ext cx="144442" cy="133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1" h="20934" fill="norm" stroke="1" extrusionOk="0">
                  <a:moveTo>
                    <a:pt x="11679" y="1994"/>
                  </a:moveTo>
                  <a:cubicBezTo>
                    <a:pt x="10199" y="997"/>
                    <a:pt x="8720" y="0"/>
                    <a:pt x="6648" y="831"/>
                  </a:cubicBezTo>
                  <a:cubicBezTo>
                    <a:pt x="4577" y="1662"/>
                    <a:pt x="1914" y="4320"/>
                    <a:pt x="731" y="7643"/>
                  </a:cubicBezTo>
                  <a:cubicBezTo>
                    <a:pt x="-453" y="10966"/>
                    <a:pt x="-157" y="14954"/>
                    <a:pt x="1322" y="17612"/>
                  </a:cubicBezTo>
                  <a:cubicBezTo>
                    <a:pt x="2802" y="20271"/>
                    <a:pt x="5465" y="21600"/>
                    <a:pt x="9163" y="20603"/>
                  </a:cubicBezTo>
                  <a:cubicBezTo>
                    <a:pt x="12862" y="19606"/>
                    <a:pt x="17596" y="16283"/>
                    <a:pt x="19372" y="12960"/>
                  </a:cubicBezTo>
                  <a:cubicBezTo>
                    <a:pt x="21147" y="9637"/>
                    <a:pt x="19963" y="6314"/>
                    <a:pt x="16561" y="4154"/>
                  </a:cubicBezTo>
                  <a:cubicBezTo>
                    <a:pt x="13158" y="1994"/>
                    <a:pt x="7536" y="997"/>
                    <a:pt x="191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4299869" y="3712442"/>
              <a:ext cx="1687728" cy="939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56" fill="norm" stroke="1" extrusionOk="0">
                  <a:moveTo>
                    <a:pt x="12042" y="1655"/>
                  </a:moveTo>
                  <a:cubicBezTo>
                    <a:pt x="12096" y="1412"/>
                    <a:pt x="12150" y="1169"/>
                    <a:pt x="12191" y="927"/>
                  </a:cubicBezTo>
                  <a:cubicBezTo>
                    <a:pt x="12231" y="684"/>
                    <a:pt x="12258" y="441"/>
                    <a:pt x="12204" y="272"/>
                  </a:cubicBezTo>
                  <a:cubicBezTo>
                    <a:pt x="12150" y="102"/>
                    <a:pt x="12015" y="5"/>
                    <a:pt x="11637" y="29"/>
                  </a:cubicBezTo>
                  <a:cubicBezTo>
                    <a:pt x="11259" y="53"/>
                    <a:pt x="10638" y="199"/>
                    <a:pt x="9922" y="417"/>
                  </a:cubicBezTo>
                  <a:cubicBezTo>
                    <a:pt x="9207" y="636"/>
                    <a:pt x="8397" y="927"/>
                    <a:pt x="7681" y="1242"/>
                  </a:cubicBezTo>
                  <a:cubicBezTo>
                    <a:pt x="6966" y="1558"/>
                    <a:pt x="6345" y="1898"/>
                    <a:pt x="5710" y="2334"/>
                  </a:cubicBezTo>
                  <a:cubicBezTo>
                    <a:pt x="5076" y="2771"/>
                    <a:pt x="4428" y="3305"/>
                    <a:pt x="3861" y="3912"/>
                  </a:cubicBezTo>
                  <a:cubicBezTo>
                    <a:pt x="3294" y="4519"/>
                    <a:pt x="2808" y="5198"/>
                    <a:pt x="2268" y="6218"/>
                  </a:cubicBezTo>
                  <a:cubicBezTo>
                    <a:pt x="1728" y="7237"/>
                    <a:pt x="1134" y="8596"/>
                    <a:pt x="742" y="9907"/>
                  </a:cubicBezTo>
                  <a:cubicBezTo>
                    <a:pt x="351" y="11217"/>
                    <a:pt x="162" y="12479"/>
                    <a:pt x="68" y="13644"/>
                  </a:cubicBezTo>
                  <a:cubicBezTo>
                    <a:pt x="-27" y="14809"/>
                    <a:pt x="-27" y="15877"/>
                    <a:pt x="95" y="16751"/>
                  </a:cubicBezTo>
                  <a:cubicBezTo>
                    <a:pt x="216" y="17624"/>
                    <a:pt x="459" y="18304"/>
                    <a:pt x="837" y="18886"/>
                  </a:cubicBezTo>
                  <a:cubicBezTo>
                    <a:pt x="1215" y="19469"/>
                    <a:pt x="1728" y="19954"/>
                    <a:pt x="2444" y="20318"/>
                  </a:cubicBezTo>
                  <a:cubicBezTo>
                    <a:pt x="3159" y="20682"/>
                    <a:pt x="4077" y="20925"/>
                    <a:pt x="5063" y="21071"/>
                  </a:cubicBezTo>
                  <a:cubicBezTo>
                    <a:pt x="6048" y="21216"/>
                    <a:pt x="7101" y="21265"/>
                    <a:pt x="8086" y="21313"/>
                  </a:cubicBezTo>
                  <a:cubicBezTo>
                    <a:pt x="9072" y="21362"/>
                    <a:pt x="9990" y="21410"/>
                    <a:pt x="10908" y="21459"/>
                  </a:cubicBezTo>
                  <a:cubicBezTo>
                    <a:pt x="11826" y="21507"/>
                    <a:pt x="12744" y="21556"/>
                    <a:pt x="13594" y="21556"/>
                  </a:cubicBezTo>
                  <a:cubicBezTo>
                    <a:pt x="14445" y="21556"/>
                    <a:pt x="15228" y="21507"/>
                    <a:pt x="15970" y="21386"/>
                  </a:cubicBezTo>
                  <a:cubicBezTo>
                    <a:pt x="16713" y="21265"/>
                    <a:pt x="17415" y="21071"/>
                    <a:pt x="18023" y="20779"/>
                  </a:cubicBezTo>
                  <a:cubicBezTo>
                    <a:pt x="18630" y="20488"/>
                    <a:pt x="19143" y="20100"/>
                    <a:pt x="19602" y="19469"/>
                  </a:cubicBezTo>
                  <a:cubicBezTo>
                    <a:pt x="20061" y="18838"/>
                    <a:pt x="20466" y="17964"/>
                    <a:pt x="20790" y="16775"/>
                  </a:cubicBezTo>
                  <a:cubicBezTo>
                    <a:pt x="21114" y="15586"/>
                    <a:pt x="21357" y="14081"/>
                    <a:pt x="21465" y="12649"/>
                  </a:cubicBezTo>
                  <a:cubicBezTo>
                    <a:pt x="21573" y="11217"/>
                    <a:pt x="21546" y="9858"/>
                    <a:pt x="21357" y="8523"/>
                  </a:cubicBezTo>
                  <a:cubicBezTo>
                    <a:pt x="21168" y="7188"/>
                    <a:pt x="20817" y="5878"/>
                    <a:pt x="20263" y="4761"/>
                  </a:cubicBezTo>
                  <a:cubicBezTo>
                    <a:pt x="19710" y="3645"/>
                    <a:pt x="18954" y="2723"/>
                    <a:pt x="18144" y="2043"/>
                  </a:cubicBezTo>
                  <a:cubicBezTo>
                    <a:pt x="17334" y="1364"/>
                    <a:pt x="16470" y="927"/>
                    <a:pt x="15512" y="636"/>
                  </a:cubicBezTo>
                  <a:cubicBezTo>
                    <a:pt x="14553" y="344"/>
                    <a:pt x="13500" y="199"/>
                    <a:pt x="12649" y="102"/>
                  </a:cubicBezTo>
                  <a:cubicBezTo>
                    <a:pt x="11799" y="5"/>
                    <a:pt x="11151" y="-44"/>
                    <a:pt x="10719" y="53"/>
                  </a:cubicBezTo>
                  <a:cubicBezTo>
                    <a:pt x="10287" y="150"/>
                    <a:pt x="10071" y="393"/>
                    <a:pt x="9855" y="6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4577127" y="3494206"/>
              <a:ext cx="114351" cy="235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0928" fill="norm" stroke="1" extrusionOk="0">
                  <a:moveTo>
                    <a:pt x="9435" y="3793"/>
                  </a:moveTo>
                  <a:cubicBezTo>
                    <a:pt x="9042" y="2854"/>
                    <a:pt x="8650" y="1915"/>
                    <a:pt x="7668" y="1164"/>
                  </a:cubicBezTo>
                  <a:cubicBezTo>
                    <a:pt x="6686" y="412"/>
                    <a:pt x="5115" y="-151"/>
                    <a:pt x="3937" y="37"/>
                  </a:cubicBezTo>
                  <a:cubicBezTo>
                    <a:pt x="2759" y="225"/>
                    <a:pt x="1973" y="1164"/>
                    <a:pt x="1188" y="3699"/>
                  </a:cubicBezTo>
                  <a:cubicBezTo>
                    <a:pt x="402" y="6235"/>
                    <a:pt x="-383" y="10367"/>
                    <a:pt x="206" y="13466"/>
                  </a:cubicBezTo>
                  <a:cubicBezTo>
                    <a:pt x="795" y="16566"/>
                    <a:pt x="2759" y="18632"/>
                    <a:pt x="5704" y="19852"/>
                  </a:cubicBezTo>
                  <a:cubicBezTo>
                    <a:pt x="8650" y="21073"/>
                    <a:pt x="12577" y="21449"/>
                    <a:pt x="15719" y="19946"/>
                  </a:cubicBezTo>
                  <a:cubicBezTo>
                    <a:pt x="18861" y="18444"/>
                    <a:pt x="21217" y="15063"/>
                    <a:pt x="21217" y="11964"/>
                  </a:cubicBezTo>
                  <a:cubicBezTo>
                    <a:pt x="21217" y="8865"/>
                    <a:pt x="18861" y="6047"/>
                    <a:pt x="16701" y="4451"/>
                  </a:cubicBezTo>
                  <a:cubicBezTo>
                    <a:pt x="14541" y="2854"/>
                    <a:pt x="12577" y="2479"/>
                    <a:pt x="10810" y="2572"/>
                  </a:cubicBezTo>
                  <a:cubicBezTo>
                    <a:pt x="9042" y="2666"/>
                    <a:pt x="7472" y="3230"/>
                    <a:pt x="7079" y="3981"/>
                  </a:cubicBezTo>
                  <a:cubicBezTo>
                    <a:pt x="6686" y="4732"/>
                    <a:pt x="7472" y="5672"/>
                    <a:pt x="8257" y="66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4780377" y="3587750"/>
              <a:ext cx="31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4849009" y="3411904"/>
              <a:ext cx="159969" cy="23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092" fill="norm" stroke="1" extrusionOk="0">
                  <a:moveTo>
                    <a:pt x="12953" y="6646"/>
                  </a:moveTo>
                  <a:cubicBezTo>
                    <a:pt x="10679" y="4372"/>
                    <a:pt x="8405" y="2099"/>
                    <a:pt x="6416" y="962"/>
                  </a:cubicBezTo>
                  <a:cubicBezTo>
                    <a:pt x="4426" y="-175"/>
                    <a:pt x="2721" y="-175"/>
                    <a:pt x="1584" y="299"/>
                  </a:cubicBezTo>
                  <a:cubicBezTo>
                    <a:pt x="447" y="772"/>
                    <a:pt x="-121" y="1720"/>
                    <a:pt x="21" y="3330"/>
                  </a:cubicBezTo>
                  <a:cubicBezTo>
                    <a:pt x="163" y="4941"/>
                    <a:pt x="1016" y="7214"/>
                    <a:pt x="2153" y="8351"/>
                  </a:cubicBezTo>
                  <a:cubicBezTo>
                    <a:pt x="3290" y="9488"/>
                    <a:pt x="4711" y="9488"/>
                    <a:pt x="5990" y="9109"/>
                  </a:cubicBezTo>
                  <a:cubicBezTo>
                    <a:pt x="7268" y="8730"/>
                    <a:pt x="8405" y="7972"/>
                    <a:pt x="9400" y="6930"/>
                  </a:cubicBezTo>
                  <a:cubicBezTo>
                    <a:pt x="10395" y="5888"/>
                    <a:pt x="11247" y="4562"/>
                    <a:pt x="11816" y="4372"/>
                  </a:cubicBezTo>
                  <a:cubicBezTo>
                    <a:pt x="12384" y="4183"/>
                    <a:pt x="12668" y="5130"/>
                    <a:pt x="13237" y="7404"/>
                  </a:cubicBezTo>
                  <a:cubicBezTo>
                    <a:pt x="13805" y="9678"/>
                    <a:pt x="14658" y="13278"/>
                    <a:pt x="15511" y="15930"/>
                  </a:cubicBezTo>
                  <a:cubicBezTo>
                    <a:pt x="16363" y="18583"/>
                    <a:pt x="17216" y="20288"/>
                    <a:pt x="18211" y="20857"/>
                  </a:cubicBezTo>
                  <a:cubicBezTo>
                    <a:pt x="19205" y="21425"/>
                    <a:pt x="20342" y="20857"/>
                    <a:pt x="21479" y="202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5000686" y="3377170"/>
              <a:ext cx="179742" cy="305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376" fill="norm" stroke="1" extrusionOk="0">
                  <a:moveTo>
                    <a:pt x="8519" y="3179"/>
                  </a:moveTo>
                  <a:cubicBezTo>
                    <a:pt x="8268" y="1995"/>
                    <a:pt x="8016" y="812"/>
                    <a:pt x="7263" y="294"/>
                  </a:cubicBezTo>
                  <a:cubicBezTo>
                    <a:pt x="6509" y="-224"/>
                    <a:pt x="5254" y="-76"/>
                    <a:pt x="3872" y="886"/>
                  </a:cubicBezTo>
                  <a:cubicBezTo>
                    <a:pt x="2491" y="1847"/>
                    <a:pt x="984" y="3623"/>
                    <a:pt x="356" y="5324"/>
                  </a:cubicBezTo>
                  <a:cubicBezTo>
                    <a:pt x="-272" y="7025"/>
                    <a:pt x="-21" y="8653"/>
                    <a:pt x="733" y="9614"/>
                  </a:cubicBezTo>
                  <a:cubicBezTo>
                    <a:pt x="1486" y="10576"/>
                    <a:pt x="2742" y="10872"/>
                    <a:pt x="4375" y="10428"/>
                  </a:cubicBezTo>
                  <a:cubicBezTo>
                    <a:pt x="6007" y="9984"/>
                    <a:pt x="8016" y="8801"/>
                    <a:pt x="9272" y="7691"/>
                  </a:cubicBezTo>
                  <a:cubicBezTo>
                    <a:pt x="10528" y="6581"/>
                    <a:pt x="11030" y="5546"/>
                    <a:pt x="11281" y="4584"/>
                  </a:cubicBezTo>
                  <a:cubicBezTo>
                    <a:pt x="11533" y="3623"/>
                    <a:pt x="11533" y="2735"/>
                    <a:pt x="11658" y="2735"/>
                  </a:cubicBezTo>
                  <a:cubicBezTo>
                    <a:pt x="11784" y="2735"/>
                    <a:pt x="12035" y="3623"/>
                    <a:pt x="13291" y="6581"/>
                  </a:cubicBezTo>
                  <a:cubicBezTo>
                    <a:pt x="14547" y="9540"/>
                    <a:pt x="16807" y="14571"/>
                    <a:pt x="18314" y="17381"/>
                  </a:cubicBezTo>
                  <a:cubicBezTo>
                    <a:pt x="19821" y="20192"/>
                    <a:pt x="20575" y="20784"/>
                    <a:pt x="21328" y="213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4306018" y="4868806"/>
              <a:ext cx="1677499" cy="966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84" fill="norm" stroke="1" extrusionOk="0">
                  <a:moveTo>
                    <a:pt x="15281" y="2295"/>
                  </a:moveTo>
                  <a:cubicBezTo>
                    <a:pt x="15145" y="1824"/>
                    <a:pt x="15009" y="1354"/>
                    <a:pt x="14616" y="954"/>
                  </a:cubicBezTo>
                  <a:cubicBezTo>
                    <a:pt x="14222" y="554"/>
                    <a:pt x="13571" y="224"/>
                    <a:pt x="12757" y="83"/>
                  </a:cubicBezTo>
                  <a:cubicBezTo>
                    <a:pt x="11943" y="-58"/>
                    <a:pt x="10966" y="-11"/>
                    <a:pt x="10016" y="154"/>
                  </a:cubicBezTo>
                  <a:cubicBezTo>
                    <a:pt x="9066" y="318"/>
                    <a:pt x="8144" y="601"/>
                    <a:pt x="7289" y="954"/>
                  </a:cubicBezTo>
                  <a:cubicBezTo>
                    <a:pt x="6434" y="1307"/>
                    <a:pt x="5647" y="1730"/>
                    <a:pt x="4806" y="2389"/>
                  </a:cubicBezTo>
                  <a:cubicBezTo>
                    <a:pt x="3965" y="3048"/>
                    <a:pt x="3069" y="3942"/>
                    <a:pt x="2310" y="4836"/>
                  </a:cubicBezTo>
                  <a:cubicBezTo>
                    <a:pt x="1550" y="5730"/>
                    <a:pt x="926" y="6624"/>
                    <a:pt x="532" y="7518"/>
                  </a:cubicBezTo>
                  <a:cubicBezTo>
                    <a:pt x="139" y="8413"/>
                    <a:pt x="-24" y="9307"/>
                    <a:pt x="3" y="10413"/>
                  </a:cubicBezTo>
                  <a:cubicBezTo>
                    <a:pt x="30" y="11518"/>
                    <a:pt x="247" y="12836"/>
                    <a:pt x="614" y="14036"/>
                  </a:cubicBezTo>
                  <a:cubicBezTo>
                    <a:pt x="980" y="15236"/>
                    <a:pt x="1496" y="16318"/>
                    <a:pt x="2133" y="17213"/>
                  </a:cubicBezTo>
                  <a:cubicBezTo>
                    <a:pt x="2771" y="18107"/>
                    <a:pt x="3531" y="18813"/>
                    <a:pt x="4386" y="19377"/>
                  </a:cubicBezTo>
                  <a:cubicBezTo>
                    <a:pt x="5240" y="19942"/>
                    <a:pt x="6190" y="20366"/>
                    <a:pt x="7167" y="20718"/>
                  </a:cubicBezTo>
                  <a:cubicBezTo>
                    <a:pt x="8144" y="21071"/>
                    <a:pt x="9148" y="21354"/>
                    <a:pt x="10165" y="21448"/>
                  </a:cubicBezTo>
                  <a:cubicBezTo>
                    <a:pt x="11183" y="21542"/>
                    <a:pt x="12214" y="21448"/>
                    <a:pt x="13218" y="21189"/>
                  </a:cubicBezTo>
                  <a:cubicBezTo>
                    <a:pt x="14222" y="20930"/>
                    <a:pt x="15199" y="20507"/>
                    <a:pt x="16122" y="19942"/>
                  </a:cubicBezTo>
                  <a:cubicBezTo>
                    <a:pt x="17044" y="19377"/>
                    <a:pt x="17913" y="18671"/>
                    <a:pt x="18645" y="17777"/>
                  </a:cubicBezTo>
                  <a:cubicBezTo>
                    <a:pt x="19378" y="16883"/>
                    <a:pt x="19975" y="15801"/>
                    <a:pt x="20450" y="14389"/>
                  </a:cubicBezTo>
                  <a:cubicBezTo>
                    <a:pt x="20925" y="12977"/>
                    <a:pt x="21278" y="11236"/>
                    <a:pt x="21427" y="9730"/>
                  </a:cubicBezTo>
                  <a:cubicBezTo>
                    <a:pt x="21576" y="8224"/>
                    <a:pt x="21522" y="6954"/>
                    <a:pt x="21196" y="5824"/>
                  </a:cubicBezTo>
                  <a:cubicBezTo>
                    <a:pt x="20870" y="4695"/>
                    <a:pt x="20273" y="3707"/>
                    <a:pt x="19473" y="3001"/>
                  </a:cubicBezTo>
                  <a:cubicBezTo>
                    <a:pt x="18672" y="2295"/>
                    <a:pt x="17668" y="1871"/>
                    <a:pt x="16787" y="1848"/>
                  </a:cubicBezTo>
                  <a:cubicBezTo>
                    <a:pt x="15905" y="1824"/>
                    <a:pt x="15145" y="2201"/>
                    <a:pt x="14385" y="25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4278176" y="5805612"/>
              <a:ext cx="226657" cy="220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010" fill="norm" stroke="1" extrusionOk="0">
                  <a:moveTo>
                    <a:pt x="17564" y="8316"/>
                  </a:moveTo>
                  <a:cubicBezTo>
                    <a:pt x="16786" y="6095"/>
                    <a:pt x="16008" y="3874"/>
                    <a:pt x="14645" y="2562"/>
                  </a:cubicBezTo>
                  <a:cubicBezTo>
                    <a:pt x="13283" y="1250"/>
                    <a:pt x="11337" y="846"/>
                    <a:pt x="8905" y="1755"/>
                  </a:cubicBezTo>
                  <a:cubicBezTo>
                    <a:pt x="6472" y="2663"/>
                    <a:pt x="3553" y="4884"/>
                    <a:pt x="1802" y="7710"/>
                  </a:cubicBezTo>
                  <a:cubicBezTo>
                    <a:pt x="51" y="10536"/>
                    <a:pt x="-533" y="13968"/>
                    <a:pt x="537" y="16693"/>
                  </a:cubicBezTo>
                  <a:cubicBezTo>
                    <a:pt x="1608" y="19418"/>
                    <a:pt x="4332" y="21437"/>
                    <a:pt x="8029" y="20932"/>
                  </a:cubicBezTo>
                  <a:cubicBezTo>
                    <a:pt x="11726" y="20428"/>
                    <a:pt x="16397" y="17400"/>
                    <a:pt x="18732" y="14069"/>
                  </a:cubicBezTo>
                  <a:cubicBezTo>
                    <a:pt x="21067" y="10738"/>
                    <a:pt x="21067" y="7104"/>
                    <a:pt x="20581" y="4682"/>
                  </a:cubicBezTo>
                  <a:cubicBezTo>
                    <a:pt x="20094" y="2259"/>
                    <a:pt x="19121" y="1048"/>
                    <a:pt x="18148" y="443"/>
                  </a:cubicBezTo>
                  <a:cubicBezTo>
                    <a:pt x="17175" y="-163"/>
                    <a:pt x="16202" y="-163"/>
                    <a:pt x="15326" y="544"/>
                  </a:cubicBezTo>
                  <a:cubicBezTo>
                    <a:pt x="14451" y="1250"/>
                    <a:pt x="13672" y="2663"/>
                    <a:pt x="12894" y="40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4596227" y="59626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4790030" y="5803900"/>
              <a:ext cx="13534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600" fill="norm" stroke="1" extrusionOk="0">
                  <a:moveTo>
                    <a:pt x="19125" y="7062"/>
                  </a:moveTo>
                  <a:cubicBezTo>
                    <a:pt x="19125" y="5538"/>
                    <a:pt x="19125" y="4015"/>
                    <a:pt x="17816" y="2631"/>
                  </a:cubicBezTo>
                  <a:cubicBezTo>
                    <a:pt x="16507" y="1246"/>
                    <a:pt x="13889" y="0"/>
                    <a:pt x="10616" y="0"/>
                  </a:cubicBezTo>
                  <a:cubicBezTo>
                    <a:pt x="7344" y="0"/>
                    <a:pt x="3416" y="1246"/>
                    <a:pt x="1453" y="2285"/>
                  </a:cubicBezTo>
                  <a:cubicBezTo>
                    <a:pt x="-511" y="3323"/>
                    <a:pt x="-511" y="4154"/>
                    <a:pt x="1616" y="4915"/>
                  </a:cubicBezTo>
                  <a:cubicBezTo>
                    <a:pt x="3744" y="5677"/>
                    <a:pt x="7998" y="6369"/>
                    <a:pt x="10944" y="6577"/>
                  </a:cubicBezTo>
                  <a:cubicBezTo>
                    <a:pt x="13889" y="6785"/>
                    <a:pt x="15525" y="6508"/>
                    <a:pt x="16998" y="6092"/>
                  </a:cubicBezTo>
                  <a:cubicBezTo>
                    <a:pt x="18471" y="5677"/>
                    <a:pt x="19780" y="5123"/>
                    <a:pt x="20434" y="5192"/>
                  </a:cubicBezTo>
                  <a:cubicBezTo>
                    <a:pt x="21089" y="5262"/>
                    <a:pt x="21089" y="5954"/>
                    <a:pt x="20434" y="8792"/>
                  </a:cubicBezTo>
                  <a:cubicBezTo>
                    <a:pt x="19780" y="11631"/>
                    <a:pt x="18471" y="16615"/>
                    <a:pt x="1716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5053972" y="5853981"/>
              <a:ext cx="134923" cy="394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409" fill="norm" stroke="1" extrusionOk="0">
                  <a:moveTo>
                    <a:pt x="15865" y="4520"/>
                  </a:moveTo>
                  <a:cubicBezTo>
                    <a:pt x="15865" y="3945"/>
                    <a:pt x="15865" y="3371"/>
                    <a:pt x="14868" y="2566"/>
                  </a:cubicBezTo>
                  <a:cubicBezTo>
                    <a:pt x="13871" y="1762"/>
                    <a:pt x="11877" y="728"/>
                    <a:pt x="10050" y="269"/>
                  </a:cubicBezTo>
                  <a:cubicBezTo>
                    <a:pt x="8222" y="-191"/>
                    <a:pt x="6560" y="-76"/>
                    <a:pt x="4733" y="728"/>
                  </a:cubicBezTo>
                  <a:cubicBezTo>
                    <a:pt x="2905" y="1532"/>
                    <a:pt x="911" y="3026"/>
                    <a:pt x="247" y="4060"/>
                  </a:cubicBezTo>
                  <a:cubicBezTo>
                    <a:pt x="-418" y="5094"/>
                    <a:pt x="247" y="5669"/>
                    <a:pt x="2407" y="6013"/>
                  </a:cubicBezTo>
                  <a:cubicBezTo>
                    <a:pt x="4567" y="6358"/>
                    <a:pt x="8222" y="6473"/>
                    <a:pt x="11213" y="6128"/>
                  </a:cubicBezTo>
                  <a:cubicBezTo>
                    <a:pt x="14204" y="5783"/>
                    <a:pt x="16530" y="4979"/>
                    <a:pt x="17859" y="4290"/>
                  </a:cubicBezTo>
                  <a:cubicBezTo>
                    <a:pt x="19188" y="3600"/>
                    <a:pt x="19520" y="3026"/>
                    <a:pt x="19687" y="3026"/>
                  </a:cubicBezTo>
                  <a:cubicBezTo>
                    <a:pt x="19853" y="3026"/>
                    <a:pt x="19853" y="3600"/>
                    <a:pt x="20185" y="5669"/>
                  </a:cubicBezTo>
                  <a:cubicBezTo>
                    <a:pt x="20517" y="7737"/>
                    <a:pt x="21182" y="11298"/>
                    <a:pt x="21182" y="14171"/>
                  </a:cubicBezTo>
                  <a:cubicBezTo>
                    <a:pt x="21182" y="17043"/>
                    <a:pt x="20517" y="19226"/>
                    <a:pt x="19853" y="214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7987143" y="4819099"/>
              <a:ext cx="1823870" cy="933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552" fill="norm" stroke="1" extrusionOk="0">
                  <a:moveTo>
                    <a:pt x="13125" y="1479"/>
                  </a:moveTo>
                  <a:cubicBezTo>
                    <a:pt x="13050" y="1283"/>
                    <a:pt x="12975" y="1088"/>
                    <a:pt x="12813" y="917"/>
                  </a:cubicBezTo>
                  <a:cubicBezTo>
                    <a:pt x="12650" y="746"/>
                    <a:pt x="12400" y="599"/>
                    <a:pt x="11900" y="428"/>
                  </a:cubicBezTo>
                  <a:cubicBezTo>
                    <a:pt x="11400" y="257"/>
                    <a:pt x="10650" y="62"/>
                    <a:pt x="9888" y="13"/>
                  </a:cubicBezTo>
                  <a:cubicBezTo>
                    <a:pt x="9125" y="-36"/>
                    <a:pt x="8350" y="62"/>
                    <a:pt x="7650" y="208"/>
                  </a:cubicBezTo>
                  <a:cubicBezTo>
                    <a:pt x="6950" y="355"/>
                    <a:pt x="6325" y="550"/>
                    <a:pt x="5675" y="795"/>
                  </a:cubicBezTo>
                  <a:cubicBezTo>
                    <a:pt x="5025" y="1039"/>
                    <a:pt x="4350" y="1332"/>
                    <a:pt x="3725" y="1723"/>
                  </a:cubicBezTo>
                  <a:cubicBezTo>
                    <a:pt x="3100" y="2114"/>
                    <a:pt x="2525" y="2603"/>
                    <a:pt x="2013" y="3360"/>
                  </a:cubicBezTo>
                  <a:cubicBezTo>
                    <a:pt x="1500" y="4118"/>
                    <a:pt x="1050" y="5144"/>
                    <a:pt x="737" y="5999"/>
                  </a:cubicBezTo>
                  <a:cubicBezTo>
                    <a:pt x="425" y="6854"/>
                    <a:pt x="250" y="7539"/>
                    <a:pt x="138" y="8272"/>
                  </a:cubicBezTo>
                  <a:cubicBezTo>
                    <a:pt x="25" y="9005"/>
                    <a:pt x="-25" y="9787"/>
                    <a:pt x="13" y="10593"/>
                  </a:cubicBezTo>
                  <a:cubicBezTo>
                    <a:pt x="50" y="11399"/>
                    <a:pt x="175" y="12230"/>
                    <a:pt x="413" y="13085"/>
                  </a:cubicBezTo>
                  <a:cubicBezTo>
                    <a:pt x="650" y="13940"/>
                    <a:pt x="1000" y="14820"/>
                    <a:pt x="1488" y="15626"/>
                  </a:cubicBezTo>
                  <a:cubicBezTo>
                    <a:pt x="1975" y="16433"/>
                    <a:pt x="2600" y="17166"/>
                    <a:pt x="3312" y="17801"/>
                  </a:cubicBezTo>
                  <a:cubicBezTo>
                    <a:pt x="4025" y="18436"/>
                    <a:pt x="4825" y="18974"/>
                    <a:pt x="5537" y="19365"/>
                  </a:cubicBezTo>
                  <a:cubicBezTo>
                    <a:pt x="6250" y="19756"/>
                    <a:pt x="6875" y="20000"/>
                    <a:pt x="7400" y="20196"/>
                  </a:cubicBezTo>
                  <a:cubicBezTo>
                    <a:pt x="7925" y="20391"/>
                    <a:pt x="8350" y="20538"/>
                    <a:pt x="8975" y="20709"/>
                  </a:cubicBezTo>
                  <a:cubicBezTo>
                    <a:pt x="9600" y="20880"/>
                    <a:pt x="10425" y="21075"/>
                    <a:pt x="11212" y="21222"/>
                  </a:cubicBezTo>
                  <a:cubicBezTo>
                    <a:pt x="12000" y="21369"/>
                    <a:pt x="12750" y="21466"/>
                    <a:pt x="13563" y="21515"/>
                  </a:cubicBezTo>
                  <a:cubicBezTo>
                    <a:pt x="14375" y="21564"/>
                    <a:pt x="15250" y="21564"/>
                    <a:pt x="16000" y="21515"/>
                  </a:cubicBezTo>
                  <a:cubicBezTo>
                    <a:pt x="16750" y="21466"/>
                    <a:pt x="17375" y="21369"/>
                    <a:pt x="18000" y="21124"/>
                  </a:cubicBezTo>
                  <a:cubicBezTo>
                    <a:pt x="18625" y="20880"/>
                    <a:pt x="19250" y="20489"/>
                    <a:pt x="19750" y="20025"/>
                  </a:cubicBezTo>
                  <a:cubicBezTo>
                    <a:pt x="20250" y="19560"/>
                    <a:pt x="20625" y="19023"/>
                    <a:pt x="20912" y="18265"/>
                  </a:cubicBezTo>
                  <a:cubicBezTo>
                    <a:pt x="21200" y="17508"/>
                    <a:pt x="21400" y="16531"/>
                    <a:pt x="21488" y="15382"/>
                  </a:cubicBezTo>
                  <a:cubicBezTo>
                    <a:pt x="21575" y="14234"/>
                    <a:pt x="21550" y="12914"/>
                    <a:pt x="21462" y="11644"/>
                  </a:cubicBezTo>
                  <a:cubicBezTo>
                    <a:pt x="21375" y="10373"/>
                    <a:pt x="21225" y="9151"/>
                    <a:pt x="21038" y="8076"/>
                  </a:cubicBezTo>
                  <a:cubicBezTo>
                    <a:pt x="20850" y="7001"/>
                    <a:pt x="20625" y="6073"/>
                    <a:pt x="20250" y="5193"/>
                  </a:cubicBezTo>
                  <a:cubicBezTo>
                    <a:pt x="19875" y="4313"/>
                    <a:pt x="19350" y="3483"/>
                    <a:pt x="18725" y="2847"/>
                  </a:cubicBezTo>
                  <a:cubicBezTo>
                    <a:pt x="18100" y="2212"/>
                    <a:pt x="17375" y="1772"/>
                    <a:pt x="16625" y="1479"/>
                  </a:cubicBezTo>
                  <a:cubicBezTo>
                    <a:pt x="15875" y="1186"/>
                    <a:pt x="15100" y="1039"/>
                    <a:pt x="14250" y="1015"/>
                  </a:cubicBezTo>
                  <a:cubicBezTo>
                    <a:pt x="13400" y="990"/>
                    <a:pt x="12475" y="1088"/>
                    <a:pt x="11787" y="1283"/>
                  </a:cubicBezTo>
                  <a:cubicBezTo>
                    <a:pt x="11100" y="1479"/>
                    <a:pt x="10650" y="1772"/>
                    <a:pt x="10200" y="20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8574789" y="5937795"/>
              <a:ext cx="122596" cy="214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081" fill="norm" stroke="1" extrusionOk="0">
                  <a:moveTo>
                    <a:pt x="18851" y="1816"/>
                  </a:moveTo>
                  <a:cubicBezTo>
                    <a:pt x="17411" y="1193"/>
                    <a:pt x="15971" y="570"/>
                    <a:pt x="13091" y="777"/>
                  </a:cubicBezTo>
                  <a:cubicBezTo>
                    <a:pt x="10211" y="985"/>
                    <a:pt x="5891" y="2024"/>
                    <a:pt x="3191" y="4931"/>
                  </a:cubicBezTo>
                  <a:cubicBezTo>
                    <a:pt x="491" y="7839"/>
                    <a:pt x="-589" y="12616"/>
                    <a:pt x="311" y="15835"/>
                  </a:cubicBezTo>
                  <a:cubicBezTo>
                    <a:pt x="1211" y="19054"/>
                    <a:pt x="4091" y="20716"/>
                    <a:pt x="7331" y="21027"/>
                  </a:cubicBezTo>
                  <a:cubicBezTo>
                    <a:pt x="10571" y="21339"/>
                    <a:pt x="14171" y="20301"/>
                    <a:pt x="16691" y="17808"/>
                  </a:cubicBezTo>
                  <a:cubicBezTo>
                    <a:pt x="19211" y="15316"/>
                    <a:pt x="20651" y="11370"/>
                    <a:pt x="20831" y="8254"/>
                  </a:cubicBezTo>
                  <a:cubicBezTo>
                    <a:pt x="21011" y="5139"/>
                    <a:pt x="19931" y="2854"/>
                    <a:pt x="18311" y="1504"/>
                  </a:cubicBezTo>
                  <a:cubicBezTo>
                    <a:pt x="16691" y="154"/>
                    <a:pt x="14531" y="-261"/>
                    <a:pt x="13271" y="154"/>
                  </a:cubicBezTo>
                  <a:cubicBezTo>
                    <a:pt x="12011" y="570"/>
                    <a:pt x="11651" y="1816"/>
                    <a:pt x="12191" y="3477"/>
                  </a:cubicBezTo>
                  <a:cubicBezTo>
                    <a:pt x="12731" y="5139"/>
                    <a:pt x="14171" y="7216"/>
                    <a:pt x="15611" y="92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8831677" y="6038849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8910492" y="5933366"/>
              <a:ext cx="139666" cy="153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0406" fill="norm" stroke="1" extrusionOk="0">
                  <a:moveTo>
                    <a:pt x="13700" y="6405"/>
                  </a:moveTo>
                  <a:cubicBezTo>
                    <a:pt x="12761" y="4161"/>
                    <a:pt x="11822" y="1917"/>
                    <a:pt x="10570" y="795"/>
                  </a:cubicBezTo>
                  <a:cubicBezTo>
                    <a:pt x="9317" y="-327"/>
                    <a:pt x="7752" y="-327"/>
                    <a:pt x="5874" y="1216"/>
                  </a:cubicBezTo>
                  <a:cubicBezTo>
                    <a:pt x="3996" y="2759"/>
                    <a:pt x="1804" y="5844"/>
                    <a:pt x="709" y="8790"/>
                  </a:cubicBezTo>
                  <a:cubicBezTo>
                    <a:pt x="-387" y="11735"/>
                    <a:pt x="-387" y="14541"/>
                    <a:pt x="1961" y="16925"/>
                  </a:cubicBezTo>
                  <a:cubicBezTo>
                    <a:pt x="4309" y="19309"/>
                    <a:pt x="9004" y="21273"/>
                    <a:pt x="12761" y="20011"/>
                  </a:cubicBezTo>
                  <a:cubicBezTo>
                    <a:pt x="16517" y="18748"/>
                    <a:pt x="19335" y="14260"/>
                    <a:pt x="20274" y="10613"/>
                  </a:cubicBezTo>
                  <a:cubicBezTo>
                    <a:pt x="21213" y="6967"/>
                    <a:pt x="20274" y="4161"/>
                    <a:pt x="19022" y="2478"/>
                  </a:cubicBezTo>
                  <a:cubicBezTo>
                    <a:pt x="17770" y="795"/>
                    <a:pt x="16204" y="234"/>
                    <a:pt x="14170" y="94"/>
                  </a:cubicBezTo>
                  <a:cubicBezTo>
                    <a:pt x="12135" y="-46"/>
                    <a:pt x="9630" y="234"/>
                    <a:pt x="8691" y="1216"/>
                  </a:cubicBezTo>
                  <a:cubicBezTo>
                    <a:pt x="7752" y="2198"/>
                    <a:pt x="8378" y="3881"/>
                    <a:pt x="9004" y="556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9168227" y="5922433"/>
              <a:ext cx="12172" cy="34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1325"/>
                  </a:moveTo>
                  <a:cubicBezTo>
                    <a:pt x="7200" y="663"/>
                    <a:pt x="14400" y="0"/>
                    <a:pt x="18000" y="0"/>
                  </a:cubicBezTo>
                  <a:cubicBezTo>
                    <a:pt x="21600" y="0"/>
                    <a:pt x="21600" y="663"/>
                    <a:pt x="18000" y="3048"/>
                  </a:cubicBezTo>
                  <a:cubicBezTo>
                    <a:pt x="14400" y="5433"/>
                    <a:pt x="7200" y="9541"/>
                    <a:pt x="5400" y="12920"/>
                  </a:cubicBezTo>
                  <a:cubicBezTo>
                    <a:pt x="3600" y="16299"/>
                    <a:pt x="7200" y="18950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7860127" y="4095750"/>
              <a:ext cx="64770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47" y="20420"/>
                    <a:pt x="1694" y="19239"/>
                    <a:pt x="3141" y="17469"/>
                  </a:cubicBezTo>
                  <a:cubicBezTo>
                    <a:pt x="4588" y="15698"/>
                    <a:pt x="6635" y="13338"/>
                    <a:pt x="8824" y="10977"/>
                  </a:cubicBezTo>
                  <a:cubicBezTo>
                    <a:pt x="11012" y="8616"/>
                    <a:pt x="13341" y="6256"/>
                    <a:pt x="15494" y="4426"/>
                  </a:cubicBezTo>
                  <a:cubicBezTo>
                    <a:pt x="17647" y="2597"/>
                    <a:pt x="19624" y="129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6761577" y="6318250"/>
              <a:ext cx="59690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85" y="19238"/>
                    <a:pt x="3370" y="16875"/>
                    <a:pt x="5323" y="14512"/>
                  </a:cubicBezTo>
                  <a:cubicBezTo>
                    <a:pt x="7277" y="12150"/>
                    <a:pt x="9498" y="9788"/>
                    <a:pt x="11949" y="7594"/>
                  </a:cubicBezTo>
                  <a:cubicBezTo>
                    <a:pt x="14400" y="5400"/>
                    <a:pt x="17081" y="3375"/>
                    <a:pt x="18728" y="2138"/>
                  </a:cubicBezTo>
                  <a:cubicBezTo>
                    <a:pt x="20374" y="900"/>
                    <a:pt x="20987" y="4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10692227" y="6350000"/>
              <a:ext cx="58420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26" y="17843"/>
                    <a:pt x="4852" y="14087"/>
                    <a:pt x="7317" y="10957"/>
                  </a:cubicBezTo>
                  <a:cubicBezTo>
                    <a:pt x="9783" y="7826"/>
                    <a:pt x="12287" y="5322"/>
                    <a:pt x="14674" y="3600"/>
                  </a:cubicBezTo>
                  <a:cubicBezTo>
                    <a:pt x="17061" y="1878"/>
                    <a:pt x="19330" y="9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2100677" y="7124700"/>
              <a:ext cx="165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2107027" y="7270750"/>
              <a:ext cx="2032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4400"/>
                    <a:pt x="12150" y="7200"/>
                    <a:pt x="15750" y="3600"/>
                  </a:cubicBezTo>
                  <a:cubicBezTo>
                    <a:pt x="19350" y="0"/>
                    <a:pt x="2047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2901718" y="7052733"/>
              <a:ext cx="162053" cy="252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149" fill="norm" stroke="1" extrusionOk="0">
                  <a:moveTo>
                    <a:pt x="14643" y="708"/>
                  </a:moveTo>
                  <a:cubicBezTo>
                    <a:pt x="13275" y="354"/>
                    <a:pt x="11908" y="0"/>
                    <a:pt x="10541" y="0"/>
                  </a:cubicBezTo>
                  <a:cubicBezTo>
                    <a:pt x="9174" y="0"/>
                    <a:pt x="7807" y="354"/>
                    <a:pt x="6030" y="2125"/>
                  </a:cubicBezTo>
                  <a:cubicBezTo>
                    <a:pt x="4253" y="3895"/>
                    <a:pt x="2065" y="7082"/>
                    <a:pt x="972" y="10003"/>
                  </a:cubicBezTo>
                  <a:cubicBezTo>
                    <a:pt x="-122" y="12925"/>
                    <a:pt x="-122" y="15580"/>
                    <a:pt x="151" y="17351"/>
                  </a:cubicBezTo>
                  <a:cubicBezTo>
                    <a:pt x="425" y="19121"/>
                    <a:pt x="972" y="20007"/>
                    <a:pt x="3022" y="20626"/>
                  </a:cubicBezTo>
                  <a:cubicBezTo>
                    <a:pt x="5073" y="21246"/>
                    <a:pt x="8627" y="21600"/>
                    <a:pt x="12045" y="20007"/>
                  </a:cubicBezTo>
                  <a:cubicBezTo>
                    <a:pt x="15463" y="18413"/>
                    <a:pt x="18744" y="14872"/>
                    <a:pt x="20111" y="11685"/>
                  </a:cubicBezTo>
                  <a:cubicBezTo>
                    <a:pt x="21478" y="8498"/>
                    <a:pt x="20931" y="5666"/>
                    <a:pt x="19974" y="3895"/>
                  </a:cubicBezTo>
                  <a:cubicBezTo>
                    <a:pt x="19017" y="2125"/>
                    <a:pt x="17650" y="1416"/>
                    <a:pt x="16283" y="1062"/>
                  </a:cubicBezTo>
                  <a:cubicBezTo>
                    <a:pt x="14916" y="708"/>
                    <a:pt x="13549" y="708"/>
                    <a:pt x="12592" y="1151"/>
                  </a:cubicBezTo>
                  <a:cubicBezTo>
                    <a:pt x="11635" y="1593"/>
                    <a:pt x="11088" y="2479"/>
                    <a:pt x="10541" y="3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3154777" y="71755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3287211" y="6986719"/>
              <a:ext cx="110596" cy="296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476" fill="norm" stroke="1" extrusionOk="0">
                  <a:moveTo>
                    <a:pt x="16665" y="6770"/>
                  </a:moveTo>
                  <a:cubicBezTo>
                    <a:pt x="15880" y="5085"/>
                    <a:pt x="15094" y="3399"/>
                    <a:pt x="13916" y="2174"/>
                  </a:cubicBezTo>
                  <a:cubicBezTo>
                    <a:pt x="12738" y="948"/>
                    <a:pt x="11167" y="182"/>
                    <a:pt x="8614" y="29"/>
                  </a:cubicBezTo>
                  <a:cubicBezTo>
                    <a:pt x="6061" y="-124"/>
                    <a:pt x="2527" y="336"/>
                    <a:pt x="956" y="1408"/>
                  </a:cubicBezTo>
                  <a:cubicBezTo>
                    <a:pt x="-615" y="2480"/>
                    <a:pt x="-222" y="4165"/>
                    <a:pt x="1938" y="5314"/>
                  </a:cubicBezTo>
                  <a:cubicBezTo>
                    <a:pt x="4098" y="6463"/>
                    <a:pt x="8025" y="7076"/>
                    <a:pt x="11560" y="7076"/>
                  </a:cubicBezTo>
                  <a:cubicBezTo>
                    <a:pt x="15094" y="7076"/>
                    <a:pt x="18236" y="6463"/>
                    <a:pt x="19610" y="6770"/>
                  </a:cubicBezTo>
                  <a:cubicBezTo>
                    <a:pt x="20985" y="7076"/>
                    <a:pt x="20592" y="8302"/>
                    <a:pt x="19807" y="10446"/>
                  </a:cubicBezTo>
                  <a:cubicBezTo>
                    <a:pt x="19021" y="12591"/>
                    <a:pt x="17843" y="15655"/>
                    <a:pt x="17450" y="17646"/>
                  </a:cubicBezTo>
                  <a:cubicBezTo>
                    <a:pt x="17058" y="19638"/>
                    <a:pt x="17450" y="20557"/>
                    <a:pt x="17843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3533575" y="6989233"/>
              <a:ext cx="104354" cy="30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600" fill="norm" stroke="1" extrusionOk="0">
                  <a:moveTo>
                    <a:pt x="18229" y="4715"/>
                  </a:moveTo>
                  <a:cubicBezTo>
                    <a:pt x="18229" y="3955"/>
                    <a:pt x="18229" y="3194"/>
                    <a:pt x="16323" y="2206"/>
                  </a:cubicBezTo>
                  <a:cubicBezTo>
                    <a:pt x="14418" y="1217"/>
                    <a:pt x="10606" y="0"/>
                    <a:pt x="7641" y="0"/>
                  </a:cubicBezTo>
                  <a:cubicBezTo>
                    <a:pt x="4676" y="0"/>
                    <a:pt x="2559" y="1217"/>
                    <a:pt x="1288" y="2206"/>
                  </a:cubicBezTo>
                  <a:cubicBezTo>
                    <a:pt x="18" y="3194"/>
                    <a:pt x="-406" y="3955"/>
                    <a:pt x="441" y="4563"/>
                  </a:cubicBezTo>
                  <a:cubicBezTo>
                    <a:pt x="1288" y="5172"/>
                    <a:pt x="3406" y="5628"/>
                    <a:pt x="5523" y="5628"/>
                  </a:cubicBezTo>
                  <a:cubicBezTo>
                    <a:pt x="7641" y="5628"/>
                    <a:pt x="9759" y="5172"/>
                    <a:pt x="11665" y="4639"/>
                  </a:cubicBezTo>
                  <a:cubicBezTo>
                    <a:pt x="13570" y="4107"/>
                    <a:pt x="15265" y="3499"/>
                    <a:pt x="16959" y="2890"/>
                  </a:cubicBezTo>
                  <a:cubicBezTo>
                    <a:pt x="18653" y="2282"/>
                    <a:pt x="20347" y="1673"/>
                    <a:pt x="20770" y="1977"/>
                  </a:cubicBezTo>
                  <a:cubicBezTo>
                    <a:pt x="21194" y="2282"/>
                    <a:pt x="20347" y="3499"/>
                    <a:pt x="19076" y="6541"/>
                  </a:cubicBezTo>
                  <a:cubicBezTo>
                    <a:pt x="17806" y="9583"/>
                    <a:pt x="16112" y="14451"/>
                    <a:pt x="15476" y="17265"/>
                  </a:cubicBezTo>
                  <a:cubicBezTo>
                    <a:pt x="14841" y="20079"/>
                    <a:pt x="15265" y="20839"/>
                    <a:pt x="156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2811877" y="7397750"/>
              <a:ext cx="16002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6" y="20571"/>
                    <a:pt x="2171" y="19543"/>
                    <a:pt x="3214" y="18257"/>
                  </a:cubicBezTo>
                  <a:cubicBezTo>
                    <a:pt x="4257" y="16971"/>
                    <a:pt x="5257" y="15429"/>
                    <a:pt x="6357" y="14143"/>
                  </a:cubicBezTo>
                  <a:cubicBezTo>
                    <a:pt x="7457" y="12857"/>
                    <a:pt x="8657" y="11829"/>
                    <a:pt x="9771" y="11057"/>
                  </a:cubicBezTo>
                  <a:cubicBezTo>
                    <a:pt x="10886" y="10286"/>
                    <a:pt x="11914" y="9771"/>
                    <a:pt x="13057" y="9257"/>
                  </a:cubicBezTo>
                  <a:cubicBezTo>
                    <a:pt x="14200" y="8743"/>
                    <a:pt x="15457" y="8229"/>
                    <a:pt x="16614" y="7457"/>
                  </a:cubicBezTo>
                  <a:cubicBezTo>
                    <a:pt x="17771" y="6686"/>
                    <a:pt x="18829" y="5657"/>
                    <a:pt x="19643" y="4371"/>
                  </a:cubicBezTo>
                  <a:cubicBezTo>
                    <a:pt x="20457" y="3086"/>
                    <a:pt x="21029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2930080" y="7666566"/>
              <a:ext cx="90340" cy="235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298" fill="norm" stroke="1" extrusionOk="0">
                  <a:moveTo>
                    <a:pt x="13822" y="1529"/>
                  </a:moveTo>
                  <a:cubicBezTo>
                    <a:pt x="11859" y="765"/>
                    <a:pt x="9895" y="0"/>
                    <a:pt x="8177" y="0"/>
                  </a:cubicBezTo>
                  <a:cubicBezTo>
                    <a:pt x="6459" y="0"/>
                    <a:pt x="4986" y="765"/>
                    <a:pt x="3268" y="3632"/>
                  </a:cubicBezTo>
                  <a:cubicBezTo>
                    <a:pt x="1550" y="6499"/>
                    <a:pt x="-414" y="11469"/>
                    <a:pt x="77" y="14814"/>
                  </a:cubicBezTo>
                  <a:cubicBezTo>
                    <a:pt x="568" y="18159"/>
                    <a:pt x="3513" y="19880"/>
                    <a:pt x="6213" y="20740"/>
                  </a:cubicBezTo>
                  <a:cubicBezTo>
                    <a:pt x="8913" y="21600"/>
                    <a:pt x="11368" y="21600"/>
                    <a:pt x="13822" y="19784"/>
                  </a:cubicBezTo>
                  <a:cubicBezTo>
                    <a:pt x="16277" y="17968"/>
                    <a:pt x="18731" y="14336"/>
                    <a:pt x="19959" y="11373"/>
                  </a:cubicBezTo>
                  <a:cubicBezTo>
                    <a:pt x="21186" y="8411"/>
                    <a:pt x="21186" y="6117"/>
                    <a:pt x="20450" y="4492"/>
                  </a:cubicBezTo>
                  <a:cubicBezTo>
                    <a:pt x="19713" y="2867"/>
                    <a:pt x="18241" y="1912"/>
                    <a:pt x="17504" y="2007"/>
                  </a:cubicBezTo>
                  <a:cubicBezTo>
                    <a:pt x="16768" y="2103"/>
                    <a:pt x="16768" y="3250"/>
                    <a:pt x="16768" y="4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3135727" y="78295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3190083" y="7644269"/>
              <a:ext cx="125889" cy="293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528" fill="norm" stroke="1" extrusionOk="0">
                  <a:moveTo>
                    <a:pt x="20651" y="6610"/>
                  </a:moveTo>
                  <a:cubicBezTo>
                    <a:pt x="18172" y="4901"/>
                    <a:pt x="15693" y="3191"/>
                    <a:pt x="12684" y="1948"/>
                  </a:cubicBezTo>
                  <a:cubicBezTo>
                    <a:pt x="9674" y="705"/>
                    <a:pt x="6133" y="-72"/>
                    <a:pt x="3831" y="6"/>
                  </a:cubicBezTo>
                  <a:cubicBezTo>
                    <a:pt x="1529" y="83"/>
                    <a:pt x="467" y="1016"/>
                    <a:pt x="113" y="2104"/>
                  </a:cubicBezTo>
                  <a:cubicBezTo>
                    <a:pt x="-241" y="3191"/>
                    <a:pt x="113" y="4434"/>
                    <a:pt x="2946" y="5289"/>
                  </a:cubicBezTo>
                  <a:cubicBezTo>
                    <a:pt x="5779" y="6144"/>
                    <a:pt x="11090" y="6610"/>
                    <a:pt x="14631" y="6455"/>
                  </a:cubicBezTo>
                  <a:cubicBezTo>
                    <a:pt x="18172" y="6299"/>
                    <a:pt x="19943" y="5522"/>
                    <a:pt x="20651" y="6066"/>
                  </a:cubicBezTo>
                  <a:cubicBezTo>
                    <a:pt x="21359" y="6610"/>
                    <a:pt x="21005" y="8475"/>
                    <a:pt x="20651" y="11272"/>
                  </a:cubicBezTo>
                  <a:cubicBezTo>
                    <a:pt x="20297" y="14069"/>
                    <a:pt x="19943" y="17799"/>
                    <a:pt x="19589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3399967" y="7663379"/>
              <a:ext cx="103120" cy="280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359" fill="norm" stroke="1" extrusionOk="0">
                  <a:moveTo>
                    <a:pt x="17350" y="9269"/>
                  </a:moveTo>
                  <a:cubicBezTo>
                    <a:pt x="17782" y="7496"/>
                    <a:pt x="18214" y="5723"/>
                    <a:pt x="18646" y="4192"/>
                  </a:cubicBezTo>
                  <a:cubicBezTo>
                    <a:pt x="19078" y="2660"/>
                    <a:pt x="19510" y="1371"/>
                    <a:pt x="17998" y="646"/>
                  </a:cubicBezTo>
                  <a:cubicBezTo>
                    <a:pt x="16486" y="-80"/>
                    <a:pt x="13030" y="-241"/>
                    <a:pt x="9790" y="404"/>
                  </a:cubicBezTo>
                  <a:cubicBezTo>
                    <a:pt x="6550" y="1049"/>
                    <a:pt x="3526" y="2499"/>
                    <a:pt x="1798" y="3628"/>
                  </a:cubicBezTo>
                  <a:cubicBezTo>
                    <a:pt x="70" y="4756"/>
                    <a:pt x="-362" y="5562"/>
                    <a:pt x="286" y="6207"/>
                  </a:cubicBezTo>
                  <a:cubicBezTo>
                    <a:pt x="934" y="6852"/>
                    <a:pt x="2662" y="7335"/>
                    <a:pt x="4606" y="7416"/>
                  </a:cubicBezTo>
                  <a:cubicBezTo>
                    <a:pt x="6550" y="7496"/>
                    <a:pt x="8710" y="7174"/>
                    <a:pt x="11518" y="6610"/>
                  </a:cubicBezTo>
                  <a:cubicBezTo>
                    <a:pt x="14326" y="6046"/>
                    <a:pt x="17782" y="5240"/>
                    <a:pt x="19510" y="5320"/>
                  </a:cubicBezTo>
                  <a:cubicBezTo>
                    <a:pt x="21238" y="5401"/>
                    <a:pt x="21238" y="6368"/>
                    <a:pt x="20806" y="8705"/>
                  </a:cubicBezTo>
                  <a:cubicBezTo>
                    <a:pt x="20374" y="11043"/>
                    <a:pt x="19510" y="14750"/>
                    <a:pt x="19294" y="17087"/>
                  </a:cubicBezTo>
                  <a:cubicBezTo>
                    <a:pt x="19078" y="19425"/>
                    <a:pt x="19510" y="20392"/>
                    <a:pt x="19942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3637377" y="7769722"/>
              <a:ext cx="1905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800" y="12302"/>
                    <a:pt x="9600" y="4448"/>
                    <a:pt x="13200" y="1502"/>
                  </a:cubicBezTo>
                  <a:cubicBezTo>
                    <a:pt x="16800" y="-1443"/>
                    <a:pt x="192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3745327" y="7683500"/>
              <a:ext cx="190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643"/>
                    <a:pt x="9600" y="11286"/>
                    <a:pt x="13200" y="14886"/>
                  </a:cubicBezTo>
                  <a:cubicBezTo>
                    <a:pt x="16800" y="18486"/>
                    <a:pt x="19200" y="200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3981723" y="7575110"/>
              <a:ext cx="106080" cy="311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340" fill="norm" stroke="1" extrusionOk="0">
                  <a:moveTo>
                    <a:pt x="17499" y="6119"/>
                  </a:moveTo>
                  <a:cubicBezTo>
                    <a:pt x="18346" y="5394"/>
                    <a:pt x="19193" y="4669"/>
                    <a:pt x="18558" y="3654"/>
                  </a:cubicBezTo>
                  <a:cubicBezTo>
                    <a:pt x="17923" y="2639"/>
                    <a:pt x="15805" y="1335"/>
                    <a:pt x="13687" y="610"/>
                  </a:cubicBezTo>
                  <a:cubicBezTo>
                    <a:pt x="11570" y="-115"/>
                    <a:pt x="9452" y="-260"/>
                    <a:pt x="7123" y="537"/>
                  </a:cubicBezTo>
                  <a:cubicBezTo>
                    <a:pt x="4793" y="1335"/>
                    <a:pt x="2252" y="3074"/>
                    <a:pt x="982" y="4306"/>
                  </a:cubicBezTo>
                  <a:cubicBezTo>
                    <a:pt x="-289" y="5539"/>
                    <a:pt x="-289" y="6263"/>
                    <a:pt x="770" y="6771"/>
                  </a:cubicBezTo>
                  <a:cubicBezTo>
                    <a:pt x="1829" y="7278"/>
                    <a:pt x="3946" y="7568"/>
                    <a:pt x="6064" y="7568"/>
                  </a:cubicBezTo>
                  <a:cubicBezTo>
                    <a:pt x="8182" y="7568"/>
                    <a:pt x="10299" y="7278"/>
                    <a:pt x="12205" y="6408"/>
                  </a:cubicBezTo>
                  <a:cubicBezTo>
                    <a:pt x="14111" y="5539"/>
                    <a:pt x="15805" y="4089"/>
                    <a:pt x="17287" y="2857"/>
                  </a:cubicBezTo>
                  <a:cubicBezTo>
                    <a:pt x="18770" y="1625"/>
                    <a:pt x="20040" y="610"/>
                    <a:pt x="20676" y="537"/>
                  </a:cubicBezTo>
                  <a:cubicBezTo>
                    <a:pt x="21311" y="465"/>
                    <a:pt x="21311" y="1335"/>
                    <a:pt x="21099" y="4089"/>
                  </a:cubicBezTo>
                  <a:cubicBezTo>
                    <a:pt x="20887" y="6843"/>
                    <a:pt x="20464" y="11482"/>
                    <a:pt x="20252" y="14672"/>
                  </a:cubicBezTo>
                  <a:cubicBezTo>
                    <a:pt x="20040" y="17861"/>
                    <a:pt x="20040" y="19600"/>
                    <a:pt x="20040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4196177" y="7761401"/>
              <a:ext cx="317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1440" y="11153"/>
                    <a:pt x="2880" y="2153"/>
                    <a:pt x="6480" y="353"/>
                  </a:cubicBezTo>
                  <a:cubicBezTo>
                    <a:pt x="10080" y="-1447"/>
                    <a:pt x="1584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4325065" y="7545517"/>
              <a:ext cx="112413" cy="347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94" fill="norm" stroke="1" extrusionOk="0">
                  <a:moveTo>
                    <a:pt x="21243" y="4607"/>
                  </a:moveTo>
                  <a:cubicBezTo>
                    <a:pt x="20443" y="3298"/>
                    <a:pt x="19643" y="1989"/>
                    <a:pt x="18243" y="1138"/>
                  </a:cubicBezTo>
                  <a:cubicBezTo>
                    <a:pt x="16843" y="287"/>
                    <a:pt x="14843" y="-106"/>
                    <a:pt x="11643" y="25"/>
                  </a:cubicBezTo>
                  <a:cubicBezTo>
                    <a:pt x="8443" y="156"/>
                    <a:pt x="4043" y="810"/>
                    <a:pt x="1843" y="1858"/>
                  </a:cubicBezTo>
                  <a:cubicBezTo>
                    <a:pt x="-357" y="2905"/>
                    <a:pt x="-357" y="4345"/>
                    <a:pt x="643" y="5327"/>
                  </a:cubicBezTo>
                  <a:cubicBezTo>
                    <a:pt x="1643" y="6309"/>
                    <a:pt x="3643" y="6832"/>
                    <a:pt x="6843" y="6767"/>
                  </a:cubicBezTo>
                  <a:cubicBezTo>
                    <a:pt x="10043" y="6701"/>
                    <a:pt x="14443" y="6047"/>
                    <a:pt x="17043" y="5327"/>
                  </a:cubicBezTo>
                  <a:cubicBezTo>
                    <a:pt x="19643" y="4607"/>
                    <a:pt x="20443" y="3821"/>
                    <a:pt x="20443" y="4018"/>
                  </a:cubicBezTo>
                  <a:cubicBezTo>
                    <a:pt x="20443" y="4214"/>
                    <a:pt x="19643" y="5392"/>
                    <a:pt x="18643" y="7814"/>
                  </a:cubicBezTo>
                  <a:cubicBezTo>
                    <a:pt x="17643" y="10236"/>
                    <a:pt x="16443" y="13901"/>
                    <a:pt x="15443" y="16389"/>
                  </a:cubicBezTo>
                  <a:cubicBezTo>
                    <a:pt x="14443" y="18876"/>
                    <a:pt x="13643" y="20185"/>
                    <a:pt x="12843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4531376" y="7588891"/>
              <a:ext cx="107840" cy="304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9" h="21555" fill="norm" stroke="1" extrusionOk="0">
                  <a:moveTo>
                    <a:pt x="17055" y="5805"/>
                  </a:moveTo>
                  <a:cubicBezTo>
                    <a:pt x="17055" y="4305"/>
                    <a:pt x="17055" y="2805"/>
                    <a:pt x="16255" y="1830"/>
                  </a:cubicBezTo>
                  <a:cubicBezTo>
                    <a:pt x="15455" y="855"/>
                    <a:pt x="13855" y="405"/>
                    <a:pt x="12055" y="180"/>
                  </a:cubicBezTo>
                  <a:cubicBezTo>
                    <a:pt x="10255" y="-45"/>
                    <a:pt x="8255" y="-45"/>
                    <a:pt x="6255" y="105"/>
                  </a:cubicBezTo>
                  <a:cubicBezTo>
                    <a:pt x="4255" y="255"/>
                    <a:pt x="2255" y="555"/>
                    <a:pt x="1055" y="1080"/>
                  </a:cubicBezTo>
                  <a:cubicBezTo>
                    <a:pt x="-145" y="1605"/>
                    <a:pt x="-545" y="2355"/>
                    <a:pt x="1055" y="2880"/>
                  </a:cubicBezTo>
                  <a:cubicBezTo>
                    <a:pt x="2655" y="3405"/>
                    <a:pt x="6255" y="3705"/>
                    <a:pt x="10055" y="3330"/>
                  </a:cubicBezTo>
                  <a:cubicBezTo>
                    <a:pt x="13855" y="2955"/>
                    <a:pt x="17855" y="1905"/>
                    <a:pt x="19455" y="1980"/>
                  </a:cubicBezTo>
                  <a:cubicBezTo>
                    <a:pt x="21055" y="2055"/>
                    <a:pt x="20255" y="3255"/>
                    <a:pt x="19455" y="5655"/>
                  </a:cubicBezTo>
                  <a:cubicBezTo>
                    <a:pt x="18655" y="8055"/>
                    <a:pt x="17855" y="11655"/>
                    <a:pt x="17855" y="14505"/>
                  </a:cubicBezTo>
                  <a:cubicBezTo>
                    <a:pt x="17855" y="17355"/>
                    <a:pt x="18655" y="19455"/>
                    <a:pt x="19455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5114493" y="7342892"/>
              <a:ext cx="218335" cy="92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080" fill="norm" stroke="1" extrusionOk="0">
                  <a:moveTo>
                    <a:pt x="2108" y="21080"/>
                  </a:moveTo>
                  <a:cubicBezTo>
                    <a:pt x="1277" y="19640"/>
                    <a:pt x="446" y="18200"/>
                    <a:pt x="135" y="16280"/>
                  </a:cubicBezTo>
                  <a:cubicBezTo>
                    <a:pt x="-177" y="14360"/>
                    <a:pt x="31" y="11960"/>
                    <a:pt x="965" y="9080"/>
                  </a:cubicBezTo>
                  <a:cubicBezTo>
                    <a:pt x="1900" y="6200"/>
                    <a:pt x="3561" y="2840"/>
                    <a:pt x="5015" y="1160"/>
                  </a:cubicBezTo>
                  <a:cubicBezTo>
                    <a:pt x="6469" y="-520"/>
                    <a:pt x="7715" y="-520"/>
                    <a:pt x="8858" y="2120"/>
                  </a:cubicBezTo>
                  <a:cubicBezTo>
                    <a:pt x="10000" y="4760"/>
                    <a:pt x="11038" y="10040"/>
                    <a:pt x="11973" y="13400"/>
                  </a:cubicBezTo>
                  <a:cubicBezTo>
                    <a:pt x="12908" y="16760"/>
                    <a:pt x="13738" y="18200"/>
                    <a:pt x="15088" y="17240"/>
                  </a:cubicBezTo>
                  <a:cubicBezTo>
                    <a:pt x="16438" y="16280"/>
                    <a:pt x="18308" y="12920"/>
                    <a:pt x="19450" y="10040"/>
                  </a:cubicBezTo>
                  <a:cubicBezTo>
                    <a:pt x="20592" y="7160"/>
                    <a:pt x="21008" y="4760"/>
                    <a:pt x="21423" y="2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5158966" y="7512050"/>
              <a:ext cx="243712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4123" y="18514"/>
                  </a:moveTo>
                  <a:cubicBezTo>
                    <a:pt x="3378" y="20057"/>
                    <a:pt x="2633" y="21600"/>
                    <a:pt x="1888" y="21600"/>
                  </a:cubicBezTo>
                  <a:cubicBezTo>
                    <a:pt x="1143" y="21600"/>
                    <a:pt x="399" y="20057"/>
                    <a:pt x="119" y="17743"/>
                  </a:cubicBezTo>
                  <a:cubicBezTo>
                    <a:pt x="-160" y="15429"/>
                    <a:pt x="26" y="12343"/>
                    <a:pt x="957" y="9257"/>
                  </a:cubicBezTo>
                  <a:cubicBezTo>
                    <a:pt x="1888" y="6171"/>
                    <a:pt x="3564" y="3086"/>
                    <a:pt x="5706" y="3600"/>
                  </a:cubicBezTo>
                  <a:cubicBezTo>
                    <a:pt x="7847" y="4114"/>
                    <a:pt x="10454" y="8229"/>
                    <a:pt x="12037" y="11571"/>
                  </a:cubicBezTo>
                  <a:cubicBezTo>
                    <a:pt x="13619" y="14914"/>
                    <a:pt x="14178" y="17486"/>
                    <a:pt x="14923" y="18514"/>
                  </a:cubicBezTo>
                  <a:cubicBezTo>
                    <a:pt x="15668" y="19543"/>
                    <a:pt x="16599" y="19029"/>
                    <a:pt x="17716" y="15686"/>
                  </a:cubicBezTo>
                  <a:cubicBezTo>
                    <a:pt x="18833" y="12343"/>
                    <a:pt x="20137" y="6171"/>
                    <a:pt x="214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5853527" y="7078133"/>
              <a:ext cx="63501" cy="31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524"/>
                  </a:moveTo>
                  <a:cubicBezTo>
                    <a:pt x="0" y="3795"/>
                    <a:pt x="0" y="3065"/>
                    <a:pt x="1800" y="2116"/>
                  </a:cubicBezTo>
                  <a:cubicBezTo>
                    <a:pt x="3600" y="1168"/>
                    <a:pt x="7200" y="0"/>
                    <a:pt x="9720" y="0"/>
                  </a:cubicBezTo>
                  <a:cubicBezTo>
                    <a:pt x="12240" y="0"/>
                    <a:pt x="13680" y="1168"/>
                    <a:pt x="15120" y="3795"/>
                  </a:cubicBezTo>
                  <a:cubicBezTo>
                    <a:pt x="16560" y="6422"/>
                    <a:pt x="18000" y="10508"/>
                    <a:pt x="19080" y="13719"/>
                  </a:cubicBezTo>
                  <a:cubicBezTo>
                    <a:pt x="20160" y="16930"/>
                    <a:pt x="20880" y="192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5694777" y="7493641"/>
              <a:ext cx="698501" cy="50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21327"/>
                  </a:moveTo>
                  <a:cubicBezTo>
                    <a:pt x="1833" y="16827"/>
                    <a:pt x="3665" y="12327"/>
                    <a:pt x="5793" y="8727"/>
                  </a:cubicBezTo>
                  <a:cubicBezTo>
                    <a:pt x="7920" y="5127"/>
                    <a:pt x="10342" y="2427"/>
                    <a:pt x="12862" y="1077"/>
                  </a:cubicBezTo>
                  <a:cubicBezTo>
                    <a:pt x="15382" y="-273"/>
                    <a:pt x="18000" y="-273"/>
                    <a:pt x="19473" y="627"/>
                  </a:cubicBezTo>
                  <a:cubicBezTo>
                    <a:pt x="20945" y="1527"/>
                    <a:pt x="21273" y="3327"/>
                    <a:pt x="21600" y="5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5707477" y="7698516"/>
              <a:ext cx="25401" cy="251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0" y="1411"/>
                  </a:moveTo>
                  <a:cubicBezTo>
                    <a:pt x="1800" y="519"/>
                    <a:pt x="3600" y="-374"/>
                    <a:pt x="5400" y="162"/>
                  </a:cubicBezTo>
                  <a:cubicBezTo>
                    <a:pt x="7200" y="697"/>
                    <a:pt x="9000" y="2661"/>
                    <a:pt x="11700" y="6409"/>
                  </a:cubicBezTo>
                  <a:cubicBezTo>
                    <a:pt x="14400" y="10158"/>
                    <a:pt x="18000" y="15692"/>
                    <a:pt x="21600" y="21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5809077" y="7797800"/>
              <a:ext cx="1587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6457"/>
                    <a:pt x="11520" y="11314"/>
                    <a:pt x="15120" y="7714"/>
                  </a:cubicBezTo>
                  <a:cubicBezTo>
                    <a:pt x="18720" y="4114"/>
                    <a:pt x="2016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5911206" y="7721600"/>
              <a:ext cx="12172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5929"/>
                    <a:pt x="6300" y="11859"/>
                    <a:pt x="2700" y="15353"/>
                  </a:cubicBezTo>
                  <a:cubicBezTo>
                    <a:pt x="-900" y="18847"/>
                    <a:pt x="-900" y="19906"/>
                    <a:pt x="2700" y="20541"/>
                  </a:cubicBezTo>
                  <a:cubicBezTo>
                    <a:pt x="6300" y="21176"/>
                    <a:pt x="13500" y="21388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6069427" y="7727950"/>
              <a:ext cx="127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6145639" y="7753350"/>
              <a:ext cx="147521" cy="146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0998" fill="norm" stroke="1" extrusionOk="0">
                  <a:moveTo>
                    <a:pt x="9763" y="4563"/>
                  </a:moveTo>
                  <a:cubicBezTo>
                    <a:pt x="8284" y="4259"/>
                    <a:pt x="6804" y="3955"/>
                    <a:pt x="5177" y="5172"/>
                  </a:cubicBezTo>
                  <a:cubicBezTo>
                    <a:pt x="3549" y="6389"/>
                    <a:pt x="1774" y="9127"/>
                    <a:pt x="739" y="11713"/>
                  </a:cubicBezTo>
                  <a:cubicBezTo>
                    <a:pt x="-297" y="14299"/>
                    <a:pt x="-593" y="16732"/>
                    <a:pt x="2218" y="18558"/>
                  </a:cubicBezTo>
                  <a:cubicBezTo>
                    <a:pt x="5029" y="20383"/>
                    <a:pt x="10947" y="21600"/>
                    <a:pt x="14941" y="20687"/>
                  </a:cubicBezTo>
                  <a:cubicBezTo>
                    <a:pt x="18936" y="19775"/>
                    <a:pt x="21007" y="16732"/>
                    <a:pt x="20563" y="13082"/>
                  </a:cubicBezTo>
                  <a:cubicBezTo>
                    <a:pt x="20119" y="9431"/>
                    <a:pt x="17160" y="5172"/>
                    <a:pt x="14793" y="2890"/>
                  </a:cubicBezTo>
                  <a:cubicBezTo>
                    <a:pt x="12426" y="608"/>
                    <a:pt x="10651" y="304"/>
                    <a:pt x="88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6761577" y="7531100"/>
              <a:ext cx="1714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67" y="0"/>
                    <a:pt x="11733" y="0"/>
                    <a:pt x="15333" y="3600"/>
                  </a:cubicBezTo>
                  <a:cubicBezTo>
                    <a:pt x="18933" y="7200"/>
                    <a:pt x="20267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6755227" y="7639050"/>
              <a:ext cx="165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7521460" y="7258050"/>
              <a:ext cx="21168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737"/>
                    <a:pt x="0" y="9474"/>
                    <a:pt x="0" y="13074"/>
                  </a:cubicBezTo>
                  <a:cubicBezTo>
                    <a:pt x="0" y="16674"/>
                    <a:pt x="10800" y="191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7377527" y="7548033"/>
              <a:ext cx="349251" cy="4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8" y="15709"/>
                    <a:pt x="5236" y="9818"/>
                    <a:pt x="8509" y="5891"/>
                  </a:cubicBezTo>
                  <a:cubicBezTo>
                    <a:pt x="11782" y="1964"/>
                    <a:pt x="15709" y="0"/>
                    <a:pt x="18000" y="0"/>
                  </a:cubicBezTo>
                  <a:cubicBezTo>
                    <a:pt x="20291" y="0"/>
                    <a:pt x="20945" y="1964"/>
                    <a:pt x="21600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7447377" y="7734300"/>
              <a:ext cx="190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7574377" y="7696200"/>
              <a:ext cx="63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00"/>
                    <a:pt x="0" y="9600"/>
                    <a:pt x="3600" y="13200"/>
                  </a:cubicBezTo>
                  <a:cubicBezTo>
                    <a:pt x="7200" y="16800"/>
                    <a:pt x="144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3770031" y="2378987"/>
              <a:ext cx="1277765" cy="865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36" fill="norm" stroke="1" extrusionOk="0">
                  <a:moveTo>
                    <a:pt x="12908" y="1953"/>
                  </a:moveTo>
                  <a:cubicBezTo>
                    <a:pt x="12943" y="1690"/>
                    <a:pt x="12979" y="1426"/>
                    <a:pt x="13014" y="1136"/>
                  </a:cubicBezTo>
                  <a:cubicBezTo>
                    <a:pt x="13050" y="847"/>
                    <a:pt x="13085" y="531"/>
                    <a:pt x="13014" y="346"/>
                  </a:cubicBezTo>
                  <a:cubicBezTo>
                    <a:pt x="12943" y="162"/>
                    <a:pt x="12766" y="109"/>
                    <a:pt x="12037" y="56"/>
                  </a:cubicBezTo>
                  <a:cubicBezTo>
                    <a:pt x="11309" y="4"/>
                    <a:pt x="10030" y="-49"/>
                    <a:pt x="8875" y="83"/>
                  </a:cubicBezTo>
                  <a:cubicBezTo>
                    <a:pt x="7721" y="214"/>
                    <a:pt x="6691" y="531"/>
                    <a:pt x="5714" y="1110"/>
                  </a:cubicBezTo>
                  <a:cubicBezTo>
                    <a:pt x="4737" y="1690"/>
                    <a:pt x="3813" y="2532"/>
                    <a:pt x="3067" y="3481"/>
                  </a:cubicBezTo>
                  <a:cubicBezTo>
                    <a:pt x="2321" y="4429"/>
                    <a:pt x="1752" y="5483"/>
                    <a:pt x="1344" y="6852"/>
                  </a:cubicBezTo>
                  <a:cubicBezTo>
                    <a:pt x="935" y="8222"/>
                    <a:pt x="687" y="9908"/>
                    <a:pt x="669" y="11515"/>
                  </a:cubicBezTo>
                  <a:cubicBezTo>
                    <a:pt x="651" y="13122"/>
                    <a:pt x="864" y="14650"/>
                    <a:pt x="1166" y="15888"/>
                  </a:cubicBezTo>
                  <a:cubicBezTo>
                    <a:pt x="1468" y="17126"/>
                    <a:pt x="1859" y="18074"/>
                    <a:pt x="2427" y="18838"/>
                  </a:cubicBezTo>
                  <a:cubicBezTo>
                    <a:pt x="2996" y="19602"/>
                    <a:pt x="3742" y="20181"/>
                    <a:pt x="4666" y="20576"/>
                  </a:cubicBezTo>
                  <a:cubicBezTo>
                    <a:pt x="5589" y="20971"/>
                    <a:pt x="6691" y="21182"/>
                    <a:pt x="7810" y="21314"/>
                  </a:cubicBezTo>
                  <a:cubicBezTo>
                    <a:pt x="8929" y="21446"/>
                    <a:pt x="10066" y="21498"/>
                    <a:pt x="11185" y="21525"/>
                  </a:cubicBezTo>
                  <a:cubicBezTo>
                    <a:pt x="12304" y="21551"/>
                    <a:pt x="13405" y="21551"/>
                    <a:pt x="14453" y="21314"/>
                  </a:cubicBezTo>
                  <a:cubicBezTo>
                    <a:pt x="15501" y="21077"/>
                    <a:pt x="16496" y="20603"/>
                    <a:pt x="17384" y="20050"/>
                  </a:cubicBezTo>
                  <a:cubicBezTo>
                    <a:pt x="18272" y="19496"/>
                    <a:pt x="19054" y="18864"/>
                    <a:pt x="19675" y="17863"/>
                  </a:cubicBezTo>
                  <a:cubicBezTo>
                    <a:pt x="20297" y="16862"/>
                    <a:pt x="20759" y="15492"/>
                    <a:pt x="21008" y="14044"/>
                  </a:cubicBezTo>
                  <a:cubicBezTo>
                    <a:pt x="21256" y="12595"/>
                    <a:pt x="21292" y="11067"/>
                    <a:pt x="21150" y="9671"/>
                  </a:cubicBezTo>
                  <a:cubicBezTo>
                    <a:pt x="21008" y="8275"/>
                    <a:pt x="20688" y="7011"/>
                    <a:pt x="20208" y="5851"/>
                  </a:cubicBezTo>
                  <a:cubicBezTo>
                    <a:pt x="19729" y="4692"/>
                    <a:pt x="19089" y="3639"/>
                    <a:pt x="18308" y="2796"/>
                  </a:cubicBezTo>
                  <a:cubicBezTo>
                    <a:pt x="17526" y="1953"/>
                    <a:pt x="16602" y="1321"/>
                    <a:pt x="15519" y="952"/>
                  </a:cubicBezTo>
                  <a:cubicBezTo>
                    <a:pt x="14435" y="583"/>
                    <a:pt x="13192" y="478"/>
                    <a:pt x="11966" y="531"/>
                  </a:cubicBezTo>
                  <a:cubicBezTo>
                    <a:pt x="10741" y="583"/>
                    <a:pt x="9533" y="794"/>
                    <a:pt x="8236" y="1189"/>
                  </a:cubicBezTo>
                  <a:cubicBezTo>
                    <a:pt x="6939" y="1584"/>
                    <a:pt x="5554" y="2164"/>
                    <a:pt x="4541" y="2743"/>
                  </a:cubicBezTo>
                  <a:cubicBezTo>
                    <a:pt x="3529" y="3323"/>
                    <a:pt x="2889" y="3902"/>
                    <a:pt x="2214" y="4877"/>
                  </a:cubicBezTo>
                  <a:cubicBezTo>
                    <a:pt x="1539" y="5851"/>
                    <a:pt x="829" y="7221"/>
                    <a:pt x="420" y="8486"/>
                  </a:cubicBezTo>
                  <a:cubicBezTo>
                    <a:pt x="12" y="9750"/>
                    <a:pt x="-95" y="10909"/>
                    <a:pt x="83" y="12094"/>
                  </a:cubicBezTo>
                  <a:cubicBezTo>
                    <a:pt x="260" y="13280"/>
                    <a:pt x="722" y="14491"/>
                    <a:pt x="1344" y="15703"/>
                  </a:cubicBezTo>
                  <a:cubicBezTo>
                    <a:pt x="1966" y="16915"/>
                    <a:pt x="2747" y="18127"/>
                    <a:pt x="3618" y="18970"/>
                  </a:cubicBezTo>
                  <a:cubicBezTo>
                    <a:pt x="4488" y="19812"/>
                    <a:pt x="5447" y="20287"/>
                    <a:pt x="6477" y="20682"/>
                  </a:cubicBezTo>
                  <a:cubicBezTo>
                    <a:pt x="7508" y="21077"/>
                    <a:pt x="8609" y="21393"/>
                    <a:pt x="9675" y="21446"/>
                  </a:cubicBezTo>
                  <a:cubicBezTo>
                    <a:pt x="10741" y="21498"/>
                    <a:pt x="11771" y="21288"/>
                    <a:pt x="12766" y="20945"/>
                  </a:cubicBezTo>
                  <a:cubicBezTo>
                    <a:pt x="13760" y="20603"/>
                    <a:pt x="14719" y="20129"/>
                    <a:pt x="15785" y="19470"/>
                  </a:cubicBezTo>
                  <a:cubicBezTo>
                    <a:pt x="16851" y="18811"/>
                    <a:pt x="18023" y="17969"/>
                    <a:pt x="18912" y="17126"/>
                  </a:cubicBezTo>
                  <a:cubicBezTo>
                    <a:pt x="19800" y="16283"/>
                    <a:pt x="20404" y="15440"/>
                    <a:pt x="20830" y="14307"/>
                  </a:cubicBezTo>
                  <a:cubicBezTo>
                    <a:pt x="21256" y="13174"/>
                    <a:pt x="21505" y="11752"/>
                    <a:pt x="21434" y="10277"/>
                  </a:cubicBezTo>
                  <a:cubicBezTo>
                    <a:pt x="21363" y="8802"/>
                    <a:pt x="20972" y="7274"/>
                    <a:pt x="20279" y="5957"/>
                  </a:cubicBezTo>
                  <a:cubicBezTo>
                    <a:pt x="19587" y="4640"/>
                    <a:pt x="18592" y="3533"/>
                    <a:pt x="17419" y="2770"/>
                  </a:cubicBezTo>
                  <a:cubicBezTo>
                    <a:pt x="16247" y="2006"/>
                    <a:pt x="14897" y="1584"/>
                    <a:pt x="13529" y="1373"/>
                  </a:cubicBezTo>
                  <a:cubicBezTo>
                    <a:pt x="12162" y="1163"/>
                    <a:pt x="10776" y="1163"/>
                    <a:pt x="9817" y="1268"/>
                  </a:cubicBezTo>
                  <a:cubicBezTo>
                    <a:pt x="8858" y="1373"/>
                    <a:pt x="8325" y="1584"/>
                    <a:pt x="7792" y="1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1835870" y="4472324"/>
              <a:ext cx="229154" cy="59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0923" fill="norm" stroke="1" extrusionOk="0">
                  <a:moveTo>
                    <a:pt x="3359" y="19433"/>
                  </a:moveTo>
                  <a:cubicBezTo>
                    <a:pt x="1788" y="20178"/>
                    <a:pt x="217" y="20923"/>
                    <a:pt x="20" y="20923"/>
                  </a:cubicBezTo>
                  <a:cubicBezTo>
                    <a:pt x="-176" y="20923"/>
                    <a:pt x="1002" y="20178"/>
                    <a:pt x="4340" y="16454"/>
                  </a:cubicBezTo>
                  <a:cubicBezTo>
                    <a:pt x="7679" y="12730"/>
                    <a:pt x="13177" y="6026"/>
                    <a:pt x="16515" y="2675"/>
                  </a:cubicBezTo>
                  <a:cubicBezTo>
                    <a:pt x="19853" y="-677"/>
                    <a:pt x="21031" y="-677"/>
                    <a:pt x="21228" y="1557"/>
                  </a:cubicBezTo>
                  <a:cubicBezTo>
                    <a:pt x="21424" y="3792"/>
                    <a:pt x="20639" y="8261"/>
                    <a:pt x="19853" y="12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1902698" y="4521200"/>
              <a:ext cx="18528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7495" y="11782"/>
                  </a:moveTo>
                  <a:cubicBezTo>
                    <a:pt x="6022" y="13745"/>
                    <a:pt x="4550" y="15709"/>
                    <a:pt x="3077" y="17673"/>
                  </a:cubicBezTo>
                  <a:cubicBezTo>
                    <a:pt x="1604" y="19636"/>
                    <a:pt x="131" y="21600"/>
                    <a:pt x="9" y="21600"/>
                  </a:cubicBezTo>
                  <a:cubicBezTo>
                    <a:pt x="-114" y="21600"/>
                    <a:pt x="1113" y="19636"/>
                    <a:pt x="4918" y="15709"/>
                  </a:cubicBezTo>
                  <a:cubicBezTo>
                    <a:pt x="8722" y="11782"/>
                    <a:pt x="15104" y="5891"/>
                    <a:pt x="214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2418177" y="4521200"/>
              <a:ext cx="2349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27" y="14954"/>
                    <a:pt x="12454" y="8308"/>
                    <a:pt x="16054" y="4708"/>
                  </a:cubicBezTo>
                  <a:cubicBezTo>
                    <a:pt x="19654" y="1108"/>
                    <a:pt x="20627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2494377" y="4635500"/>
              <a:ext cx="1968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74" y="14400"/>
                    <a:pt x="11148" y="7200"/>
                    <a:pt x="14748" y="3600"/>
                  </a:cubicBezTo>
                  <a:cubicBezTo>
                    <a:pt x="18348" y="0"/>
                    <a:pt x="1997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1971825" y="4806690"/>
              <a:ext cx="78053" cy="273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454" fill="norm" stroke="1" extrusionOk="0">
                  <a:moveTo>
                    <a:pt x="3908" y="2512"/>
                  </a:moveTo>
                  <a:cubicBezTo>
                    <a:pt x="2772" y="1349"/>
                    <a:pt x="1635" y="186"/>
                    <a:pt x="782" y="20"/>
                  </a:cubicBezTo>
                  <a:cubicBezTo>
                    <a:pt x="-71" y="-146"/>
                    <a:pt x="-639" y="685"/>
                    <a:pt x="1350" y="3260"/>
                  </a:cubicBezTo>
                  <a:cubicBezTo>
                    <a:pt x="3340" y="5836"/>
                    <a:pt x="7887" y="10156"/>
                    <a:pt x="11582" y="13479"/>
                  </a:cubicBezTo>
                  <a:cubicBezTo>
                    <a:pt x="15277" y="16802"/>
                    <a:pt x="18119" y="19128"/>
                    <a:pt x="20961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1986377" y="5048249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2043527" y="5003800"/>
              <a:ext cx="1079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4950"/>
                    <a:pt x="8894" y="9900"/>
                    <a:pt x="5294" y="13500"/>
                  </a:cubicBezTo>
                  <a:cubicBezTo>
                    <a:pt x="1694" y="17100"/>
                    <a:pt x="847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1923671" y="5228176"/>
              <a:ext cx="189707" cy="291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126" fill="norm" stroke="1" extrusionOk="0">
                  <a:moveTo>
                    <a:pt x="12870" y="2144"/>
                  </a:moveTo>
                  <a:cubicBezTo>
                    <a:pt x="12630" y="1378"/>
                    <a:pt x="12390" y="612"/>
                    <a:pt x="11670" y="229"/>
                  </a:cubicBezTo>
                  <a:cubicBezTo>
                    <a:pt x="10950" y="-154"/>
                    <a:pt x="9750" y="-154"/>
                    <a:pt x="8070" y="995"/>
                  </a:cubicBezTo>
                  <a:cubicBezTo>
                    <a:pt x="6390" y="2144"/>
                    <a:pt x="4230" y="4442"/>
                    <a:pt x="2790" y="7199"/>
                  </a:cubicBezTo>
                  <a:cubicBezTo>
                    <a:pt x="1350" y="9957"/>
                    <a:pt x="630" y="13174"/>
                    <a:pt x="270" y="15165"/>
                  </a:cubicBezTo>
                  <a:cubicBezTo>
                    <a:pt x="-90" y="17157"/>
                    <a:pt x="-90" y="17923"/>
                    <a:pt x="270" y="18612"/>
                  </a:cubicBezTo>
                  <a:cubicBezTo>
                    <a:pt x="630" y="19301"/>
                    <a:pt x="1350" y="19914"/>
                    <a:pt x="3030" y="20450"/>
                  </a:cubicBezTo>
                  <a:cubicBezTo>
                    <a:pt x="4710" y="20986"/>
                    <a:pt x="7350" y="21446"/>
                    <a:pt x="10590" y="20833"/>
                  </a:cubicBezTo>
                  <a:cubicBezTo>
                    <a:pt x="13830" y="20220"/>
                    <a:pt x="17670" y="18535"/>
                    <a:pt x="21510" y="16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1992727" y="5397500"/>
              <a:ext cx="1333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2195927" y="5410200"/>
              <a:ext cx="190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00"/>
                    <a:pt x="0" y="11200"/>
                    <a:pt x="3600" y="14800"/>
                  </a:cubicBezTo>
                  <a:cubicBezTo>
                    <a:pt x="7200" y="18400"/>
                    <a:pt x="1440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2208627" y="5334000"/>
              <a:ext cx="31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2589627" y="4781550"/>
              <a:ext cx="1651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3349"/>
                    <a:pt x="6646" y="6698"/>
                    <a:pt x="10246" y="10298"/>
                  </a:cubicBezTo>
                  <a:cubicBezTo>
                    <a:pt x="13846" y="13898"/>
                    <a:pt x="17723" y="177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2672177" y="5010149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2791022" y="4927600"/>
              <a:ext cx="58956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600" fill="norm" stroke="1" extrusionOk="0">
                  <a:moveTo>
                    <a:pt x="20746" y="0"/>
                  </a:moveTo>
                  <a:cubicBezTo>
                    <a:pt x="13298" y="4800"/>
                    <a:pt x="5849" y="9600"/>
                    <a:pt x="2498" y="13200"/>
                  </a:cubicBezTo>
                  <a:cubicBezTo>
                    <a:pt x="-854" y="16800"/>
                    <a:pt x="-109" y="19200"/>
                    <a:pt x="6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2869027" y="5028095"/>
              <a:ext cx="184151" cy="369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21541"/>
                  </a:moveTo>
                  <a:cubicBezTo>
                    <a:pt x="248" y="18579"/>
                    <a:pt x="497" y="15616"/>
                    <a:pt x="1241" y="12346"/>
                  </a:cubicBezTo>
                  <a:cubicBezTo>
                    <a:pt x="1986" y="9075"/>
                    <a:pt x="3228" y="5495"/>
                    <a:pt x="4097" y="3212"/>
                  </a:cubicBezTo>
                  <a:cubicBezTo>
                    <a:pt x="4966" y="928"/>
                    <a:pt x="5462" y="-59"/>
                    <a:pt x="5959" y="3"/>
                  </a:cubicBezTo>
                  <a:cubicBezTo>
                    <a:pt x="6455" y="64"/>
                    <a:pt x="6952" y="1175"/>
                    <a:pt x="8566" y="3459"/>
                  </a:cubicBezTo>
                  <a:cubicBezTo>
                    <a:pt x="10179" y="5742"/>
                    <a:pt x="12910" y="9198"/>
                    <a:pt x="15269" y="11358"/>
                  </a:cubicBezTo>
                  <a:cubicBezTo>
                    <a:pt x="17628" y="13518"/>
                    <a:pt x="19614" y="14382"/>
                    <a:pt x="21600" y="15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2926177" y="5213349"/>
              <a:ext cx="82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2030827" y="5676899"/>
              <a:ext cx="3048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6457"/>
                    <a:pt x="9900" y="11314"/>
                    <a:pt x="13500" y="7714"/>
                  </a:cubicBezTo>
                  <a:cubicBezTo>
                    <a:pt x="17100" y="4114"/>
                    <a:pt x="1935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2081627" y="5791200"/>
              <a:ext cx="1905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0" y="17673"/>
                    <a:pt x="9120" y="13745"/>
                    <a:pt x="12720" y="10145"/>
                  </a:cubicBezTo>
                  <a:cubicBezTo>
                    <a:pt x="16320" y="6545"/>
                    <a:pt x="18960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0" name="Drawing"/>
          <p:cNvGrpSpPr/>
          <p:nvPr/>
        </p:nvGrpSpPr>
        <p:grpSpPr>
          <a:xfrm>
            <a:off x="790371" y="1650999"/>
            <a:ext cx="9777970" cy="4330701"/>
            <a:chOff x="0" y="0"/>
            <a:chExt cx="9777969" cy="4330699"/>
          </a:xfrm>
        </p:grpSpPr>
        <p:sp>
          <p:nvSpPr>
            <p:cNvPr id="2528" name="Line"/>
            <p:cNvSpPr/>
            <p:nvPr/>
          </p:nvSpPr>
          <p:spPr>
            <a:xfrm>
              <a:off x="0" y="281167"/>
              <a:ext cx="168479" cy="269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293" fill="norm" stroke="1" extrusionOk="0">
                  <a:moveTo>
                    <a:pt x="21226" y="3879"/>
                  </a:moveTo>
                  <a:cubicBezTo>
                    <a:pt x="20959" y="3042"/>
                    <a:pt x="20693" y="2205"/>
                    <a:pt x="19359" y="1367"/>
                  </a:cubicBezTo>
                  <a:cubicBezTo>
                    <a:pt x="18026" y="530"/>
                    <a:pt x="15626" y="-307"/>
                    <a:pt x="12959" y="112"/>
                  </a:cubicBezTo>
                  <a:cubicBezTo>
                    <a:pt x="10293" y="530"/>
                    <a:pt x="7359" y="2205"/>
                    <a:pt x="4959" y="4884"/>
                  </a:cubicBezTo>
                  <a:cubicBezTo>
                    <a:pt x="2559" y="7563"/>
                    <a:pt x="693" y="11246"/>
                    <a:pt x="159" y="13926"/>
                  </a:cubicBezTo>
                  <a:cubicBezTo>
                    <a:pt x="-374" y="16605"/>
                    <a:pt x="426" y="18279"/>
                    <a:pt x="2693" y="19451"/>
                  </a:cubicBezTo>
                  <a:cubicBezTo>
                    <a:pt x="4959" y="20623"/>
                    <a:pt x="8693" y="21293"/>
                    <a:pt x="11759" y="21293"/>
                  </a:cubicBezTo>
                  <a:cubicBezTo>
                    <a:pt x="14826" y="21293"/>
                    <a:pt x="17226" y="20623"/>
                    <a:pt x="19626" y="19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242233" y="330200"/>
              <a:ext cx="138574" cy="174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256" fill="norm" stroke="1" extrusionOk="0">
                  <a:moveTo>
                    <a:pt x="11012" y="1543"/>
                  </a:moveTo>
                  <a:cubicBezTo>
                    <a:pt x="9722" y="771"/>
                    <a:pt x="8432" y="0"/>
                    <a:pt x="6982" y="0"/>
                  </a:cubicBezTo>
                  <a:cubicBezTo>
                    <a:pt x="5531" y="0"/>
                    <a:pt x="3919" y="771"/>
                    <a:pt x="2468" y="3343"/>
                  </a:cubicBezTo>
                  <a:cubicBezTo>
                    <a:pt x="1018" y="5914"/>
                    <a:pt x="-272" y="10286"/>
                    <a:pt x="50" y="14014"/>
                  </a:cubicBezTo>
                  <a:cubicBezTo>
                    <a:pt x="373" y="17743"/>
                    <a:pt x="2307" y="20829"/>
                    <a:pt x="6015" y="21214"/>
                  </a:cubicBezTo>
                  <a:cubicBezTo>
                    <a:pt x="9722" y="21600"/>
                    <a:pt x="15203" y="19286"/>
                    <a:pt x="18104" y="16586"/>
                  </a:cubicBezTo>
                  <a:cubicBezTo>
                    <a:pt x="21006" y="13886"/>
                    <a:pt x="21328" y="10800"/>
                    <a:pt x="21006" y="8614"/>
                  </a:cubicBezTo>
                  <a:cubicBezTo>
                    <a:pt x="20683" y="6429"/>
                    <a:pt x="19716" y="5143"/>
                    <a:pt x="18265" y="4629"/>
                  </a:cubicBezTo>
                  <a:cubicBezTo>
                    <a:pt x="16815" y="4114"/>
                    <a:pt x="14880" y="4371"/>
                    <a:pt x="12946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473703" y="303653"/>
              <a:ext cx="132926" cy="186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0201" fill="norm" stroke="1" extrusionOk="0">
                  <a:moveTo>
                    <a:pt x="960" y="3571"/>
                  </a:moveTo>
                  <a:cubicBezTo>
                    <a:pt x="617" y="8397"/>
                    <a:pt x="274" y="13222"/>
                    <a:pt x="102" y="16439"/>
                  </a:cubicBezTo>
                  <a:cubicBezTo>
                    <a:pt x="-69" y="19656"/>
                    <a:pt x="-69" y="21265"/>
                    <a:pt x="445" y="19427"/>
                  </a:cubicBezTo>
                  <a:cubicBezTo>
                    <a:pt x="960" y="17588"/>
                    <a:pt x="1988" y="12303"/>
                    <a:pt x="3531" y="8512"/>
                  </a:cubicBezTo>
                  <a:cubicBezTo>
                    <a:pt x="5074" y="4720"/>
                    <a:pt x="7131" y="2422"/>
                    <a:pt x="9017" y="1159"/>
                  </a:cubicBezTo>
                  <a:cubicBezTo>
                    <a:pt x="10902" y="-105"/>
                    <a:pt x="12617" y="-335"/>
                    <a:pt x="13988" y="469"/>
                  </a:cubicBezTo>
                  <a:cubicBezTo>
                    <a:pt x="15360" y="1274"/>
                    <a:pt x="16388" y="3112"/>
                    <a:pt x="17588" y="6329"/>
                  </a:cubicBezTo>
                  <a:cubicBezTo>
                    <a:pt x="18788" y="9546"/>
                    <a:pt x="20160" y="14142"/>
                    <a:pt x="21531" y="18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670229" y="23791"/>
              <a:ext cx="184050" cy="473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71" fill="norm" stroke="1" extrusionOk="0">
                  <a:moveTo>
                    <a:pt x="21343" y="13775"/>
                  </a:moveTo>
                  <a:cubicBezTo>
                    <a:pt x="20852" y="13299"/>
                    <a:pt x="20361" y="12823"/>
                    <a:pt x="18888" y="12633"/>
                  </a:cubicBezTo>
                  <a:cubicBezTo>
                    <a:pt x="17416" y="12442"/>
                    <a:pt x="14961" y="12538"/>
                    <a:pt x="11770" y="13394"/>
                  </a:cubicBezTo>
                  <a:cubicBezTo>
                    <a:pt x="8579" y="14250"/>
                    <a:pt x="4652" y="15868"/>
                    <a:pt x="2443" y="17248"/>
                  </a:cubicBezTo>
                  <a:cubicBezTo>
                    <a:pt x="234" y="18627"/>
                    <a:pt x="-257" y="19769"/>
                    <a:pt x="111" y="20483"/>
                  </a:cubicBezTo>
                  <a:cubicBezTo>
                    <a:pt x="479" y="21197"/>
                    <a:pt x="1707" y="21482"/>
                    <a:pt x="4284" y="21101"/>
                  </a:cubicBezTo>
                  <a:cubicBezTo>
                    <a:pt x="6861" y="20721"/>
                    <a:pt x="10788" y="19674"/>
                    <a:pt x="13366" y="17771"/>
                  </a:cubicBezTo>
                  <a:cubicBezTo>
                    <a:pt x="15943" y="15868"/>
                    <a:pt x="17170" y="13108"/>
                    <a:pt x="17784" y="10254"/>
                  </a:cubicBezTo>
                  <a:cubicBezTo>
                    <a:pt x="18398" y="7399"/>
                    <a:pt x="18398" y="4449"/>
                    <a:pt x="18152" y="2689"/>
                  </a:cubicBezTo>
                  <a:cubicBezTo>
                    <a:pt x="17907" y="929"/>
                    <a:pt x="17416" y="358"/>
                    <a:pt x="16557" y="120"/>
                  </a:cubicBezTo>
                  <a:cubicBezTo>
                    <a:pt x="15698" y="-118"/>
                    <a:pt x="14470" y="-23"/>
                    <a:pt x="13611" y="596"/>
                  </a:cubicBezTo>
                  <a:cubicBezTo>
                    <a:pt x="12752" y="1214"/>
                    <a:pt x="12261" y="2356"/>
                    <a:pt x="12138" y="4735"/>
                  </a:cubicBezTo>
                  <a:cubicBezTo>
                    <a:pt x="12016" y="7114"/>
                    <a:pt x="12261" y="10730"/>
                    <a:pt x="13857" y="13394"/>
                  </a:cubicBezTo>
                  <a:cubicBezTo>
                    <a:pt x="15452" y="16058"/>
                    <a:pt x="18398" y="17771"/>
                    <a:pt x="21343" y="19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1619183" y="0"/>
              <a:ext cx="22496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9086" y="0"/>
                  </a:moveTo>
                  <a:cubicBezTo>
                    <a:pt x="5159" y="3114"/>
                    <a:pt x="1232" y="6227"/>
                    <a:pt x="250" y="9195"/>
                  </a:cubicBezTo>
                  <a:cubicBezTo>
                    <a:pt x="-732" y="12162"/>
                    <a:pt x="1232" y="14984"/>
                    <a:pt x="5159" y="17027"/>
                  </a:cubicBezTo>
                  <a:cubicBezTo>
                    <a:pt x="9086" y="19070"/>
                    <a:pt x="14977" y="20335"/>
                    <a:pt x="208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1419428" y="435239"/>
              <a:ext cx="508001" cy="3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20806"/>
                  </a:moveTo>
                  <a:cubicBezTo>
                    <a:pt x="3060" y="14453"/>
                    <a:pt x="6120" y="8100"/>
                    <a:pt x="9270" y="4288"/>
                  </a:cubicBezTo>
                  <a:cubicBezTo>
                    <a:pt x="12420" y="477"/>
                    <a:pt x="15660" y="-794"/>
                    <a:pt x="17730" y="477"/>
                  </a:cubicBezTo>
                  <a:cubicBezTo>
                    <a:pt x="19800" y="1747"/>
                    <a:pt x="20700" y="5559"/>
                    <a:pt x="21600" y="9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168478" y="666749"/>
              <a:ext cx="1575932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fill="norm" stroke="1" extrusionOk="0">
                  <a:moveTo>
                    <a:pt x="0" y="21600"/>
                  </a:moveTo>
                  <a:cubicBezTo>
                    <a:pt x="1044" y="20880"/>
                    <a:pt x="2088" y="20160"/>
                    <a:pt x="3204" y="18900"/>
                  </a:cubicBezTo>
                  <a:cubicBezTo>
                    <a:pt x="4320" y="17640"/>
                    <a:pt x="5509" y="15840"/>
                    <a:pt x="6712" y="14220"/>
                  </a:cubicBezTo>
                  <a:cubicBezTo>
                    <a:pt x="7915" y="12600"/>
                    <a:pt x="9133" y="11160"/>
                    <a:pt x="10336" y="9720"/>
                  </a:cubicBezTo>
                  <a:cubicBezTo>
                    <a:pt x="11539" y="8280"/>
                    <a:pt x="12728" y="6840"/>
                    <a:pt x="13917" y="5580"/>
                  </a:cubicBezTo>
                  <a:cubicBezTo>
                    <a:pt x="15106" y="4320"/>
                    <a:pt x="16294" y="3240"/>
                    <a:pt x="17454" y="2340"/>
                  </a:cubicBezTo>
                  <a:cubicBezTo>
                    <a:pt x="18614" y="1440"/>
                    <a:pt x="19744" y="720"/>
                    <a:pt x="20382" y="360"/>
                  </a:cubicBezTo>
                  <a:cubicBezTo>
                    <a:pt x="21020" y="0"/>
                    <a:pt x="21165" y="0"/>
                    <a:pt x="21310" y="0"/>
                  </a:cubicBezTo>
                  <a:cubicBezTo>
                    <a:pt x="21455" y="0"/>
                    <a:pt x="21600" y="0"/>
                    <a:pt x="21586" y="360"/>
                  </a:cubicBezTo>
                  <a:cubicBezTo>
                    <a:pt x="21571" y="720"/>
                    <a:pt x="21397" y="1440"/>
                    <a:pt x="21223" y="2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390728" y="774700"/>
              <a:ext cx="14414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37" y="20250"/>
                    <a:pt x="2474" y="18900"/>
                    <a:pt x="3743" y="17438"/>
                  </a:cubicBezTo>
                  <a:cubicBezTo>
                    <a:pt x="5011" y="15975"/>
                    <a:pt x="6312" y="14400"/>
                    <a:pt x="7581" y="12937"/>
                  </a:cubicBezTo>
                  <a:cubicBezTo>
                    <a:pt x="8849" y="11475"/>
                    <a:pt x="10086" y="10125"/>
                    <a:pt x="11323" y="8888"/>
                  </a:cubicBezTo>
                  <a:cubicBezTo>
                    <a:pt x="12560" y="7650"/>
                    <a:pt x="13797" y="6525"/>
                    <a:pt x="14971" y="5513"/>
                  </a:cubicBezTo>
                  <a:cubicBezTo>
                    <a:pt x="16144" y="4500"/>
                    <a:pt x="17255" y="3600"/>
                    <a:pt x="18349" y="2700"/>
                  </a:cubicBezTo>
                  <a:cubicBezTo>
                    <a:pt x="19443" y="1800"/>
                    <a:pt x="20522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2175078" y="323850"/>
              <a:ext cx="12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2206828" y="463550"/>
              <a:ext cx="25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2814311" y="136367"/>
              <a:ext cx="211668" cy="384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11232" y="7622"/>
                  </a:moveTo>
                  <a:cubicBezTo>
                    <a:pt x="8640" y="9629"/>
                    <a:pt x="6048" y="11635"/>
                    <a:pt x="4320" y="13465"/>
                  </a:cubicBezTo>
                  <a:cubicBezTo>
                    <a:pt x="2592" y="15294"/>
                    <a:pt x="1728" y="16947"/>
                    <a:pt x="1080" y="18186"/>
                  </a:cubicBezTo>
                  <a:cubicBezTo>
                    <a:pt x="432" y="19425"/>
                    <a:pt x="0" y="20252"/>
                    <a:pt x="0" y="20075"/>
                  </a:cubicBezTo>
                  <a:cubicBezTo>
                    <a:pt x="0" y="19898"/>
                    <a:pt x="432" y="18717"/>
                    <a:pt x="1296" y="16475"/>
                  </a:cubicBezTo>
                  <a:cubicBezTo>
                    <a:pt x="2160" y="14232"/>
                    <a:pt x="3456" y="10927"/>
                    <a:pt x="4968" y="8094"/>
                  </a:cubicBezTo>
                  <a:cubicBezTo>
                    <a:pt x="6480" y="5262"/>
                    <a:pt x="8208" y="2901"/>
                    <a:pt x="9504" y="1543"/>
                  </a:cubicBezTo>
                  <a:cubicBezTo>
                    <a:pt x="10800" y="186"/>
                    <a:pt x="11664" y="-168"/>
                    <a:pt x="12420" y="68"/>
                  </a:cubicBezTo>
                  <a:cubicBezTo>
                    <a:pt x="13176" y="304"/>
                    <a:pt x="13824" y="1130"/>
                    <a:pt x="14688" y="3550"/>
                  </a:cubicBezTo>
                  <a:cubicBezTo>
                    <a:pt x="15552" y="5970"/>
                    <a:pt x="16632" y="9983"/>
                    <a:pt x="17820" y="13229"/>
                  </a:cubicBezTo>
                  <a:cubicBezTo>
                    <a:pt x="19008" y="16475"/>
                    <a:pt x="20304" y="18953"/>
                    <a:pt x="21600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2873578" y="330200"/>
              <a:ext cx="1651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3614810" y="203237"/>
              <a:ext cx="116019" cy="336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463" fill="norm" stroke="1" extrusionOk="0">
                  <a:moveTo>
                    <a:pt x="21142" y="14173"/>
                  </a:moveTo>
                  <a:cubicBezTo>
                    <a:pt x="16513" y="13768"/>
                    <a:pt x="11885" y="13363"/>
                    <a:pt x="8799" y="11675"/>
                  </a:cubicBezTo>
                  <a:cubicBezTo>
                    <a:pt x="5713" y="9988"/>
                    <a:pt x="4171" y="7018"/>
                    <a:pt x="4749" y="4926"/>
                  </a:cubicBezTo>
                  <a:cubicBezTo>
                    <a:pt x="5328" y="2833"/>
                    <a:pt x="8028" y="1618"/>
                    <a:pt x="10342" y="876"/>
                  </a:cubicBezTo>
                  <a:cubicBezTo>
                    <a:pt x="12656" y="133"/>
                    <a:pt x="14585" y="-137"/>
                    <a:pt x="15742" y="66"/>
                  </a:cubicBezTo>
                  <a:cubicBezTo>
                    <a:pt x="16899" y="268"/>
                    <a:pt x="17285" y="943"/>
                    <a:pt x="15549" y="3036"/>
                  </a:cubicBezTo>
                  <a:cubicBezTo>
                    <a:pt x="13813" y="5128"/>
                    <a:pt x="9956" y="8638"/>
                    <a:pt x="7063" y="11135"/>
                  </a:cubicBezTo>
                  <a:cubicBezTo>
                    <a:pt x="4171" y="13633"/>
                    <a:pt x="2242" y="15118"/>
                    <a:pt x="1085" y="16198"/>
                  </a:cubicBezTo>
                  <a:cubicBezTo>
                    <a:pt x="-72" y="17278"/>
                    <a:pt x="-458" y="17953"/>
                    <a:pt x="699" y="18088"/>
                  </a:cubicBezTo>
                  <a:cubicBezTo>
                    <a:pt x="1856" y="18223"/>
                    <a:pt x="4556" y="17818"/>
                    <a:pt x="6678" y="17953"/>
                  </a:cubicBezTo>
                  <a:cubicBezTo>
                    <a:pt x="8799" y="18088"/>
                    <a:pt x="10342" y="18763"/>
                    <a:pt x="12078" y="19438"/>
                  </a:cubicBezTo>
                  <a:cubicBezTo>
                    <a:pt x="13813" y="20113"/>
                    <a:pt x="15742" y="20788"/>
                    <a:pt x="17671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4355244" y="292100"/>
              <a:ext cx="4235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171"/>
                    <a:pt x="0" y="12343"/>
                    <a:pt x="0" y="15943"/>
                  </a:cubicBezTo>
                  <a:cubicBezTo>
                    <a:pt x="0" y="19543"/>
                    <a:pt x="1080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4289628" y="226088"/>
              <a:ext cx="199363" cy="379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384" fill="norm" stroke="1" extrusionOk="0">
                  <a:moveTo>
                    <a:pt x="4725" y="3364"/>
                  </a:moveTo>
                  <a:cubicBezTo>
                    <a:pt x="4500" y="2409"/>
                    <a:pt x="4275" y="1455"/>
                    <a:pt x="4950" y="798"/>
                  </a:cubicBezTo>
                  <a:cubicBezTo>
                    <a:pt x="5625" y="142"/>
                    <a:pt x="7200" y="-216"/>
                    <a:pt x="9675" y="142"/>
                  </a:cubicBezTo>
                  <a:cubicBezTo>
                    <a:pt x="12150" y="500"/>
                    <a:pt x="15525" y="1574"/>
                    <a:pt x="16538" y="3066"/>
                  </a:cubicBezTo>
                  <a:cubicBezTo>
                    <a:pt x="17550" y="4557"/>
                    <a:pt x="16200" y="6467"/>
                    <a:pt x="14962" y="7720"/>
                  </a:cubicBezTo>
                  <a:cubicBezTo>
                    <a:pt x="13725" y="8973"/>
                    <a:pt x="12600" y="9570"/>
                    <a:pt x="11812" y="10166"/>
                  </a:cubicBezTo>
                  <a:cubicBezTo>
                    <a:pt x="11025" y="10763"/>
                    <a:pt x="10575" y="11360"/>
                    <a:pt x="11025" y="11956"/>
                  </a:cubicBezTo>
                  <a:cubicBezTo>
                    <a:pt x="11475" y="12553"/>
                    <a:pt x="12825" y="13150"/>
                    <a:pt x="14738" y="14164"/>
                  </a:cubicBezTo>
                  <a:cubicBezTo>
                    <a:pt x="16650" y="15178"/>
                    <a:pt x="19125" y="16611"/>
                    <a:pt x="20362" y="17685"/>
                  </a:cubicBezTo>
                  <a:cubicBezTo>
                    <a:pt x="21600" y="18759"/>
                    <a:pt x="21600" y="19475"/>
                    <a:pt x="19350" y="20131"/>
                  </a:cubicBezTo>
                  <a:cubicBezTo>
                    <a:pt x="17100" y="20787"/>
                    <a:pt x="12600" y="21384"/>
                    <a:pt x="9000" y="21384"/>
                  </a:cubicBezTo>
                  <a:cubicBezTo>
                    <a:pt x="5400" y="21384"/>
                    <a:pt x="2700" y="20787"/>
                    <a:pt x="0" y="20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5104078" y="340783"/>
              <a:ext cx="468251" cy="200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264" fill="norm" stroke="1" extrusionOk="0">
                  <a:moveTo>
                    <a:pt x="5762" y="6975"/>
                  </a:moveTo>
                  <a:cubicBezTo>
                    <a:pt x="5567" y="5850"/>
                    <a:pt x="5373" y="4725"/>
                    <a:pt x="5227" y="3600"/>
                  </a:cubicBezTo>
                  <a:cubicBezTo>
                    <a:pt x="5081" y="2475"/>
                    <a:pt x="4983" y="1350"/>
                    <a:pt x="4497" y="1125"/>
                  </a:cubicBezTo>
                  <a:cubicBezTo>
                    <a:pt x="4010" y="900"/>
                    <a:pt x="3135" y="1575"/>
                    <a:pt x="2308" y="4162"/>
                  </a:cubicBezTo>
                  <a:cubicBezTo>
                    <a:pt x="1481" y="6750"/>
                    <a:pt x="702" y="11250"/>
                    <a:pt x="313" y="14400"/>
                  </a:cubicBezTo>
                  <a:cubicBezTo>
                    <a:pt x="-76" y="17550"/>
                    <a:pt x="-76" y="19350"/>
                    <a:pt x="167" y="20362"/>
                  </a:cubicBezTo>
                  <a:cubicBezTo>
                    <a:pt x="410" y="21375"/>
                    <a:pt x="897" y="21600"/>
                    <a:pt x="1432" y="20700"/>
                  </a:cubicBezTo>
                  <a:cubicBezTo>
                    <a:pt x="1967" y="19800"/>
                    <a:pt x="2551" y="17775"/>
                    <a:pt x="2940" y="16088"/>
                  </a:cubicBezTo>
                  <a:cubicBezTo>
                    <a:pt x="3329" y="14400"/>
                    <a:pt x="3524" y="13050"/>
                    <a:pt x="3719" y="11812"/>
                  </a:cubicBezTo>
                  <a:cubicBezTo>
                    <a:pt x="3913" y="10575"/>
                    <a:pt x="4108" y="9450"/>
                    <a:pt x="4205" y="9450"/>
                  </a:cubicBezTo>
                  <a:cubicBezTo>
                    <a:pt x="4302" y="9450"/>
                    <a:pt x="4302" y="10575"/>
                    <a:pt x="4302" y="11700"/>
                  </a:cubicBezTo>
                  <a:cubicBezTo>
                    <a:pt x="4302" y="12825"/>
                    <a:pt x="4302" y="13950"/>
                    <a:pt x="4302" y="15075"/>
                  </a:cubicBezTo>
                  <a:cubicBezTo>
                    <a:pt x="4302" y="16200"/>
                    <a:pt x="4302" y="17325"/>
                    <a:pt x="4594" y="18225"/>
                  </a:cubicBezTo>
                  <a:cubicBezTo>
                    <a:pt x="4886" y="19125"/>
                    <a:pt x="5470" y="19800"/>
                    <a:pt x="6054" y="18675"/>
                  </a:cubicBezTo>
                  <a:cubicBezTo>
                    <a:pt x="6638" y="17550"/>
                    <a:pt x="7221" y="14625"/>
                    <a:pt x="7610" y="11587"/>
                  </a:cubicBezTo>
                  <a:cubicBezTo>
                    <a:pt x="8000" y="8550"/>
                    <a:pt x="8194" y="5400"/>
                    <a:pt x="8292" y="3263"/>
                  </a:cubicBezTo>
                  <a:cubicBezTo>
                    <a:pt x="8389" y="1125"/>
                    <a:pt x="8389" y="0"/>
                    <a:pt x="8438" y="0"/>
                  </a:cubicBezTo>
                  <a:cubicBezTo>
                    <a:pt x="8486" y="0"/>
                    <a:pt x="8583" y="1125"/>
                    <a:pt x="9070" y="2700"/>
                  </a:cubicBezTo>
                  <a:cubicBezTo>
                    <a:pt x="9556" y="4275"/>
                    <a:pt x="10432" y="6300"/>
                    <a:pt x="10870" y="8100"/>
                  </a:cubicBezTo>
                  <a:cubicBezTo>
                    <a:pt x="11308" y="9900"/>
                    <a:pt x="11308" y="11475"/>
                    <a:pt x="11162" y="12713"/>
                  </a:cubicBezTo>
                  <a:cubicBezTo>
                    <a:pt x="11016" y="13950"/>
                    <a:pt x="10724" y="14850"/>
                    <a:pt x="10529" y="15862"/>
                  </a:cubicBezTo>
                  <a:cubicBezTo>
                    <a:pt x="10335" y="16875"/>
                    <a:pt x="10238" y="18000"/>
                    <a:pt x="10432" y="18788"/>
                  </a:cubicBezTo>
                  <a:cubicBezTo>
                    <a:pt x="10627" y="19575"/>
                    <a:pt x="11113" y="20025"/>
                    <a:pt x="11843" y="19463"/>
                  </a:cubicBezTo>
                  <a:cubicBezTo>
                    <a:pt x="12573" y="18900"/>
                    <a:pt x="13546" y="17325"/>
                    <a:pt x="14567" y="14962"/>
                  </a:cubicBezTo>
                  <a:cubicBezTo>
                    <a:pt x="15589" y="12600"/>
                    <a:pt x="16659" y="9450"/>
                    <a:pt x="17243" y="7312"/>
                  </a:cubicBezTo>
                  <a:cubicBezTo>
                    <a:pt x="17827" y="5175"/>
                    <a:pt x="17924" y="4050"/>
                    <a:pt x="17729" y="3600"/>
                  </a:cubicBezTo>
                  <a:cubicBezTo>
                    <a:pt x="17535" y="3150"/>
                    <a:pt x="17048" y="3375"/>
                    <a:pt x="16416" y="4275"/>
                  </a:cubicBezTo>
                  <a:cubicBezTo>
                    <a:pt x="15783" y="5175"/>
                    <a:pt x="15005" y="6750"/>
                    <a:pt x="14519" y="8888"/>
                  </a:cubicBezTo>
                  <a:cubicBezTo>
                    <a:pt x="14032" y="11025"/>
                    <a:pt x="13838" y="13725"/>
                    <a:pt x="13838" y="15637"/>
                  </a:cubicBezTo>
                  <a:cubicBezTo>
                    <a:pt x="13838" y="17550"/>
                    <a:pt x="14032" y="18675"/>
                    <a:pt x="14908" y="19575"/>
                  </a:cubicBezTo>
                  <a:cubicBezTo>
                    <a:pt x="15783" y="20475"/>
                    <a:pt x="17340" y="21150"/>
                    <a:pt x="18556" y="21037"/>
                  </a:cubicBezTo>
                  <a:cubicBezTo>
                    <a:pt x="19773" y="20925"/>
                    <a:pt x="20648" y="20025"/>
                    <a:pt x="21524" y="19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6220028" y="196850"/>
              <a:ext cx="1905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844"/>
                    <a:pt x="21600" y="9687"/>
                    <a:pt x="18000" y="13287"/>
                  </a:cubicBezTo>
                  <a:cubicBezTo>
                    <a:pt x="14400" y="16887"/>
                    <a:pt x="7200" y="192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6093028" y="511721"/>
              <a:ext cx="290399" cy="28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0431" fill="norm" stroke="1" extrusionOk="0">
                  <a:moveTo>
                    <a:pt x="0" y="20431"/>
                  </a:moveTo>
                  <a:cubicBezTo>
                    <a:pt x="4070" y="17345"/>
                    <a:pt x="8139" y="14260"/>
                    <a:pt x="11426" y="11174"/>
                  </a:cubicBezTo>
                  <a:cubicBezTo>
                    <a:pt x="14713" y="8088"/>
                    <a:pt x="17217" y="5002"/>
                    <a:pt x="18861" y="2688"/>
                  </a:cubicBezTo>
                  <a:cubicBezTo>
                    <a:pt x="20504" y="374"/>
                    <a:pt x="21287" y="-1169"/>
                    <a:pt x="21443" y="1145"/>
                  </a:cubicBezTo>
                  <a:cubicBezTo>
                    <a:pt x="21600" y="3460"/>
                    <a:pt x="21130" y="9631"/>
                    <a:pt x="20661" y="15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6918775" y="323377"/>
              <a:ext cx="177554" cy="220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260" fill="norm" stroke="1" extrusionOk="0">
                  <a:moveTo>
                    <a:pt x="15040" y="4936"/>
                  </a:moveTo>
                  <a:cubicBezTo>
                    <a:pt x="14538" y="3917"/>
                    <a:pt x="14035" y="2899"/>
                    <a:pt x="13408" y="1982"/>
                  </a:cubicBezTo>
                  <a:cubicBezTo>
                    <a:pt x="12780" y="1065"/>
                    <a:pt x="12026" y="250"/>
                    <a:pt x="11021" y="46"/>
                  </a:cubicBezTo>
                  <a:cubicBezTo>
                    <a:pt x="10017" y="-158"/>
                    <a:pt x="8761" y="250"/>
                    <a:pt x="6752" y="2797"/>
                  </a:cubicBezTo>
                  <a:cubicBezTo>
                    <a:pt x="4742" y="5344"/>
                    <a:pt x="1980" y="10031"/>
                    <a:pt x="724" y="13495"/>
                  </a:cubicBezTo>
                  <a:cubicBezTo>
                    <a:pt x="-532" y="16959"/>
                    <a:pt x="-281" y="19200"/>
                    <a:pt x="2482" y="20321"/>
                  </a:cubicBezTo>
                  <a:cubicBezTo>
                    <a:pt x="5245" y="21442"/>
                    <a:pt x="10519" y="21442"/>
                    <a:pt x="14035" y="20933"/>
                  </a:cubicBezTo>
                  <a:cubicBezTo>
                    <a:pt x="17552" y="20423"/>
                    <a:pt x="19310" y="19404"/>
                    <a:pt x="21068" y="18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7090005" y="399999"/>
              <a:ext cx="117154" cy="159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0918" fill="norm" stroke="1" extrusionOk="0">
                  <a:moveTo>
                    <a:pt x="15911" y="838"/>
                  </a:moveTo>
                  <a:cubicBezTo>
                    <a:pt x="14016" y="284"/>
                    <a:pt x="12121" y="-270"/>
                    <a:pt x="9658" y="145"/>
                  </a:cubicBezTo>
                  <a:cubicBezTo>
                    <a:pt x="7195" y="561"/>
                    <a:pt x="4163" y="1945"/>
                    <a:pt x="2269" y="4715"/>
                  </a:cubicBezTo>
                  <a:cubicBezTo>
                    <a:pt x="374" y="7484"/>
                    <a:pt x="-384" y="11638"/>
                    <a:pt x="184" y="14822"/>
                  </a:cubicBezTo>
                  <a:cubicBezTo>
                    <a:pt x="753" y="18007"/>
                    <a:pt x="2648" y="20222"/>
                    <a:pt x="5869" y="20776"/>
                  </a:cubicBezTo>
                  <a:cubicBezTo>
                    <a:pt x="9090" y="21330"/>
                    <a:pt x="13637" y="20222"/>
                    <a:pt x="16479" y="18145"/>
                  </a:cubicBezTo>
                  <a:cubicBezTo>
                    <a:pt x="19321" y="16068"/>
                    <a:pt x="20458" y="13022"/>
                    <a:pt x="20837" y="10807"/>
                  </a:cubicBezTo>
                  <a:cubicBezTo>
                    <a:pt x="21216" y="8592"/>
                    <a:pt x="20837" y="7207"/>
                    <a:pt x="19321" y="6238"/>
                  </a:cubicBezTo>
                  <a:cubicBezTo>
                    <a:pt x="17805" y="5268"/>
                    <a:pt x="15153" y="4715"/>
                    <a:pt x="13258" y="4992"/>
                  </a:cubicBezTo>
                  <a:cubicBezTo>
                    <a:pt x="11363" y="5268"/>
                    <a:pt x="10227" y="6376"/>
                    <a:pt x="9090" y="7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7237187" y="368299"/>
              <a:ext cx="125842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600" fill="norm" stroke="1" extrusionOk="0">
                  <a:moveTo>
                    <a:pt x="1963" y="10330"/>
                  </a:moveTo>
                  <a:cubicBezTo>
                    <a:pt x="2323" y="8765"/>
                    <a:pt x="2683" y="7200"/>
                    <a:pt x="2863" y="7200"/>
                  </a:cubicBezTo>
                  <a:cubicBezTo>
                    <a:pt x="3043" y="7200"/>
                    <a:pt x="3043" y="8765"/>
                    <a:pt x="3043" y="10487"/>
                  </a:cubicBezTo>
                  <a:cubicBezTo>
                    <a:pt x="3043" y="12209"/>
                    <a:pt x="3043" y="14087"/>
                    <a:pt x="2503" y="16278"/>
                  </a:cubicBezTo>
                  <a:cubicBezTo>
                    <a:pt x="1963" y="18470"/>
                    <a:pt x="883" y="20974"/>
                    <a:pt x="343" y="21287"/>
                  </a:cubicBezTo>
                  <a:cubicBezTo>
                    <a:pt x="-197" y="21600"/>
                    <a:pt x="-197" y="19722"/>
                    <a:pt x="1063" y="16122"/>
                  </a:cubicBezTo>
                  <a:cubicBezTo>
                    <a:pt x="2323" y="12522"/>
                    <a:pt x="4843" y="7200"/>
                    <a:pt x="7543" y="4070"/>
                  </a:cubicBezTo>
                  <a:cubicBezTo>
                    <a:pt x="10243" y="939"/>
                    <a:pt x="13123" y="0"/>
                    <a:pt x="15283" y="0"/>
                  </a:cubicBezTo>
                  <a:cubicBezTo>
                    <a:pt x="17443" y="0"/>
                    <a:pt x="18883" y="939"/>
                    <a:pt x="19783" y="4696"/>
                  </a:cubicBezTo>
                  <a:cubicBezTo>
                    <a:pt x="20683" y="8452"/>
                    <a:pt x="21043" y="15026"/>
                    <a:pt x="214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7377844" y="163524"/>
              <a:ext cx="174505" cy="39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98" fill="norm" stroke="1" extrusionOk="0">
                  <a:moveTo>
                    <a:pt x="16916" y="14640"/>
                  </a:moveTo>
                  <a:cubicBezTo>
                    <a:pt x="16655" y="14062"/>
                    <a:pt x="16395" y="13485"/>
                    <a:pt x="15354" y="13196"/>
                  </a:cubicBezTo>
                  <a:cubicBezTo>
                    <a:pt x="14313" y="12907"/>
                    <a:pt x="12492" y="12907"/>
                    <a:pt x="9889" y="13658"/>
                  </a:cubicBezTo>
                  <a:cubicBezTo>
                    <a:pt x="7287" y="14409"/>
                    <a:pt x="3904" y="15911"/>
                    <a:pt x="2082" y="17008"/>
                  </a:cubicBezTo>
                  <a:cubicBezTo>
                    <a:pt x="260" y="18105"/>
                    <a:pt x="0" y="18798"/>
                    <a:pt x="0" y="19434"/>
                  </a:cubicBezTo>
                  <a:cubicBezTo>
                    <a:pt x="0" y="20069"/>
                    <a:pt x="260" y="20646"/>
                    <a:pt x="1041" y="20993"/>
                  </a:cubicBezTo>
                  <a:cubicBezTo>
                    <a:pt x="1822" y="21339"/>
                    <a:pt x="3123" y="21455"/>
                    <a:pt x="4814" y="20993"/>
                  </a:cubicBezTo>
                  <a:cubicBezTo>
                    <a:pt x="6506" y="20531"/>
                    <a:pt x="8588" y="19491"/>
                    <a:pt x="10930" y="17297"/>
                  </a:cubicBezTo>
                  <a:cubicBezTo>
                    <a:pt x="13272" y="15102"/>
                    <a:pt x="15875" y="11752"/>
                    <a:pt x="17696" y="9096"/>
                  </a:cubicBezTo>
                  <a:cubicBezTo>
                    <a:pt x="19518" y="6439"/>
                    <a:pt x="20559" y="4475"/>
                    <a:pt x="21080" y="3089"/>
                  </a:cubicBezTo>
                  <a:cubicBezTo>
                    <a:pt x="21600" y="1703"/>
                    <a:pt x="21600" y="895"/>
                    <a:pt x="20949" y="433"/>
                  </a:cubicBezTo>
                  <a:cubicBezTo>
                    <a:pt x="20299" y="-29"/>
                    <a:pt x="18998" y="-145"/>
                    <a:pt x="18087" y="202"/>
                  </a:cubicBezTo>
                  <a:cubicBezTo>
                    <a:pt x="17176" y="548"/>
                    <a:pt x="16655" y="1357"/>
                    <a:pt x="15875" y="3320"/>
                  </a:cubicBezTo>
                  <a:cubicBezTo>
                    <a:pt x="15094" y="5284"/>
                    <a:pt x="14053" y="8403"/>
                    <a:pt x="13533" y="10886"/>
                  </a:cubicBezTo>
                  <a:cubicBezTo>
                    <a:pt x="13012" y="13369"/>
                    <a:pt x="13012" y="15218"/>
                    <a:pt x="13402" y="16488"/>
                  </a:cubicBezTo>
                  <a:cubicBezTo>
                    <a:pt x="13793" y="17759"/>
                    <a:pt x="14573" y="18452"/>
                    <a:pt x="15354" y="19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7578928" y="412750"/>
              <a:ext cx="190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7610678" y="330200"/>
              <a:ext cx="63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7694407" y="146050"/>
              <a:ext cx="87722" cy="376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58" fill="norm" stroke="1" extrusionOk="0">
                  <a:moveTo>
                    <a:pt x="21313" y="0"/>
                  </a:moveTo>
                  <a:cubicBezTo>
                    <a:pt x="16684" y="2896"/>
                    <a:pt x="12056" y="5792"/>
                    <a:pt x="8456" y="8930"/>
                  </a:cubicBezTo>
                  <a:cubicBezTo>
                    <a:pt x="4856" y="12067"/>
                    <a:pt x="2284" y="15446"/>
                    <a:pt x="999" y="17437"/>
                  </a:cubicBezTo>
                  <a:cubicBezTo>
                    <a:pt x="-287" y="19428"/>
                    <a:pt x="-287" y="20031"/>
                    <a:pt x="742" y="20574"/>
                  </a:cubicBezTo>
                  <a:cubicBezTo>
                    <a:pt x="1770" y="21117"/>
                    <a:pt x="3827" y="21600"/>
                    <a:pt x="7170" y="21419"/>
                  </a:cubicBezTo>
                  <a:cubicBezTo>
                    <a:pt x="10513" y="21238"/>
                    <a:pt x="15142" y="20393"/>
                    <a:pt x="19770" y="19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7689740" y="304800"/>
              <a:ext cx="162239" cy="217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502" fill="norm" stroke="1" extrusionOk="0">
                  <a:moveTo>
                    <a:pt x="1287" y="11324"/>
                  </a:moveTo>
                  <a:cubicBezTo>
                    <a:pt x="456" y="10485"/>
                    <a:pt x="-375" y="9647"/>
                    <a:pt x="179" y="8913"/>
                  </a:cubicBezTo>
                  <a:cubicBezTo>
                    <a:pt x="733" y="8179"/>
                    <a:pt x="2671" y="7550"/>
                    <a:pt x="5302" y="7235"/>
                  </a:cubicBezTo>
                  <a:cubicBezTo>
                    <a:pt x="7933" y="6920"/>
                    <a:pt x="11256" y="6920"/>
                    <a:pt x="13610" y="7025"/>
                  </a:cubicBezTo>
                  <a:cubicBezTo>
                    <a:pt x="15963" y="7130"/>
                    <a:pt x="17348" y="7340"/>
                    <a:pt x="18179" y="8493"/>
                  </a:cubicBezTo>
                  <a:cubicBezTo>
                    <a:pt x="19010" y="9647"/>
                    <a:pt x="19287" y="11744"/>
                    <a:pt x="19010" y="13736"/>
                  </a:cubicBezTo>
                  <a:cubicBezTo>
                    <a:pt x="18733" y="15728"/>
                    <a:pt x="17902" y="17616"/>
                    <a:pt x="17348" y="19083"/>
                  </a:cubicBezTo>
                  <a:cubicBezTo>
                    <a:pt x="16794" y="20551"/>
                    <a:pt x="16517" y="21600"/>
                    <a:pt x="16379" y="21495"/>
                  </a:cubicBezTo>
                  <a:cubicBezTo>
                    <a:pt x="16240" y="21390"/>
                    <a:pt x="16240" y="20132"/>
                    <a:pt x="17071" y="16357"/>
                  </a:cubicBezTo>
                  <a:cubicBezTo>
                    <a:pt x="17902" y="12583"/>
                    <a:pt x="19563" y="6291"/>
                    <a:pt x="212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7860571" y="374650"/>
              <a:ext cx="104487" cy="150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0774" fill="norm" stroke="1" extrusionOk="0">
                  <a:moveTo>
                    <a:pt x="16069" y="0"/>
                  </a:moveTo>
                  <a:cubicBezTo>
                    <a:pt x="13951" y="0"/>
                    <a:pt x="11833" y="0"/>
                    <a:pt x="9080" y="2481"/>
                  </a:cubicBezTo>
                  <a:cubicBezTo>
                    <a:pt x="6327" y="4962"/>
                    <a:pt x="2939" y="9924"/>
                    <a:pt x="1245" y="13135"/>
                  </a:cubicBezTo>
                  <a:cubicBezTo>
                    <a:pt x="-449" y="16346"/>
                    <a:pt x="-449" y="17805"/>
                    <a:pt x="1457" y="19119"/>
                  </a:cubicBezTo>
                  <a:cubicBezTo>
                    <a:pt x="3363" y="20432"/>
                    <a:pt x="7175" y="21600"/>
                    <a:pt x="10775" y="19995"/>
                  </a:cubicBezTo>
                  <a:cubicBezTo>
                    <a:pt x="14375" y="18389"/>
                    <a:pt x="17763" y="14011"/>
                    <a:pt x="19457" y="10362"/>
                  </a:cubicBezTo>
                  <a:cubicBezTo>
                    <a:pt x="21151" y="6714"/>
                    <a:pt x="21151" y="3795"/>
                    <a:pt x="20516" y="2919"/>
                  </a:cubicBezTo>
                  <a:cubicBezTo>
                    <a:pt x="19880" y="2043"/>
                    <a:pt x="18610" y="3211"/>
                    <a:pt x="17339" y="4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8008611" y="365363"/>
              <a:ext cx="140821" cy="174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0936" fill="norm" stroke="1" extrusionOk="0">
                  <a:moveTo>
                    <a:pt x="317" y="4164"/>
                  </a:moveTo>
                  <a:cubicBezTo>
                    <a:pt x="635" y="6705"/>
                    <a:pt x="953" y="9247"/>
                    <a:pt x="953" y="11280"/>
                  </a:cubicBezTo>
                  <a:cubicBezTo>
                    <a:pt x="953" y="13312"/>
                    <a:pt x="635" y="14837"/>
                    <a:pt x="317" y="14964"/>
                  </a:cubicBezTo>
                  <a:cubicBezTo>
                    <a:pt x="0" y="15091"/>
                    <a:pt x="-318" y="13821"/>
                    <a:pt x="635" y="11407"/>
                  </a:cubicBezTo>
                  <a:cubicBezTo>
                    <a:pt x="1588" y="8992"/>
                    <a:pt x="3811" y="5435"/>
                    <a:pt x="6670" y="3021"/>
                  </a:cubicBezTo>
                  <a:cubicBezTo>
                    <a:pt x="9529" y="607"/>
                    <a:pt x="13023" y="-664"/>
                    <a:pt x="15882" y="352"/>
                  </a:cubicBezTo>
                  <a:cubicBezTo>
                    <a:pt x="18741" y="1369"/>
                    <a:pt x="20964" y="4672"/>
                    <a:pt x="21123" y="8484"/>
                  </a:cubicBezTo>
                  <a:cubicBezTo>
                    <a:pt x="21282" y="12296"/>
                    <a:pt x="19376" y="16616"/>
                    <a:pt x="17470" y="20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8210497" y="147762"/>
              <a:ext cx="250288" cy="391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06" fill="norm" stroke="1" extrusionOk="0">
                  <a:moveTo>
                    <a:pt x="8462" y="17325"/>
                  </a:moveTo>
                  <a:cubicBezTo>
                    <a:pt x="8281" y="16280"/>
                    <a:pt x="8099" y="15235"/>
                    <a:pt x="7555" y="14771"/>
                  </a:cubicBezTo>
                  <a:cubicBezTo>
                    <a:pt x="7010" y="14306"/>
                    <a:pt x="6102" y="14422"/>
                    <a:pt x="4923" y="15003"/>
                  </a:cubicBezTo>
                  <a:cubicBezTo>
                    <a:pt x="3743" y="15583"/>
                    <a:pt x="2291" y="16629"/>
                    <a:pt x="1383" y="17500"/>
                  </a:cubicBezTo>
                  <a:cubicBezTo>
                    <a:pt x="476" y="18371"/>
                    <a:pt x="113" y="19067"/>
                    <a:pt x="22" y="19706"/>
                  </a:cubicBezTo>
                  <a:cubicBezTo>
                    <a:pt x="-69" y="20345"/>
                    <a:pt x="113" y="20925"/>
                    <a:pt x="748" y="21216"/>
                  </a:cubicBezTo>
                  <a:cubicBezTo>
                    <a:pt x="1383" y="21506"/>
                    <a:pt x="2472" y="21506"/>
                    <a:pt x="3743" y="21041"/>
                  </a:cubicBezTo>
                  <a:cubicBezTo>
                    <a:pt x="5013" y="20577"/>
                    <a:pt x="6465" y="19648"/>
                    <a:pt x="8190" y="18777"/>
                  </a:cubicBezTo>
                  <a:cubicBezTo>
                    <a:pt x="9914" y="17906"/>
                    <a:pt x="11911" y="17093"/>
                    <a:pt x="13998" y="14887"/>
                  </a:cubicBezTo>
                  <a:cubicBezTo>
                    <a:pt x="16086" y="12680"/>
                    <a:pt x="18264" y="9080"/>
                    <a:pt x="19534" y="6700"/>
                  </a:cubicBezTo>
                  <a:cubicBezTo>
                    <a:pt x="20805" y="4319"/>
                    <a:pt x="21168" y="3158"/>
                    <a:pt x="21349" y="2229"/>
                  </a:cubicBezTo>
                  <a:cubicBezTo>
                    <a:pt x="21531" y="1300"/>
                    <a:pt x="21531" y="603"/>
                    <a:pt x="21077" y="254"/>
                  </a:cubicBezTo>
                  <a:cubicBezTo>
                    <a:pt x="20623" y="-94"/>
                    <a:pt x="19716" y="-94"/>
                    <a:pt x="19081" y="312"/>
                  </a:cubicBezTo>
                  <a:cubicBezTo>
                    <a:pt x="18445" y="719"/>
                    <a:pt x="18082" y="1532"/>
                    <a:pt x="17265" y="3622"/>
                  </a:cubicBezTo>
                  <a:cubicBezTo>
                    <a:pt x="16449" y="5712"/>
                    <a:pt x="15178" y="9080"/>
                    <a:pt x="14815" y="11983"/>
                  </a:cubicBezTo>
                  <a:cubicBezTo>
                    <a:pt x="14452" y="14887"/>
                    <a:pt x="14997" y="17325"/>
                    <a:pt x="16086" y="18835"/>
                  </a:cubicBezTo>
                  <a:cubicBezTo>
                    <a:pt x="17175" y="20345"/>
                    <a:pt x="18808" y="20925"/>
                    <a:pt x="20442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8807104" y="429484"/>
              <a:ext cx="118025" cy="150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0719" fill="norm" stroke="1" extrusionOk="0">
                  <a:moveTo>
                    <a:pt x="21130" y="5573"/>
                  </a:moveTo>
                  <a:cubicBezTo>
                    <a:pt x="19993" y="3821"/>
                    <a:pt x="18856" y="2070"/>
                    <a:pt x="17341" y="1049"/>
                  </a:cubicBezTo>
                  <a:cubicBezTo>
                    <a:pt x="15825" y="27"/>
                    <a:pt x="13930" y="-265"/>
                    <a:pt x="10898" y="2216"/>
                  </a:cubicBezTo>
                  <a:cubicBezTo>
                    <a:pt x="7867" y="4697"/>
                    <a:pt x="3698" y="9951"/>
                    <a:pt x="1614" y="13308"/>
                  </a:cubicBezTo>
                  <a:cubicBezTo>
                    <a:pt x="-470" y="16665"/>
                    <a:pt x="-470" y="18124"/>
                    <a:pt x="1235" y="19292"/>
                  </a:cubicBezTo>
                  <a:cubicBezTo>
                    <a:pt x="2941" y="20459"/>
                    <a:pt x="6351" y="21335"/>
                    <a:pt x="9951" y="20167"/>
                  </a:cubicBezTo>
                  <a:cubicBezTo>
                    <a:pt x="13551" y="19000"/>
                    <a:pt x="17341" y="15789"/>
                    <a:pt x="18856" y="12140"/>
                  </a:cubicBezTo>
                  <a:cubicBezTo>
                    <a:pt x="20372" y="8492"/>
                    <a:pt x="19614" y="4405"/>
                    <a:pt x="18288" y="2216"/>
                  </a:cubicBezTo>
                  <a:cubicBezTo>
                    <a:pt x="16962" y="27"/>
                    <a:pt x="15067" y="-265"/>
                    <a:pt x="14309" y="173"/>
                  </a:cubicBezTo>
                  <a:cubicBezTo>
                    <a:pt x="13551" y="611"/>
                    <a:pt x="13930" y="1778"/>
                    <a:pt x="14309" y="2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8958248" y="407349"/>
              <a:ext cx="161614" cy="17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82" fill="norm" stroke="1" extrusionOk="0">
                  <a:moveTo>
                    <a:pt x="660" y="4623"/>
                  </a:moveTo>
                  <a:cubicBezTo>
                    <a:pt x="1501" y="7784"/>
                    <a:pt x="2343" y="10945"/>
                    <a:pt x="2623" y="13316"/>
                  </a:cubicBezTo>
                  <a:cubicBezTo>
                    <a:pt x="2904" y="15687"/>
                    <a:pt x="2623" y="17267"/>
                    <a:pt x="2062" y="18716"/>
                  </a:cubicBezTo>
                  <a:cubicBezTo>
                    <a:pt x="1501" y="20165"/>
                    <a:pt x="660" y="21482"/>
                    <a:pt x="239" y="21482"/>
                  </a:cubicBezTo>
                  <a:cubicBezTo>
                    <a:pt x="-182" y="21482"/>
                    <a:pt x="-182" y="20165"/>
                    <a:pt x="1361" y="16609"/>
                  </a:cubicBezTo>
                  <a:cubicBezTo>
                    <a:pt x="2904" y="13053"/>
                    <a:pt x="5989" y="7258"/>
                    <a:pt x="8093" y="3965"/>
                  </a:cubicBezTo>
                  <a:cubicBezTo>
                    <a:pt x="10197" y="672"/>
                    <a:pt x="11319" y="-118"/>
                    <a:pt x="13002" y="14"/>
                  </a:cubicBezTo>
                  <a:cubicBezTo>
                    <a:pt x="14686" y="145"/>
                    <a:pt x="16930" y="1199"/>
                    <a:pt x="18613" y="3306"/>
                  </a:cubicBezTo>
                  <a:cubicBezTo>
                    <a:pt x="20296" y="5414"/>
                    <a:pt x="21418" y="8575"/>
                    <a:pt x="21418" y="11472"/>
                  </a:cubicBezTo>
                  <a:cubicBezTo>
                    <a:pt x="21418" y="14370"/>
                    <a:pt x="20296" y="17004"/>
                    <a:pt x="19174" y="19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9450690" y="373074"/>
              <a:ext cx="179289" cy="235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257" fill="norm" stroke="1" extrusionOk="0">
                  <a:moveTo>
                    <a:pt x="16000" y="4156"/>
                  </a:moveTo>
                  <a:cubicBezTo>
                    <a:pt x="16251" y="2818"/>
                    <a:pt x="16502" y="1480"/>
                    <a:pt x="15874" y="716"/>
                  </a:cubicBezTo>
                  <a:cubicBezTo>
                    <a:pt x="15246" y="-49"/>
                    <a:pt x="13739" y="-240"/>
                    <a:pt x="11479" y="333"/>
                  </a:cubicBezTo>
                  <a:cubicBezTo>
                    <a:pt x="9218" y="907"/>
                    <a:pt x="6204" y="2245"/>
                    <a:pt x="3818" y="4443"/>
                  </a:cubicBezTo>
                  <a:cubicBezTo>
                    <a:pt x="1432" y="6641"/>
                    <a:pt x="-326" y="9700"/>
                    <a:pt x="51" y="12663"/>
                  </a:cubicBezTo>
                  <a:cubicBezTo>
                    <a:pt x="427" y="15625"/>
                    <a:pt x="2939" y="18493"/>
                    <a:pt x="6330" y="19926"/>
                  </a:cubicBezTo>
                  <a:cubicBezTo>
                    <a:pt x="9721" y="21360"/>
                    <a:pt x="13990" y="21360"/>
                    <a:pt x="16627" y="21169"/>
                  </a:cubicBezTo>
                  <a:cubicBezTo>
                    <a:pt x="19265" y="20978"/>
                    <a:pt x="20269" y="20595"/>
                    <a:pt x="21274" y="20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3013278" y="1339850"/>
              <a:ext cx="190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3038678" y="124460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3112432" y="1085588"/>
              <a:ext cx="104047" cy="425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506" fill="norm" stroke="1" extrusionOk="0">
                  <a:moveTo>
                    <a:pt x="21235" y="3542"/>
                  </a:moveTo>
                  <a:cubicBezTo>
                    <a:pt x="21235" y="2900"/>
                    <a:pt x="21235" y="2258"/>
                    <a:pt x="19075" y="1563"/>
                  </a:cubicBezTo>
                  <a:cubicBezTo>
                    <a:pt x="16915" y="868"/>
                    <a:pt x="12595" y="120"/>
                    <a:pt x="9571" y="13"/>
                  </a:cubicBezTo>
                  <a:cubicBezTo>
                    <a:pt x="6547" y="-94"/>
                    <a:pt x="4819" y="441"/>
                    <a:pt x="3091" y="1938"/>
                  </a:cubicBezTo>
                  <a:cubicBezTo>
                    <a:pt x="1363" y="3435"/>
                    <a:pt x="-365" y="5894"/>
                    <a:pt x="67" y="9049"/>
                  </a:cubicBezTo>
                  <a:cubicBezTo>
                    <a:pt x="499" y="12203"/>
                    <a:pt x="3091" y="16053"/>
                    <a:pt x="4171" y="18245"/>
                  </a:cubicBezTo>
                  <a:cubicBezTo>
                    <a:pt x="5251" y="20437"/>
                    <a:pt x="4819" y="20971"/>
                    <a:pt x="4387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3064078" y="1308100"/>
              <a:ext cx="1651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2" y="17673"/>
                    <a:pt x="4985" y="13745"/>
                    <a:pt x="8585" y="10145"/>
                  </a:cubicBezTo>
                  <a:cubicBezTo>
                    <a:pt x="12185" y="6545"/>
                    <a:pt x="16892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3304156" y="1121362"/>
              <a:ext cx="83773" cy="408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513" fill="norm" stroke="1" extrusionOk="0">
                  <a:moveTo>
                    <a:pt x="21372" y="1138"/>
                  </a:moveTo>
                  <a:cubicBezTo>
                    <a:pt x="19212" y="804"/>
                    <a:pt x="17052" y="470"/>
                    <a:pt x="14622" y="247"/>
                  </a:cubicBezTo>
                  <a:cubicBezTo>
                    <a:pt x="12192" y="24"/>
                    <a:pt x="9492" y="-87"/>
                    <a:pt x="7332" y="80"/>
                  </a:cubicBezTo>
                  <a:cubicBezTo>
                    <a:pt x="5172" y="247"/>
                    <a:pt x="3552" y="692"/>
                    <a:pt x="2202" y="2418"/>
                  </a:cubicBezTo>
                  <a:cubicBezTo>
                    <a:pt x="852" y="4144"/>
                    <a:pt x="-228" y="7150"/>
                    <a:pt x="42" y="10268"/>
                  </a:cubicBezTo>
                  <a:cubicBezTo>
                    <a:pt x="312" y="13385"/>
                    <a:pt x="1932" y="16614"/>
                    <a:pt x="2472" y="18507"/>
                  </a:cubicBezTo>
                  <a:cubicBezTo>
                    <a:pt x="3012" y="20400"/>
                    <a:pt x="2472" y="20956"/>
                    <a:pt x="1932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3222828" y="1352550"/>
              <a:ext cx="2095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5429"/>
                    <a:pt x="4800" y="9257"/>
                    <a:pt x="8400" y="5657"/>
                  </a:cubicBezTo>
                  <a:cubicBezTo>
                    <a:pt x="12000" y="2057"/>
                    <a:pt x="168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4195355" y="1150301"/>
              <a:ext cx="141612" cy="474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250" fill="norm" stroke="1" extrusionOk="0">
                  <a:moveTo>
                    <a:pt x="7368" y="7631"/>
                  </a:moveTo>
                  <a:cubicBezTo>
                    <a:pt x="6742" y="9810"/>
                    <a:pt x="6116" y="11989"/>
                    <a:pt x="5803" y="14121"/>
                  </a:cubicBezTo>
                  <a:cubicBezTo>
                    <a:pt x="5490" y="16252"/>
                    <a:pt x="5490" y="18336"/>
                    <a:pt x="5177" y="19615"/>
                  </a:cubicBezTo>
                  <a:cubicBezTo>
                    <a:pt x="4864" y="20894"/>
                    <a:pt x="4238" y="21368"/>
                    <a:pt x="3612" y="21226"/>
                  </a:cubicBezTo>
                  <a:cubicBezTo>
                    <a:pt x="2985" y="21084"/>
                    <a:pt x="2359" y="20326"/>
                    <a:pt x="1733" y="18479"/>
                  </a:cubicBezTo>
                  <a:cubicBezTo>
                    <a:pt x="1107" y="16631"/>
                    <a:pt x="481" y="13694"/>
                    <a:pt x="168" y="10900"/>
                  </a:cubicBezTo>
                  <a:cubicBezTo>
                    <a:pt x="-145" y="8105"/>
                    <a:pt x="-145" y="5452"/>
                    <a:pt x="1264" y="3557"/>
                  </a:cubicBezTo>
                  <a:cubicBezTo>
                    <a:pt x="2672" y="1663"/>
                    <a:pt x="5490" y="526"/>
                    <a:pt x="8777" y="147"/>
                  </a:cubicBezTo>
                  <a:cubicBezTo>
                    <a:pt x="12064" y="-232"/>
                    <a:pt x="15820" y="147"/>
                    <a:pt x="18168" y="1000"/>
                  </a:cubicBezTo>
                  <a:cubicBezTo>
                    <a:pt x="20516" y="1852"/>
                    <a:pt x="21455" y="3179"/>
                    <a:pt x="20672" y="4221"/>
                  </a:cubicBezTo>
                  <a:cubicBezTo>
                    <a:pt x="19890" y="5263"/>
                    <a:pt x="17385" y="6021"/>
                    <a:pt x="13785" y="6542"/>
                  </a:cubicBezTo>
                  <a:cubicBezTo>
                    <a:pt x="10185" y="7063"/>
                    <a:pt x="5490" y="7347"/>
                    <a:pt x="794" y="7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4359478" y="1333500"/>
              <a:ext cx="215901" cy="229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4713"/>
                  </a:moveTo>
                  <a:cubicBezTo>
                    <a:pt x="847" y="3927"/>
                    <a:pt x="1694" y="3142"/>
                    <a:pt x="2753" y="3142"/>
                  </a:cubicBezTo>
                  <a:cubicBezTo>
                    <a:pt x="3812" y="3142"/>
                    <a:pt x="5082" y="3927"/>
                    <a:pt x="6671" y="6284"/>
                  </a:cubicBezTo>
                  <a:cubicBezTo>
                    <a:pt x="8259" y="8640"/>
                    <a:pt x="10165" y="12567"/>
                    <a:pt x="11012" y="15120"/>
                  </a:cubicBezTo>
                  <a:cubicBezTo>
                    <a:pt x="11859" y="17673"/>
                    <a:pt x="11647" y="18851"/>
                    <a:pt x="11012" y="19833"/>
                  </a:cubicBezTo>
                  <a:cubicBezTo>
                    <a:pt x="10376" y="20815"/>
                    <a:pt x="9318" y="21600"/>
                    <a:pt x="8259" y="21207"/>
                  </a:cubicBezTo>
                  <a:cubicBezTo>
                    <a:pt x="7200" y="20815"/>
                    <a:pt x="6141" y="19244"/>
                    <a:pt x="6671" y="16298"/>
                  </a:cubicBezTo>
                  <a:cubicBezTo>
                    <a:pt x="7200" y="13353"/>
                    <a:pt x="9318" y="9033"/>
                    <a:pt x="12071" y="6087"/>
                  </a:cubicBezTo>
                  <a:cubicBezTo>
                    <a:pt x="14824" y="3142"/>
                    <a:pt x="18212" y="1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4669497" y="1226998"/>
              <a:ext cx="153532" cy="360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14" fill="norm" stroke="1" extrusionOk="0">
                  <a:moveTo>
                    <a:pt x="21462" y="1051"/>
                  </a:moveTo>
                  <a:cubicBezTo>
                    <a:pt x="20278" y="672"/>
                    <a:pt x="19095" y="293"/>
                    <a:pt x="17763" y="103"/>
                  </a:cubicBezTo>
                  <a:cubicBezTo>
                    <a:pt x="16432" y="-86"/>
                    <a:pt x="14952" y="-86"/>
                    <a:pt x="12585" y="735"/>
                  </a:cubicBezTo>
                  <a:cubicBezTo>
                    <a:pt x="10218" y="1556"/>
                    <a:pt x="6963" y="3198"/>
                    <a:pt x="4448" y="5788"/>
                  </a:cubicBezTo>
                  <a:cubicBezTo>
                    <a:pt x="1933" y="8377"/>
                    <a:pt x="158" y="11914"/>
                    <a:pt x="10" y="14630"/>
                  </a:cubicBezTo>
                  <a:cubicBezTo>
                    <a:pt x="-138" y="17346"/>
                    <a:pt x="1341" y="19240"/>
                    <a:pt x="4004" y="20251"/>
                  </a:cubicBezTo>
                  <a:cubicBezTo>
                    <a:pt x="6667" y="21261"/>
                    <a:pt x="10514" y="21388"/>
                    <a:pt x="14361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4857683" y="1228529"/>
              <a:ext cx="162196" cy="331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08" fill="norm" stroke="1" extrusionOk="0">
                  <a:moveTo>
                    <a:pt x="8030" y="8011"/>
                  </a:moveTo>
                  <a:cubicBezTo>
                    <a:pt x="6347" y="9924"/>
                    <a:pt x="4664" y="11838"/>
                    <a:pt x="3401" y="13752"/>
                  </a:cubicBezTo>
                  <a:cubicBezTo>
                    <a:pt x="2139" y="15666"/>
                    <a:pt x="1298" y="17580"/>
                    <a:pt x="737" y="19016"/>
                  </a:cubicBezTo>
                  <a:cubicBezTo>
                    <a:pt x="176" y="20451"/>
                    <a:pt x="-105" y="21408"/>
                    <a:pt x="35" y="21408"/>
                  </a:cubicBezTo>
                  <a:cubicBezTo>
                    <a:pt x="176" y="21408"/>
                    <a:pt x="737" y="20451"/>
                    <a:pt x="2139" y="17854"/>
                  </a:cubicBezTo>
                  <a:cubicBezTo>
                    <a:pt x="3542" y="15256"/>
                    <a:pt x="5786" y="11018"/>
                    <a:pt x="8030" y="7874"/>
                  </a:cubicBezTo>
                  <a:cubicBezTo>
                    <a:pt x="10274" y="4730"/>
                    <a:pt x="12518" y="2679"/>
                    <a:pt x="14201" y="1449"/>
                  </a:cubicBezTo>
                  <a:cubicBezTo>
                    <a:pt x="15885" y="218"/>
                    <a:pt x="17007" y="-192"/>
                    <a:pt x="17568" y="81"/>
                  </a:cubicBezTo>
                  <a:cubicBezTo>
                    <a:pt x="18129" y="355"/>
                    <a:pt x="18129" y="1312"/>
                    <a:pt x="18269" y="3841"/>
                  </a:cubicBezTo>
                  <a:cubicBezTo>
                    <a:pt x="18409" y="6370"/>
                    <a:pt x="18690" y="10471"/>
                    <a:pt x="19251" y="13274"/>
                  </a:cubicBezTo>
                  <a:cubicBezTo>
                    <a:pt x="19812" y="16076"/>
                    <a:pt x="20653" y="17580"/>
                    <a:pt x="21495" y="19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4936196" y="1422399"/>
              <a:ext cx="147183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2942" y="21600"/>
                  </a:moveTo>
                  <a:cubicBezTo>
                    <a:pt x="1399" y="16800"/>
                    <a:pt x="-144" y="12000"/>
                    <a:pt x="10" y="8800"/>
                  </a:cubicBezTo>
                  <a:cubicBezTo>
                    <a:pt x="165" y="5600"/>
                    <a:pt x="2016" y="4000"/>
                    <a:pt x="5873" y="2800"/>
                  </a:cubicBezTo>
                  <a:cubicBezTo>
                    <a:pt x="9730" y="1600"/>
                    <a:pt x="15593" y="800"/>
                    <a:pt x="214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5204028" y="1279974"/>
              <a:ext cx="184151" cy="237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2" fill="norm" stroke="1" extrusionOk="0">
                  <a:moveTo>
                    <a:pt x="1490" y="4709"/>
                  </a:moveTo>
                  <a:cubicBezTo>
                    <a:pt x="993" y="8992"/>
                    <a:pt x="497" y="13274"/>
                    <a:pt x="248" y="16161"/>
                  </a:cubicBezTo>
                  <a:cubicBezTo>
                    <a:pt x="0" y="19047"/>
                    <a:pt x="0" y="20536"/>
                    <a:pt x="0" y="20816"/>
                  </a:cubicBezTo>
                  <a:cubicBezTo>
                    <a:pt x="0" y="21095"/>
                    <a:pt x="0" y="20164"/>
                    <a:pt x="248" y="16719"/>
                  </a:cubicBezTo>
                  <a:cubicBezTo>
                    <a:pt x="497" y="13274"/>
                    <a:pt x="993" y="7316"/>
                    <a:pt x="2731" y="3871"/>
                  </a:cubicBezTo>
                  <a:cubicBezTo>
                    <a:pt x="4469" y="426"/>
                    <a:pt x="7448" y="-505"/>
                    <a:pt x="10428" y="240"/>
                  </a:cubicBezTo>
                  <a:cubicBezTo>
                    <a:pt x="13407" y="985"/>
                    <a:pt x="16386" y="3405"/>
                    <a:pt x="18248" y="7036"/>
                  </a:cubicBezTo>
                  <a:cubicBezTo>
                    <a:pt x="20110" y="10667"/>
                    <a:pt x="20855" y="15509"/>
                    <a:pt x="21600" y="20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5544811" y="1213858"/>
              <a:ext cx="147171" cy="353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097" fill="norm" stroke="1" extrusionOk="0">
                  <a:moveTo>
                    <a:pt x="3955" y="9034"/>
                  </a:moveTo>
                  <a:cubicBezTo>
                    <a:pt x="4868" y="11687"/>
                    <a:pt x="5781" y="14340"/>
                    <a:pt x="6237" y="16045"/>
                  </a:cubicBezTo>
                  <a:cubicBezTo>
                    <a:pt x="6693" y="17750"/>
                    <a:pt x="6693" y="18508"/>
                    <a:pt x="6389" y="19203"/>
                  </a:cubicBezTo>
                  <a:cubicBezTo>
                    <a:pt x="6085" y="19898"/>
                    <a:pt x="5476" y="20529"/>
                    <a:pt x="4716" y="20340"/>
                  </a:cubicBezTo>
                  <a:cubicBezTo>
                    <a:pt x="3955" y="20150"/>
                    <a:pt x="3042" y="19140"/>
                    <a:pt x="2130" y="16550"/>
                  </a:cubicBezTo>
                  <a:cubicBezTo>
                    <a:pt x="1217" y="13961"/>
                    <a:pt x="304" y="9792"/>
                    <a:pt x="1065" y="6761"/>
                  </a:cubicBezTo>
                  <a:cubicBezTo>
                    <a:pt x="1826" y="3729"/>
                    <a:pt x="4259" y="1834"/>
                    <a:pt x="6389" y="824"/>
                  </a:cubicBezTo>
                  <a:cubicBezTo>
                    <a:pt x="8519" y="-187"/>
                    <a:pt x="10344" y="-313"/>
                    <a:pt x="12321" y="698"/>
                  </a:cubicBezTo>
                  <a:cubicBezTo>
                    <a:pt x="14299" y="1708"/>
                    <a:pt x="16428" y="3855"/>
                    <a:pt x="17341" y="5308"/>
                  </a:cubicBezTo>
                  <a:cubicBezTo>
                    <a:pt x="18254" y="6761"/>
                    <a:pt x="17950" y="7519"/>
                    <a:pt x="17037" y="8213"/>
                  </a:cubicBezTo>
                  <a:cubicBezTo>
                    <a:pt x="16124" y="8908"/>
                    <a:pt x="14603" y="9540"/>
                    <a:pt x="14603" y="10045"/>
                  </a:cubicBezTo>
                  <a:cubicBezTo>
                    <a:pt x="14603" y="10550"/>
                    <a:pt x="16124" y="10929"/>
                    <a:pt x="17797" y="11687"/>
                  </a:cubicBezTo>
                  <a:cubicBezTo>
                    <a:pt x="19471" y="12445"/>
                    <a:pt x="21296" y="13582"/>
                    <a:pt x="21144" y="15161"/>
                  </a:cubicBezTo>
                  <a:cubicBezTo>
                    <a:pt x="20992" y="16740"/>
                    <a:pt x="18862" y="18761"/>
                    <a:pt x="15972" y="19898"/>
                  </a:cubicBezTo>
                  <a:cubicBezTo>
                    <a:pt x="13082" y="21034"/>
                    <a:pt x="9431" y="21287"/>
                    <a:pt x="6541" y="20971"/>
                  </a:cubicBezTo>
                  <a:cubicBezTo>
                    <a:pt x="3651" y="20655"/>
                    <a:pt x="1521" y="19771"/>
                    <a:pt x="609" y="18950"/>
                  </a:cubicBezTo>
                  <a:cubicBezTo>
                    <a:pt x="-304" y="18129"/>
                    <a:pt x="0" y="17371"/>
                    <a:pt x="304" y="16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5902528" y="1104900"/>
              <a:ext cx="31751" cy="622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057"/>
                    <a:pt x="0" y="4114"/>
                    <a:pt x="2160" y="6539"/>
                  </a:cubicBezTo>
                  <a:cubicBezTo>
                    <a:pt x="4320" y="8963"/>
                    <a:pt x="8640" y="11755"/>
                    <a:pt x="12240" y="14327"/>
                  </a:cubicBezTo>
                  <a:cubicBezTo>
                    <a:pt x="15840" y="16898"/>
                    <a:pt x="18720" y="192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6080180" y="1341674"/>
              <a:ext cx="146199" cy="177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0853" fill="norm" stroke="1" extrusionOk="0">
                  <a:moveTo>
                    <a:pt x="15537" y="531"/>
                  </a:moveTo>
                  <a:cubicBezTo>
                    <a:pt x="14016" y="35"/>
                    <a:pt x="12495" y="-462"/>
                    <a:pt x="9909" y="779"/>
                  </a:cubicBezTo>
                  <a:cubicBezTo>
                    <a:pt x="7323" y="2021"/>
                    <a:pt x="3672" y="5000"/>
                    <a:pt x="1695" y="7483"/>
                  </a:cubicBezTo>
                  <a:cubicBezTo>
                    <a:pt x="-283" y="9966"/>
                    <a:pt x="-587" y="11952"/>
                    <a:pt x="1086" y="14186"/>
                  </a:cubicBezTo>
                  <a:cubicBezTo>
                    <a:pt x="2759" y="16421"/>
                    <a:pt x="6410" y="18904"/>
                    <a:pt x="10061" y="20021"/>
                  </a:cubicBezTo>
                  <a:cubicBezTo>
                    <a:pt x="13712" y="21138"/>
                    <a:pt x="17362" y="20890"/>
                    <a:pt x="21013" y="20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6270828" y="1174749"/>
              <a:ext cx="165101" cy="412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6" fill="norm" stroke="1" extrusionOk="0">
                  <a:moveTo>
                    <a:pt x="0" y="0"/>
                  </a:moveTo>
                  <a:cubicBezTo>
                    <a:pt x="1385" y="111"/>
                    <a:pt x="2769" y="222"/>
                    <a:pt x="5538" y="1551"/>
                  </a:cubicBezTo>
                  <a:cubicBezTo>
                    <a:pt x="8308" y="2880"/>
                    <a:pt x="12462" y="5428"/>
                    <a:pt x="15785" y="8252"/>
                  </a:cubicBezTo>
                  <a:cubicBezTo>
                    <a:pt x="19108" y="11077"/>
                    <a:pt x="21600" y="14178"/>
                    <a:pt x="21600" y="16449"/>
                  </a:cubicBezTo>
                  <a:cubicBezTo>
                    <a:pt x="21600" y="18720"/>
                    <a:pt x="19108" y="20160"/>
                    <a:pt x="17031" y="20880"/>
                  </a:cubicBezTo>
                  <a:cubicBezTo>
                    <a:pt x="14954" y="21600"/>
                    <a:pt x="13292" y="21600"/>
                    <a:pt x="12323" y="21545"/>
                  </a:cubicBezTo>
                  <a:cubicBezTo>
                    <a:pt x="11354" y="21489"/>
                    <a:pt x="11077" y="21378"/>
                    <a:pt x="10800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6886778" y="1422400"/>
              <a:ext cx="158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6855028" y="1498599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7293178" y="1216942"/>
              <a:ext cx="109082" cy="394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25" fill="norm" stroke="1" extrusionOk="0">
                  <a:moveTo>
                    <a:pt x="6231" y="10408"/>
                  </a:moveTo>
                  <a:cubicBezTo>
                    <a:pt x="5815" y="12922"/>
                    <a:pt x="5400" y="15436"/>
                    <a:pt x="5192" y="17036"/>
                  </a:cubicBezTo>
                  <a:cubicBezTo>
                    <a:pt x="4985" y="18636"/>
                    <a:pt x="4985" y="19322"/>
                    <a:pt x="5192" y="20008"/>
                  </a:cubicBezTo>
                  <a:cubicBezTo>
                    <a:pt x="5400" y="20693"/>
                    <a:pt x="5815" y="21379"/>
                    <a:pt x="5608" y="21322"/>
                  </a:cubicBezTo>
                  <a:cubicBezTo>
                    <a:pt x="5400" y="21265"/>
                    <a:pt x="4569" y="20465"/>
                    <a:pt x="3738" y="17779"/>
                  </a:cubicBezTo>
                  <a:cubicBezTo>
                    <a:pt x="2908" y="15093"/>
                    <a:pt x="2077" y="10522"/>
                    <a:pt x="2077" y="7436"/>
                  </a:cubicBezTo>
                  <a:cubicBezTo>
                    <a:pt x="2077" y="4350"/>
                    <a:pt x="2908" y="2750"/>
                    <a:pt x="5608" y="1608"/>
                  </a:cubicBezTo>
                  <a:cubicBezTo>
                    <a:pt x="8308" y="465"/>
                    <a:pt x="12877" y="-221"/>
                    <a:pt x="16200" y="65"/>
                  </a:cubicBezTo>
                  <a:cubicBezTo>
                    <a:pt x="19523" y="350"/>
                    <a:pt x="21600" y="1608"/>
                    <a:pt x="21392" y="3093"/>
                  </a:cubicBezTo>
                  <a:cubicBezTo>
                    <a:pt x="21185" y="4579"/>
                    <a:pt x="18692" y="6293"/>
                    <a:pt x="14746" y="7493"/>
                  </a:cubicBezTo>
                  <a:cubicBezTo>
                    <a:pt x="10800" y="8693"/>
                    <a:pt x="5400" y="9379"/>
                    <a:pt x="0" y="10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7345679" y="1405237"/>
              <a:ext cx="150700" cy="168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243" fill="norm" stroke="1" extrusionOk="0">
                  <a:moveTo>
                    <a:pt x="1559" y="3762"/>
                  </a:moveTo>
                  <a:cubicBezTo>
                    <a:pt x="659" y="2429"/>
                    <a:pt x="-241" y="1095"/>
                    <a:pt x="59" y="429"/>
                  </a:cubicBezTo>
                  <a:cubicBezTo>
                    <a:pt x="359" y="-238"/>
                    <a:pt x="1859" y="-238"/>
                    <a:pt x="4109" y="1229"/>
                  </a:cubicBezTo>
                  <a:cubicBezTo>
                    <a:pt x="6359" y="2695"/>
                    <a:pt x="9359" y="5629"/>
                    <a:pt x="11009" y="8829"/>
                  </a:cubicBezTo>
                  <a:cubicBezTo>
                    <a:pt x="12659" y="12029"/>
                    <a:pt x="12959" y="15495"/>
                    <a:pt x="12509" y="17762"/>
                  </a:cubicBezTo>
                  <a:cubicBezTo>
                    <a:pt x="12059" y="20029"/>
                    <a:pt x="10859" y="21095"/>
                    <a:pt x="9659" y="21229"/>
                  </a:cubicBezTo>
                  <a:cubicBezTo>
                    <a:pt x="8459" y="21362"/>
                    <a:pt x="7259" y="20562"/>
                    <a:pt x="6659" y="18695"/>
                  </a:cubicBezTo>
                  <a:cubicBezTo>
                    <a:pt x="6059" y="16829"/>
                    <a:pt x="6059" y="13895"/>
                    <a:pt x="7259" y="11095"/>
                  </a:cubicBezTo>
                  <a:cubicBezTo>
                    <a:pt x="8459" y="8295"/>
                    <a:pt x="10859" y="5629"/>
                    <a:pt x="13409" y="4029"/>
                  </a:cubicBezTo>
                  <a:cubicBezTo>
                    <a:pt x="15959" y="2429"/>
                    <a:pt x="18659" y="1895"/>
                    <a:pt x="21359" y="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7567225" y="1275843"/>
              <a:ext cx="145054" cy="368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506" fill="norm" stroke="1" extrusionOk="0">
                  <a:moveTo>
                    <a:pt x="21453" y="1140"/>
                  </a:moveTo>
                  <a:cubicBezTo>
                    <a:pt x="20514" y="647"/>
                    <a:pt x="19575" y="153"/>
                    <a:pt x="18323" y="29"/>
                  </a:cubicBezTo>
                  <a:cubicBezTo>
                    <a:pt x="17070" y="-94"/>
                    <a:pt x="15505" y="153"/>
                    <a:pt x="13001" y="1079"/>
                  </a:cubicBezTo>
                  <a:cubicBezTo>
                    <a:pt x="10496" y="2004"/>
                    <a:pt x="7053" y="3609"/>
                    <a:pt x="4392" y="6016"/>
                  </a:cubicBezTo>
                  <a:cubicBezTo>
                    <a:pt x="1731" y="8423"/>
                    <a:pt x="-147" y="11632"/>
                    <a:pt x="10" y="14224"/>
                  </a:cubicBezTo>
                  <a:cubicBezTo>
                    <a:pt x="166" y="16816"/>
                    <a:pt x="2357" y="18791"/>
                    <a:pt x="4549" y="19901"/>
                  </a:cubicBezTo>
                  <a:cubicBezTo>
                    <a:pt x="6740" y="21012"/>
                    <a:pt x="8931" y="21259"/>
                    <a:pt x="11123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7741161" y="1279435"/>
              <a:ext cx="123518" cy="28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528" fill="norm" stroke="1" extrusionOk="0">
                  <a:moveTo>
                    <a:pt x="9283" y="6865"/>
                  </a:moveTo>
                  <a:cubicBezTo>
                    <a:pt x="7086" y="10964"/>
                    <a:pt x="4889" y="15064"/>
                    <a:pt x="3242" y="17586"/>
                  </a:cubicBezTo>
                  <a:cubicBezTo>
                    <a:pt x="1595" y="20109"/>
                    <a:pt x="496" y="21055"/>
                    <a:pt x="130" y="20976"/>
                  </a:cubicBezTo>
                  <a:cubicBezTo>
                    <a:pt x="-236" y="20897"/>
                    <a:pt x="130" y="19794"/>
                    <a:pt x="1778" y="16798"/>
                  </a:cubicBezTo>
                  <a:cubicBezTo>
                    <a:pt x="3425" y="13802"/>
                    <a:pt x="6354" y="8915"/>
                    <a:pt x="8367" y="5998"/>
                  </a:cubicBezTo>
                  <a:cubicBezTo>
                    <a:pt x="10381" y="3081"/>
                    <a:pt x="11479" y="2135"/>
                    <a:pt x="12761" y="1347"/>
                  </a:cubicBezTo>
                  <a:cubicBezTo>
                    <a:pt x="14042" y="559"/>
                    <a:pt x="15506" y="-72"/>
                    <a:pt x="16605" y="7"/>
                  </a:cubicBezTo>
                  <a:cubicBezTo>
                    <a:pt x="17703" y="86"/>
                    <a:pt x="18435" y="874"/>
                    <a:pt x="18984" y="3870"/>
                  </a:cubicBezTo>
                  <a:cubicBezTo>
                    <a:pt x="19533" y="6865"/>
                    <a:pt x="19900" y="12068"/>
                    <a:pt x="20266" y="15379"/>
                  </a:cubicBezTo>
                  <a:cubicBezTo>
                    <a:pt x="20632" y="18690"/>
                    <a:pt x="20998" y="20109"/>
                    <a:pt x="21364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7769428" y="1428750"/>
              <a:ext cx="1016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5840"/>
                    <a:pt x="2700" y="10080"/>
                    <a:pt x="6300" y="6480"/>
                  </a:cubicBezTo>
                  <a:cubicBezTo>
                    <a:pt x="9900" y="2880"/>
                    <a:pt x="1575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7989561" y="1155700"/>
              <a:ext cx="46568" cy="517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21600" y="0"/>
                  </a:moveTo>
                  <a:cubicBezTo>
                    <a:pt x="17673" y="2973"/>
                    <a:pt x="13745" y="5947"/>
                    <a:pt x="10800" y="9051"/>
                  </a:cubicBezTo>
                  <a:cubicBezTo>
                    <a:pt x="7855" y="12155"/>
                    <a:pt x="5891" y="15391"/>
                    <a:pt x="3927" y="17621"/>
                  </a:cubicBezTo>
                  <a:cubicBezTo>
                    <a:pt x="1964" y="19851"/>
                    <a:pt x="0" y="21075"/>
                    <a:pt x="0" y="21338"/>
                  </a:cubicBezTo>
                  <a:cubicBezTo>
                    <a:pt x="0" y="21600"/>
                    <a:pt x="1964" y="20900"/>
                    <a:pt x="3927" y="20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8087604" y="1344677"/>
              <a:ext cx="139025" cy="177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076" fill="norm" stroke="1" extrusionOk="0">
                  <a:moveTo>
                    <a:pt x="17306" y="3948"/>
                  </a:moveTo>
                  <a:cubicBezTo>
                    <a:pt x="17306" y="2692"/>
                    <a:pt x="17306" y="1436"/>
                    <a:pt x="16500" y="683"/>
                  </a:cubicBezTo>
                  <a:cubicBezTo>
                    <a:pt x="15694" y="-71"/>
                    <a:pt x="14082" y="-322"/>
                    <a:pt x="11987" y="557"/>
                  </a:cubicBezTo>
                  <a:cubicBezTo>
                    <a:pt x="9891" y="1436"/>
                    <a:pt x="7312" y="3445"/>
                    <a:pt x="5056" y="6585"/>
                  </a:cubicBezTo>
                  <a:cubicBezTo>
                    <a:pt x="2799" y="9725"/>
                    <a:pt x="865" y="13994"/>
                    <a:pt x="220" y="16757"/>
                  </a:cubicBezTo>
                  <a:cubicBezTo>
                    <a:pt x="-425" y="19520"/>
                    <a:pt x="220" y="20776"/>
                    <a:pt x="3927" y="21027"/>
                  </a:cubicBezTo>
                  <a:cubicBezTo>
                    <a:pt x="7635" y="21278"/>
                    <a:pt x="14405" y="20525"/>
                    <a:pt x="21175" y="19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8272020" y="1228639"/>
              <a:ext cx="103900" cy="346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539" fill="norm" stroke="1" extrusionOk="0">
                  <a:moveTo>
                    <a:pt x="2352" y="1388"/>
                  </a:moveTo>
                  <a:cubicBezTo>
                    <a:pt x="1082" y="729"/>
                    <a:pt x="-189" y="71"/>
                    <a:pt x="23" y="5"/>
                  </a:cubicBezTo>
                  <a:cubicBezTo>
                    <a:pt x="235" y="-61"/>
                    <a:pt x="1929" y="466"/>
                    <a:pt x="5740" y="2573"/>
                  </a:cubicBezTo>
                  <a:cubicBezTo>
                    <a:pt x="9552" y="4680"/>
                    <a:pt x="15482" y="8368"/>
                    <a:pt x="18446" y="11266"/>
                  </a:cubicBezTo>
                  <a:cubicBezTo>
                    <a:pt x="21411" y="14163"/>
                    <a:pt x="21411" y="16271"/>
                    <a:pt x="19293" y="17851"/>
                  </a:cubicBezTo>
                  <a:cubicBezTo>
                    <a:pt x="17176" y="19432"/>
                    <a:pt x="12940" y="20485"/>
                    <a:pt x="8705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8461578" y="151129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8748417" y="1178792"/>
              <a:ext cx="135356" cy="410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1499" fill="norm" stroke="1" extrusionOk="0">
                  <a:moveTo>
                    <a:pt x="6604" y="8761"/>
                  </a:moveTo>
                  <a:cubicBezTo>
                    <a:pt x="5959" y="12084"/>
                    <a:pt x="5315" y="15407"/>
                    <a:pt x="4992" y="17345"/>
                  </a:cubicBezTo>
                  <a:cubicBezTo>
                    <a:pt x="4670" y="19284"/>
                    <a:pt x="4670" y="19837"/>
                    <a:pt x="4347" y="20391"/>
                  </a:cubicBezTo>
                  <a:cubicBezTo>
                    <a:pt x="4025" y="20945"/>
                    <a:pt x="3380" y="21499"/>
                    <a:pt x="2574" y="21499"/>
                  </a:cubicBezTo>
                  <a:cubicBezTo>
                    <a:pt x="1768" y="21499"/>
                    <a:pt x="801" y="20945"/>
                    <a:pt x="318" y="18841"/>
                  </a:cubicBezTo>
                  <a:cubicBezTo>
                    <a:pt x="-166" y="16736"/>
                    <a:pt x="-166" y="13081"/>
                    <a:pt x="801" y="9868"/>
                  </a:cubicBezTo>
                  <a:cubicBezTo>
                    <a:pt x="1768" y="6656"/>
                    <a:pt x="3703" y="3887"/>
                    <a:pt x="5315" y="2336"/>
                  </a:cubicBezTo>
                  <a:cubicBezTo>
                    <a:pt x="6927" y="785"/>
                    <a:pt x="8216" y="453"/>
                    <a:pt x="9667" y="231"/>
                  </a:cubicBezTo>
                  <a:cubicBezTo>
                    <a:pt x="11118" y="10"/>
                    <a:pt x="12730" y="-101"/>
                    <a:pt x="14180" y="121"/>
                  </a:cubicBezTo>
                  <a:cubicBezTo>
                    <a:pt x="15631" y="342"/>
                    <a:pt x="16921" y="896"/>
                    <a:pt x="18371" y="2059"/>
                  </a:cubicBezTo>
                  <a:cubicBezTo>
                    <a:pt x="19822" y="3222"/>
                    <a:pt x="21434" y="4994"/>
                    <a:pt x="20144" y="6656"/>
                  </a:cubicBezTo>
                  <a:cubicBezTo>
                    <a:pt x="18855" y="8317"/>
                    <a:pt x="14664" y="9868"/>
                    <a:pt x="11440" y="10754"/>
                  </a:cubicBezTo>
                  <a:cubicBezTo>
                    <a:pt x="8216" y="11641"/>
                    <a:pt x="5959" y="11862"/>
                    <a:pt x="3703" y="12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8848928" y="1403349"/>
              <a:ext cx="133351" cy="191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4273"/>
                  </a:moveTo>
                  <a:cubicBezTo>
                    <a:pt x="1029" y="3323"/>
                    <a:pt x="2057" y="2374"/>
                    <a:pt x="3257" y="2374"/>
                  </a:cubicBezTo>
                  <a:cubicBezTo>
                    <a:pt x="4457" y="2374"/>
                    <a:pt x="5829" y="3323"/>
                    <a:pt x="7200" y="5697"/>
                  </a:cubicBezTo>
                  <a:cubicBezTo>
                    <a:pt x="8571" y="8070"/>
                    <a:pt x="9943" y="11868"/>
                    <a:pt x="10629" y="14360"/>
                  </a:cubicBezTo>
                  <a:cubicBezTo>
                    <a:pt x="11314" y="16853"/>
                    <a:pt x="11314" y="18040"/>
                    <a:pt x="10800" y="19108"/>
                  </a:cubicBezTo>
                  <a:cubicBezTo>
                    <a:pt x="10286" y="20176"/>
                    <a:pt x="9257" y="21125"/>
                    <a:pt x="7886" y="21363"/>
                  </a:cubicBezTo>
                  <a:cubicBezTo>
                    <a:pt x="6514" y="21600"/>
                    <a:pt x="4800" y="21125"/>
                    <a:pt x="3943" y="19582"/>
                  </a:cubicBezTo>
                  <a:cubicBezTo>
                    <a:pt x="3086" y="18040"/>
                    <a:pt x="3086" y="15429"/>
                    <a:pt x="5314" y="12343"/>
                  </a:cubicBezTo>
                  <a:cubicBezTo>
                    <a:pt x="7543" y="9257"/>
                    <a:pt x="12000" y="5697"/>
                    <a:pt x="15086" y="3560"/>
                  </a:cubicBezTo>
                  <a:cubicBezTo>
                    <a:pt x="18171" y="1424"/>
                    <a:pt x="19886" y="7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9042890" y="1262671"/>
              <a:ext cx="129889" cy="324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386" fill="norm" stroke="1" extrusionOk="0">
                  <a:moveTo>
                    <a:pt x="21039" y="2991"/>
                  </a:moveTo>
                  <a:cubicBezTo>
                    <a:pt x="20696" y="2016"/>
                    <a:pt x="20353" y="1040"/>
                    <a:pt x="19325" y="483"/>
                  </a:cubicBezTo>
                  <a:cubicBezTo>
                    <a:pt x="18296" y="-75"/>
                    <a:pt x="16582" y="-214"/>
                    <a:pt x="14353" y="413"/>
                  </a:cubicBezTo>
                  <a:cubicBezTo>
                    <a:pt x="12125" y="1040"/>
                    <a:pt x="9382" y="2434"/>
                    <a:pt x="6639" y="4733"/>
                  </a:cubicBezTo>
                  <a:cubicBezTo>
                    <a:pt x="3896" y="7032"/>
                    <a:pt x="1153" y="10238"/>
                    <a:pt x="296" y="12955"/>
                  </a:cubicBezTo>
                  <a:cubicBezTo>
                    <a:pt x="-561" y="15672"/>
                    <a:pt x="468" y="17902"/>
                    <a:pt x="3039" y="19226"/>
                  </a:cubicBezTo>
                  <a:cubicBezTo>
                    <a:pt x="5610" y="20550"/>
                    <a:pt x="9725" y="20968"/>
                    <a:pt x="13839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9210878" y="1358899"/>
              <a:ext cx="317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6039"/>
                    <a:pt x="12960" y="12077"/>
                    <a:pt x="9360" y="15677"/>
                  </a:cubicBezTo>
                  <a:cubicBezTo>
                    <a:pt x="5760" y="19277"/>
                    <a:pt x="2880" y="20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9198178" y="1250685"/>
              <a:ext cx="131635" cy="340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18" fill="norm" stroke="1" extrusionOk="0">
                  <a:moveTo>
                    <a:pt x="0" y="7967"/>
                  </a:moveTo>
                  <a:cubicBezTo>
                    <a:pt x="686" y="5715"/>
                    <a:pt x="1371" y="3462"/>
                    <a:pt x="3086" y="2004"/>
                  </a:cubicBezTo>
                  <a:cubicBezTo>
                    <a:pt x="4800" y="547"/>
                    <a:pt x="7543" y="-116"/>
                    <a:pt x="10457" y="17"/>
                  </a:cubicBezTo>
                  <a:cubicBezTo>
                    <a:pt x="13371" y="149"/>
                    <a:pt x="16457" y="1077"/>
                    <a:pt x="18514" y="2601"/>
                  </a:cubicBezTo>
                  <a:cubicBezTo>
                    <a:pt x="20571" y="4124"/>
                    <a:pt x="21600" y="6245"/>
                    <a:pt x="21257" y="7636"/>
                  </a:cubicBezTo>
                  <a:cubicBezTo>
                    <a:pt x="20914" y="9028"/>
                    <a:pt x="19200" y="9690"/>
                    <a:pt x="17314" y="10088"/>
                  </a:cubicBezTo>
                  <a:cubicBezTo>
                    <a:pt x="15429" y="10485"/>
                    <a:pt x="13371" y="10618"/>
                    <a:pt x="12857" y="11082"/>
                  </a:cubicBezTo>
                  <a:cubicBezTo>
                    <a:pt x="12343" y="11545"/>
                    <a:pt x="13371" y="12340"/>
                    <a:pt x="14571" y="13467"/>
                  </a:cubicBezTo>
                  <a:cubicBezTo>
                    <a:pt x="15771" y="14593"/>
                    <a:pt x="17143" y="16051"/>
                    <a:pt x="16800" y="17442"/>
                  </a:cubicBezTo>
                  <a:cubicBezTo>
                    <a:pt x="16457" y="18834"/>
                    <a:pt x="14400" y="20159"/>
                    <a:pt x="12171" y="20821"/>
                  </a:cubicBezTo>
                  <a:cubicBezTo>
                    <a:pt x="9943" y="21484"/>
                    <a:pt x="7543" y="21484"/>
                    <a:pt x="5657" y="20821"/>
                  </a:cubicBezTo>
                  <a:cubicBezTo>
                    <a:pt x="3771" y="20159"/>
                    <a:pt x="2400" y="18834"/>
                    <a:pt x="1029" y="17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9375978" y="1174750"/>
              <a:ext cx="88901" cy="60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21600" y="0"/>
                  </a:moveTo>
                  <a:cubicBezTo>
                    <a:pt x="19029" y="978"/>
                    <a:pt x="16457" y="1957"/>
                    <a:pt x="15171" y="3763"/>
                  </a:cubicBezTo>
                  <a:cubicBezTo>
                    <a:pt x="13886" y="5569"/>
                    <a:pt x="13886" y="8203"/>
                    <a:pt x="12343" y="10913"/>
                  </a:cubicBezTo>
                  <a:cubicBezTo>
                    <a:pt x="10800" y="13622"/>
                    <a:pt x="7714" y="16407"/>
                    <a:pt x="5914" y="18025"/>
                  </a:cubicBezTo>
                  <a:cubicBezTo>
                    <a:pt x="4114" y="19643"/>
                    <a:pt x="3600" y="20095"/>
                    <a:pt x="2571" y="20509"/>
                  </a:cubicBezTo>
                  <a:cubicBezTo>
                    <a:pt x="1543" y="20923"/>
                    <a:pt x="0" y="21299"/>
                    <a:pt x="0" y="21449"/>
                  </a:cubicBezTo>
                  <a:cubicBezTo>
                    <a:pt x="0" y="21600"/>
                    <a:pt x="1543" y="21525"/>
                    <a:pt x="3086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9501122" y="1384299"/>
              <a:ext cx="166957" cy="172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407" fill="norm" stroke="1" extrusionOk="0">
                  <a:moveTo>
                    <a:pt x="16234" y="0"/>
                  </a:moveTo>
                  <a:cubicBezTo>
                    <a:pt x="13034" y="0"/>
                    <a:pt x="9834" y="0"/>
                    <a:pt x="6901" y="1580"/>
                  </a:cubicBezTo>
                  <a:cubicBezTo>
                    <a:pt x="3967" y="3161"/>
                    <a:pt x="1301" y="6322"/>
                    <a:pt x="367" y="9483"/>
                  </a:cubicBezTo>
                  <a:cubicBezTo>
                    <a:pt x="-566" y="12644"/>
                    <a:pt x="234" y="15805"/>
                    <a:pt x="3301" y="17912"/>
                  </a:cubicBezTo>
                  <a:cubicBezTo>
                    <a:pt x="6367" y="20020"/>
                    <a:pt x="11701" y="21073"/>
                    <a:pt x="15034" y="21337"/>
                  </a:cubicBezTo>
                  <a:cubicBezTo>
                    <a:pt x="18367" y="21600"/>
                    <a:pt x="19701" y="21073"/>
                    <a:pt x="21034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9687128" y="1214966"/>
              <a:ext cx="90842" cy="442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600" fill="norm" stroke="1" extrusionOk="0">
                  <a:moveTo>
                    <a:pt x="0" y="827"/>
                  </a:moveTo>
                  <a:cubicBezTo>
                    <a:pt x="1473" y="413"/>
                    <a:pt x="2945" y="0"/>
                    <a:pt x="5155" y="0"/>
                  </a:cubicBezTo>
                  <a:cubicBezTo>
                    <a:pt x="7364" y="0"/>
                    <a:pt x="10309" y="413"/>
                    <a:pt x="13009" y="1964"/>
                  </a:cubicBezTo>
                  <a:cubicBezTo>
                    <a:pt x="15709" y="3514"/>
                    <a:pt x="18164" y="6201"/>
                    <a:pt x="19636" y="9198"/>
                  </a:cubicBezTo>
                  <a:cubicBezTo>
                    <a:pt x="21109" y="12195"/>
                    <a:pt x="21600" y="15502"/>
                    <a:pt x="20373" y="17621"/>
                  </a:cubicBezTo>
                  <a:cubicBezTo>
                    <a:pt x="19145" y="19740"/>
                    <a:pt x="16200" y="20670"/>
                    <a:pt x="132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695528" y="2781300"/>
              <a:ext cx="317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3000"/>
                    <a:pt x="11520" y="6000"/>
                    <a:pt x="15120" y="9600"/>
                  </a:cubicBezTo>
                  <a:cubicBezTo>
                    <a:pt x="18720" y="13200"/>
                    <a:pt x="20160" y="17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682828" y="2641599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563285" y="2717800"/>
              <a:ext cx="119544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600" fill="norm" stroke="1" extrusionOk="0">
                  <a:moveTo>
                    <a:pt x="17681" y="0"/>
                  </a:moveTo>
                  <a:cubicBezTo>
                    <a:pt x="13957" y="306"/>
                    <a:pt x="10233" y="613"/>
                    <a:pt x="7067" y="1609"/>
                  </a:cubicBezTo>
                  <a:cubicBezTo>
                    <a:pt x="3902" y="2604"/>
                    <a:pt x="1295" y="4289"/>
                    <a:pt x="364" y="6664"/>
                  </a:cubicBezTo>
                  <a:cubicBezTo>
                    <a:pt x="-567" y="9038"/>
                    <a:pt x="178" y="12102"/>
                    <a:pt x="3902" y="14706"/>
                  </a:cubicBezTo>
                  <a:cubicBezTo>
                    <a:pt x="7626" y="17311"/>
                    <a:pt x="14330" y="19455"/>
                    <a:pt x="210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886028" y="2705100"/>
              <a:ext cx="55377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2" h="21600" fill="norm" stroke="1" extrusionOk="0">
                  <a:moveTo>
                    <a:pt x="2314" y="0"/>
                  </a:moveTo>
                  <a:cubicBezTo>
                    <a:pt x="10029" y="4464"/>
                    <a:pt x="17743" y="8928"/>
                    <a:pt x="19671" y="12528"/>
                  </a:cubicBezTo>
                  <a:cubicBezTo>
                    <a:pt x="21600" y="16128"/>
                    <a:pt x="17743" y="18864"/>
                    <a:pt x="13500" y="20232"/>
                  </a:cubicBezTo>
                  <a:cubicBezTo>
                    <a:pt x="9257" y="21600"/>
                    <a:pt x="4629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1794078" y="2641600"/>
              <a:ext cx="19051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462"/>
                    <a:pt x="0" y="8924"/>
                    <a:pt x="0" y="12270"/>
                  </a:cubicBezTo>
                  <a:cubicBezTo>
                    <a:pt x="0" y="15617"/>
                    <a:pt x="0" y="17848"/>
                    <a:pt x="3600" y="19217"/>
                  </a:cubicBezTo>
                  <a:cubicBezTo>
                    <a:pt x="7200" y="20586"/>
                    <a:pt x="14400" y="2109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1565478" y="3054350"/>
              <a:ext cx="4826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84" y="17280"/>
                    <a:pt x="4168" y="12960"/>
                    <a:pt x="7011" y="8640"/>
                  </a:cubicBezTo>
                  <a:cubicBezTo>
                    <a:pt x="9853" y="4320"/>
                    <a:pt x="13453" y="0"/>
                    <a:pt x="16011" y="0"/>
                  </a:cubicBezTo>
                  <a:cubicBezTo>
                    <a:pt x="18568" y="0"/>
                    <a:pt x="20084" y="4320"/>
                    <a:pt x="21600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2524328" y="2804022"/>
              <a:ext cx="4254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546" y="12302"/>
                    <a:pt x="7093" y="4448"/>
                    <a:pt x="10693" y="1502"/>
                  </a:cubicBezTo>
                  <a:cubicBezTo>
                    <a:pt x="14293" y="-1443"/>
                    <a:pt x="17946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2460828" y="2917543"/>
              <a:ext cx="501651" cy="2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0" y="21034"/>
                  </a:moveTo>
                  <a:cubicBezTo>
                    <a:pt x="3281" y="16405"/>
                    <a:pt x="6562" y="11777"/>
                    <a:pt x="9889" y="7920"/>
                  </a:cubicBezTo>
                  <a:cubicBezTo>
                    <a:pt x="13215" y="4063"/>
                    <a:pt x="16587" y="977"/>
                    <a:pt x="18547" y="205"/>
                  </a:cubicBezTo>
                  <a:cubicBezTo>
                    <a:pt x="20506" y="-566"/>
                    <a:pt x="21053" y="977"/>
                    <a:pt x="21600" y="2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2765628" y="2660650"/>
              <a:ext cx="243579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600" fill="norm" stroke="1" extrusionOk="0">
                  <a:moveTo>
                    <a:pt x="7200" y="0"/>
                  </a:moveTo>
                  <a:cubicBezTo>
                    <a:pt x="7015" y="581"/>
                    <a:pt x="6831" y="1161"/>
                    <a:pt x="7938" y="2206"/>
                  </a:cubicBezTo>
                  <a:cubicBezTo>
                    <a:pt x="9046" y="3252"/>
                    <a:pt x="11446" y="4761"/>
                    <a:pt x="13938" y="6329"/>
                  </a:cubicBezTo>
                  <a:cubicBezTo>
                    <a:pt x="16431" y="7897"/>
                    <a:pt x="19015" y="9523"/>
                    <a:pt x="20308" y="10626"/>
                  </a:cubicBezTo>
                  <a:cubicBezTo>
                    <a:pt x="21600" y="11729"/>
                    <a:pt x="21600" y="12310"/>
                    <a:pt x="20031" y="13123"/>
                  </a:cubicBezTo>
                  <a:cubicBezTo>
                    <a:pt x="18462" y="13935"/>
                    <a:pt x="15323" y="14981"/>
                    <a:pt x="11723" y="16432"/>
                  </a:cubicBezTo>
                  <a:cubicBezTo>
                    <a:pt x="8123" y="17884"/>
                    <a:pt x="4062" y="197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2538916" y="2451100"/>
              <a:ext cx="296563" cy="752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72" fill="norm" stroke="1" extrusionOk="0">
                  <a:moveTo>
                    <a:pt x="21463" y="0"/>
                  </a:moveTo>
                  <a:cubicBezTo>
                    <a:pt x="19318" y="1760"/>
                    <a:pt x="17174" y="3519"/>
                    <a:pt x="15182" y="5370"/>
                  </a:cubicBezTo>
                  <a:cubicBezTo>
                    <a:pt x="13191" y="7220"/>
                    <a:pt x="11352" y="9162"/>
                    <a:pt x="9667" y="11012"/>
                  </a:cubicBezTo>
                  <a:cubicBezTo>
                    <a:pt x="7982" y="12863"/>
                    <a:pt x="6450" y="14622"/>
                    <a:pt x="4842" y="16261"/>
                  </a:cubicBezTo>
                  <a:cubicBezTo>
                    <a:pt x="3233" y="17899"/>
                    <a:pt x="1548" y="19416"/>
                    <a:pt x="706" y="20326"/>
                  </a:cubicBezTo>
                  <a:cubicBezTo>
                    <a:pt x="-137" y="21236"/>
                    <a:pt x="-137" y="21539"/>
                    <a:pt x="246" y="21570"/>
                  </a:cubicBezTo>
                  <a:cubicBezTo>
                    <a:pt x="629" y="21600"/>
                    <a:pt x="1395" y="21357"/>
                    <a:pt x="2161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3478546" y="2820472"/>
              <a:ext cx="125283" cy="21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113" fill="norm" stroke="1" extrusionOk="0">
                  <a:moveTo>
                    <a:pt x="16988" y="3668"/>
                  </a:moveTo>
                  <a:cubicBezTo>
                    <a:pt x="17348" y="2201"/>
                    <a:pt x="17708" y="733"/>
                    <a:pt x="16988" y="208"/>
                  </a:cubicBezTo>
                  <a:cubicBezTo>
                    <a:pt x="16268" y="-316"/>
                    <a:pt x="14468" y="103"/>
                    <a:pt x="11768" y="1991"/>
                  </a:cubicBezTo>
                  <a:cubicBezTo>
                    <a:pt x="9068" y="3878"/>
                    <a:pt x="5468" y="7234"/>
                    <a:pt x="3128" y="10484"/>
                  </a:cubicBezTo>
                  <a:cubicBezTo>
                    <a:pt x="788" y="13734"/>
                    <a:pt x="-292" y="16880"/>
                    <a:pt x="68" y="18767"/>
                  </a:cubicBezTo>
                  <a:cubicBezTo>
                    <a:pt x="428" y="20655"/>
                    <a:pt x="2228" y="21284"/>
                    <a:pt x="6008" y="21074"/>
                  </a:cubicBezTo>
                  <a:cubicBezTo>
                    <a:pt x="9788" y="20865"/>
                    <a:pt x="15548" y="19816"/>
                    <a:pt x="21308" y="18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3624161" y="2863850"/>
              <a:ext cx="113018" cy="146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293" fill="norm" stroke="1" extrusionOk="0">
                  <a:moveTo>
                    <a:pt x="21358" y="0"/>
                  </a:moveTo>
                  <a:cubicBezTo>
                    <a:pt x="15758" y="1543"/>
                    <a:pt x="10158" y="3086"/>
                    <a:pt x="6558" y="5709"/>
                  </a:cubicBezTo>
                  <a:cubicBezTo>
                    <a:pt x="2958" y="8331"/>
                    <a:pt x="1358" y="12034"/>
                    <a:pt x="558" y="14657"/>
                  </a:cubicBezTo>
                  <a:cubicBezTo>
                    <a:pt x="-242" y="17280"/>
                    <a:pt x="-242" y="18823"/>
                    <a:pt x="958" y="19903"/>
                  </a:cubicBezTo>
                  <a:cubicBezTo>
                    <a:pt x="2158" y="20983"/>
                    <a:pt x="4558" y="21600"/>
                    <a:pt x="7558" y="21137"/>
                  </a:cubicBezTo>
                  <a:cubicBezTo>
                    <a:pt x="10558" y="20674"/>
                    <a:pt x="14158" y="19131"/>
                    <a:pt x="16358" y="17434"/>
                  </a:cubicBezTo>
                  <a:cubicBezTo>
                    <a:pt x="18558" y="15737"/>
                    <a:pt x="19358" y="13886"/>
                    <a:pt x="19558" y="11726"/>
                  </a:cubicBezTo>
                  <a:cubicBezTo>
                    <a:pt x="19758" y="9566"/>
                    <a:pt x="19358" y="7097"/>
                    <a:pt x="18158" y="5863"/>
                  </a:cubicBezTo>
                  <a:cubicBezTo>
                    <a:pt x="16958" y="4629"/>
                    <a:pt x="14958" y="4629"/>
                    <a:pt x="12958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3762578" y="2855420"/>
              <a:ext cx="120651" cy="141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0" y="3171"/>
                  </a:moveTo>
                  <a:cubicBezTo>
                    <a:pt x="1895" y="3489"/>
                    <a:pt x="3789" y="3806"/>
                    <a:pt x="4737" y="4759"/>
                  </a:cubicBezTo>
                  <a:cubicBezTo>
                    <a:pt x="5684" y="5712"/>
                    <a:pt x="5684" y="7301"/>
                    <a:pt x="5874" y="7936"/>
                  </a:cubicBezTo>
                  <a:cubicBezTo>
                    <a:pt x="6063" y="8571"/>
                    <a:pt x="6442" y="8253"/>
                    <a:pt x="7579" y="6824"/>
                  </a:cubicBezTo>
                  <a:cubicBezTo>
                    <a:pt x="8716" y="5395"/>
                    <a:pt x="10611" y="2853"/>
                    <a:pt x="12505" y="1424"/>
                  </a:cubicBezTo>
                  <a:cubicBezTo>
                    <a:pt x="14400" y="-5"/>
                    <a:pt x="16295" y="-323"/>
                    <a:pt x="17621" y="312"/>
                  </a:cubicBezTo>
                  <a:cubicBezTo>
                    <a:pt x="18947" y="948"/>
                    <a:pt x="19705" y="2536"/>
                    <a:pt x="20274" y="6189"/>
                  </a:cubicBezTo>
                  <a:cubicBezTo>
                    <a:pt x="20842" y="9842"/>
                    <a:pt x="21221" y="15559"/>
                    <a:pt x="21600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3944868" y="2645833"/>
              <a:ext cx="204556" cy="352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257" fill="norm" stroke="1" extrusionOk="0">
                  <a:moveTo>
                    <a:pt x="17210" y="15848"/>
                  </a:moveTo>
                  <a:cubicBezTo>
                    <a:pt x="16773" y="15209"/>
                    <a:pt x="16337" y="14570"/>
                    <a:pt x="14919" y="14123"/>
                  </a:cubicBezTo>
                  <a:cubicBezTo>
                    <a:pt x="13501" y="13676"/>
                    <a:pt x="11101" y="13420"/>
                    <a:pt x="8373" y="14187"/>
                  </a:cubicBezTo>
                  <a:cubicBezTo>
                    <a:pt x="5646" y="14954"/>
                    <a:pt x="2592" y="16743"/>
                    <a:pt x="1064" y="18149"/>
                  </a:cubicBezTo>
                  <a:cubicBezTo>
                    <a:pt x="-463" y="19555"/>
                    <a:pt x="-463" y="20577"/>
                    <a:pt x="1828" y="21025"/>
                  </a:cubicBezTo>
                  <a:cubicBezTo>
                    <a:pt x="4119" y="21472"/>
                    <a:pt x="8701" y="21344"/>
                    <a:pt x="12192" y="20002"/>
                  </a:cubicBezTo>
                  <a:cubicBezTo>
                    <a:pt x="15682" y="18660"/>
                    <a:pt x="18082" y="16104"/>
                    <a:pt x="19392" y="13036"/>
                  </a:cubicBezTo>
                  <a:cubicBezTo>
                    <a:pt x="20701" y="9969"/>
                    <a:pt x="20919" y="6390"/>
                    <a:pt x="21028" y="4154"/>
                  </a:cubicBezTo>
                  <a:cubicBezTo>
                    <a:pt x="21137" y="1917"/>
                    <a:pt x="21137" y="1022"/>
                    <a:pt x="20592" y="511"/>
                  </a:cubicBezTo>
                  <a:cubicBezTo>
                    <a:pt x="20046" y="0"/>
                    <a:pt x="18955" y="-128"/>
                    <a:pt x="18082" y="128"/>
                  </a:cubicBezTo>
                  <a:cubicBezTo>
                    <a:pt x="17210" y="383"/>
                    <a:pt x="16555" y="1022"/>
                    <a:pt x="15355" y="3579"/>
                  </a:cubicBezTo>
                  <a:cubicBezTo>
                    <a:pt x="14155" y="6135"/>
                    <a:pt x="12410" y="10608"/>
                    <a:pt x="11755" y="13612"/>
                  </a:cubicBezTo>
                  <a:cubicBezTo>
                    <a:pt x="11101" y="16615"/>
                    <a:pt x="11537" y="18149"/>
                    <a:pt x="11973" y="19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3787978" y="2895600"/>
              <a:ext cx="254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4734128" y="2660650"/>
              <a:ext cx="4445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733"/>
                    <a:pt x="21600" y="7467"/>
                    <a:pt x="18000" y="11067"/>
                  </a:cubicBezTo>
                  <a:cubicBezTo>
                    <a:pt x="14400" y="14667"/>
                    <a:pt x="7200" y="181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4511878" y="3028950"/>
              <a:ext cx="400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86" y="4800"/>
                    <a:pt x="7771" y="9600"/>
                    <a:pt x="11371" y="13200"/>
                  </a:cubicBezTo>
                  <a:cubicBezTo>
                    <a:pt x="14971" y="16800"/>
                    <a:pt x="18286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739978" y="3867150"/>
              <a:ext cx="190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739978" y="3790949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854278" y="3892550"/>
              <a:ext cx="63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00"/>
                    <a:pt x="0" y="9600"/>
                    <a:pt x="3600" y="13200"/>
                  </a:cubicBezTo>
                  <a:cubicBezTo>
                    <a:pt x="7200" y="16800"/>
                    <a:pt x="144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873328" y="38163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955878" y="3765549"/>
              <a:ext cx="107908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1600" fill="norm" stroke="1" extrusionOk="0">
                  <a:moveTo>
                    <a:pt x="11004" y="0"/>
                  </a:moveTo>
                  <a:cubicBezTo>
                    <a:pt x="15079" y="2274"/>
                    <a:pt x="19155" y="4547"/>
                    <a:pt x="20377" y="7389"/>
                  </a:cubicBezTo>
                  <a:cubicBezTo>
                    <a:pt x="21600" y="10232"/>
                    <a:pt x="19970" y="13642"/>
                    <a:pt x="16098" y="16105"/>
                  </a:cubicBezTo>
                  <a:cubicBezTo>
                    <a:pt x="12226" y="18568"/>
                    <a:pt x="6113" y="20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518505" y="3848099"/>
              <a:ext cx="16432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600" fill="norm" stroke="1" extrusionOk="0">
                  <a:moveTo>
                    <a:pt x="6381" y="0"/>
                  </a:moveTo>
                  <a:cubicBezTo>
                    <a:pt x="4761" y="1412"/>
                    <a:pt x="3141" y="2824"/>
                    <a:pt x="1791" y="5718"/>
                  </a:cubicBezTo>
                  <a:cubicBezTo>
                    <a:pt x="441" y="8612"/>
                    <a:pt x="-639" y="12988"/>
                    <a:pt x="441" y="15882"/>
                  </a:cubicBezTo>
                  <a:cubicBezTo>
                    <a:pt x="1521" y="18776"/>
                    <a:pt x="4761" y="20188"/>
                    <a:pt x="8541" y="20894"/>
                  </a:cubicBezTo>
                  <a:cubicBezTo>
                    <a:pt x="12321" y="21600"/>
                    <a:pt x="16641" y="21600"/>
                    <a:pt x="209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1450021" y="3944798"/>
              <a:ext cx="191658" cy="238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379" fill="norm" stroke="1" extrusionOk="0">
                  <a:moveTo>
                    <a:pt x="14759" y="1575"/>
                  </a:moveTo>
                  <a:cubicBezTo>
                    <a:pt x="13365" y="1007"/>
                    <a:pt x="11972" y="438"/>
                    <a:pt x="10578" y="154"/>
                  </a:cubicBezTo>
                  <a:cubicBezTo>
                    <a:pt x="9185" y="-130"/>
                    <a:pt x="7791" y="-130"/>
                    <a:pt x="6165" y="1102"/>
                  </a:cubicBezTo>
                  <a:cubicBezTo>
                    <a:pt x="4540" y="2333"/>
                    <a:pt x="2682" y="4796"/>
                    <a:pt x="1404" y="7828"/>
                  </a:cubicBezTo>
                  <a:cubicBezTo>
                    <a:pt x="127" y="10859"/>
                    <a:pt x="-570" y="14459"/>
                    <a:pt x="591" y="17112"/>
                  </a:cubicBezTo>
                  <a:cubicBezTo>
                    <a:pt x="1753" y="19765"/>
                    <a:pt x="4772" y="21470"/>
                    <a:pt x="8488" y="21375"/>
                  </a:cubicBezTo>
                  <a:cubicBezTo>
                    <a:pt x="12204" y="21281"/>
                    <a:pt x="16617" y="19386"/>
                    <a:pt x="21030" y="17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1620190" y="4035922"/>
              <a:ext cx="150806" cy="134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0800" fill="norm" stroke="1" extrusionOk="0">
                  <a:moveTo>
                    <a:pt x="11881" y="414"/>
                  </a:moveTo>
                  <a:cubicBezTo>
                    <a:pt x="8626" y="2050"/>
                    <a:pt x="5371" y="3686"/>
                    <a:pt x="3152" y="5977"/>
                  </a:cubicBezTo>
                  <a:cubicBezTo>
                    <a:pt x="933" y="8268"/>
                    <a:pt x="-251" y="11214"/>
                    <a:pt x="45" y="13995"/>
                  </a:cubicBezTo>
                  <a:cubicBezTo>
                    <a:pt x="341" y="16777"/>
                    <a:pt x="2116" y="19395"/>
                    <a:pt x="5223" y="20377"/>
                  </a:cubicBezTo>
                  <a:cubicBezTo>
                    <a:pt x="8330" y="21359"/>
                    <a:pt x="12768" y="20704"/>
                    <a:pt x="16023" y="17595"/>
                  </a:cubicBezTo>
                  <a:cubicBezTo>
                    <a:pt x="19278" y="14486"/>
                    <a:pt x="21349" y="8923"/>
                    <a:pt x="21053" y="5486"/>
                  </a:cubicBezTo>
                  <a:cubicBezTo>
                    <a:pt x="20757" y="2050"/>
                    <a:pt x="18094" y="741"/>
                    <a:pt x="15727" y="250"/>
                  </a:cubicBezTo>
                  <a:cubicBezTo>
                    <a:pt x="13360" y="-241"/>
                    <a:pt x="11289" y="86"/>
                    <a:pt x="10993" y="414"/>
                  </a:cubicBezTo>
                  <a:cubicBezTo>
                    <a:pt x="10697" y="741"/>
                    <a:pt x="12176" y="1068"/>
                    <a:pt x="13656" y="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1819478" y="3981424"/>
              <a:ext cx="152401" cy="158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2" fill="norm" stroke="1" extrusionOk="0">
                  <a:moveTo>
                    <a:pt x="0" y="5894"/>
                  </a:moveTo>
                  <a:cubicBezTo>
                    <a:pt x="600" y="9821"/>
                    <a:pt x="1200" y="13748"/>
                    <a:pt x="1200" y="16554"/>
                  </a:cubicBezTo>
                  <a:cubicBezTo>
                    <a:pt x="1200" y="19359"/>
                    <a:pt x="600" y="21042"/>
                    <a:pt x="300" y="21042"/>
                  </a:cubicBezTo>
                  <a:cubicBezTo>
                    <a:pt x="0" y="21042"/>
                    <a:pt x="0" y="19359"/>
                    <a:pt x="1200" y="15572"/>
                  </a:cubicBezTo>
                  <a:cubicBezTo>
                    <a:pt x="2400" y="11785"/>
                    <a:pt x="4800" y="5894"/>
                    <a:pt x="6900" y="2808"/>
                  </a:cubicBezTo>
                  <a:cubicBezTo>
                    <a:pt x="9000" y="-277"/>
                    <a:pt x="10800" y="-558"/>
                    <a:pt x="12600" y="704"/>
                  </a:cubicBezTo>
                  <a:cubicBezTo>
                    <a:pt x="14400" y="1967"/>
                    <a:pt x="16200" y="4772"/>
                    <a:pt x="17700" y="7858"/>
                  </a:cubicBezTo>
                  <a:cubicBezTo>
                    <a:pt x="19200" y="10943"/>
                    <a:pt x="20400" y="14310"/>
                    <a:pt x="21600" y="17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1998884" y="3713032"/>
              <a:ext cx="166337" cy="429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379" fill="norm" stroke="1" extrusionOk="0">
                  <a:moveTo>
                    <a:pt x="13398" y="16839"/>
                  </a:moveTo>
                  <a:cubicBezTo>
                    <a:pt x="13131" y="15996"/>
                    <a:pt x="12864" y="15153"/>
                    <a:pt x="11931" y="14732"/>
                  </a:cubicBezTo>
                  <a:cubicBezTo>
                    <a:pt x="10998" y="14310"/>
                    <a:pt x="9398" y="14310"/>
                    <a:pt x="7398" y="14732"/>
                  </a:cubicBezTo>
                  <a:cubicBezTo>
                    <a:pt x="5398" y="15153"/>
                    <a:pt x="2998" y="15996"/>
                    <a:pt x="1531" y="16944"/>
                  </a:cubicBezTo>
                  <a:cubicBezTo>
                    <a:pt x="64" y="17893"/>
                    <a:pt x="-469" y="18946"/>
                    <a:pt x="464" y="19842"/>
                  </a:cubicBezTo>
                  <a:cubicBezTo>
                    <a:pt x="1398" y="20737"/>
                    <a:pt x="3798" y="21475"/>
                    <a:pt x="6064" y="21370"/>
                  </a:cubicBezTo>
                  <a:cubicBezTo>
                    <a:pt x="8331" y="21264"/>
                    <a:pt x="10464" y="20316"/>
                    <a:pt x="12864" y="18314"/>
                  </a:cubicBezTo>
                  <a:cubicBezTo>
                    <a:pt x="15264" y="16312"/>
                    <a:pt x="17931" y="13256"/>
                    <a:pt x="19398" y="10306"/>
                  </a:cubicBezTo>
                  <a:cubicBezTo>
                    <a:pt x="20864" y="7356"/>
                    <a:pt x="21131" y="4511"/>
                    <a:pt x="20864" y="2825"/>
                  </a:cubicBezTo>
                  <a:cubicBezTo>
                    <a:pt x="20598" y="1139"/>
                    <a:pt x="19798" y="613"/>
                    <a:pt x="18731" y="296"/>
                  </a:cubicBezTo>
                  <a:cubicBezTo>
                    <a:pt x="17664" y="-20"/>
                    <a:pt x="16331" y="-125"/>
                    <a:pt x="15264" y="191"/>
                  </a:cubicBezTo>
                  <a:cubicBezTo>
                    <a:pt x="14198" y="507"/>
                    <a:pt x="13398" y="1245"/>
                    <a:pt x="12864" y="3457"/>
                  </a:cubicBezTo>
                  <a:cubicBezTo>
                    <a:pt x="12331" y="5670"/>
                    <a:pt x="12064" y="9358"/>
                    <a:pt x="12598" y="11939"/>
                  </a:cubicBezTo>
                  <a:cubicBezTo>
                    <a:pt x="13131" y="14521"/>
                    <a:pt x="14464" y="15996"/>
                    <a:pt x="15798" y="16839"/>
                  </a:cubicBezTo>
                  <a:cubicBezTo>
                    <a:pt x="17131" y="17682"/>
                    <a:pt x="18464" y="17893"/>
                    <a:pt x="19798" y="18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2756284" y="3822700"/>
              <a:ext cx="15695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654"/>
                    <a:pt x="3818" y="7307"/>
                    <a:pt x="1118" y="10907"/>
                  </a:cubicBezTo>
                  <a:cubicBezTo>
                    <a:pt x="-1582" y="14507"/>
                    <a:pt x="1118" y="18054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2625928" y="4248149"/>
              <a:ext cx="241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0"/>
                    <a:pt x="10611" y="0"/>
                    <a:pt x="14211" y="3600"/>
                  </a:cubicBezTo>
                  <a:cubicBezTo>
                    <a:pt x="17811" y="7200"/>
                    <a:pt x="19705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3286328" y="4041486"/>
              <a:ext cx="412751" cy="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29" fill="norm" stroke="1" extrusionOk="0">
                  <a:moveTo>
                    <a:pt x="0" y="7069"/>
                  </a:moveTo>
                  <a:cubicBezTo>
                    <a:pt x="3212" y="7069"/>
                    <a:pt x="6425" y="7069"/>
                    <a:pt x="9637" y="4909"/>
                  </a:cubicBezTo>
                  <a:cubicBezTo>
                    <a:pt x="12849" y="2749"/>
                    <a:pt x="16062" y="-1571"/>
                    <a:pt x="18055" y="589"/>
                  </a:cubicBezTo>
                  <a:cubicBezTo>
                    <a:pt x="20049" y="2749"/>
                    <a:pt x="20825" y="11389"/>
                    <a:pt x="21600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3211124" y="4140200"/>
              <a:ext cx="430805" cy="43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086" fill="norm" stroke="1" extrusionOk="0">
                  <a:moveTo>
                    <a:pt x="1221" y="9257"/>
                  </a:moveTo>
                  <a:cubicBezTo>
                    <a:pt x="585" y="13371"/>
                    <a:pt x="-50" y="17486"/>
                    <a:pt x="3" y="19543"/>
                  </a:cubicBezTo>
                  <a:cubicBezTo>
                    <a:pt x="56" y="21600"/>
                    <a:pt x="797" y="21600"/>
                    <a:pt x="3126" y="19543"/>
                  </a:cubicBezTo>
                  <a:cubicBezTo>
                    <a:pt x="5456" y="17486"/>
                    <a:pt x="9374" y="13371"/>
                    <a:pt x="12709" y="9771"/>
                  </a:cubicBezTo>
                  <a:cubicBezTo>
                    <a:pt x="16044" y="6171"/>
                    <a:pt x="18797" y="3086"/>
                    <a:pt x="215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3622878" y="3935572"/>
              <a:ext cx="118463" cy="337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9" h="21290" fill="norm" stroke="1" extrusionOk="0">
                  <a:moveTo>
                    <a:pt x="2197" y="490"/>
                  </a:moveTo>
                  <a:cubicBezTo>
                    <a:pt x="3661" y="90"/>
                    <a:pt x="5125" y="-310"/>
                    <a:pt x="8603" y="357"/>
                  </a:cubicBezTo>
                  <a:cubicBezTo>
                    <a:pt x="12081" y="1023"/>
                    <a:pt x="17573" y="2757"/>
                    <a:pt x="19586" y="4557"/>
                  </a:cubicBezTo>
                  <a:cubicBezTo>
                    <a:pt x="21600" y="6357"/>
                    <a:pt x="20136" y="8223"/>
                    <a:pt x="16292" y="10623"/>
                  </a:cubicBezTo>
                  <a:cubicBezTo>
                    <a:pt x="12447" y="13023"/>
                    <a:pt x="6224" y="15957"/>
                    <a:pt x="3112" y="17823"/>
                  </a:cubicBezTo>
                  <a:cubicBezTo>
                    <a:pt x="0" y="19690"/>
                    <a:pt x="0" y="20490"/>
                    <a:pt x="0" y="2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3327321" y="3790949"/>
              <a:ext cx="251108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21533" y="0"/>
                  </a:moveTo>
                  <a:cubicBezTo>
                    <a:pt x="18810" y="2795"/>
                    <a:pt x="16088" y="5591"/>
                    <a:pt x="13456" y="8216"/>
                  </a:cubicBezTo>
                  <a:cubicBezTo>
                    <a:pt x="10824" y="10842"/>
                    <a:pt x="8283" y="13299"/>
                    <a:pt x="6195" y="15247"/>
                  </a:cubicBezTo>
                  <a:cubicBezTo>
                    <a:pt x="4108" y="17195"/>
                    <a:pt x="2474" y="18635"/>
                    <a:pt x="1476" y="19609"/>
                  </a:cubicBezTo>
                  <a:cubicBezTo>
                    <a:pt x="478" y="20584"/>
                    <a:pt x="115" y="21092"/>
                    <a:pt x="24" y="21346"/>
                  </a:cubicBezTo>
                  <a:cubicBezTo>
                    <a:pt x="-67" y="21600"/>
                    <a:pt x="115" y="21600"/>
                    <a:pt x="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4270578" y="3833283"/>
              <a:ext cx="35984" cy="421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059" y="1085"/>
                  </a:moveTo>
                  <a:cubicBezTo>
                    <a:pt x="20329" y="543"/>
                    <a:pt x="21600" y="0"/>
                    <a:pt x="21600" y="0"/>
                  </a:cubicBezTo>
                  <a:cubicBezTo>
                    <a:pt x="21600" y="0"/>
                    <a:pt x="20329" y="543"/>
                    <a:pt x="19059" y="2496"/>
                  </a:cubicBezTo>
                  <a:cubicBezTo>
                    <a:pt x="17788" y="4450"/>
                    <a:pt x="16518" y="7815"/>
                    <a:pt x="14612" y="10963"/>
                  </a:cubicBezTo>
                  <a:cubicBezTo>
                    <a:pt x="12706" y="14111"/>
                    <a:pt x="10165" y="17041"/>
                    <a:pt x="7624" y="18778"/>
                  </a:cubicBezTo>
                  <a:cubicBezTo>
                    <a:pt x="5082" y="20515"/>
                    <a:pt x="2541" y="21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4156278" y="4210050"/>
              <a:ext cx="3683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6200"/>
                    <a:pt x="8938" y="10800"/>
                    <a:pt x="12538" y="7200"/>
                  </a:cubicBezTo>
                  <a:cubicBezTo>
                    <a:pt x="16138" y="3600"/>
                    <a:pt x="1886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38" name="Drawing"/>
          <p:cNvGrpSpPr/>
          <p:nvPr/>
        </p:nvGrpSpPr>
        <p:grpSpPr>
          <a:xfrm>
            <a:off x="919042" y="1059740"/>
            <a:ext cx="9012358" cy="8211260"/>
            <a:chOff x="0" y="0"/>
            <a:chExt cx="9012357" cy="8211259"/>
          </a:xfrm>
        </p:grpSpPr>
        <p:sp>
          <p:nvSpPr>
            <p:cNvPr id="2632" name="Line"/>
            <p:cNvSpPr/>
            <p:nvPr/>
          </p:nvSpPr>
          <p:spPr>
            <a:xfrm>
              <a:off x="2234463" y="238018"/>
              <a:ext cx="199295" cy="522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45" fill="norm" stroke="1" extrusionOk="0">
                  <a:moveTo>
                    <a:pt x="6402" y="6384"/>
                  </a:moveTo>
                  <a:cubicBezTo>
                    <a:pt x="5492" y="7853"/>
                    <a:pt x="4583" y="9322"/>
                    <a:pt x="3901" y="11482"/>
                  </a:cubicBezTo>
                  <a:cubicBezTo>
                    <a:pt x="3219" y="13642"/>
                    <a:pt x="2764" y="16493"/>
                    <a:pt x="2536" y="18134"/>
                  </a:cubicBezTo>
                  <a:cubicBezTo>
                    <a:pt x="2309" y="19776"/>
                    <a:pt x="2309" y="20208"/>
                    <a:pt x="2082" y="20640"/>
                  </a:cubicBezTo>
                  <a:cubicBezTo>
                    <a:pt x="1854" y="21072"/>
                    <a:pt x="1400" y="21504"/>
                    <a:pt x="1059" y="21288"/>
                  </a:cubicBezTo>
                  <a:cubicBezTo>
                    <a:pt x="717" y="21072"/>
                    <a:pt x="490" y="20208"/>
                    <a:pt x="263" y="18437"/>
                  </a:cubicBezTo>
                  <a:cubicBezTo>
                    <a:pt x="35" y="16666"/>
                    <a:pt x="-192" y="13987"/>
                    <a:pt x="263" y="11093"/>
                  </a:cubicBezTo>
                  <a:cubicBezTo>
                    <a:pt x="717" y="8198"/>
                    <a:pt x="1854" y="5088"/>
                    <a:pt x="3332" y="3187"/>
                  </a:cubicBezTo>
                  <a:cubicBezTo>
                    <a:pt x="4810" y="1286"/>
                    <a:pt x="6629" y="595"/>
                    <a:pt x="8334" y="250"/>
                  </a:cubicBezTo>
                  <a:cubicBezTo>
                    <a:pt x="10040" y="-96"/>
                    <a:pt x="11631" y="-96"/>
                    <a:pt x="13336" y="336"/>
                  </a:cubicBezTo>
                  <a:cubicBezTo>
                    <a:pt x="15042" y="768"/>
                    <a:pt x="16861" y="1632"/>
                    <a:pt x="17997" y="3187"/>
                  </a:cubicBezTo>
                  <a:cubicBezTo>
                    <a:pt x="19134" y="4742"/>
                    <a:pt x="19589" y="6989"/>
                    <a:pt x="18566" y="8674"/>
                  </a:cubicBezTo>
                  <a:cubicBezTo>
                    <a:pt x="17543" y="10358"/>
                    <a:pt x="15042" y="11482"/>
                    <a:pt x="12427" y="12130"/>
                  </a:cubicBezTo>
                  <a:cubicBezTo>
                    <a:pt x="9812" y="12778"/>
                    <a:pt x="7084" y="12950"/>
                    <a:pt x="4924" y="12864"/>
                  </a:cubicBezTo>
                  <a:cubicBezTo>
                    <a:pt x="2764" y="12778"/>
                    <a:pt x="1172" y="12432"/>
                    <a:pt x="945" y="12346"/>
                  </a:cubicBezTo>
                  <a:cubicBezTo>
                    <a:pt x="717" y="12259"/>
                    <a:pt x="1854" y="12432"/>
                    <a:pt x="4469" y="13080"/>
                  </a:cubicBezTo>
                  <a:cubicBezTo>
                    <a:pt x="7084" y="13728"/>
                    <a:pt x="11176" y="14851"/>
                    <a:pt x="13791" y="15802"/>
                  </a:cubicBezTo>
                  <a:cubicBezTo>
                    <a:pt x="16406" y="16752"/>
                    <a:pt x="17543" y="17530"/>
                    <a:pt x="18225" y="18264"/>
                  </a:cubicBezTo>
                  <a:cubicBezTo>
                    <a:pt x="18907" y="18998"/>
                    <a:pt x="19134" y="19690"/>
                    <a:pt x="19589" y="19862"/>
                  </a:cubicBezTo>
                  <a:cubicBezTo>
                    <a:pt x="20044" y="20035"/>
                    <a:pt x="20726" y="19690"/>
                    <a:pt x="21408" y="19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2429524" y="514792"/>
              <a:ext cx="156634" cy="228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1" fill="norm" stroke="1" extrusionOk="0">
                  <a:moveTo>
                    <a:pt x="14595" y="6446"/>
                  </a:moveTo>
                  <a:cubicBezTo>
                    <a:pt x="14595" y="4500"/>
                    <a:pt x="14595" y="2555"/>
                    <a:pt x="13865" y="1290"/>
                  </a:cubicBezTo>
                  <a:cubicBezTo>
                    <a:pt x="13135" y="25"/>
                    <a:pt x="11676" y="-559"/>
                    <a:pt x="9341" y="706"/>
                  </a:cubicBezTo>
                  <a:cubicBezTo>
                    <a:pt x="7005" y="1971"/>
                    <a:pt x="3795" y="5084"/>
                    <a:pt x="2043" y="7711"/>
                  </a:cubicBezTo>
                  <a:cubicBezTo>
                    <a:pt x="292" y="10338"/>
                    <a:pt x="0" y="12479"/>
                    <a:pt x="0" y="14036"/>
                  </a:cubicBezTo>
                  <a:cubicBezTo>
                    <a:pt x="0" y="15592"/>
                    <a:pt x="292" y="16565"/>
                    <a:pt x="1605" y="16955"/>
                  </a:cubicBezTo>
                  <a:cubicBezTo>
                    <a:pt x="2919" y="17344"/>
                    <a:pt x="5254" y="17149"/>
                    <a:pt x="7297" y="15982"/>
                  </a:cubicBezTo>
                  <a:cubicBezTo>
                    <a:pt x="9341" y="14814"/>
                    <a:pt x="11092" y="12673"/>
                    <a:pt x="12405" y="10436"/>
                  </a:cubicBezTo>
                  <a:cubicBezTo>
                    <a:pt x="13719" y="8198"/>
                    <a:pt x="14595" y="5863"/>
                    <a:pt x="15032" y="5279"/>
                  </a:cubicBezTo>
                  <a:cubicBezTo>
                    <a:pt x="15470" y="4695"/>
                    <a:pt x="15470" y="5863"/>
                    <a:pt x="15324" y="7906"/>
                  </a:cubicBezTo>
                  <a:cubicBezTo>
                    <a:pt x="15178" y="9949"/>
                    <a:pt x="14886" y="12868"/>
                    <a:pt x="15908" y="15203"/>
                  </a:cubicBezTo>
                  <a:cubicBezTo>
                    <a:pt x="16930" y="17538"/>
                    <a:pt x="19265" y="19290"/>
                    <a:pt x="21600" y="21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2631033" y="504461"/>
              <a:ext cx="107525" cy="226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036" fill="norm" stroke="1" extrusionOk="0">
                  <a:moveTo>
                    <a:pt x="2456" y="3340"/>
                  </a:moveTo>
                  <a:cubicBezTo>
                    <a:pt x="2033" y="8642"/>
                    <a:pt x="1609" y="13944"/>
                    <a:pt x="1397" y="17085"/>
                  </a:cubicBezTo>
                  <a:cubicBezTo>
                    <a:pt x="1186" y="20227"/>
                    <a:pt x="1186" y="21209"/>
                    <a:pt x="974" y="21013"/>
                  </a:cubicBezTo>
                  <a:cubicBezTo>
                    <a:pt x="762" y="20816"/>
                    <a:pt x="339" y="19442"/>
                    <a:pt x="127" y="16594"/>
                  </a:cubicBezTo>
                  <a:cubicBezTo>
                    <a:pt x="-85" y="13747"/>
                    <a:pt x="-85" y="9427"/>
                    <a:pt x="550" y="6482"/>
                  </a:cubicBezTo>
                  <a:cubicBezTo>
                    <a:pt x="1186" y="3536"/>
                    <a:pt x="2456" y="1965"/>
                    <a:pt x="4150" y="984"/>
                  </a:cubicBezTo>
                  <a:cubicBezTo>
                    <a:pt x="5844" y="2"/>
                    <a:pt x="7962" y="-391"/>
                    <a:pt x="10080" y="493"/>
                  </a:cubicBezTo>
                  <a:cubicBezTo>
                    <a:pt x="12197" y="1376"/>
                    <a:pt x="14315" y="3536"/>
                    <a:pt x="16221" y="6580"/>
                  </a:cubicBezTo>
                  <a:cubicBezTo>
                    <a:pt x="18127" y="9624"/>
                    <a:pt x="19821" y="13551"/>
                    <a:pt x="21515" y="17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2750550" y="247230"/>
              <a:ext cx="165808" cy="464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361" fill="norm" stroke="1" extrusionOk="0">
                  <a:moveTo>
                    <a:pt x="18720" y="14063"/>
                  </a:moveTo>
                  <a:cubicBezTo>
                    <a:pt x="15210" y="13674"/>
                    <a:pt x="11700" y="13285"/>
                    <a:pt x="8595" y="13917"/>
                  </a:cubicBezTo>
                  <a:cubicBezTo>
                    <a:pt x="5490" y="14550"/>
                    <a:pt x="2790" y="16204"/>
                    <a:pt x="1305" y="17517"/>
                  </a:cubicBezTo>
                  <a:cubicBezTo>
                    <a:pt x="-180" y="18831"/>
                    <a:pt x="-450" y="19804"/>
                    <a:pt x="765" y="20485"/>
                  </a:cubicBezTo>
                  <a:cubicBezTo>
                    <a:pt x="1980" y="21166"/>
                    <a:pt x="4680" y="21555"/>
                    <a:pt x="7110" y="21263"/>
                  </a:cubicBezTo>
                  <a:cubicBezTo>
                    <a:pt x="9540" y="20971"/>
                    <a:pt x="11700" y="19998"/>
                    <a:pt x="13590" y="17955"/>
                  </a:cubicBezTo>
                  <a:cubicBezTo>
                    <a:pt x="15480" y="15912"/>
                    <a:pt x="17100" y="12798"/>
                    <a:pt x="18315" y="9782"/>
                  </a:cubicBezTo>
                  <a:cubicBezTo>
                    <a:pt x="19530" y="6766"/>
                    <a:pt x="20340" y="3847"/>
                    <a:pt x="20610" y="2144"/>
                  </a:cubicBezTo>
                  <a:cubicBezTo>
                    <a:pt x="20880" y="441"/>
                    <a:pt x="20610" y="-45"/>
                    <a:pt x="20205" y="4"/>
                  </a:cubicBezTo>
                  <a:cubicBezTo>
                    <a:pt x="19800" y="52"/>
                    <a:pt x="19260" y="636"/>
                    <a:pt x="18450" y="2533"/>
                  </a:cubicBezTo>
                  <a:cubicBezTo>
                    <a:pt x="17640" y="4431"/>
                    <a:pt x="16560" y="7641"/>
                    <a:pt x="16425" y="10706"/>
                  </a:cubicBezTo>
                  <a:cubicBezTo>
                    <a:pt x="16290" y="13771"/>
                    <a:pt x="17100" y="16690"/>
                    <a:pt x="18045" y="18296"/>
                  </a:cubicBezTo>
                  <a:cubicBezTo>
                    <a:pt x="18990" y="19901"/>
                    <a:pt x="20070" y="20193"/>
                    <a:pt x="21150" y="20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2952446" y="516002"/>
              <a:ext cx="100750" cy="185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2" h="21034" fill="norm" stroke="1" extrusionOk="0">
                  <a:moveTo>
                    <a:pt x="12075" y="1333"/>
                  </a:moveTo>
                  <a:cubicBezTo>
                    <a:pt x="9915" y="613"/>
                    <a:pt x="7755" y="-107"/>
                    <a:pt x="5595" y="613"/>
                  </a:cubicBezTo>
                  <a:cubicBezTo>
                    <a:pt x="3435" y="1333"/>
                    <a:pt x="1275" y="3493"/>
                    <a:pt x="411" y="6973"/>
                  </a:cubicBezTo>
                  <a:cubicBezTo>
                    <a:pt x="-453" y="10453"/>
                    <a:pt x="-21" y="15253"/>
                    <a:pt x="2355" y="18013"/>
                  </a:cubicBezTo>
                  <a:cubicBezTo>
                    <a:pt x="4731" y="20773"/>
                    <a:pt x="9051" y="21493"/>
                    <a:pt x="12723" y="20773"/>
                  </a:cubicBezTo>
                  <a:cubicBezTo>
                    <a:pt x="16395" y="20053"/>
                    <a:pt x="19419" y="17893"/>
                    <a:pt x="20283" y="14533"/>
                  </a:cubicBezTo>
                  <a:cubicBezTo>
                    <a:pt x="21147" y="11173"/>
                    <a:pt x="19851" y="6613"/>
                    <a:pt x="18555" y="3853"/>
                  </a:cubicBezTo>
                  <a:cubicBezTo>
                    <a:pt x="17259" y="1093"/>
                    <a:pt x="15963" y="133"/>
                    <a:pt x="14451" y="13"/>
                  </a:cubicBezTo>
                  <a:cubicBezTo>
                    <a:pt x="12939" y="-107"/>
                    <a:pt x="11211" y="613"/>
                    <a:pt x="10563" y="1573"/>
                  </a:cubicBezTo>
                  <a:cubicBezTo>
                    <a:pt x="9915" y="2533"/>
                    <a:pt x="10347" y="3733"/>
                    <a:pt x="10779" y="4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3106857" y="494879"/>
              <a:ext cx="241301" cy="197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4948"/>
                  </a:moveTo>
                  <a:cubicBezTo>
                    <a:pt x="0" y="9314"/>
                    <a:pt x="0" y="13680"/>
                    <a:pt x="0" y="16438"/>
                  </a:cubicBezTo>
                  <a:cubicBezTo>
                    <a:pt x="0" y="19195"/>
                    <a:pt x="0" y="20344"/>
                    <a:pt x="284" y="20459"/>
                  </a:cubicBezTo>
                  <a:cubicBezTo>
                    <a:pt x="568" y="20574"/>
                    <a:pt x="1137" y="19655"/>
                    <a:pt x="1895" y="16438"/>
                  </a:cubicBezTo>
                  <a:cubicBezTo>
                    <a:pt x="2653" y="13221"/>
                    <a:pt x="3600" y="7706"/>
                    <a:pt x="4263" y="4374"/>
                  </a:cubicBezTo>
                  <a:cubicBezTo>
                    <a:pt x="4926" y="1042"/>
                    <a:pt x="5305" y="-107"/>
                    <a:pt x="5684" y="8"/>
                  </a:cubicBezTo>
                  <a:cubicBezTo>
                    <a:pt x="6063" y="123"/>
                    <a:pt x="6442" y="1502"/>
                    <a:pt x="6726" y="3340"/>
                  </a:cubicBezTo>
                  <a:cubicBezTo>
                    <a:pt x="7011" y="5178"/>
                    <a:pt x="7200" y="7476"/>
                    <a:pt x="7389" y="9199"/>
                  </a:cubicBezTo>
                  <a:cubicBezTo>
                    <a:pt x="7579" y="10923"/>
                    <a:pt x="7768" y="12072"/>
                    <a:pt x="8242" y="12302"/>
                  </a:cubicBezTo>
                  <a:cubicBezTo>
                    <a:pt x="8716" y="12531"/>
                    <a:pt x="9474" y="11842"/>
                    <a:pt x="10326" y="10348"/>
                  </a:cubicBezTo>
                  <a:cubicBezTo>
                    <a:pt x="11179" y="8855"/>
                    <a:pt x="12126" y="6557"/>
                    <a:pt x="12884" y="4948"/>
                  </a:cubicBezTo>
                  <a:cubicBezTo>
                    <a:pt x="13642" y="3340"/>
                    <a:pt x="14211" y="2421"/>
                    <a:pt x="14968" y="1961"/>
                  </a:cubicBezTo>
                  <a:cubicBezTo>
                    <a:pt x="15726" y="1502"/>
                    <a:pt x="16674" y="1502"/>
                    <a:pt x="17432" y="1961"/>
                  </a:cubicBezTo>
                  <a:cubicBezTo>
                    <a:pt x="18189" y="2421"/>
                    <a:pt x="18758" y="3340"/>
                    <a:pt x="19421" y="6672"/>
                  </a:cubicBezTo>
                  <a:cubicBezTo>
                    <a:pt x="20084" y="10004"/>
                    <a:pt x="20842" y="15748"/>
                    <a:pt x="2160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3837107" y="282439"/>
              <a:ext cx="196851" cy="431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0" y="3955"/>
                  </a:moveTo>
                  <a:cubicBezTo>
                    <a:pt x="1161" y="6459"/>
                    <a:pt x="2323" y="8963"/>
                    <a:pt x="3948" y="11572"/>
                  </a:cubicBezTo>
                  <a:cubicBezTo>
                    <a:pt x="5574" y="14181"/>
                    <a:pt x="7665" y="16894"/>
                    <a:pt x="9058" y="18459"/>
                  </a:cubicBezTo>
                  <a:cubicBezTo>
                    <a:pt x="10452" y="20024"/>
                    <a:pt x="11148" y="20442"/>
                    <a:pt x="11961" y="20807"/>
                  </a:cubicBezTo>
                  <a:cubicBezTo>
                    <a:pt x="12774" y="21172"/>
                    <a:pt x="13703" y="21485"/>
                    <a:pt x="14400" y="21120"/>
                  </a:cubicBezTo>
                  <a:cubicBezTo>
                    <a:pt x="15097" y="20755"/>
                    <a:pt x="15561" y="19711"/>
                    <a:pt x="15910" y="17363"/>
                  </a:cubicBezTo>
                  <a:cubicBezTo>
                    <a:pt x="16258" y="15015"/>
                    <a:pt x="16490" y="11363"/>
                    <a:pt x="16723" y="8494"/>
                  </a:cubicBezTo>
                  <a:cubicBezTo>
                    <a:pt x="16955" y="5624"/>
                    <a:pt x="17187" y="3537"/>
                    <a:pt x="17419" y="2181"/>
                  </a:cubicBezTo>
                  <a:cubicBezTo>
                    <a:pt x="17652" y="824"/>
                    <a:pt x="17884" y="198"/>
                    <a:pt x="18581" y="42"/>
                  </a:cubicBezTo>
                  <a:cubicBezTo>
                    <a:pt x="19277" y="-115"/>
                    <a:pt x="20439" y="198"/>
                    <a:pt x="21600" y="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4047711" y="476334"/>
              <a:ext cx="183097" cy="197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0564" fill="norm" stroke="1" extrusionOk="0">
                  <a:moveTo>
                    <a:pt x="17550" y="2049"/>
                  </a:moveTo>
                  <a:cubicBezTo>
                    <a:pt x="15587" y="726"/>
                    <a:pt x="13623" y="-596"/>
                    <a:pt x="10800" y="286"/>
                  </a:cubicBezTo>
                  <a:cubicBezTo>
                    <a:pt x="7977" y="1167"/>
                    <a:pt x="4296" y="4253"/>
                    <a:pt x="2209" y="7559"/>
                  </a:cubicBezTo>
                  <a:cubicBezTo>
                    <a:pt x="123" y="10865"/>
                    <a:pt x="-368" y="14392"/>
                    <a:pt x="246" y="16926"/>
                  </a:cubicBezTo>
                  <a:cubicBezTo>
                    <a:pt x="859" y="19461"/>
                    <a:pt x="2577" y="21004"/>
                    <a:pt x="4541" y="20453"/>
                  </a:cubicBezTo>
                  <a:cubicBezTo>
                    <a:pt x="6505" y="19902"/>
                    <a:pt x="8714" y="17257"/>
                    <a:pt x="10064" y="15273"/>
                  </a:cubicBezTo>
                  <a:cubicBezTo>
                    <a:pt x="11414" y="13290"/>
                    <a:pt x="11905" y="11967"/>
                    <a:pt x="12396" y="10204"/>
                  </a:cubicBezTo>
                  <a:cubicBezTo>
                    <a:pt x="12887" y="8441"/>
                    <a:pt x="13377" y="6237"/>
                    <a:pt x="13623" y="6126"/>
                  </a:cubicBezTo>
                  <a:cubicBezTo>
                    <a:pt x="13868" y="6016"/>
                    <a:pt x="13868" y="8000"/>
                    <a:pt x="14482" y="10424"/>
                  </a:cubicBezTo>
                  <a:cubicBezTo>
                    <a:pt x="15096" y="12849"/>
                    <a:pt x="16323" y="15714"/>
                    <a:pt x="17550" y="17477"/>
                  </a:cubicBezTo>
                  <a:cubicBezTo>
                    <a:pt x="18777" y="19241"/>
                    <a:pt x="20005" y="19902"/>
                    <a:pt x="21232" y="20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4249857" y="457909"/>
              <a:ext cx="184151" cy="24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198"/>
                  </a:moveTo>
                  <a:cubicBezTo>
                    <a:pt x="745" y="5447"/>
                    <a:pt x="1490" y="4696"/>
                    <a:pt x="2359" y="4602"/>
                  </a:cubicBezTo>
                  <a:cubicBezTo>
                    <a:pt x="3228" y="4508"/>
                    <a:pt x="4221" y="5071"/>
                    <a:pt x="5834" y="7231"/>
                  </a:cubicBezTo>
                  <a:cubicBezTo>
                    <a:pt x="7448" y="9391"/>
                    <a:pt x="9683" y="13148"/>
                    <a:pt x="10800" y="15496"/>
                  </a:cubicBezTo>
                  <a:cubicBezTo>
                    <a:pt x="11917" y="17843"/>
                    <a:pt x="11917" y="18783"/>
                    <a:pt x="11669" y="19722"/>
                  </a:cubicBezTo>
                  <a:cubicBezTo>
                    <a:pt x="11421" y="20661"/>
                    <a:pt x="10924" y="21600"/>
                    <a:pt x="10179" y="21600"/>
                  </a:cubicBezTo>
                  <a:cubicBezTo>
                    <a:pt x="9434" y="21600"/>
                    <a:pt x="8441" y="20661"/>
                    <a:pt x="8441" y="17562"/>
                  </a:cubicBezTo>
                  <a:cubicBezTo>
                    <a:pt x="8441" y="14463"/>
                    <a:pt x="9434" y="9203"/>
                    <a:pt x="11048" y="5917"/>
                  </a:cubicBezTo>
                  <a:cubicBezTo>
                    <a:pt x="12662" y="2630"/>
                    <a:pt x="14897" y="1315"/>
                    <a:pt x="16759" y="657"/>
                  </a:cubicBezTo>
                  <a:cubicBezTo>
                    <a:pt x="18621" y="0"/>
                    <a:pt x="2011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4465757" y="483309"/>
              <a:ext cx="190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4484807" y="44520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4486177" y="508224"/>
              <a:ext cx="138331" cy="178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04" fill="norm" stroke="1" extrusionOk="0">
                  <a:moveTo>
                    <a:pt x="19424" y="2345"/>
                  </a:moveTo>
                  <a:cubicBezTo>
                    <a:pt x="18115" y="1329"/>
                    <a:pt x="16806" y="312"/>
                    <a:pt x="15333" y="58"/>
                  </a:cubicBezTo>
                  <a:cubicBezTo>
                    <a:pt x="13861" y="-196"/>
                    <a:pt x="12224" y="312"/>
                    <a:pt x="9606" y="2980"/>
                  </a:cubicBezTo>
                  <a:cubicBezTo>
                    <a:pt x="6988" y="5649"/>
                    <a:pt x="3388" y="10477"/>
                    <a:pt x="1588" y="13526"/>
                  </a:cubicBezTo>
                  <a:cubicBezTo>
                    <a:pt x="-212" y="16576"/>
                    <a:pt x="-212" y="17846"/>
                    <a:pt x="279" y="18990"/>
                  </a:cubicBezTo>
                  <a:cubicBezTo>
                    <a:pt x="770" y="20133"/>
                    <a:pt x="1752" y="21150"/>
                    <a:pt x="4206" y="20260"/>
                  </a:cubicBezTo>
                  <a:cubicBezTo>
                    <a:pt x="6661" y="19371"/>
                    <a:pt x="10588" y="16576"/>
                    <a:pt x="12879" y="13908"/>
                  </a:cubicBezTo>
                  <a:cubicBezTo>
                    <a:pt x="15170" y="11239"/>
                    <a:pt x="15824" y="8698"/>
                    <a:pt x="16152" y="6792"/>
                  </a:cubicBezTo>
                  <a:cubicBezTo>
                    <a:pt x="16479" y="4886"/>
                    <a:pt x="16479" y="3616"/>
                    <a:pt x="16152" y="3870"/>
                  </a:cubicBezTo>
                  <a:cubicBezTo>
                    <a:pt x="15824" y="4124"/>
                    <a:pt x="15170" y="5903"/>
                    <a:pt x="15333" y="8698"/>
                  </a:cubicBezTo>
                  <a:cubicBezTo>
                    <a:pt x="15497" y="11493"/>
                    <a:pt x="16479" y="15305"/>
                    <a:pt x="17624" y="17592"/>
                  </a:cubicBezTo>
                  <a:cubicBezTo>
                    <a:pt x="18770" y="19879"/>
                    <a:pt x="20079" y="20642"/>
                    <a:pt x="21388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4675307" y="273759"/>
              <a:ext cx="127001" cy="410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10800" y="0"/>
                  </a:moveTo>
                  <a:cubicBezTo>
                    <a:pt x="8640" y="997"/>
                    <a:pt x="6480" y="1994"/>
                    <a:pt x="5040" y="4486"/>
                  </a:cubicBezTo>
                  <a:cubicBezTo>
                    <a:pt x="3600" y="6978"/>
                    <a:pt x="2880" y="10966"/>
                    <a:pt x="2520" y="13791"/>
                  </a:cubicBezTo>
                  <a:cubicBezTo>
                    <a:pt x="2160" y="16615"/>
                    <a:pt x="2160" y="18277"/>
                    <a:pt x="2160" y="19495"/>
                  </a:cubicBezTo>
                  <a:cubicBezTo>
                    <a:pt x="2160" y="20714"/>
                    <a:pt x="2160" y="21489"/>
                    <a:pt x="2520" y="21378"/>
                  </a:cubicBezTo>
                  <a:cubicBezTo>
                    <a:pt x="2880" y="21268"/>
                    <a:pt x="3600" y="20271"/>
                    <a:pt x="5040" y="18942"/>
                  </a:cubicBezTo>
                  <a:cubicBezTo>
                    <a:pt x="6480" y="17612"/>
                    <a:pt x="8640" y="15951"/>
                    <a:pt x="10620" y="14954"/>
                  </a:cubicBezTo>
                  <a:cubicBezTo>
                    <a:pt x="12600" y="13957"/>
                    <a:pt x="14400" y="13625"/>
                    <a:pt x="15840" y="13735"/>
                  </a:cubicBezTo>
                  <a:cubicBezTo>
                    <a:pt x="17280" y="13846"/>
                    <a:pt x="18360" y="14400"/>
                    <a:pt x="19440" y="15563"/>
                  </a:cubicBezTo>
                  <a:cubicBezTo>
                    <a:pt x="20520" y="16726"/>
                    <a:pt x="21600" y="18498"/>
                    <a:pt x="21600" y="19717"/>
                  </a:cubicBezTo>
                  <a:cubicBezTo>
                    <a:pt x="21600" y="20935"/>
                    <a:pt x="20520" y="21600"/>
                    <a:pt x="17280" y="21489"/>
                  </a:cubicBezTo>
                  <a:cubicBezTo>
                    <a:pt x="14040" y="21378"/>
                    <a:pt x="8640" y="20492"/>
                    <a:pt x="5400" y="19551"/>
                  </a:cubicBezTo>
                  <a:cubicBezTo>
                    <a:pt x="2160" y="18609"/>
                    <a:pt x="1080" y="17612"/>
                    <a:pt x="0" y="16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4847484" y="252592"/>
              <a:ext cx="294720" cy="459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503" fill="norm" stroke="1" extrusionOk="0">
                  <a:moveTo>
                    <a:pt x="2704" y="991"/>
                  </a:moveTo>
                  <a:cubicBezTo>
                    <a:pt x="2704" y="495"/>
                    <a:pt x="2704" y="0"/>
                    <a:pt x="2704" y="0"/>
                  </a:cubicBezTo>
                  <a:cubicBezTo>
                    <a:pt x="2704" y="0"/>
                    <a:pt x="2704" y="495"/>
                    <a:pt x="2398" y="2229"/>
                  </a:cubicBezTo>
                  <a:cubicBezTo>
                    <a:pt x="2092" y="3963"/>
                    <a:pt x="1479" y="6936"/>
                    <a:pt x="1019" y="9512"/>
                  </a:cubicBezTo>
                  <a:cubicBezTo>
                    <a:pt x="560" y="12088"/>
                    <a:pt x="253" y="14268"/>
                    <a:pt x="100" y="15606"/>
                  </a:cubicBezTo>
                  <a:cubicBezTo>
                    <a:pt x="-53" y="16943"/>
                    <a:pt x="-53" y="17439"/>
                    <a:pt x="253" y="17835"/>
                  </a:cubicBezTo>
                  <a:cubicBezTo>
                    <a:pt x="560" y="18231"/>
                    <a:pt x="1173" y="18528"/>
                    <a:pt x="1862" y="18528"/>
                  </a:cubicBezTo>
                  <a:cubicBezTo>
                    <a:pt x="2551" y="18528"/>
                    <a:pt x="3317" y="18231"/>
                    <a:pt x="4390" y="17141"/>
                  </a:cubicBezTo>
                  <a:cubicBezTo>
                    <a:pt x="5462" y="16051"/>
                    <a:pt x="6841" y="14169"/>
                    <a:pt x="7683" y="12732"/>
                  </a:cubicBezTo>
                  <a:cubicBezTo>
                    <a:pt x="8526" y="11295"/>
                    <a:pt x="8832" y="10305"/>
                    <a:pt x="8602" y="9859"/>
                  </a:cubicBezTo>
                  <a:cubicBezTo>
                    <a:pt x="8373" y="9413"/>
                    <a:pt x="7607" y="9512"/>
                    <a:pt x="6687" y="10057"/>
                  </a:cubicBezTo>
                  <a:cubicBezTo>
                    <a:pt x="5768" y="10602"/>
                    <a:pt x="4696" y="11593"/>
                    <a:pt x="4160" y="12633"/>
                  </a:cubicBezTo>
                  <a:cubicBezTo>
                    <a:pt x="3624" y="13673"/>
                    <a:pt x="3624" y="14763"/>
                    <a:pt x="3777" y="15556"/>
                  </a:cubicBezTo>
                  <a:cubicBezTo>
                    <a:pt x="3930" y="16349"/>
                    <a:pt x="4236" y="16844"/>
                    <a:pt x="4696" y="17240"/>
                  </a:cubicBezTo>
                  <a:cubicBezTo>
                    <a:pt x="5156" y="17637"/>
                    <a:pt x="5768" y="17934"/>
                    <a:pt x="6458" y="18083"/>
                  </a:cubicBezTo>
                  <a:cubicBezTo>
                    <a:pt x="7147" y="18231"/>
                    <a:pt x="7913" y="18231"/>
                    <a:pt x="9675" y="17439"/>
                  </a:cubicBezTo>
                  <a:cubicBezTo>
                    <a:pt x="11436" y="16646"/>
                    <a:pt x="14194" y="15061"/>
                    <a:pt x="16032" y="13723"/>
                  </a:cubicBezTo>
                  <a:cubicBezTo>
                    <a:pt x="17870" y="12385"/>
                    <a:pt x="18790" y="11295"/>
                    <a:pt x="19556" y="10305"/>
                  </a:cubicBezTo>
                  <a:cubicBezTo>
                    <a:pt x="20321" y="9314"/>
                    <a:pt x="20934" y="8422"/>
                    <a:pt x="20628" y="7976"/>
                  </a:cubicBezTo>
                  <a:cubicBezTo>
                    <a:pt x="20321" y="7530"/>
                    <a:pt x="19096" y="7530"/>
                    <a:pt x="18100" y="7828"/>
                  </a:cubicBezTo>
                  <a:cubicBezTo>
                    <a:pt x="17104" y="8125"/>
                    <a:pt x="16338" y="8719"/>
                    <a:pt x="16185" y="9561"/>
                  </a:cubicBezTo>
                  <a:cubicBezTo>
                    <a:pt x="16032" y="10404"/>
                    <a:pt x="16492" y="11494"/>
                    <a:pt x="17487" y="13079"/>
                  </a:cubicBezTo>
                  <a:cubicBezTo>
                    <a:pt x="18483" y="14664"/>
                    <a:pt x="20015" y="16745"/>
                    <a:pt x="20781" y="18033"/>
                  </a:cubicBezTo>
                  <a:cubicBezTo>
                    <a:pt x="21547" y="19321"/>
                    <a:pt x="21547" y="19817"/>
                    <a:pt x="20551" y="20312"/>
                  </a:cubicBezTo>
                  <a:cubicBezTo>
                    <a:pt x="19556" y="20807"/>
                    <a:pt x="17564" y="21303"/>
                    <a:pt x="15649" y="21451"/>
                  </a:cubicBezTo>
                  <a:cubicBezTo>
                    <a:pt x="13734" y="21600"/>
                    <a:pt x="11896" y="21402"/>
                    <a:pt x="10058" y="21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2116257" y="832559"/>
              <a:ext cx="2711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" y="20057"/>
                    <a:pt x="1214" y="18514"/>
                    <a:pt x="1846" y="17486"/>
                  </a:cubicBezTo>
                  <a:cubicBezTo>
                    <a:pt x="2479" y="16457"/>
                    <a:pt x="3136" y="15943"/>
                    <a:pt x="3802" y="15171"/>
                  </a:cubicBezTo>
                  <a:cubicBezTo>
                    <a:pt x="4468" y="14400"/>
                    <a:pt x="5143" y="13371"/>
                    <a:pt x="5859" y="12343"/>
                  </a:cubicBezTo>
                  <a:cubicBezTo>
                    <a:pt x="6576" y="11314"/>
                    <a:pt x="7335" y="10286"/>
                    <a:pt x="8035" y="9257"/>
                  </a:cubicBezTo>
                  <a:cubicBezTo>
                    <a:pt x="8734" y="8229"/>
                    <a:pt x="9375" y="7200"/>
                    <a:pt x="10024" y="6429"/>
                  </a:cubicBezTo>
                  <a:cubicBezTo>
                    <a:pt x="10674" y="5657"/>
                    <a:pt x="11331" y="5143"/>
                    <a:pt x="11972" y="4886"/>
                  </a:cubicBezTo>
                  <a:cubicBezTo>
                    <a:pt x="12613" y="4629"/>
                    <a:pt x="13237" y="4629"/>
                    <a:pt x="13852" y="4629"/>
                  </a:cubicBezTo>
                  <a:cubicBezTo>
                    <a:pt x="14467" y="4629"/>
                    <a:pt x="15074" y="4629"/>
                    <a:pt x="15732" y="4629"/>
                  </a:cubicBezTo>
                  <a:cubicBezTo>
                    <a:pt x="16390" y="4629"/>
                    <a:pt x="17098" y="4629"/>
                    <a:pt x="17798" y="4371"/>
                  </a:cubicBezTo>
                  <a:cubicBezTo>
                    <a:pt x="18497" y="4114"/>
                    <a:pt x="19189" y="3600"/>
                    <a:pt x="19821" y="2829"/>
                  </a:cubicBezTo>
                  <a:cubicBezTo>
                    <a:pt x="20453" y="2057"/>
                    <a:pt x="21027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2107791" y="908759"/>
              <a:ext cx="2891367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8" y="21600"/>
                  </a:moveTo>
                  <a:cubicBezTo>
                    <a:pt x="79" y="21388"/>
                    <a:pt x="0" y="21176"/>
                    <a:pt x="0" y="21071"/>
                  </a:cubicBezTo>
                  <a:cubicBezTo>
                    <a:pt x="0" y="20965"/>
                    <a:pt x="79" y="20965"/>
                    <a:pt x="411" y="20435"/>
                  </a:cubicBezTo>
                  <a:cubicBezTo>
                    <a:pt x="743" y="19906"/>
                    <a:pt x="1328" y="18847"/>
                    <a:pt x="1945" y="17682"/>
                  </a:cubicBezTo>
                  <a:cubicBezTo>
                    <a:pt x="2562" y="16518"/>
                    <a:pt x="3210" y="15247"/>
                    <a:pt x="3835" y="14082"/>
                  </a:cubicBezTo>
                  <a:cubicBezTo>
                    <a:pt x="4459" y="12918"/>
                    <a:pt x="5060" y="11859"/>
                    <a:pt x="5606" y="11012"/>
                  </a:cubicBezTo>
                  <a:cubicBezTo>
                    <a:pt x="6151" y="10165"/>
                    <a:pt x="6641" y="9529"/>
                    <a:pt x="7131" y="9000"/>
                  </a:cubicBezTo>
                  <a:cubicBezTo>
                    <a:pt x="7622" y="8471"/>
                    <a:pt x="8112" y="8047"/>
                    <a:pt x="8610" y="7624"/>
                  </a:cubicBezTo>
                  <a:cubicBezTo>
                    <a:pt x="9108" y="7200"/>
                    <a:pt x="9614" y="6776"/>
                    <a:pt x="10120" y="6247"/>
                  </a:cubicBezTo>
                  <a:cubicBezTo>
                    <a:pt x="10626" y="5718"/>
                    <a:pt x="11132" y="5082"/>
                    <a:pt x="11638" y="4553"/>
                  </a:cubicBezTo>
                  <a:cubicBezTo>
                    <a:pt x="12144" y="4024"/>
                    <a:pt x="12650" y="3600"/>
                    <a:pt x="13132" y="3282"/>
                  </a:cubicBezTo>
                  <a:cubicBezTo>
                    <a:pt x="13615" y="2965"/>
                    <a:pt x="14073" y="2753"/>
                    <a:pt x="14627" y="2541"/>
                  </a:cubicBezTo>
                  <a:cubicBezTo>
                    <a:pt x="15180" y="2329"/>
                    <a:pt x="15828" y="2118"/>
                    <a:pt x="16437" y="1906"/>
                  </a:cubicBezTo>
                  <a:cubicBezTo>
                    <a:pt x="17046" y="1694"/>
                    <a:pt x="17615" y="1482"/>
                    <a:pt x="18319" y="1376"/>
                  </a:cubicBezTo>
                  <a:cubicBezTo>
                    <a:pt x="19023" y="1271"/>
                    <a:pt x="19861" y="1271"/>
                    <a:pt x="20430" y="1059"/>
                  </a:cubicBezTo>
                  <a:cubicBezTo>
                    <a:pt x="20999" y="847"/>
                    <a:pt x="21300" y="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5792907" y="261059"/>
              <a:ext cx="6921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83" y="19375"/>
                    <a:pt x="3567" y="17149"/>
                    <a:pt x="5483" y="14924"/>
                  </a:cubicBezTo>
                  <a:cubicBezTo>
                    <a:pt x="7398" y="12698"/>
                    <a:pt x="9446" y="10473"/>
                    <a:pt x="11428" y="8509"/>
                  </a:cubicBezTo>
                  <a:cubicBezTo>
                    <a:pt x="13409" y="6545"/>
                    <a:pt x="15325" y="4844"/>
                    <a:pt x="17009" y="3469"/>
                  </a:cubicBezTo>
                  <a:cubicBezTo>
                    <a:pt x="18694" y="2095"/>
                    <a:pt x="20147" y="10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5773857" y="623009"/>
              <a:ext cx="7429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54" y="1072"/>
                    <a:pt x="2708" y="2145"/>
                    <a:pt x="4400" y="3370"/>
                  </a:cubicBezTo>
                  <a:cubicBezTo>
                    <a:pt x="6092" y="4596"/>
                    <a:pt x="8123" y="5974"/>
                    <a:pt x="10000" y="7430"/>
                  </a:cubicBezTo>
                  <a:cubicBezTo>
                    <a:pt x="11877" y="8885"/>
                    <a:pt x="13600" y="10417"/>
                    <a:pt x="15292" y="12332"/>
                  </a:cubicBezTo>
                  <a:cubicBezTo>
                    <a:pt x="16985" y="14247"/>
                    <a:pt x="18646" y="16545"/>
                    <a:pt x="19692" y="18153"/>
                  </a:cubicBezTo>
                  <a:cubicBezTo>
                    <a:pt x="20738" y="19762"/>
                    <a:pt x="21169" y="206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6894351" y="83259"/>
              <a:ext cx="9807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600"/>
                    <a:pt x="-1585" y="7200"/>
                    <a:pt x="575" y="10800"/>
                  </a:cubicBezTo>
                  <a:cubicBezTo>
                    <a:pt x="2735" y="14400"/>
                    <a:pt x="11375" y="180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6885107" y="0"/>
              <a:ext cx="188439" cy="390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335" fill="norm" stroke="1" extrusionOk="0">
                  <a:moveTo>
                    <a:pt x="0" y="4544"/>
                  </a:moveTo>
                  <a:cubicBezTo>
                    <a:pt x="235" y="3620"/>
                    <a:pt x="470" y="2696"/>
                    <a:pt x="939" y="1945"/>
                  </a:cubicBezTo>
                  <a:cubicBezTo>
                    <a:pt x="1409" y="1194"/>
                    <a:pt x="2113" y="617"/>
                    <a:pt x="3757" y="270"/>
                  </a:cubicBezTo>
                  <a:cubicBezTo>
                    <a:pt x="5400" y="-76"/>
                    <a:pt x="7983" y="-192"/>
                    <a:pt x="10800" y="559"/>
                  </a:cubicBezTo>
                  <a:cubicBezTo>
                    <a:pt x="13617" y="1310"/>
                    <a:pt x="16670" y="2927"/>
                    <a:pt x="18665" y="5179"/>
                  </a:cubicBezTo>
                  <a:cubicBezTo>
                    <a:pt x="20661" y="7432"/>
                    <a:pt x="21600" y="10319"/>
                    <a:pt x="20309" y="12976"/>
                  </a:cubicBezTo>
                  <a:cubicBezTo>
                    <a:pt x="19017" y="15633"/>
                    <a:pt x="15496" y="18058"/>
                    <a:pt x="13030" y="19444"/>
                  </a:cubicBezTo>
                  <a:cubicBezTo>
                    <a:pt x="10565" y="20830"/>
                    <a:pt x="9157" y="21177"/>
                    <a:pt x="7278" y="21292"/>
                  </a:cubicBezTo>
                  <a:cubicBezTo>
                    <a:pt x="5400" y="21408"/>
                    <a:pt x="3052" y="21292"/>
                    <a:pt x="1761" y="20946"/>
                  </a:cubicBezTo>
                  <a:cubicBezTo>
                    <a:pt x="470" y="20599"/>
                    <a:pt x="235" y="20022"/>
                    <a:pt x="1057" y="19444"/>
                  </a:cubicBezTo>
                  <a:cubicBezTo>
                    <a:pt x="1878" y="18867"/>
                    <a:pt x="3757" y="18289"/>
                    <a:pt x="5635" y="17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7164507" y="210259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7170857" y="108659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7292681" y="112757"/>
              <a:ext cx="115244" cy="229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258" fill="norm" stroke="1" extrusionOk="0">
                  <a:moveTo>
                    <a:pt x="12742" y="2565"/>
                  </a:moveTo>
                  <a:cubicBezTo>
                    <a:pt x="11171" y="1780"/>
                    <a:pt x="9600" y="994"/>
                    <a:pt x="7833" y="503"/>
                  </a:cubicBezTo>
                  <a:cubicBezTo>
                    <a:pt x="6066" y="12"/>
                    <a:pt x="4102" y="-184"/>
                    <a:pt x="2727" y="209"/>
                  </a:cubicBezTo>
                  <a:cubicBezTo>
                    <a:pt x="1353" y="601"/>
                    <a:pt x="567" y="1583"/>
                    <a:pt x="175" y="2860"/>
                  </a:cubicBezTo>
                  <a:cubicBezTo>
                    <a:pt x="-218" y="4136"/>
                    <a:pt x="-218" y="5707"/>
                    <a:pt x="3120" y="7965"/>
                  </a:cubicBezTo>
                  <a:cubicBezTo>
                    <a:pt x="6458" y="10223"/>
                    <a:pt x="13135" y="13169"/>
                    <a:pt x="16866" y="15132"/>
                  </a:cubicBezTo>
                  <a:cubicBezTo>
                    <a:pt x="20597" y="17096"/>
                    <a:pt x="21382" y="18078"/>
                    <a:pt x="21382" y="19060"/>
                  </a:cubicBezTo>
                  <a:cubicBezTo>
                    <a:pt x="21382" y="20041"/>
                    <a:pt x="20597" y="21023"/>
                    <a:pt x="17847" y="21220"/>
                  </a:cubicBezTo>
                  <a:cubicBezTo>
                    <a:pt x="15098" y="21416"/>
                    <a:pt x="10386" y="20827"/>
                    <a:pt x="7637" y="20041"/>
                  </a:cubicBezTo>
                  <a:cubicBezTo>
                    <a:pt x="4887" y="19256"/>
                    <a:pt x="4102" y="18274"/>
                    <a:pt x="4102" y="17587"/>
                  </a:cubicBezTo>
                  <a:cubicBezTo>
                    <a:pt x="4102" y="16900"/>
                    <a:pt x="4887" y="16507"/>
                    <a:pt x="5673" y="16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7510494" y="153109"/>
              <a:ext cx="9851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18632" y="1350"/>
                  </a:moveTo>
                  <a:cubicBezTo>
                    <a:pt x="15874" y="675"/>
                    <a:pt x="13117" y="0"/>
                    <a:pt x="10819" y="0"/>
                  </a:cubicBezTo>
                  <a:cubicBezTo>
                    <a:pt x="8521" y="0"/>
                    <a:pt x="6683" y="675"/>
                    <a:pt x="4615" y="3150"/>
                  </a:cubicBezTo>
                  <a:cubicBezTo>
                    <a:pt x="2546" y="5625"/>
                    <a:pt x="249" y="9900"/>
                    <a:pt x="19" y="13050"/>
                  </a:cubicBezTo>
                  <a:cubicBezTo>
                    <a:pt x="-211" y="16200"/>
                    <a:pt x="1627" y="18225"/>
                    <a:pt x="5534" y="19463"/>
                  </a:cubicBezTo>
                  <a:cubicBezTo>
                    <a:pt x="9440" y="20700"/>
                    <a:pt x="15415" y="21150"/>
                    <a:pt x="213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7642459" y="165809"/>
              <a:ext cx="182449" cy="181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85" fill="norm" stroke="1" extrusionOk="0">
                  <a:moveTo>
                    <a:pt x="1290" y="3014"/>
                  </a:moveTo>
                  <a:cubicBezTo>
                    <a:pt x="545" y="2009"/>
                    <a:pt x="-200" y="1005"/>
                    <a:pt x="48" y="502"/>
                  </a:cubicBezTo>
                  <a:cubicBezTo>
                    <a:pt x="297" y="0"/>
                    <a:pt x="1538" y="0"/>
                    <a:pt x="3524" y="1130"/>
                  </a:cubicBezTo>
                  <a:cubicBezTo>
                    <a:pt x="5510" y="2260"/>
                    <a:pt x="8241" y="4521"/>
                    <a:pt x="10103" y="7660"/>
                  </a:cubicBezTo>
                  <a:cubicBezTo>
                    <a:pt x="11966" y="10800"/>
                    <a:pt x="12959" y="14819"/>
                    <a:pt x="12959" y="17456"/>
                  </a:cubicBezTo>
                  <a:cubicBezTo>
                    <a:pt x="12959" y="20093"/>
                    <a:pt x="11966" y="21349"/>
                    <a:pt x="11097" y="21474"/>
                  </a:cubicBezTo>
                  <a:cubicBezTo>
                    <a:pt x="10228" y="21600"/>
                    <a:pt x="9483" y="20595"/>
                    <a:pt x="9359" y="18084"/>
                  </a:cubicBezTo>
                  <a:cubicBezTo>
                    <a:pt x="9234" y="15572"/>
                    <a:pt x="9731" y="11553"/>
                    <a:pt x="11841" y="8288"/>
                  </a:cubicBezTo>
                  <a:cubicBezTo>
                    <a:pt x="13952" y="5023"/>
                    <a:pt x="17676" y="2512"/>
                    <a:pt x="21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7843957" y="5928"/>
              <a:ext cx="412751" cy="318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10734"/>
                  </a:moveTo>
                  <a:cubicBezTo>
                    <a:pt x="222" y="11445"/>
                    <a:pt x="443" y="12155"/>
                    <a:pt x="831" y="12439"/>
                  </a:cubicBezTo>
                  <a:cubicBezTo>
                    <a:pt x="1218" y="12723"/>
                    <a:pt x="1772" y="12581"/>
                    <a:pt x="2437" y="12155"/>
                  </a:cubicBezTo>
                  <a:cubicBezTo>
                    <a:pt x="3102" y="11729"/>
                    <a:pt x="3877" y="11018"/>
                    <a:pt x="4375" y="10308"/>
                  </a:cubicBezTo>
                  <a:cubicBezTo>
                    <a:pt x="4874" y="9597"/>
                    <a:pt x="5095" y="8887"/>
                    <a:pt x="4874" y="8745"/>
                  </a:cubicBezTo>
                  <a:cubicBezTo>
                    <a:pt x="4652" y="8602"/>
                    <a:pt x="3988" y="9029"/>
                    <a:pt x="3212" y="10379"/>
                  </a:cubicBezTo>
                  <a:cubicBezTo>
                    <a:pt x="2437" y="11729"/>
                    <a:pt x="1551" y="14002"/>
                    <a:pt x="1108" y="15921"/>
                  </a:cubicBezTo>
                  <a:cubicBezTo>
                    <a:pt x="665" y="17839"/>
                    <a:pt x="665" y="19402"/>
                    <a:pt x="942" y="20326"/>
                  </a:cubicBezTo>
                  <a:cubicBezTo>
                    <a:pt x="1218" y="21250"/>
                    <a:pt x="1772" y="21534"/>
                    <a:pt x="2603" y="21321"/>
                  </a:cubicBezTo>
                  <a:cubicBezTo>
                    <a:pt x="3434" y="21108"/>
                    <a:pt x="4542" y="20397"/>
                    <a:pt x="6092" y="17839"/>
                  </a:cubicBezTo>
                  <a:cubicBezTo>
                    <a:pt x="7643" y="15281"/>
                    <a:pt x="9637" y="10876"/>
                    <a:pt x="10911" y="7821"/>
                  </a:cubicBezTo>
                  <a:cubicBezTo>
                    <a:pt x="12185" y="4766"/>
                    <a:pt x="12738" y="3060"/>
                    <a:pt x="12960" y="1852"/>
                  </a:cubicBezTo>
                  <a:cubicBezTo>
                    <a:pt x="13182" y="645"/>
                    <a:pt x="13071" y="-66"/>
                    <a:pt x="12738" y="5"/>
                  </a:cubicBezTo>
                  <a:cubicBezTo>
                    <a:pt x="12406" y="76"/>
                    <a:pt x="11852" y="929"/>
                    <a:pt x="11243" y="2847"/>
                  </a:cubicBezTo>
                  <a:cubicBezTo>
                    <a:pt x="10634" y="4766"/>
                    <a:pt x="9969" y="7750"/>
                    <a:pt x="9637" y="10166"/>
                  </a:cubicBezTo>
                  <a:cubicBezTo>
                    <a:pt x="9305" y="12581"/>
                    <a:pt x="9305" y="14429"/>
                    <a:pt x="9360" y="15779"/>
                  </a:cubicBezTo>
                  <a:cubicBezTo>
                    <a:pt x="9415" y="17129"/>
                    <a:pt x="9526" y="17981"/>
                    <a:pt x="9803" y="18621"/>
                  </a:cubicBezTo>
                  <a:cubicBezTo>
                    <a:pt x="10080" y="19260"/>
                    <a:pt x="10523" y="19687"/>
                    <a:pt x="11409" y="19758"/>
                  </a:cubicBezTo>
                  <a:cubicBezTo>
                    <a:pt x="12295" y="19829"/>
                    <a:pt x="13625" y="19545"/>
                    <a:pt x="14677" y="18763"/>
                  </a:cubicBezTo>
                  <a:cubicBezTo>
                    <a:pt x="15729" y="17981"/>
                    <a:pt x="16505" y="16702"/>
                    <a:pt x="17003" y="15708"/>
                  </a:cubicBezTo>
                  <a:cubicBezTo>
                    <a:pt x="17502" y="14713"/>
                    <a:pt x="17723" y="14002"/>
                    <a:pt x="17557" y="13647"/>
                  </a:cubicBezTo>
                  <a:cubicBezTo>
                    <a:pt x="17391" y="13292"/>
                    <a:pt x="16837" y="13292"/>
                    <a:pt x="16338" y="13505"/>
                  </a:cubicBezTo>
                  <a:cubicBezTo>
                    <a:pt x="15840" y="13718"/>
                    <a:pt x="15397" y="14145"/>
                    <a:pt x="15065" y="15210"/>
                  </a:cubicBezTo>
                  <a:cubicBezTo>
                    <a:pt x="14732" y="16276"/>
                    <a:pt x="14511" y="17981"/>
                    <a:pt x="14954" y="19189"/>
                  </a:cubicBezTo>
                  <a:cubicBezTo>
                    <a:pt x="15397" y="20397"/>
                    <a:pt x="16505" y="21108"/>
                    <a:pt x="17723" y="21250"/>
                  </a:cubicBezTo>
                  <a:cubicBezTo>
                    <a:pt x="18942" y="21392"/>
                    <a:pt x="20271" y="20966"/>
                    <a:pt x="21600" y="20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8028107" y="83259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6835781" y="748291"/>
              <a:ext cx="195377" cy="389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461" fill="norm" stroke="1" extrusionOk="0">
                  <a:moveTo>
                    <a:pt x="20987" y="3597"/>
                  </a:moveTo>
                  <a:cubicBezTo>
                    <a:pt x="20987" y="3013"/>
                    <a:pt x="20987" y="2430"/>
                    <a:pt x="20760" y="1846"/>
                  </a:cubicBezTo>
                  <a:cubicBezTo>
                    <a:pt x="20532" y="1262"/>
                    <a:pt x="20078" y="678"/>
                    <a:pt x="19282" y="328"/>
                  </a:cubicBezTo>
                  <a:cubicBezTo>
                    <a:pt x="18486" y="-22"/>
                    <a:pt x="17349" y="-139"/>
                    <a:pt x="15758" y="211"/>
                  </a:cubicBezTo>
                  <a:cubicBezTo>
                    <a:pt x="14166" y="562"/>
                    <a:pt x="12120" y="1379"/>
                    <a:pt x="9278" y="3364"/>
                  </a:cubicBezTo>
                  <a:cubicBezTo>
                    <a:pt x="6435" y="5349"/>
                    <a:pt x="2798" y="8501"/>
                    <a:pt x="1092" y="11420"/>
                  </a:cubicBezTo>
                  <a:cubicBezTo>
                    <a:pt x="-613" y="14339"/>
                    <a:pt x="-386" y="17024"/>
                    <a:pt x="2229" y="18659"/>
                  </a:cubicBezTo>
                  <a:cubicBezTo>
                    <a:pt x="4844" y="20293"/>
                    <a:pt x="9846" y="20877"/>
                    <a:pt x="14848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7056557" y="980197"/>
              <a:ext cx="138891" cy="132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0857" fill="norm" stroke="1" extrusionOk="0">
                  <a:moveTo>
                    <a:pt x="11606" y="3739"/>
                  </a:moveTo>
                  <a:cubicBezTo>
                    <a:pt x="10639" y="2409"/>
                    <a:pt x="9672" y="1080"/>
                    <a:pt x="8382" y="416"/>
                  </a:cubicBezTo>
                  <a:cubicBezTo>
                    <a:pt x="7093" y="-249"/>
                    <a:pt x="5481" y="-249"/>
                    <a:pt x="3707" y="1413"/>
                  </a:cubicBezTo>
                  <a:cubicBezTo>
                    <a:pt x="1934" y="3074"/>
                    <a:pt x="0" y="6397"/>
                    <a:pt x="0" y="9886"/>
                  </a:cubicBezTo>
                  <a:cubicBezTo>
                    <a:pt x="0" y="13376"/>
                    <a:pt x="1934" y="17031"/>
                    <a:pt x="4836" y="19025"/>
                  </a:cubicBezTo>
                  <a:cubicBezTo>
                    <a:pt x="7737" y="21019"/>
                    <a:pt x="11606" y="21351"/>
                    <a:pt x="14669" y="20188"/>
                  </a:cubicBezTo>
                  <a:cubicBezTo>
                    <a:pt x="17731" y="19025"/>
                    <a:pt x="19988" y="16366"/>
                    <a:pt x="20794" y="14206"/>
                  </a:cubicBezTo>
                  <a:cubicBezTo>
                    <a:pt x="21600" y="12046"/>
                    <a:pt x="20955" y="10385"/>
                    <a:pt x="19827" y="9222"/>
                  </a:cubicBezTo>
                  <a:cubicBezTo>
                    <a:pt x="18699" y="8059"/>
                    <a:pt x="17087" y="7394"/>
                    <a:pt x="15313" y="7062"/>
                  </a:cubicBezTo>
                  <a:cubicBezTo>
                    <a:pt x="13540" y="6729"/>
                    <a:pt x="11606" y="6729"/>
                    <a:pt x="10639" y="7560"/>
                  </a:cubicBezTo>
                  <a:cubicBezTo>
                    <a:pt x="9672" y="8391"/>
                    <a:pt x="9672" y="10053"/>
                    <a:pt x="9672" y="11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7221657" y="946507"/>
              <a:ext cx="123645" cy="184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155" fill="norm" stroke="1" extrusionOk="0">
                  <a:moveTo>
                    <a:pt x="0" y="7321"/>
                  </a:moveTo>
                  <a:cubicBezTo>
                    <a:pt x="1098" y="10476"/>
                    <a:pt x="2197" y="13631"/>
                    <a:pt x="2746" y="15816"/>
                  </a:cubicBezTo>
                  <a:cubicBezTo>
                    <a:pt x="3295" y="18000"/>
                    <a:pt x="3295" y="19213"/>
                    <a:pt x="3295" y="19213"/>
                  </a:cubicBezTo>
                  <a:cubicBezTo>
                    <a:pt x="3295" y="19213"/>
                    <a:pt x="3295" y="18000"/>
                    <a:pt x="4210" y="15209"/>
                  </a:cubicBezTo>
                  <a:cubicBezTo>
                    <a:pt x="5125" y="12418"/>
                    <a:pt x="6956" y="8049"/>
                    <a:pt x="8603" y="5258"/>
                  </a:cubicBezTo>
                  <a:cubicBezTo>
                    <a:pt x="10251" y="2467"/>
                    <a:pt x="11715" y="1254"/>
                    <a:pt x="13363" y="526"/>
                  </a:cubicBezTo>
                  <a:cubicBezTo>
                    <a:pt x="15010" y="-202"/>
                    <a:pt x="16841" y="-445"/>
                    <a:pt x="18305" y="1618"/>
                  </a:cubicBezTo>
                  <a:cubicBezTo>
                    <a:pt x="19769" y="3681"/>
                    <a:pt x="20868" y="8049"/>
                    <a:pt x="21234" y="11690"/>
                  </a:cubicBezTo>
                  <a:cubicBezTo>
                    <a:pt x="21600" y="15330"/>
                    <a:pt x="21234" y="18243"/>
                    <a:pt x="20868" y="21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7449038" y="769059"/>
              <a:ext cx="71070" cy="377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28" fill="norm" stroke="1" extrusionOk="0">
                  <a:moveTo>
                    <a:pt x="11802" y="0"/>
                  </a:moveTo>
                  <a:cubicBezTo>
                    <a:pt x="8625" y="2520"/>
                    <a:pt x="5449" y="5040"/>
                    <a:pt x="3225" y="7920"/>
                  </a:cubicBezTo>
                  <a:cubicBezTo>
                    <a:pt x="1002" y="10800"/>
                    <a:pt x="-269" y="14040"/>
                    <a:pt x="49" y="16380"/>
                  </a:cubicBezTo>
                  <a:cubicBezTo>
                    <a:pt x="366" y="18720"/>
                    <a:pt x="2272" y="20160"/>
                    <a:pt x="5131" y="20880"/>
                  </a:cubicBezTo>
                  <a:cubicBezTo>
                    <a:pt x="7990" y="21600"/>
                    <a:pt x="11802" y="21600"/>
                    <a:pt x="14660" y="20940"/>
                  </a:cubicBezTo>
                  <a:cubicBezTo>
                    <a:pt x="17519" y="20280"/>
                    <a:pt x="19425" y="18960"/>
                    <a:pt x="21331" y="17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7393107" y="985322"/>
              <a:ext cx="1651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7477" y="21353"/>
                  </a:moveTo>
                  <a:cubicBezTo>
                    <a:pt x="6092" y="17033"/>
                    <a:pt x="4708" y="12713"/>
                    <a:pt x="3185" y="9113"/>
                  </a:cubicBezTo>
                  <a:cubicBezTo>
                    <a:pt x="1662" y="5513"/>
                    <a:pt x="0" y="2633"/>
                    <a:pt x="0" y="1193"/>
                  </a:cubicBezTo>
                  <a:cubicBezTo>
                    <a:pt x="0" y="-247"/>
                    <a:pt x="1662" y="-247"/>
                    <a:pt x="5538" y="473"/>
                  </a:cubicBezTo>
                  <a:cubicBezTo>
                    <a:pt x="9415" y="1193"/>
                    <a:pt x="15508" y="2633"/>
                    <a:pt x="21600" y="4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7634407" y="1016709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2382957" y="2376598"/>
              <a:ext cx="946151" cy="573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20539"/>
                  </a:moveTo>
                  <a:cubicBezTo>
                    <a:pt x="2078" y="20539"/>
                    <a:pt x="4156" y="20539"/>
                    <a:pt x="5460" y="20539"/>
                  </a:cubicBezTo>
                  <a:cubicBezTo>
                    <a:pt x="6765" y="20539"/>
                    <a:pt x="7297" y="20539"/>
                    <a:pt x="7756" y="20499"/>
                  </a:cubicBezTo>
                  <a:cubicBezTo>
                    <a:pt x="8215" y="20460"/>
                    <a:pt x="8601" y="20381"/>
                    <a:pt x="8722" y="20145"/>
                  </a:cubicBezTo>
                  <a:cubicBezTo>
                    <a:pt x="8843" y="19908"/>
                    <a:pt x="8698" y="19514"/>
                    <a:pt x="8408" y="18765"/>
                  </a:cubicBezTo>
                  <a:cubicBezTo>
                    <a:pt x="8118" y="18016"/>
                    <a:pt x="7683" y="16913"/>
                    <a:pt x="7128" y="15218"/>
                  </a:cubicBezTo>
                  <a:cubicBezTo>
                    <a:pt x="6572" y="13523"/>
                    <a:pt x="5895" y="11237"/>
                    <a:pt x="5436" y="9305"/>
                  </a:cubicBezTo>
                  <a:cubicBezTo>
                    <a:pt x="4977" y="7374"/>
                    <a:pt x="4736" y="5797"/>
                    <a:pt x="4808" y="4378"/>
                  </a:cubicBezTo>
                  <a:cubicBezTo>
                    <a:pt x="4881" y="2959"/>
                    <a:pt x="5267" y="1698"/>
                    <a:pt x="6016" y="910"/>
                  </a:cubicBezTo>
                  <a:cubicBezTo>
                    <a:pt x="6765" y="121"/>
                    <a:pt x="7877" y="-194"/>
                    <a:pt x="9060" y="121"/>
                  </a:cubicBezTo>
                  <a:cubicBezTo>
                    <a:pt x="10244" y="437"/>
                    <a:pt x="11501" y="1383"/>
                    <a:pt x="12298" y="2959"/>
                  </a:cubicBezTo>
                  <a:cubicBezTo>
                    <a:pt x="13095" y="4536"/>
                    <a:pt x="13434" y="6743"/>
                    <a:pt x="13409" y="9069"/>
                  </a:cubicBezTo>
                  <a:cubicBezTo>
                    <a:pt x="13385" y="11394"/>
                    <a:pt x="12999" y="13838"/>
                    <a:pt x="12660" y="15691"/>
                  </a:cubicBezTo>
                  <a:cubicBezTo>
                    <a:pt x="12322" y="17543"/>
                    <a:pt x="12032" y="18805"/>
                    <a:pt x="11887" y="19632"/>
                  </a:cubicBezTo>
                  <a:cubicBezTo>
                    <a:pt x="11742" y="20460"/>
                    <a:pt x="11742" y="20854"/>
                    <a:pt x="11863" y="21091"/>
                  </a:cubicBezTo>
                  <a:cubicBezTo>
                    <a:pt x="11984" y="21327"/>
                    <a:pt x="12226" y="21406"/>
                    <a:pt x="13192" y="21327"/>
                  </a:cubicBezTo>
                  <a:cubicBezTo>
                    <a:pt x="14158" y="21248"/>
                    <a:pt x="15850" y="21012"/>
                    <a:pt x="17372" y="20854"/>
                  </a:cubicBezTo>
                  <a:cubicBezTo>
                    <a:pt x="18894" y="20697"/>
                    <a:pt x="20247" y="20618"/>
                    <a:pt x="21600" y="20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795457" y="2549160"/>
              <a:ext cx="508001" cy="393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4712"/>
                  </a:moveTo>
                  <a:cubicBezTo>
                    <a:pt x="90" y="3907"/>
                    <a:pt x="180" y="3103"/>
                    <a:pt x="180" y="3275"/>
                  </a:cubicBezTo>
                  <a:cubicBezTo>
                    <a:pt x="180" y="3448"/>
                    <a:pt x="90" y="4597"/>
                    <a:pt x="45" y="7009"/>
                  </a:cubicBezTo>
                  <a:cubicBezTo>
                    <a:pt x="0" y="9422"/>
                    <a:pt x="0" y="13099"/>
                    <a:pt x="225" y="15684"/>
                  </a:cubicBezTo>
                  <a:cubicBezTo>
                    <a:pt x="450" y="18269"/>
                    <a:pt x="900" y="19763"/>
                    <a:pt x="1395" y="20567"/>
                  </a:cubicBezTo>
                  <a:cubicBezTo>
                    <a:pt x="1890" y="21371"/>
                    <a:pt x="2430" y="21486"/>
                    <a:pt x="2835" y="21314"/>
                  </a:cubicBezTo>
                  <a:cubicBezTo>
                    <a:pt x="3240" y="21141"/>
                    <a:pt x="3510" y="20682"/>
                    <a:pt x="3915" y="19590"/>
                  </a:cubicBezTo>
                  <a:cubicBezTo>
                    <a:pt x="4320" y="18499"/>
                    <a:pt x="4860" y="16775"/>
                    <a:pt x="5175" y="15512"/>
                  </a:cubicBezTo>
                  <a:cubicBezTo>
                    <a:pt x="5490" y="14248"/>
                    <a:pt x="5580" y="13443"/>
                    <a:pt x="5625" y="13329"/>
                  </a:cubicBezTo>
                  <a:cubicBezTo>
                    <a:pt x="5670" y="13214"/>
                    <a:pt x="5670" y="13788"/>
                    <a:pt x="5805" y="14650"/>
                  </a:cubicBezTo>
                  <a:cubicBezTo>
                    <a:pt x="5940" y="15512"/>
                    <a:pt x="6210" y="16660"/>
                    <a:pt x="6570" y="17465"/>
                  </a:cubicBezTo>
                  <a:cubicBezTo>
                    <a:pt x="6930" y="18269"/>
                    <a:pt x="7380" y="18729"/>
                    <a:pt x="7875" y="18958"/>
                  </a:cubicBezTo>
                  <a:cubicBezTo>
                    <a:pt x="8370" y="19188"/>
                    <a:pt x="8910" y="19188"/>
                    <a:pt x="9585" y="18671"/>
                  </a:cubicBezTo>
                  <a:cubicBezTo>
                    <a:pt x="10260" y="18154"/>
                    <a:pt x="11070" y="17120"/>
                    <a:pt x="11790" y="14822"/>
                  </a:cubicBezTo>
                  <a:cubicBezTo>
                    <a:pt x="12510" y="12524"/>
                    <a:pt x="13140" y="8963"/>
                    <a:pt x="13455" y="6607"/>
                  </a:cubicBezTo>
                  <a:cubicBezTo>
                    <a:pt x="13770" y="4252"/>
                    <a:pt x="13770" y="3103"/>
                    <a:pt x="13590" y="2184"/>
                  </a:cubicBezTo>
                  <a:cubicBezTo>
                    <a:pt x="13410" y="1265"/>
                    <a:pt x="13050" y="575"/>
                    <a:pt x="12600" y="231"/>
                  </a:cubicBezTo>
                  <a:cubicBezTo>
                    <a:pt x="12150" y="-114"/>
                    <a:pt x="11610" y="-114"/>
                    <a:pt x="11070" y="518"/>
                  </a:cubicBezTo>
                  <a:cubicBezTo>
                    <a:pt x="10530" y="1150"/>
                    <a:pt x="9990" y="2414"/>
                    <a:pt x="9765" y="3735"/>
                  </a:cubicBezTo>
                  <a:cubicBezTo>
                    <a:pt x="9540" y="5056"/>
                    <a:pt x="9630" y="6435"/>
                    <a:pt x="10125" y="7412"/>
                  </a:cubicBezTo>
                  <a:cubicBezTo>
                    <a:pt x="10620" y="8388"/>
                    <a:pt x="11520" y="8963"/>
                    <a:pt x="13500" y="8848"/>
                  </a:cubicBezTo>
                  <a:cubicBezTo>
                    <a:pt x="15480" y="8733"/>
                    <a:pt x="18540" y="7929"/>
                    <a:pt x="21600" y="7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1616454" y="2490614"/>
              <a:ext cx="322004" cy="395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372" fill="norm" stroke="1" extrusionOk="0">
                  <a:moveTo>
                    <a:pt x="16708" y="305"/>
                  </a:moveTo>
                  <a:cubicBezTo>
                    <a:pt x="16007" y="77"/>
                    <a:pt x="15306" y="-152"/>
                    <a:pt x="14043" y="134"/>
                  </a:cubicBezTo>
                  <a:cubicBezTo>
                    <a:pt x="12781" y="419"/>
                    <a:pt x="10958" y="1219"/>
                    <a:pt x="8714" y="3048"/>
                  </a:cubicBezTo>
                  <a:cubicBezTo>
                    <a:pt x="6469" y="4877"/>
                    <a:pt x="3805" y="7734"/>
                    <a:pt x="2121" y="10305"/>
                  </a:cubicBezTo>
                  <a:cubicBezTo>
                    <a:pt x="438" y="12877"/>
                    <a:pt x="-263" y="15162"/>
                    <a:pt x="88" y="16934"/>
                  </a:cubicBezTo>
                  <a:cubicBezTo>
                    <a:pt x="438" y="18705"/>
                    <a:pt x="1841" y="19962"/>
                    <a:pt x="4295" y="20648"/>
                  </a:cubicBezTo>
                  <a:cubicBezTo>
                    <a:pt x="6750" y="21334"/>
                    <a:pt x="10256" y="21448"/>
                    <a:pt x="12921" y="21334"/>
                  </a:cubicBezTo>
                  <a:cubicBezTo>
                    <a:pt x="15586" y="21219"/>
                    <a:pt x="17410" y="20877"/>
                    <a:pt x="18672" y="20305"/>
                  </a:cubicBezTo>
                  <a:cubicBezTo>
                    <a:pt x="19934" y="19734"/>
                    <a:pt x="20636" y="18934"/>
                    <a:pt x="21337" y="18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1671757" y="2667709"/>
              <a:ext cx="311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7" y="15840"/>
                    <a:pt x="7935" y="10080"/>
                    <a:pt x="11535" y="6480"/>
                  </a:cubicBezTo>
                  <a:cubicBezTo>
                    <a:pt x="15135" y="2880"/>
                    <a:pt x="1836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-1" y="3278259"/>
              <a:ext cx="116508" cy="200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079" fill="norm" stroke="1" extrusionOk="0">
                  <a:moveTo>
                    <a:pt x="19632" y="5244"/>
                  </a:moveTo>
                  <a:cubicBezTo>
                    <a:pt x="20011" y="4131"/>
                    <a:pt x="20390" y="3018"/>
                    <a:pt x="20011" y="2015"/>
                  </a:cubicBezTo>
                  <a:cubicBezTo>
                    <a:pt x="19632" y="1013"/>
                    <a:pt x="18495" y="123"/>
                    <a:pt x="16032" y="11"/>
                  </a:cubicBezTo>
                  <a:cubicBezTo>
                    <a:pt x="13569" y="-100"/>
                    <a:pt x="9780" y="568"/>
                    <a:pt x="6559" y="3908"/>
                  </a:cubicBezTo>
                  <a:cubicBezTo>
                    <a:pt x="3337" y="7248"/>
                    <a:pt x="685" y="13261"/>
                    <a:pt x="116" y="16824"/>
                  </a:cubicBezTo>
                  <a:cubicBezTo>
                    <a:pt x="-452" y="20387"/>
                    <a:pt x="1064" y="21500"/>
                    <a:pt x="4664" y="20943"/>
                  </a:cubicBezTo>
                  <a:cubicBezTo>
                    <a:pt x="8264" y="20387"/>
                    <a:pt x="13948" y="18160"/>
                    <a:pt x="17169" y="15710"/>
                  </a:cubicBezTo>
                  <a:cubicBezTo>
                    <a:pt x="20390" y="13261"/>
                    <a:pt x="21148" y="10589"/>
                    <a:pt x="20769" y="8696"/>
                  </a:cubicBezTo>
                  <a:cubicBezTo>
                    <a:pt x="20390" y="6803"/>
                    <a:pt x="18874" y="5690"/>
                    <a:pt x="17359" y="4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170905" y="3147081"/>
              <a:ext cx="243553" cy="308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19" fill="norm" stroke="1" extrusionOk="0">
                  <a:moveTo>
                    <a:pt x="2433" y="10803"/>
                  </a:moveTo>
                  <a:cubicBezTo>
                    <a:pt x="1502" y="11538"/>
                    <a:pt x="571" y="12273"/>
                    <a:pt x="198" y="13816"/>
                  </a:cubicBezTo>
                  <a:cubicBezTo>
                    <a:pt x="-174" y="15359"/>
                    <a:pt x="12" y="17710"/>
                    <a:pt x="478" y="19179"/>
                  </a:cubicBezTo>
                  <a:cubicBezTo>
                    <a:pt x="943" y="20648"/>
                    <a:pt x="1688" y="21236"/>
                    <a:pt x="2526" y="21383"/>
                  </a:cubicBezTo>
                  <a:cubicBezTo>
                    <a:pt x="3364" y="21530"/>
                    <a:pt x="4295" y="21236"/>
                    <a:pt x="5040" y="20281"/>
                  </a:cubicBezTo>
                  <a:cubicBezTo>
                    <a:pt x="5785" y="19326"/>
                    <a:pt x="6343" y="17710"/>
                    <a:pt x="6716" y="16387"/>
                  </a:cubicBezTo>
                  <a:cubicBezTo>
                    <a:pt x="7088" y="15065"/>
                    <a:pt x="7274" y="14036"/>
                    <a:pt x="7367" y="14110"/>
                  </a:cubicBezTo>
                  <a:cubicBezTo>
                    <a:pt x="7460" y="14183"/>
                    <a:pt x="7460" y="15359"/>
                    <a:pt x="7460" y="16387"/>
                  </a:cubicBezTo>
                  <a:cubicBezTo>
                    <a:pt x="7460" y="17416"/>
                    <a:pt x="7460" y="18297"/>
                    <a:pt x="7740" y="19032"/>
                  </a:cubicBezTo>
                  <a:cubicBezTo>
                    <a:pt x="8019" y="19767"/>
                    <a:pt x="8578" y="20354"/>
                    <a:pt x="9602" y="20354"/>
                  </a:cubicBezTo>
                  <a:cubicBezTo>
                    <a:pt x="10626" y="20354"/>
                    <a:pt x="12116" y="19767"/>
                    <a:pt x="13047" y="17048"/>
                  </a:cubicBezTo>
                  <a:cubicBezTo>
                    <a:pt x="13978" y="14330"/>
                    <a:pt x="14350" y="9481"/>
                    <a:pt x="14536" y="6689"/>
                  </a:cubicBezTo>
                  <a:cubicBezTo>
                    <a:pt x="14723" y="3897"/>
                    <a:pt x="14723" y="3163"/>
                    <a:pt x="14536" y="2208"/>
                  </a:cubicBezTo>
                  <a:cubicBezTo>
                    <a:pt x="14350" y="1252"/>
                    <a:pt x="13978" y="77"/>
                    <a:pt x="13698" y="3"/>
                  </a:cubicBezTo>
                  <a:cubicBezTo>
                    <a:pt x="13419" y="-70"/>
                    <a:pt x="13233" y="959"/>
                    <a:pt x="13419" y="3677"/>
                  </a:cubicBezTo>
                  <a:cubicBezTo>
                    <a:pt x="13605" y="6395"/>
                    <a:pt x="14164" y="10803"/>
                    <a:pt x="14816" y="13742"/>
                  </a:cubicBezTo>
                  <a:cubicBezTo>
                    <a:pt x="15467" y="16681"/>
                    <a:pt x="16212" y="18150"/>
                    <a:pt x="17143" y="19106"/>
                  </a:cubicBezTo>
                  <a:cubicBezTo>
                    <a:pt x="18074" y="20061"/>
                    <a:pt x="19192" y="20501"/>
                    <a:pt x="19936" y="20354"/>
                  </a:cubicBezTo>
                  <a:cubicBezTo>
                    <a:pt x="20681" y="20208"/>
                    <a:pt x="21054" y="19473"/>
                    <a:pt x="21426" y="18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300157" y="3277309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70" y="14400"/>
                    <a:pt x="8139" y="7200"/>
                    <a:pt x="11739" y="3600"/>
                  </a:cubicBezTo>
                  <a:cubicBezTo>
                    <a:pt x="15339" y="0"/>
                    <a:pt x="1847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426124" y="3283659"/>
              <a:ext cx="121684" cy="129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306" fill="norm" stroke="1" extrusionOk="0">
                  <a:moveTo>
                    <a:pt x="12260" y="0"/>
                  </a:moveTo>
                  <a:cubicBezTo>
                    <a:pt x="10429" y="0"/>
                    <a:pt x="8599" y="0"/>
                    <a:pt x="6402" y="2787"/>
                  </a:cubicBezTo>
                  <a:cubicBezTo>
                    <a:pt x="4205" y="5574"/>
                    <a:pt x="1643" y="11148"/>
                    <a:pt x="544" y="14806"/>
                  </a:cubicBezTo>
                  <a:cubicBezTo>
                    <a:pt x="-554" y="18465"/>
                    <a:pt x="-188" y="20206"/>
                    <a:pt x="3473" y="20903"/>
                  </a:cubicBezTo>
                  <a:cubicBezTo>
                    <a:pt x="7134" y="21600"/>
                    <a:pt x="14090" y="21252"/>
                    <a:pt x="21046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523962" y="3293448"/>
              <a:ext cx="117395" cy="130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0798" fill="norm" stroke="1" extrusionOk="0">
                  <a:moveTo>
                    <a:pt x="16775" y="4514"/>
                  </a:moveTo>
                  <a:cubicBezTo>
                    <a:pt x="12985" y="5527"/>
                    <a:pt x="9196" y="6539"/>
                    <a:pt x="6354" y="8058"/>
                  </a:cubicBezTo>
                  <a:cubicBezTo>
                    <a:pt x="3511" y="9576"/>
                    <a:pt x="1617" y="11601"/>
                    <a:pt x="669" y="13795"/>
                  </a:cubicBezTo>
                  <a:cubicBezTo>
                    <a:pt x="-278" y="15989"/>
                    <a:pt x="-278" y="18351"/>
                    <a:pt x="1048" y="19702"/>
                  </a:cubicBezTo>
                  <a:cubicBezTo>
                    <a:pt x="2375" y="21051"/>
                    <a:pt x="5027" y="21389"/>
                    <a:pt x="8627" y="19364"/>
                  </a:cubicBezTo>
                  <a:cubicBezTo>
                    <a:pt x="12227" y="17339"/>
                    <a:pt x="16775" y="12952"/>
                    <a:pt x="19048" y="9745"/>
                  </a:cubicBezTo>
                  <a:cubicBezTo>
                    <a:pt x="21322" y="6539"/>
                    <a:pt x="21322" y="4514"/>
                    <a:pt x="20564" y="2995"/>
                  </a:cubicBezTo>
                  <a:cubicBezTo>
                    <a:pt x="19806" y="1477"/>
                    <a:pt x="18290" y="464"/>
                    <a:pt x="16585" y="126"/>
                  </a:cubicBezTo>
                  <a:cubicBezTo>
                    <a:pt x="14880" y="-211"/>
                    <a:pt x="12985" y="126"/>
                    <a:pt x="12038" y="1139"/>
                  </a:cubicBezTo>
                  <a:cubicBezTo>
                    <a:pt x="11090" y="2151"/>
                    <a:pt x="11090" y="3839"/>
                    <a:pt x="11090" y="5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681157" y="3253925"/>
              <a:ext cx="311151" cy="180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0" y="6466"/>
                  </a:moveTo>
                  <a:cubicBezTo>
                    <a:pt x="441" y="8949"/>
                    <a:pt x="882" y="11432"/>
                    <a:pt x="1029" y="13915"/>
                  </a:cubicBezTo>
                  <a:cubicBezTo>
                    <a:pt x="1176" y="16397"/>
                    <a:pt x="1029" y="18880"/>
                    <a:pt x="955" y="19501"/>
                  </a:cubicBezTo>
                  <a:cubicBezTo>
                    <a:pt x="882" y="20122"/>
                    <a:pt x="882" y="18880"/>
                    <a:pt x="1176" y="16273"/>
                  </a:cubicBezTo>
                  <a:cubicBezTo>
                    <a:pt x="1469" y="13666"/>
                    <a:pt x="2057" y="9694"/>
                    <a:pt x="2718" y="7708"/>
                  </a:cubicBezTo>
                  <a:cubicBezTo>
                    <a:pt x="3380" y="5722"/>
                    <a:pt x="4114" y="5722"/>
                    <a:pt x="4555" y="6342"/>
                  </a:cubicBezTo>
                  <a:cubicBezTo>
                    <a:pt x="4996" y="6963"/>
                    <a:pt x="5143" y="8204"/>
                    <a:pt x="5363" y="9942"/>
                  </a:cubicBezTo>
                  <a:cubicBezTo>
                    <a:pt x="5584" y="11680"/>
                    <a:pt x="5878" y="13915"/>
                    <a:pt x="6318" y="13046"/>
                  </a:cubicBezTo>
                  <a:cubicBezTo>
                    <a:pt x="6759" y="12177"/>
                    <a:pt x="7347" y="8204"/>
                    <a:pt x="7861" y="5722"/>
                  </a:cubicBezTo>
                  <a:cubicBezTo>
                    <a:pt x="8376" y="3239"/>
                    <a:pt x="8816" y="2246"/>
                    <a:pt x="9037" y="2742"/>
                  </a:cubicBezTo>
                  <a:cubicBezTo>
                    <a:pt x="9257" y="3239"/>
                    <a:pt x="9257" y="5225"/>
                    <a:pt x="9331" y="7584"/>
                  </a:cubicBezTo>
                  <a:cubicBezTo>
                    <a:pt x="9404" y="9942"/>
                    <a:pt x="9551" y="12673"/>
                    <a:pt x="9698" y="14784"/>
                  </a:cubicBezTo>
                  <a:cubicBezTo>
                    <a:pt x="9845" y="16894"/>
                    <a:pt x="9992" y="18384"/>
                    <a:pt x="10359" y="19501"/>
                  </a:cubicBezTo>
                  <a:cubicBezTo>
                    <a:pt x="10727" y="20618"/>
                    <a:pt x="11314" y="21363"/>
                    <a:pt x="11829" y="21115"/>
                  </a:cubicBezTo>
                  <a:cubicBezTo>
                    <a:pt x="12343" y="20866"/>
                    <a:pt x="12784" y="19625"/>
                    <a:pt x="13592" y="16646"/>
                  </a:cubicBezTo>
                  <a:cubicBezTo>
                    <a:pt x="14400" y="13666"/>
                    <a:pt x="15576" y="8949"/>
                    <a:pt x="16237" y="5846"/>
                  </a:cubicBezTo>
                  <a:cubicBezTo>
                    <a:pt x="16898" y="2742"/>
                    <a:pt x="17045" y="1253"/>
                    <a:pt x="16751" y="508"/>
                  </a:cubicBezTo>
                  <a:cubicBezTo>
                    <a:pt x="16457" y="-237"/>
                    <a:pt x="15722" y="-237"/>
                    <a:pt x="14914" y="1004"/>
                  </a:cubicBezTo>
                  <a:cubicBezTo>
                    <a:pt x="14106" y="2246"/>
                    <a:pt x="13224" y="4729"/>
                    <a:pt x="12710" y="7335"/>
                  </a:cubicBezTo>
                  <a:cubicBezTo>
                    <a:pt x="12196" y="9942"/>
                    <a:pt x="12049" y="12673"/>
                    <a:pt x="12784" y="14535"/>
                  </a:cubicBezTo>
                  <a:cubicBezTo>
                    <a:pt x="13518" y="16397"/>
                    <a:pt x="15135" y="17391"/>
                    <a:pt x="16751" y="17639"/>
                  </a:cubicBezTo>
                  <a:cubicBezTo>
                    <a:pt x="18367" y="17887"/>
                    <a:pt x="19984" y="17391"/>
                    <a:pt x="21600" y="16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2978066" y="3178794"/>
              <a:ext cx="133407" cy="236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375" fill="norm" stroke="1" extrusionOk="0">
                  <a:moveTo>
                    <a:pt x="16232" y="1442"/>
                  </a:moveTo>
                  <a:cubicBezTo>
                    <a:pt x="12245" y="678"/>
                    <a:pt x="8257" y="-87"/>
                    <a:pt x="5432" y="9"/>
                  </a:cubicBezTo>
                  <a:cubicBezTo>
                    <a:pt x="2608" y="104"/>
                    <a:pt x="946" y="1060"/>
                    <a:pt x="282" y="2685"/>
                  </a:cubicBezTo>
                  <a:cubicBezTo>
                    <a:pt x="-383" y="4309"/>
                    <a:pt x="-51" y="6603"/>
                    <a:pt x="3272" y="8610"/>
                  </a:cubicBezTo>
                  <a:cubicBezTo>
                    <a:pt x="6595" y="10617"/>
                    <a:pt x="12909" y="12338"/>
                    <a:pt x="16565" y="13580"/>
                  </a:cubicBezTo>
                  <a:cubicBezTo>
                    <a:pt x="20220" y="14823"/>
                    <a:pt x="21217" y="15587"/>
                    <a:pt x="20885" y="16830"/>
                  </a:cubicBezTo>
                  <a:cubicBezTo>
                    <a:pt x="20552" y="18072"/>
                    <a:pt x="18891" y="19793"/>
                    <a:pt x="17229" y="20653"/>
                  </a:cubicBezTo>
                  <a:cubicBezTo>
                    <a:pt x="15568" y="21513"/>
                    <a:pt x="13906" y="21513"/>
                    <a:pt x="12577" y="21131"/>
                  </a:cubicBezTo>
                  <a:cubicBezTo>
                    <a:pt x="11248" y="20748"/>
                    <a:pt x="10251" y="19984"/>
                    <a:pt x="10251" y="18932"/>
                  </a:cubicBezTo>
                  <a:cubicBezTo>
                    <a:pt x="10251" y="17881"/>
                    <a:pt x="11248" y="16543"/>
                    <a:pt x="12245" y="15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3120500" y="3225289"/>
              <a:ext cx="126058" cy="147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69" fill="norm" stroke="1" extrusionOk="0">
                  <a:moveTo>
                    <a:pt x="13880" y="5732"/>
                  </a:moveTo>
                  <a:cubicBezTo>
                    <a:pt x="13880" y="4189"/>
                    <a:pt x="13880" y="2646"/>
                    <a:pt x="12800" y="1566"/>
                  </a:cubicBezTo>
                  <a:cubicBezTo>
                    <a:pt x="11720" y="486"/>
                    <a:pt x="9560" y="-131"/>
                    <a:pt x="7580" y="23"/>
                  </a:cubicBezTo>
                  <a:cubicBezTo>
                    <a:pt x="5600" y="178"/>
                    <a:pt x="3800" y="1103"/>
                    <a:pt x="2360" y="4343"/>
                  </a:cubicBezTo>
                  <a:cubicBezTo>
                    <a:pt x="920" y="7583"/>
                    <a:pt x="-160" y="13138"/>
                    <a:pt x="20" y="16378"/>
                  </a:cubicBezTo>
                  <a:cubicBezTo>
                    <a:pt x="200" y="19618"/>
                    <a:pt x="1640" y="20543"/>
                    <a:pt x="3260" y="20698"/>
                  </a:cubicBezTo>
                  <a:cubicBezTo>
                    <a:pt x="4880" y="20852"/>
                    <a:pt x="6680" y="20235"/>
                    <a:pt x="8120" y="19155"/>
                  </a:cubicBezTo>
                  <a:cubicBezTo>
                    <a:pt x="9560" y="18075"/>
                    <a:pt x="10640" y="16532"/>
                    <a:pt x="11540" y="14372"/>
                  </a:cubicBezTo>
                  <a:cubicBezTo>
                    <a:pt x="12440" y="12212"/>
                    <a:pt x="13160" y="9435"/>
                    <a:pt x="13520" y="8818"/>
                  </a:cubicBezTo>
                  <a:cubicBezTo>
                    <a:pt x="13880" y="8200"/>
                    <a:pt x="13880" y="9743"/>
                    <a:pt x="13880" y="11286"/>
                  </a:cubicBezTo>
                  <a:cubicBezTo>
                    <a:pt x="13880" y="12829"/>
                    <a:pt x="13880" y="14372"/>
                    <a:pt x="15140" y="16069"/>
                  </a:cubicBezTo>
                  <a:cubicBezTo>
                    <a:pt x="16400" y="17766"/>
                    <a:pt x="18920" y="19618"/>
                    <a:pt x="21440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3281227" y="3211868"/>
              <a:ext cx="155831" cy="261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01" fill="norm" stroke="1" extrusionOk="0">
                  <a:moveTo>
                    <a:pt x="2224" y="6328"/>
                  </a:moveTo>
                  <a:cubicBezTo>
                    <a:pt x="1932" y="10785"/>
                    <a:pt x="1640" y="15243"/>
                    <a:pt x="1494" y="17900"/>
                  </a:cubicBezTo>
                  <a:cubicBezTo>
                    <a:pt x="1348" y="20557"/>
                    <a:pt x="1348" y="21414"/>
                    <a:pt x="1348" y="21157"/>
                  </a:cubicBezTo>
                  <a:cubicBezTo>
                    <a:pt x="1348" y="20900"/>
                    <a:pt x="1348" y="19528"/>
                    <a:pt x="1057" y="16271"/>
                  </a:cubicBezTo>
                  <a:cubicBezTo>
                    <a:pt x="765" y="13014"/>
                    <a:pt x="181" y="7871"/>
                    <a:pt x="35" y="4785"/>
                  </a:cubicBezTo>
                  <a:cubicBezTo>
                    <a:pt x="-111" y="1700"/>
                    <a:pt x="181" y="671"/>
                    <a:pt x="1203" y="243"/>
                  </a:cubicBezTo>
                  <a:cubicBezTo>
                    <a:pt x="2224" y="-186"/>
                    <a:pt x="3975" y="-15"/>
                    <a:pt x="5289" y="500"/>
                  </a:cubicBezTo>
                  <a:cubicBezTo>
                    <a:pt x="6603" y="1014"/>
                    <a:pt x="7478" y="1871"/>
                    <a:pt x="8062" y="2814"/>
                  </a:cubicBezTo>
                  <a:cubicBezTo>
                    <a:pt x="8646" y="3757"/>
                    <a:pt x="8938" y="4785"/>
                    <a:pt x="8646" y="6071"/>
                  </a:cubicBezTo>
                  <a:cubicBezTo>
                    <a:pt x="8354" y="7357"/>
                    <a:pt x="7478" y="8900"/>
                    <a:pt x="7186" y="9157"/>
                  </a:cubicBezTo>
                  <a:cubicBezTo>
                    <a:pt x="6894" y="9414"/>
                    <a:pt x="7186" y="8385"/>
                    <a:pt x="8208" y="7014"/>
                  </a:cubicBezTo>
                  <a:cubicBezTo>
                    <a:pt x="9230" y="5643"/>
                    <a:pt x="10981" y="3928"/>
                    <a:pt x="12440" y="2814"/>
                  </a:cubicBezTo>
                  <a:cubicBezTo>
                    <a:pt x="13900" y="1700"/>
                    <a:pt x="15067" y="1185"/>
                    <a:pt x="16089" y="1271"/>
                  </a:cubicBezTo>
                  <a:cubicBezTo>
                    <a:pt x="17111" y="1357"/>
                    <a:pt x="17986" y="2043"/>
                    <a:pt x="18716" y="4100"/>
                  </a:cubicBezTo>
                  <a:cubicBezTo>
                    <a:pt x="19446" y="6157"/>
                    <a:pt x="20030" y="9585"/>
                    <a:pt x="20467" y="11728"/>
                  </a:cubicBezTo>
                  <a:cubicBezTo>
                    <a:pt x="20905" y="13871"/>
                    <a:pt x="21197" y="14728"/>
                    <a:pt x="21489" y="15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3488328" y="3167009"/>
              <a:ext cx="107516" cy="409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450" fill="norm" stroke="1" extrusionOk="0">
                  <a:moveTo>
                    <a:pt x="3646" y="5439"/>
                  </a:moveTo>
                  <a:cubicBezTo>
                    <a:pt x="2816" y="7876"/>
                    <a:pt x="1985" y="10313"/>
                    <a:pt x="1570" y="12750"/>
                  </a:cubicBezTo>
                  <a:cubicBezTo>
                    <a:pt x="1154" y="15187"/>
                    <a:pt x="1154" y="17624"/>
                    <a:pt x="1154" y="19175"/>
                  </a:cubicBezTo>
                  <a:cubicBezTo>
                    <a:pt x="1154" y="20726"/>
                    <a:pt x="1154" y="21390"/>
                    <a:pt x="946" y="21446"/>
                  </a:cubicBezTo>
                  <a:cubicBezTo>
                    <a:pt x="739" y="21501"/>
                    <a:pt x="323" y="20947"/>
                    <a:pt x="116" y="18843"/>
                  </a:cubicBezTo>
                  <a:cubicBezTo>
                    <a:pt x="-92" y="16738"/>
                    <a:pt x="-92" y="13083"/>
                    <a:pt x="739" y="9870"/>
                  </a:cubicBezTo>
                  <a:cubicBezTo>
                    <a:pt x="1570" y="6658"/>
                    <a:pt x="3231" y="3889"/>
                    <a:pt x="4685" y="2283"/>
                  </a:cubicBezTo>
                  <a:cubicBezTo>
                    <a:pt x="6139" y="676"/>
                    <a:pt x="7385" y="233"/>
                    <a:pt x="9254" y="67"/>
                  </a:cubicBezTo>
                  <a:cubicBezTo>
                    <a:pt x="11123" y="-99"/>
                    <a:pt x="13616" y="12"/>
                    <a:pt x="15900" y="732"/>
                  </a:cubicBezTo>
                  <a:cubicBezTo>
                    <a:pt x="18185" y="1452"/>
                    <a:pt x="20262" y="2781"/>
                    <a:pt x="20885" y="4332"/>
                  </a:cubicBezTo>
                  <a:cubicBezTo>
                    <a:pt x="21508" y="5883"/>
                    <a:pt x="20677" y="7655"/>
                    <a:pt x="19639" y="8818"/>
                  </a:cubicBezTo>
                  <a:cubicBezTo>
                    <a:pt x="18600" y="9981"/>
                    <a:pt x="17354" y="10535"/>
                    <a:pt x="15693" y="10923"/>
                  </a:cubicBezTo>
                  <a:cubicBezTo>
                    <a:pt x="14031" y="11310"/>
                    <a:pt x="11954" y="11532"/>
                    <a:pt x="10708" y="11532"/>
                  </a:cubicBezTo>
                  <a:cubicBezTo>
                    <a:pt x="9462" y="11532"/>
                    <a:pt x="9046" y="11310"/>
                    <a:pt x="8631" y="1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3633907" y="3004259"/>
              <a:ext cx="209551" cy="36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0" y="0"/>
                  </a:moveTo>
                  <a:cubicBezTo>
                    <a:pt x="873" y="1381"/>
                    <a:pt x="1745" y="2763"/>
                    <a:pt x="1855" y="5526"/>
                  </a:cubicBezTo>
                  <a:cubicBezTo>
                    <a:pt x="1964" y="8288"/>
                    <a:pt x="1309" y="12433"/>
                    <a:pt x="982" y="14819"/>
                  </a:cubicBezTo>
                  <a:cubicBezTo>
                    <a:pt x="655" y="17205"/>
                    <a:pt x="655" y="17833"/>
                    <a:pt x="655" y="18586"/>
                  </a:cubicBezTo>
                  <a:cubicBezTo>
                    <a:pt x="655" y="19340"/>
                    <a:pt x="655" y="20219"/>
                    <a:pt x="1200" y="20784"/>
                  </a:cubicBezTo>
                  <a:cubicBezTo>
                    <a:pt x="1745" y="21349"/>
                    <a:pt x="2836" y="21600"/>
                    <a:pt x="3709" y="21474"/>
                  </a:cubicBezTo>
                  <a:cubicBezTo>
                    <a:pt x="4582" y="21349"/>
                    <a:pt x="5236" y="20847"/>
                    <a:pt x="6764" y="19026"/>
                  </a:cubicBezTo>
                  <a:cubicBezTo>
                    <a:pt x="8291" y="17205"/>
                    <a:pt x="10691" y="14065"/>
                    <a:pt x="11891" y="12119"/>
                  </a:cubicBezTo>
                  <a:cubicBezTo>
                    <a:pt x="13091" y="10172"/>
                    <a:pt x="13091" y="9419"/>
                    <a:pt x="12545" y="9230"/>
                  </a:cubicBezTo>
                  <a:cubicBezTo>
                    <a:pt x="12000" y="9042"/>
                    <a:pt x="10909" y="9419"/>
                    <a:pt x="9600" y="10737"/>
                  </a:cubicBezTo>
                  <a:cubicBezTo>
                    <a:pt x="8291" y="12056"/>
                    <a:pt x="6764" y="14316"/>
                    <a:pt x="6327" y="16012"/>
                  </a:cubicBezTo>
                  <a:cubicBezTo>
                    <a:pt x="5891" y="17707"/>
                    <a:pt x="6545" y="18837"/>
                    <a:pt x="8618" y="19465"/>
                  </a:cubicBezTo>
                  <a:cubicBezTo>
                    <a:pt x="10691" y="20093"/>
                    <a:pt x="14182" y="20219"/>
                    <a:pt x="16582" y="20093"/>
                  </a:cubicBezTo>
                  <a:cubicBezTo>
                    <a:pt x="18982" y="19967"/>
                    <a:pt x="20291" y="19591"/>
                    <a:pt x="21600" y="19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4139791" y="3148192"/>
              <a:ext cx="84667" cy="197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21600" y="5745"/>
                  </a:moveTo>
                  <a:cubicBezTo>
                    <a:pt x="21060" y="4596"/>
                    <a:pt x="20520" y="3447"/>
                    <a:pt x="17820" y="2298"/>
                  </a:cubicBezTo>
                  <a:cubicBezTo>
                    <a:pt x="15120" y="1149"/>
                    <a:pt x="10260" y="0"/>
                    <a:pt x="6480" y="0"/>
                  </a:cubicBezTo>
                  <a:cubicBezTo>
                    <a:pt x="2700" y="0"/>
                    <a:pt x="0" y="1149"/>
                    <a:pt x="0" y="3447"/>
                  </a:cubicBezTo>
                  <a:cubicBezTo>
                    <a:pt x="0" y="5745"/>
                    <a:pt x="2700" y="9191"/>
                    <a:pt x="5670" y="11260"/>
                  </a:cubicBezTo>
                  <a:cubicBezTo>
                    <a:pt x="8640" y="13328"/>
                    <a:pt x="11880" y="14017"/>
                    <a:pt x="14040" y="15166"/>
                  </a:cubicBezTo>
                  <a:cubicBezTo>
                    <a:pt x="16200" y="16315"/>
                    <a:pt x="17280" y="17923"/>
                    <a:pt x="16740" y="19072"/>
                  </a:cubicBezTo>
                  <a:cubicBezTo>
                    <a:pt x="16200" y="20221"/>
                    <a:pt x="14040" y="20911"/>
                    <a:pt x="11610" y="21255"/>
                  </a:cubicBezTo>
                  <a:cubicBezTo>
                    <a:pt x="9180" y="21600"/>
                    <a:pt x="6480" y="21600"/>
                    <a:pt x="5670" y="20566"/>
                  </a:cubicBezTo>
                  <a:cubicBezTo>
                    <a:pt x="4860" y="19532"/>
                    <a:pt x="5940" y="17464"/>
                    <a:pt x="7020" y="15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4276108" y="3103852"/>
              <a:ext cx="127950" cy="437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443" fill="norm" stroke="1" extrusionOk="0">
                  <a:moveTo>
                    <a:pt x="7176" y="5395"/>
                  </a:moveTo>
                  <a:cubicBezTo>
                    <a:pt x="7176" y="8718"/>
                    <a:pt x="7176" y="12041"/>
                    <a:pt x="6828" y="14585"/>
                  </a:cubicBezTo>
                  <a:cubicBezTo>
                    <a:pt x="6479" y="17129"/>
                    <a:pt x="5783" y="18895"/>
                    <a:pt x="4912" y="19985"/>
                  </a:cubicBezTo>
                  <a:cubicBezTo>
                    <a:pt x="4041" y="21076"/>
                    <a:pt x="2995" y="21491"/>
                    <a:pt x="2125" y="21439"/>
                  </a:cubicBezTo>
                  <a:cubicBezTo>
                    <a:pt x="1254" y="21387"/>
                    <a:pt x="557" y="20868"/>
                    <a:pt x="208" y="18895"/>
                  </a:cubicBezTo>
                  <a:cubicBezTo>
                    <a:pt x="-140" y="16922"/>
                    <a:pt x="-140" y="13495"/>
                    <a:pt x="905" y="10328"/>
                  </a:cubicBezTo>
                  <a:cubicBezTo>
                    <a:pt x="1950" y="7160"/>
                    <a:pt x="4041" y="4253"/>
                    <a:pt x="5608" y="2591"/>
                  </a:cubicBezTo>
                  <a:cubicBezTo>
                    <a:pt x="7176" y="929"/>
                    <a:pt x="8221" y="514"/>
                    <a:pt x="9963" y="254"/>
                  </a:cubicBezTo>
                  <a:cubicBezTo>
                    <a:pt x="11705" y="-5"/>
                    <a:pt x="14144" y="-109"/>
                    <a:pt x="16060" y="151"/>
                  </a:cubicBezTo>
                  <a:cubicBezTo>
                    <a:pt x="17976" y="410"/>
                    <a:pt x="19370" y="1033"/>
                    <a:pt x="20241" y="2228"/>
                  </a:cubicBezTo>
                  <a:cubicBezTo>
                    <a:pt x="21112" y="3422"/>
                    <a:pt x="21460" y="5187"/>
                    <a:pt x="20415" y="6485"/>
                  </a:cubicBezTo>
                  <a:cubicBezTo>
                    <a:pt x="19370" y="7783"/>
                    <a:pt x="16931" y="8614"/>
                    <a:pt x="14318" y="9081"/>
                  </a:cubicBezTo>
                  <a:cubicBezTo>
                    <a:pt x="11705" y="9549"/>
                    <a:pt x="8918" y="9653"/>
                    <a:pt x="6131" y="9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4425541" y="3158775"/>
              <a:ext cx="129117" cy="120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206" fill="norm" stroke="1" extrusionOk="0">
                  <a:moveTo>
                    <a:pt x="5575" y="11917"/>
                  </a:moveTo>
                  <a:cubicBezTo>
                    <a:pt x="6968" y="10428"/>
                    <a:pt x="8362" y="8938"/>
                    <a:pt x="9581" y="7448"/>
                  </a:cubicBezTo>
                  <a:cubicBezTo>
                    <a:pt x="10800" y="5959"/>
                    <a:pt x="11846" y="4469"/>
                    <a:pt x="11846" y="2979"/>
                  </a:cubicBezTo>
                  <a:cubicBezTo>
                    <a:pt x="11846" y="1490"/>
                    <a:pt x="10800" y="0"/>
                    <a:pt x="9407" y="0"/>
                  </a:cubicBezTo>
                  <a:cubicBezTo>
                    <a:pt x="8013" y="0"/>
                    <a:pt x="6271" y="1490"/>
                    <a:pt x="4529" y="3352"/>
                  </a:cubicBezTo>
                  <a:cubicBezTo>
                    <a:pt x="2787" y="5214"/>
                    <a:pt x="1046" y="7448"/>
                    <a:pt x="349" y="9497"/>
                  </a:cubicBezTo>
                  <a:cubicBezTo>
                    <a:pt x="-348" y="11545"/>
                    <a:pt x="0" y="13407"/>
                    <a:pt x="1394" y="13966"/>
                  </a:cubicBezTo>
                  <a:cubicBezTo>
                    <a:pt x="2787" y="14524"/>
                    <a:pt x="5226" y="13779"/>
                    <a:pt x="7317" y="14897"/>
                  </a:cubicBezTo>
                  <a:cubicBezTo>
                    <a:pt x="9407" y="16014"/>
                    <a:pt x="11149" y="18993"/>
                    <a:pt x="13413" y="20297"/>
                  </a:cubicBezTo>
                  <a:cubicBezTo>
                    <a:pt x="15678" y="21600"/>
                    <a:pt x="18465" y="21228"/>
                    <a:pt x="21252" y="20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4563942" y="3129277"/>
              <a:ext cx="257416" cy="180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119" fill="norm" stroke="1" extrusionOk="0">
                  <a:moveTo>
                    <a:pt x="8784" y="3212"/>
                  </a:moveTo>
                  <a:cubicBezTo>
                    <a:pt x="8784" y="1970"/>
                    <a:pt x="8784" y="729"/>
                    <a:pt x="8253" y="233"/>
                  </a:cubicBezTo>
                  <a:cubicBezTo>
                    <a:pt x="7722" y="-264"/>
                    <a:pt x="6660" y="-16"/>
                    <a:pt x="5243" y="2343"/>
                  </a:cubicBezTo>
                  <a:cubicBezTo>
                    <a:pt x="3827" y="4702"/>
                    <a:pt x="2057" y="9170"/>
                    <a:pt x="1083" y="12274"/>
                  </a:cubicBezTo>
                  <a:cubicBezTo>
                    <a:pt x="109" y="15377"/>
                    <a:pt x="-68" y="17115"/>
                    <a:pt x="21" y="18605"/>
                  </a:cubicBezTo>
                  <a:cubicBezTo>
                    <a:pt x="109" y="20095"/>
                    <a:pt x="463" y="21336"/>
                    <a:pt x="2234" y="21088"/>
                  </a:cubicBezTo>
                  <a:cubicBezTo>
                    <a:pt x="4004" y="20839"/>
                    <a:pt x="7191" y="19102"/>
                    <a:pt x="10024" y="15874"/>
                  </a:cubicBezTo>
                  <a:cubicBezTo>
                    <a:pt x="12857" y="12646"/>
                    <a:pt x="15335" y="7929"/>
                    <a:pt x="16663" y="4950"/>
                  </a:cubicBezTo>
                  <a:cubicBezTo>
                    <a:pt x="17991" y="1970"/>
                    <a:pt x="18168" y="729"/>
                    <a:pt x="17814" y="233"/>
                  </a:cubicBezTo>
                  <a:cubicBezTo>
                    <a:pt x="17460" y="-264"/>
                    <a:pt x="16575" y="-16"/>
                    <a:pt x="15335" y="1474"/>
                  </a:cubicBezTo>
                  <a:cubicBezTo>
                    <a:pt x="14096" y="2964"/>
                    <a:pt x="12502" y="5695"/>
                    <a:pt x="11706" y="8426"/>
                  </a:cubicBezTo>
                  <a:cubicBezTo>
                    <a:pt x="10909" y="11157"/>
                    <a:pt x="10909" y="13888"/>
                    <a:pt x="12680" y="15874"/>
                  </a:cubicBezTo>
                  <a:cubicBezTo>
                    <a:pt x="14450" y="17860"/>
                    <a:pt x="17991" y="19102"/>
                    <a:pt x="21532" y="20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389057" y="4485697"/>
              <a:ext cx="203201" cy="32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6" fill="norm" stroke="1" extrusionOk="0">
                  <a:moveTo>
                    <a:pt x="0" y="1528"/>
                  </a:moveTo>
                  <a:cubicBezTo>
                    <a:pt x="450" y="5518"/>
                    <a:pt x="900" y="9508"/>
                    <a:pt x="1238" y="12190"/>
                  </a:cubicBezTo>
                  <a:cubicBezTo>
                    <a:pt x="1575" y="14873"/>
                    <a:pt x="1800" y="16249"/>
                    <a:pt x="1912" y="17694"/>
                  </a:cubicBezTo>
                  <a:cubicBezTo>
                    <a:pt x="2025" y="19138"/>
                    <a:pt x="2025" y="20652"/>
                    <a:pt x="1800" y="21064"/>
                  </a:cubicBezTo>
                  <a:cubicBezTo>
                    <a:pt x="1575" y="21477"/>
                    <a:pt x="1125" y="20789"/>
                    <a:pt x="900" y="18313"/>
                  </a:cubicBezTo>
                  <a:cubicBezTo>
                    <a:pt x="675" y="15836"/>
                    <a:pt x="675" y="11571"/>
                    <a:pt x="1125" y="8545"/>
                  </a:cubicBezTo>
                  <a:cubicBezTo>
                    <a:pt x="1575" y="5518"/>
                    <a:pt x="2475" y="3729"/>
                    <a:pt x="3487" y="2491"/>
                  </a:cubicBezTo>
                  <a:cubicBezTo>
                    <a:pt x="4500" y="1253"/>
                    <a:pt x="5625" y="565"/>
                    <a:pt x="6975" y="221"/>
                  </a:cubicBezTo>
                  <a:cubicBezTo>
                    <a:pt x="8325" y="-123"/>
                    <a:pt x="9900" y="-123"/>
                    <a:pt x="11925" y="634"/>
                  </a:cubicBezTo>
                  <a:cubicBezTo>
                    <a:pt x="13950" y="1390"/>
                    <a:pt x="16425" y="2904"/>
                    <a:pt x="17662" y="4486"/>
                  </a:cubicBezTo>
                  <a:cubicBezTo>
                    <a:pt x="18900" y="6068"/>
                    <a:pt x="18900" y="7719"/>
                    <a:pt x="17438" y="9095"/>
                  </a:cubicBezTo>
                  <a:cubicBezTo>
                    <a:pt x="15975" y="10471"/>
                    <a:pt x="13050" y="11571"/>
                    <a:pt x="10575" y="12122"/>
                  </a:cubicBezTo>
                  <a:cubicBezTo>
                    <a:pt x="8100" y="12672"/>
                    <a:pt x="6075" y="12672"/>
                    <a:pt x="5513" y="12947"/>
                  </a:cubicBezTo>
                  <a:cubicBezTo>
                    <a:pt x="4950" y="13222"/>
                    <a:pt x="5850" y="13773"/>
                    <a:pt x="7762" y="14804"/>
                  </a:cubicBezTo>
                  <a:cubicBezTo>
                    <a:pt x="9675" y="15836"/>
                    <a:pt x="12600" y="17350"/>
                    <a:pt x="15075" y="18450"/>
                  </a:cubicBezTo>
                  <a:cubicBezTo>
                    <a:pt x="17550" y="19551"/>
                    <a:pt x="19575" y="20239"/>
                    <a:pt x="21600" y="20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636707" y="4483809"/>
              <a:ext cx="196851" cy="315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0"/>
                  </a:moveTo>
                  <a:cubicBezTo>
                    <a:pt x="1858" y="1296"/>
                    <a:pt x="3716" y="2592"/>
                    <a:pt x="5574" y="5112"/>
                  </a:cubicBezTo>
                  <a:cubicBezTo>
                    <a:pt x="7432" y="7632"/>
                    <a:pt x="9290" y="11376"/>
                    <a:pt x="10800" y="14184"/>
                  </a:cubicBezTo>
                  <a:cubicBezTo>
                    <a:pt x="12310" y="16992"/>
                    <a:pt x="13471" y="18864"/>
                    <a:pt x="14516" y="20016"/>
                  </a:cubicBezTo>
                  <a:cubicBezTo>
                    <a:pt x="15561" y="21168"/>
                    <a:pt x="16490" y="21600"/>
                    <a:pt x="17187" y="21384"/>
                  </a:cubicBezTo>
                  <a:cubicBezTo>
                    <a:pt x="17884" y="21168"/>
                    <a:pt x="18348" y="20304"/>
                    <a:pt x="19045" y="17424"/>
                  </a:cubicBezTo>
                  <a:cubicBezTo>
                    <a:pt x="19742" y="14544"/>
                    <a:pt x="20671" y="9648"/>
                    <a:pt x="21600" y="4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935157" y="4648909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935157" y="4775909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1646357" y="4417048"/>
              <a:ext cx="298088" cy="433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61" fill="norm" stroke="1" extrusionOk="0">
                  <a:moveTo>
                    <a:pt x="0" y="2665"/>
                  </a:moveTo>
                  <a:cubicBezTo>
                    <a:pt x="0" y="2143"/>
                    <a:pt x="0" y="1622"/>
                    <a:pt x="0" y="1100"/>
                  </a:cubicBezTo>
                  <a:cubicBezTo>
                    <a:pt x="0" y="578"/>
                    <a:pt x="0" y="56"/>
                    <a:pt x="304" y="4"/>
                  </a:cubicBezTo>
                  <a:cubicBezTo>
                    <a:pt x="608" y="-48"/>
                    <a:pt x="1217" y="369"/>
                    <a:pt x="2814" y="2091"/>
                  </a:cubicBezTo>
                  <a:cubicBezTo>
                    <a:pt x="4411" y="3813"/>
                    <a:pt x="6997" y="6839"/>
                    <a:pt x="9887" y="9865"/>
                  </a:cubicBezTo>
                  <a:cubicBezTo>
                    <a:pt x="12777" y="12891"/>
                    <a:pt x="15972" y="15917"/>
                    <a:pt x="18025" y="17952"/>
                  </a:cubicBezTo>
                  <a:cubicBezTo>
                    <a:pt x="20079" y="19987"/>
                    <a:pt x="20992" y="21030"/>
                    <a:pt x="21296" y="21291"/>
                  </a:cubicBezTo>
                  <a:cubicBezTo>
                    <a:pt x="21600" y="21552"/>
                    <a:pt x="21296" y="21030"/>
                    <a:pt x="20992" y="20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1674224" y="4369509"/>
              <a:ext cx="251534" cy="509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58" fill="norm" stroke="1" extrusionOk="0">
                  <a:moveTo>
                    <a:pt x="21390" y="0"/>
                  </a:moveTo>
                  <a:cubicBezTo>
                    <a:pt x="18870" y="1524"/>
                    <a:pt x="16350" y="3047"/>
                    <a:pt x="13740" y="5288"/>
                  </a:cubicBezTo>
                  <a:cubicBezTo>
                    <a:pt x="11130" y="7529"/>
                    <a:pt x="8430" y="10486"/>
                    <a:pt x="6090" y="13175"/>
                  </a:cubicBezTo>
                  <a:cubicBezTo>
                    <a:pt x="3750" y="15864"/>
                    <a:pt x="1770" y="18284"/>
                    <a:pt x="780" y="19718"/>
                  </a:cubicBezTo>
                  <a:cubicBezTo>
                    <a:pt x="-210" y="21152"/>
                    <a:pt x="-210" y="21600"/>
                    <a:pt x="510" y="21555"/>
                  </a:cubicBezTo>
                  <a:cubicBezTo>
                    <a:pt x="1230" y="21510"/>
                    <a:pt x="2670" y="20973"/>
                    <a:pt x="4110" y="20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2160707" y="4464759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2128957" y="473145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2447184" y="4407609"/>
              <a:ext cx="367574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600" fill="norm" stroke="1" extrusionOk="0">
                  <a:moveTo>
                    <a:pt x="1447" y="4841"/>
                  </a:moveTo>
                  <a:cubicBezTo>
                    <a:pt x="950" y="5214"/>
                    <a:pt x="454" y="5586"/>
                    <a:pt x="205" y="6890"/>
                  </a:cubicBezTo>
                  <a:cubicBezTo>
                    <a:pt x="-43" y="8193"/>
                    <a:pt x="-43" y="10428"/>
                    <a:pt x="81" y="12538"/>
                  </a:cubicBezTo>
                  <a:cubicBezTo>
                    <a:pt x="205" y="14648"/>
                    <a:pt x="454" y="16634"/>
                    <a:pt x="702" y="18000"/>
                  </a:cubicBezTo>
                  <a:cubicBezTo>
                    <a:pt x="950" y="19366"/>
                    <a:pt x="1198" y="20110"/>
                    <a:pt x="1571" y="20669"/>
                  </a:cubicBezTo>
                  <a:cubicBezTo>
                    <a:pt x="1943" y="21228"/>
                    <a:pt x="2440" y="21600"/>
                    <a:pt x="2998" y="21600"/>
                  </a:cubicBezTo>
                  <a:cubicBezTo>
                    <a:pt x="3557" y="21600"/>
                    <a:pt x="4178" y="21228"/>
                    <a:pt x="4736" y="20234"/>
                  </a:cubicBezTo>
                  <a:cubicBezTo>
                    <a:pt x="5295" y="19241"/>
                    <a:pt x="5791" y="17628"/>
                    <a:pt x="6226" y="16262"/>
                  </a:cubicBezTo>
                  <a:cubicBezTo>
                    <a:pt x="6660" y="14897"/>
                    <a:pt x="7033" y="13779"/>
                    <a:pt x="7157" y="13593"/>
                  </a:cubicBezTo>
                  <a:cubicBezTo>
                    <a:pt x="7281" y="13407"/>
                    <a:pt x="7157" y="14152"/>
                    <a:pt x="7095" y="15021"/>
                  </a:cubicBezTo>
                  <a:cubicBezTo>
                    <a:pt x="7033" y="15890"/>
                    <a:pt x="7033" y="16883"/>
                    <a:pt x="7157" y="17690"/>
                  </a:cubicBezTo>
                  <a:cubicBezTo>
                    <a:pt x="7281" y="18497"/>
                    <a:pt x="7529" y="19117"/>
                    <a:pt x="8088" y="19490"/>
                  </a:cubicBezTo>
                  <a:cubicBezTo>
                    <a:pt x="8647" y="19862"/>
                    <a:pt x="9516" y="19986"/>
                    <a:pt x="10447" y="19552"/>
                  </a:cubicBezTo>
                  <a:cubicBezTo>
                    <a:pt x="11378" y="19117"/>
                    <a:pt x="12371" y="18124"/>
                    <a:pt x="13364" y="16076"/>
                  </a:cubicBezTo>
                  <a:cubicBezTo>
                    <a:pt x="14357" y="14028"/>
                    <a:pt x="15350" y="10924"/>
                    <a:pt x="15723" y="8193"/>
                  </a:cubicBezTo>
                  <a:cubicBezTo>
                    <a:pt x="16095" y="5462"/>
                    <a:pt x="15847" y="3103"/>
                    <a:pt x="15474" y="1738"/>
                  </a:cubicBezTo>
                  <a:cubicBezTo>
                    <a:pt x="15102" y="372"/>
                    <a:pt x="14605" y="0"/>
                    <a:pt x="13736" y="0"/>
                  </a:cubicBezTo>
                  <a:cubicBezTo>
                    <a:pt x="12867" y="0"/>
                    <a:pt x="11626" y="372"/>
                    <a:pt x="10757" y="1179"/>
                  </a:cubicBezTo>
                  <a:cubicBezTo>
                    <a:pt x="9888" y="1986"/>
                    <a:pt x="9391" y="3228"/>
                    <a:pt x="9143" y="4221"/>
                  </a:cubicBezTo>
                  <a:cubicBezTo>
                    <a:pt x="8895" y="5214"/>
                    <a:pt x="8895" y="5959"/>
                    <a:pt x="9205" y="6517"/>
                  </a:cubicBezTo>
                  <a:cubicBezTo>
                    <a:pt x="9516" y="7076"/>
                    <a:pt x="10136" y="7448"/>
                    <a:pt x="12247" y="7572"/>
                  </a:cubicBezTo>
                  <a:cubicBezTo>
                    <a:pt x="14357" y="7697"/>
                    <a:pt x="17957" y="7572"/>
                    <a:pt x="21557" y="7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3011335" y="4623509"/>
              <a:ext cx="781323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600" fill="norm" stroke="1" extrusionOk="0">
                  <a:moveTo>
                    <a:pt x="533" y="21600"/>
                  </a:moveTo>
                  <a:cubicBezTo>
                    <a:pt x="241" y="20700"/>
                    <a:pt x="-51" y="19800"/>
                    <a:pt x="7" y="19350"/>
                  </a:cubicBezTo>
                  <a:cubicBezTo>
                    <a:pt x="66" y="18900"/>
                    <a:pt x="474" y="18900"/>
                    <a:pt x="1671" y="18000"/>
                  </a:cubicBezTo>
                  <a:cubicBezTo>
                    <a:pt x="2868" y="17100"/>
                    <a:pt x="4853" y="15300"/>
                    <a:pt x="6896" y="12600"/>
                  </a:cubicBezTo>
                  <a:cubicBezTo>
                    <a:pt x="8939" y="9900"/>
                    <a:pt x="11041" y="6300"/>
                    <a:pt x="13318" y="4500"/>
                  </a:cubicBezTo>
                  <a:cubicBezTo>
                    <a:pt x="15594" y="2700"/>
                    <a:pt x="18046" y="2700"/>
                    <a:pt x="19447" y="2250"/>
                  </a:cubicBezTo>
                  <a:cubicBezTo>
                    <a:pt x="20848" y="1800"/>
                    <a:pt x="21199" y="900"/>
                    <a:pt x="215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3595807" y="4543289"/>
              <a:ext cx="230916" cy="201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191" fill="norm" stroke="1" extrusionOk="0">
                  <a:moveTo>
                    <a:pt x="0" y="1091"/>
                  </a:moveTo>
                  <a:cubicBezTo>
                    <a:pt x="1767" y="423"/>
                    <a:pt x="3535" y="-245"/>
                    <a:pt x="6775" y="89"/>
                  </a:cubicBezTo>
                  <a:cubicBezTo>
                    <a:pt x="10015" y="423"/>
                    <a:pt x="14727" y="1759"/>
                    <a:pt x="17476" y="2761"/>
                  </a:cubicBezTo>
                  <a:cubicBezTo>
                    <a:pt x="20225" y="3763"/>
                    <a:pt x="21011" y="4431"/>
                    <a:pt x="21305" y="5879"/>
                  </a:cubicBezTo>
                  <a:cubicBezTo>
                    <a:pt x="21600" y="7326"/>
                    <a:pt x="21404" y="9553"/>
                    <a:pt x="19931" y="11891"/>
                  </a:cubicBezTo>
                  <a:cubicBezTo>
                    <a:pt x="18458" y="14229"/>
                    <a:pt x="15709" y="16679"/>
                    <a:pt x="13942" y="18349"/>
                  </a:cubicBezTo>
                  <a:cubicBezTo>
                    <a:pt x="12175" y="20019"/>
                    <a:pt x="11389" y="20910"/>
                    <a:pt x="11487" y="21132"/>
                  </a:cubicBezTo>
                  <a:cubicBezTo>
                    <a:pt x="11585" y="21355"/>
                    <a:pt x="12567" y="20910"/>
                    <a:pt x="13549" y="20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3939502" y="4382209"/>
              <a:ext cx="43656" cy="394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546" fill="norm" stroke="1" extrusionOk="0">
                  <a:moveTo>
                    <a:pt x="21214" y="0"/>
                  </a:moveTo>
                  <a:cubicBezTo>
                    <a:pt x="19157" y="4043"/>
                    <a:pt x="17100" y="8086"/>
                    <a:pt x="13500" y="11435"/>
                  </a:cubicBezTo>
                  <a:cubicBezTo>
                    <a:pt x="9900" y="14785"/>
                    <a:pt x="4757" y="17442"/>
                    <a:pt x="2185" y="19117"/>
                  </a:cubicBezTo>
                  <a:cubicBezTo>
                    <a:pt x="-386" y="20791"/>
                    <a:pt x="-386" y="21484"/>
                    <a:pt x="643" y="21542"/>
                  </a:cubicBezTo>
                  <a:cubicBezTo>
                    <a:pt x="1671" y="21600"/>
                    <a:pt x="3728" y="21022"/>
                    <a:pt x="7328" y="19983"/>
                  </a:cubicBezTo>
                  <a:cubicBezTo>
                    <a:pt x="10928" y="18943"/>
                    <a:pt x="16071" y="17442"/>
                    <a:pt x="21214" y="15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4027607" y="4433009"/>
              <a:ext cx="127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702"/>
                    <a:pt x="21600" y="9404"/>
                    <a:pt x="18000" y="13004"/>
                  </a:cubicBezTo>
                  <a:cubicBezTo>
                    <a:pt x="14400" y="16604"/>
                    <a:pt x="7200" y="191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3976807" y="4319304"/>
              <a:ext cx="279401" cy="475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5397"/>
                  </a:moveTo>
                  <a:cubicBezTo>
                    <a:pt x="0" y="4446"/>
                    <a:pt x="0" y="3494"/>
                    <a:pt x="1227" y="2495"/>
                  </a:cubicBezTo>
                  <a:cubicBezTo>
                    <a:pt x="2455" y="1496"/>
                    <a:pt x="4909" y="449"/>
                    <a:pt x="7609" y="116"/>
                  </a:cubicBezTo>
                  <a:cubicBezTo>
                    <a:pt x="10309" y="-217"/>
                    <a:pt x="13255" y="164"/>
                    <a:pt x="15055" y="1305"/>
                  </a:cubicBezTo>
                  <a:cubicBezTo>
                    <a:pt x="16855" y="2447"/>
                    <a:pt x="17509" y="4350"/>
                    <a:pt x="16445" y="6111"/>
                  </a:cubicBezTo>
                  <a:cubicBezTo>
                    <a:pt x="15382" y="7871"/>
                    <a:pt x="12600" y="9489"/>
                    <a:pt x="10473" y="10393"/>
                  </a:cubicBezTo>
                  <a:cubicBezTo>
                    <a:pt x="8345" y="11297"/>
                    <a:pt x="6873" y="11487"/>
                    <a:pt x="5727" y="11535"/>
                  </a:cubicBezTo>
                  <a:cubicBezTo>
                    <a:pt x="4582" y="11582"/>
                    <a:pt x="3764" y="11487"/>
                    <a:pt x="3682" y="11677"/>
                  </a:cubicBezTo>
                  <a:cubicBezTo>
                    <a:pt x="3600" y="11868"/>
                    <a:pt x="4255" y="12343"/>
                    <a:pt x="5809" y="13295"/>
                  </a:cubicBezTo>
                  <a:cubicBezTo>
                    <a:pt x="7364" y="14246"/>
                    <a:pt x="9818" y="15674"/>
                    <a:pt x="12600" y="17101"/>
                  </a:cubicBezTo>
                  <a:cubicBezTo>
                    <a:pt x="15382" y="18528"/>
                    <a:pt x="18491" y="19956"/>
                    <a:pt x="21600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2017742" y="5342009"/>
              <a:ext cx="327116" cy="45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55" fill="norm" stroke="1" extrusionOk="0">
                  <a:moveTo>
                    <a:pt x="1051" y="855"/>
                  </a:moveTo>
                  <a:cubicBezTo>
                    <a:pt x="493" y="455"/>
                    <a:pt x="-64" y="55"/>
                    <a:pt x="6" y="5"/>
                  </a:cubicBezTo>
                  <a:cubicBezTo>
                    <a:pt x="75" y="-45"/>
                    <a:pt x="772" y="255"/>
                    <a:pt x="2444" y="1705"/>
                  </a:cubicBezTo>
                  <a:cubicBezTo>
                    <a:pt x="4117" y="3155"/>
                    <a:pt x="6764" y="5755"/>
                    <a:pt x="9342" y="8505"/>
                  </a:cubicBezTo>
                  <a:cubicBezTo>
                    <a:pt x="11921" y="11255"/>
                    <a:pt x="14429" y="14155"/>
                    <a:pt x="16241" y="16305"/>
                  </a:cubicBezTo>
                  <a:cubicBezTo>
                    <a:pt x="18052" y="18455"/>
                    <a:pt x="19167" y="19855"/>
                    <a:pt x="19933" y="20605"/>
                  </a:cubicBezTo>
                  <a:cubicBezTo>
                    <a:pt x="20700" y="21355"/>
                    <a:pt x="21118" y="21455"/>
                    <a:pt x="21536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2135720" y="5290259"/>
              <a:ext cx="202788" cy="537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600" fill="norm" stroke="1" extrusionOk="0">
                  <a:moveTo>
                    <a:pt x="21334" y="0"/>
                  </a:moveTo>
                  <a:cubicBezTo>
                    <a:pt x="19998" y="850"/>
                    <a:pt x="18662" y="1701"/>
                    <a:pt x="16992" y="3359"/>
                  </a:cubicBezTo>
                  <a:cubicBezTo>
                    <a:pt x="15322" y="5017"/>
                    <a:pt x="13318" y="7483"/>
                    <a:pt x="10979" y="9907"/>
                  </a:cubicBezTo>
                  <a:cubicBezTo>
                    <a:pt x="8641" y="12331"/>
                    <a:pt x="5969" y="14712"/>
                    <a:pt x="4188" y="16455"/>
                  </a:cubicBezTo>
                  <a:cubicBezTo>
                    <a:pt x="2406" y="18198"/>
                    <a:pt x="1515" y="19304"/>
                    <a:pt x="847" y="20154"/>
                  </a:cubicBezTo>
                  <a:cubicBezTo>
                    <a:pt x="179" y="21005"/>
                    <a:pt x="-266" y="21600"/>
                    <a:pt x="179" y="21600"/>
                  </a:cubicBezTo>
                  <a:cubicBezTo>
                    <a:pt x="625" y="21600"/>
                    <a:pt x="1961" y="21005"/>
                    <a:pt x="3186" y="20537"/>
                  </a:cubicBezTo>
                  <a:cubicBezTo>
                    <a:pt x="4410" y="20069"/>
                    <a:pt x="5524" y="19729"/>
                    <a:pt x="6637" y="19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2526570" y="5272840"/>
              <a:ext cx="192938" cy="467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85" fill="norm" stroke="1" extrusionOk="0">
                  <a:moveTo>
                    <a:pt x="13653" y="1959"/>
                  </a:moveTo>
                  <a:cubicBezTo>
                    <a:pt x="13418" y="1184"/>
                    <a:pt x="13184" y="409"/>
                    <a:pt x="12479" y="119"/>
                  </a:cubicBezTo>
                  <a:cubicBezTo>
                    <a:pt x="11775" y="-172"/>
                    <a:pt x="10601" y="22"/>
                    <a:pt x="8723" y="1232"/>
                  </a:cubicBezTo>
                  <a:cubicBezTo>
                    <a:pt x="6844" y="2443"/>
                    <a:pt x="4262" y="4671"/>
                    <a:pt x="2501" y="7189"/>
                  </a:cubicBezTo>
                  <a:cubicBezTo>
                    <a:pt x="740" y="9708"/>
                    <a:pt x="-199" y="12517"/>
                    <a:pt x="36" y="14793"/>
                  </a:cubicBezTo>
                  <a:cubicBezTo>
                    <a:pt x="271" y="17069"/>
                    <a:pt x="1679" y="18813"/>
                    <a:pt x="4849" y="19878"/>
                  </a:cubicBezTo>
                  <a:cubicBezTo>
                    <a:pt x="8018" y="20944"/>
                    <a:pt x="12949" y="21331"/>
                    <a:pt x="16001" y="21380"/>
                  </a:cubicBezTo>
                  <a:cubicBezTo>
                    <a:pt x="19053" y="21428"/>
                    <a:pt x="20227" y="21137"/>
                    <a:pt x="21401" y="20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2837210" y="5334709"/>
              <a:ext cx="377598" cy="31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55" fill="norm" stroke="1" extrusionOk="0">
                  <a:moveTo>
                    <a:pt x="892" y="3044"/>
                  </a:moveTo>
                  <a:cubicBezTo>
                    <a:pt x="530" y="4494"/>
                    <a:pt x="168" y="5944"/>
                    <a:pt x="48" y="8481"/>
                  </a:cubicBezTo>
                  <a:cubicBezTo>
                    <a:pt x="-73" y="11017"/>
                    <a:pt x="48" y="14642"/>
                    <a:pt x="289" y="16961"/>
                  </a:cubicBezTo>
                  <a:cubicBezTo>
                    <a:pt x="530" y="19281"/>
                    <a:pt x="892" y="20295"/>
                    <a:pt x="1375" y="20875"/>
                  </a:cubicBezTo>
                  <a:cubicBezTo>
                    <a:pt x="1858" y="21455"/>
                    <a:pt x="2461" y="21600"/>
                    <a:pt x="2944" y="21310"/>
                  </a:cubicBezTo>
                  <a:cubicBezTo>
                    <a:pt x="3426" y="21020"/>
                    <a:pt x="3788" y="20295"/>
                    <a:pt x="4331" y="18701"/>
                  </a:cubicBezTo>
                  <a:cubicBezTo>
                    <a:pt x="4874" y="17106"/>
                    <a:pt x="5599" y="14642"/>
                    <a:pt x="6021" y="13047"/>
                  </a:cubicBezTo>
                  <a:cubicBezTo>
                    <a:pt x="6443" y="11452"/>
                    <a:pt x="6564" y="10728"/>
                    <a:pt x="6564" y="10800"/>
                  </a:cubicBezTo>
                  <a:cubicBezTo>
                    <a:pt x="6564" y="10872"/>
                    <a:pt x="6443" y="11742"/>
                    <a:pt x="6564" y="13047"/>
                  </a:cubicBezTo>
                  <a:cubicBezTo>
                    <a:pt x="6685" y="14352"/>
                    <a:pt x="7047" y="16091"/>
                    <a:pt x="7469" y="17179"/>
                  </a:cubicBezTo>
                  <a:cubicBezTo>
                    <a:pt x="7891" y="18266"/>
                    <a:pt x="8374" y="18701"/>
                    <a:pt x="9098" y="18846"/>
                  </a:cubicBezTo>
                  <a:cubicBezTo>
                    <a:pt x="9822" y="18991"/>
                    <a:pt x="10787" y="18846"/>
                    <a:pt x="11692" y="18048"/>
                  </a:cubicBezTo>
                  <a:cubicBezTo>
                    <a:pt x="12597" y="17251"/>
                    <a:pt x="13442" y="15801"/>
                    <a:pt x="14226" y="13192"/>
                  </a:cubicBezTo>
                  <a:cubicBezTo>
                    <a:pt x="15011" y="10583"/>
                    <a:pt x="15735" y="6813"/>
                    <a:pt x="16097" y="4566"/>
                  </a:cubicBezTo>
                  <a:cubicBezTo>
                    <a:pt x="16459" y="2319"/>
                    <a:pt x="16459" y="1595"/>
                    <a:pt x="16218" y="1015"/>
                  </a:cubicBezTo>
                  <a:cubicBezTo>
                    <a:pt x="15976" y="435"/>
                    <a:pt x="15493" y="0"/>
                    <a:pt x="15011" y="0"/>
                  </a:cubicBezTo>
                  <a:cubicBezTo>
                    <a:pt x="14528" y="0"/>
                    <a:pt x="14045" y="435"/>
                    <a:pt x="13683" y="1015"/>
                  </a:cubicBezTo>
                  <a:cubicBezTo>
                    <a:pt x="13321" y="1595"/>
                    <a:pt x="13080" y="2319"/>
                    <a:pt x="12959" y="3334"/>
                  </a:cubicBezTo>
                  <a:cubicBezTo>
                    <a:pt x="12839" y="4349"/>
                    <a:pt x="12839" y="5654"/>
                    <a:pt x="13140" y="6451"/>
                  </a:cubicBezTo>
                  <a:cubicBezTo>
                    <a:pt x="13442" y="7248"/>
                    <a:pt x="14045" y="7538"/>
                    <a:pt x="15011" y="7611"/>
                  </a:cubicBezTo>
                  <a:cubicBezTo>
                    <a:pt x="15976" y="7683"/>
                    <a:pt x="17304" y="7538"/>
                    <a:pt x="18450" y="6813"/>
                  </a:cubicBezTo>
                  <a:cubicBezTo>
                    <a:pt x="19596" y="6089"/>
                    <a:pt x="20562" y="4784"/>
                    <a:pt x="21044" y="4059"/>
                  </a:cubicBezTo>
                  <a:cubicBezTo>
                    <a:pt x="21527" y="3334"/>
                    <a:pt x="21527" y="3189"/>
                    <a:pt x="21527" y="3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3176707" y="5220409"/>
              <a:ext cx="127668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600" fill="norm" stroke="1" extrusionOk="0">
                  <a:moveTo>
                    <a:pt x="0" y="0"/>
                  </a:moveTo>
                  <a:cubicBezTo>
                    <a:pt x="1742" y="92"/>
                    <a:pt x="3484" y="185"/>
                    <a:pt x="5748" y="877"/>
                  </a:cubicBezTo>
                  <a:cubicBezTo>
                    <a:pt x="8013" y="1569"/>
                    <a:pt x="10800" y="2862"/>
                    <a:pt x="13413" y="5123"/>
                  </a:cubicBezTo>
                  <a:cubicBezTo>
                    <a:pt x="16026" y="7385"/>
                    <a:pt x="18465" y="10615"/>
                    <a:pt x="19858" y="13108"/>
                  </a:cubicBezTo>
                  <a:cubicBezTo>
                    <a:pt x="21252" y="15600"/>
                    <a:pt x="21600" y="17354"/>
                    <a:pt x="19684" y="18646"/>
                  </a:cubicBezTo>
                  <a:cubicBezTo>
                    <a:pt x="17768" y="19938"/>
                    <a:pt x="13587" y="20769"/>
                    <a:pt x="94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5608757" y="2298278"/>
              <a:ext cx="418738" cy="5912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96" fill="norm" stroke="1" extrusionOk="0">
                  <a:moveTo>
                    <a:pt x="13418" y="305"/>
                  </a:moveTo>
                  <a:cubicBezTo>
                    <a:pt x="13200" y="228"/>
                    <a:pt x="12982" y="151"/>
                    <a:pt x="12764" y="93"/>
                  </a:cubicBezTo>
                  <a:cubicBezTo>
                    <a:pt x="12545" y="35"/>
                    <a:pt x="12327" y="-4"/>
                    <a:pt x="12273" y="0"/>
                  </a:cubicBezTo>
                  <a:cubicBezTo>
                    <a:pt x="12218" y="4"/>
                    <a:pt x="12327" y="50"/>
                    <a:pt x="12655" y="212"/>
                  </a:cubicBezTo>
                  <a:cubicBezTo>
                    <a:pt x="12982" y="375"/>
                    <a:pt x="13527" y="653"/>
                    <a:pt x="14073" y="928"/>
                  </a:cubicBezTo>
                  <a:cubicBezTo>
                    <a:pt x="14618" y="1202"/>
                    <a:pt x="15164" y="1473"/>
                    <a:pt x="15818" y="1770"/>
                  </a:cubicBezTo>
                  <a:cubicBezTo>
                    <a:pt x="16473" y="2068"/>
                    <a:pt x="17236" y="2393"/>
                    <a:pt x="17836" y="2710"/>
                  </a:cubicBezTo>
                  <a:cubicBezTo>
                    <a:pt x="18436" y="3026"/>
                    <a:pt x="18873" y="3336"/>
                    <a:pt x="19309" y="3653"/>
                  </a:cubicBezTo>
                  <a:cubicBezTo>
                    <a:pt x="19745" y="3970"/>
                    <a:pt x="20182" y="4294"/>
                    <a:pt x="20509" y="4596"/>
                  </a:cubicBezTo>
                  <a:cubicBezTo>
                    <a:pt x="20836" y="4897"/>
                    <a:pt x="21055" y="5176"/>
                    <a:pt x="21218" y="5466"/>
                  </a:cubicBezTo>
                  <a:cubicBezTo>
                    <a:pt x="21382" y="5755"/>
                    <a:pt x="21491" y="6057"/>
                    <a:pt x="21545" y="6378"/>
                  </a:cubicBezTo>
                  <a:cubicBezTo>
                    <a:pt x="21600" y="6699"/>
                    <a:pt x="21600" y="7039"/>
                    <a:pt x="21491" y="7348"/>
                  </a:cubicBezTo>
                  <a:cubicBezTo>
                    <a:pt x="21382" y="7657"/>
                    <a:pt x="21164" y="7936"/>
                    <a:pt x="21000" y="8210"/>
                  </a:cubicBezTo>
                  <a:cubicBezTo>
                    <a:pt x="20836" y="8484"/>
                    <a:pt x="20727" y="8755"/>
                    <a:pt x="20564" y="9037"/>
                  </a:cubicBezTo>
                  <a:cubicBezTo>
                    <a:pt x="20400" y="9319"/>
                    <a:pt x="20182" y="9613"/>
                    <a:pt x="20018" y="9907"/>
                  </a:cubicBezTo>
                  <a:cubicBezTo>
                    <a:pt x="19855" y="10201"/>
                    <a:pt x="19745" y="10494"/>
                    <a:pt x="19636" y="10800"/>
                  </a:cubicBezTo>
                  <a:cubicBezTo>
                    <a:pt x="19527" y="11105"/>
                    <a:pt x="19418" y="11422"/>
                    <a:pt x="19255" y="11735"/>
                  </a:cubicBezTo>
                  <a:cubicBezTo>
                    <a:pt x="19091" y="12048"/>
                    <a:pt x="18873" y="12358"/>
                    <a:pt x="18655" y="12667"/>
                  </a:cubicBezTo>
                  <a:cubicBezTo>
                    <a:pt x="18436" y="12976"/>
                    <a:pt x="18218" y="13285"/>
                    <a:pt x="18000" y="13591"/>
                  </a:cubicBezTo>
                  <a:cubicBezTo>
                    <a:pt x="17782" y="13896"/>
                    <a:pt x="17564" y="14198"/>
                    <a:pt x="17291" y="14495"/>
                  </a:cubicBezTo>
                  <a:cubicBezTo>
                    <a:pt x="17018" y="14793"/>
                    <a:pt x="16691" y="15087"/>
                    <a:pt x="16364" y="15377"/>
                  </a:cubicBezTo>
                  <a:cubicBezTo>
                    <a:pt x="16036" y="15666"/>
                    <a:pt x="15709" y="15952"/>
                    <a:pt x="15382" y="16239"/>
                  </a:cubicBezTo>
                  <a:cubicBezTo>
                    <a:pt x="15055" y="16525"/>
                    <a:pt x="14727" y="16811"/>
                    <a:pt x="14291" y="17120"/>
                  </a:cubicBezTo>
                  <a:cubicBezTo>
                    <a:pt x="13855" y="17429"/>
                    <a:pt x="13309" y="17761"/>
                    <a:pt x="12709" y="18086"/>
                  </a:cubicBezTo>
                  <a:cubicBezTo>
                    <a:pt x="12109" y="18411"/>
                    <a:pt x="11455" y="18728"/>
                    <a:pt x="10800" y="19025"/>
                  </a:cubicBezTo>
                  <a:cubicBezTo>
                    <a:pt x="10145" y="19323"/>
                    <a:pt x="9491" y="19601"/>
                    <a:pt x="8673" y="19876"/>
                  </a:cubicBezTo>
                  <a:cubicBezTo>
                    <a:pt x="7855" y="20150"/>
                    <a:pt x="6873" y="20421"/>
                    <a:pt x="5564" y="20688"/>
                  </a:cubicBezTo>
                  <a:cubicBezTo>
                    <a:pt x="4255" y="20954"/>
                    <a:pt x="2618" y="21217"/>
                    <a:pt x="1636" y="21368"/>
                  </a:cubicBezTo>
                  <a:cubicBezTo>
                    <a:pt x="655" y="21519"/>
                    <a:pt x="327" y="21557"/>
                    <a:pt x="0" y="21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6471823" y="2339868"/>
              <a:ext cx="171985" cy="429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82" fill="norm" stroke="1" extrusionOk="0">
                  <a:moveTo>
                    <a:pt x="66" y="4964"/>
                  </a:moveTo>
                  <a:cubicBezTo>
                    <a:pt x="66" y="7506"/>
                    <a:pt x="66" y="10047"/>
                    <a:pt x="198" y="12270"/>
                  </a:cubicBezTo>
                  <a:cubicBezTo>
                    <a:pt x="330" y="14494"/>
                    <a:pt x="593" y="16400"/>
                    <a:pt x="988" y="17882"/>
                  </a:cubicBezTo>
                  <a:cubicBezTo>
                    <a:pt x="1383" y="19364"/>
                    <a:pt x="1910" y="20423"/>
                    <a:pt x="2174" y="20688"/>
                  </a:cubicBezTo>
                  <a:cubicBezTo>
                    <a:pt x="2437" y="20953"/>
                    <a:pt x="2437" y="20423"/>
                    <a:pt x="1910" y="18623"/>
                  </a:cubicBezTo>
                  <a:cubicBezTo>
                    <a:pt x="1383" y="16823"/>
                    <a:pt x="330" y="13753"/>
                    <a:pt x="66" y="10841"/>
                  </a:cubicBezTo>
                  <a:cubicBezTo>
                    <a:pt x="-197" y="7929"/>
                    <a:pt x="330" y="5176"/>
                    <a:pt x="1515" y="3376"/>
                  </a:cubicBezTo>
                  <a:cubicBezTo>
                    <a:pt x="2701" y="1576"/>
                    <a:pt x="4544" y="729"/>
                    <a:pt x="6257" y="306"/>
                  </a:cubicBezTo>
                  <a:cubicBezTo>
                    <a:pt x="7969" y="-118"/>
                    <a:pt x="9549" y="-118"/>
                    <a:pt x="10998" y="411"/>
                  </a:cubicBezTo>
                  <a:cubicBezTo>
                    <a:pt x="12447" y="941"/>
                    <a:pt x="13764" y="2000"/>
                    <a:pt x="14423" y="3641"/>
                  </a:cubicBezTo>
                  <a:cubicBezTo>
                    <a:pt x="15081" y="5282"/>
                    <a:pt x="15081" y="7506"/>
                    <a:pt x="14291" y="9200"/>
                  </a:cubicBezTo>
                  <a:cubicBezTo>
                    <a:pt x="13501" y="10894"/>
                    <a:pt x="11920" y="12058"/>
                    <a:pt x="10603" y="12800"/>
                  </a:cubicBezTo>
                  <a:cubicBezTo>
                    <a:pt x="9286" y="13541"/>
                    <a:pt x="8232" y="13858"/>
                    <a:pt x="6915" y="13911"/>
                  </a:cubicBezTo>
                  <a:cubicBezTo>
                    <a:pt x="5598" y="13964"/>
                    <a:pt x="4018" y="13753"/>
                    <a:pt x="2964" y="13382"/>
                  </a:cubicBezTo>
                  <a:cubicBezTo>
                    <a:pt x="1910" y="13011"/>
                    <a:pt x="1383" y="12482"/>
                    <a:pt x="1120" y="11953"/>
                  </a:cubicBezTo>
                  <a:cubicBezTo>
                    <a:pt x="857" y="11423"/>
                    <a:pt x="857" y="10894"/>
                    <a:pt x="1515" y="10735"/>
                  </a:cubicBezTo>
                  <a:cubicBezTo>
                    <a:pt x="2174" y="10576"/>
                    <a:pt x="3491" y="10788"/>
                    <a:pt x="5862" y="11688"/>
                  </a:cubicBezTo>
                  <a:cubicBezTo>
                    <a:pt x="8232" y="12588"/>
                    <a:pt x="11657" y="14176"/>
                    <a:pt x="14423" y="15923"/>
                  </a:cubicBezTo>
                  <a:cubicBezTo>
                    <a:pt x="17188" y="17670"/>
                    <a:pt x="19296" y="19576"/>
                    <a:pt x="21403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6695249" y="2377361"/>
              <a:ext cx="239865" cy="360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95" fill="norm" stroke="1" extrusionOk="0">
                  <a:moveTo>
                    <a:pt x="2217" y="5579"/>
                  </a:moveTo>
                  <a:cubicBezTo>
                    <a:pt x="2027" y="9116"/>
                    <a:pt x="1838" y="12653"/>
                    <a:pt x="1743" y="15053"/>
                  </a:cubicBezTo>
                  <a:cubicBezTo>
                    <a:pt x="1648" y="17453"/>
                    <a:pt x="1648" y="18716"/>
                    <a:pt x="1648" y="19727"/>
                  </a:cubicBezTo>
                  <a:cubicBezTo>
                    <a:pt x="1648" y="20737"/>
                    <a:pt x="1648" y="21495"/>
                    <a:pt x="1554" y="21495"/>
                  </a:cubicBezTo>
                  <a:cubicBezTo>
                    <a:pt x="1459" y="21495"/>
                    <a:pt x="1269" y="20737"/>
                    <a:pt x="985" y="17958"/>
                  </a:cubicBezTo>
                  <a:cubicBezTo>
                    <a:pt x="701" y="15179"/>
                    <a:pt x="322" y="10379"/>
                    <a:pt x="132" y="7284"/>
                  </a:cubicBezTo>
                  <a:cubicBezTo>
                    <a:pt x="-57" y="4190"/>
                    <a:pt x="-57" y="2800"/>
                    <a:pt x="227" y="1790"/>
                  </a:cubicBezTo>
                  <a:cubicBezTo>
                    <a:pt x="511" y="779"/>
                    <a:pt x="1080" y="148"/>
                    <a:pt x="1743" y="21"/>
                  </a:cubicBezTo>
                  <a:cubicBezTo>
                    <a:pt x="2406" y="-105"/>
                    <a:pt x="3164" y="274"/>
                    <a:pt x="4490" y="2358"/>
                  </a:cubicBezTo>
                  <a:cubicBezTo>
                    <a:pt x="5817" y="4442"/>
                    <a:pt x="7711" y="8232"/>
                    <a:pt x="9132" y="11011"/>
                  </a:cubicBezTo>
                  <a:cubicBezTo>
                    <a:pt x="10554" y="13790"/>
                    <a:pt x="11501" y="15558"/>
                    <a:pt x="12354" y="16695"/>
                  </a:cubicBezTo>
                  <a:cubicBezTo>
                    <a:pt x="13206" y="17832"/>
                    <a:pt x="13964" y="18337"/>
                    <a:pt x="14817" y="18590"/>
                  </a:cubicBezTo>
                  <a:cubicBezTo>
                    <a:pt x="15669" y="18842"/>
                    <a:pt x="16617" y="18842"/>
                    <a:pt x="17564" y="18211"/>
                  </a:cubicBezTo>
                  <a:cubicBezTo>
                    <a:pt x="18511" y="17579"/>
                    <a:pt x="19459" y="16316"/>
                    <a:pt x="20122" y="13727"/>
                  </a:cubicBezTo>
                  <a:cubicBezTo>
                    <a:pt x="20785" y="11137"/>
                    <a:pt x="21164" y="7221"/>
                    <a:pt x="21354" y="4948"/>
                  </a:cubicBezTo>
                  <a:cubicBezTo>
                    <a:pt x="21543" y="2674"/>
                    <a:pt x="21543" y="2042"/>
                    <a:pt x="21069" y="1663"/>
                  </a:cubicBezTo>
                  <a:cubicBezTo>
                    <a:pt x="20596" y="1284"/>
                    <a:pt x="19648" y="1158"/>
                    <a:pt x="18796" y="1663"/>
                  </a:cubicBezTo>
                  <a:cubicBezTo>
                    <a:pt x="17943" y="2169"/>
                    <a:pt x="17185" y="3306"/>
                    <a:pt x="16427" y="4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7024807" y="2381959"/>
              <a:ext cx="317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708"/>
                    <a:pt x="11520" y="9415"/>
                    <a:pt x="15120" y="13015"/>
                  </a:cubicBezTo>
                  <a:cubicBezTo>
                    <a:pt x="18720" y="16615"/>
                    <a:pt x="20160" y="191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7005757" y="2359023"/>
              <a:ext cx="166233" cy="400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09" fill="norm" stroke="1" extrusionOk="0">
                  <a:moveTo>
                    <a:pt x="0" y="2231"/>
                  </a:moveTo>
                  <a:cubicBezTo>
                    <a:pt x="547" y="1444"/>
                    <a:pt x="1094" y="656"/>
                    <a:pt x="2051" y="263"/>
                  </a:cubicBezTo>
                  <a:cubicBezTo>
                    <a:pt x="3008" y="-131"/>
                    <a:pt x="4375" y="-131"/>
                    <a:pt x="7109" y="600"/>
                  </a:cubicBezTo>
                  <a:cubicBezTo>
                    <a:pt x="9843" y="1331"/>
                    <a:pt x="13944" y="2794"/>
                    <a:pt x="16815" y="5213"/>
                  </a:cubicBezTo>
                  <a:cubicBezTo>
                    <a:pt x="19686" y="7631"/>
                    <a:pt x="21327" y="11007"/>
                    <a:pt x="21463" y="13763"/>
                  </a:cubicBezTo>
                  <a:cubicBezTo>
                    <a:pt x="21600" y="16519"/>
                    <a:pt x="20233" y="18656"/>
                    <a:pt x="18866" y="19894"/>
                  </a:cubicBezTo>
                  <a:cubicBezTo>
                    <a:pt x="17499" y="21132"/>
                    <a:pt x="16132" y="21469"/>
                    <a:pt x="13944" y="21244"/>
                  </a:cubicBezTo>
                  <a:cubicBezTo>
                    <a:pt x="11757" y="21019"/>
                    <a:pt x="8749" y="20231"/>
                    <a:pt x="5742" y="19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7294892" y="2349107"/>
              <a:ext cx="168066" cy="445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449" fill="norm" stroke="1" extrusionOk="0">
                  <a:moveTo>
                    <a:pt x="16174" y="1887"/>
                  </a:moveTo>
                  <a:cubicBezTo>
                    <a:pt x="15910" y="1174"/>
                    <a:pt x="15647" y="460"/>
                    <a:pt x="14856" y="155"/>
                  </a:cubicBezTo>
                  <a:cubicBezTo>
                    <a:pt x="14066" y="-151"/>
                    <a:pt x="12749" y="-49"/>
                    <a:pt x="10510" y="868"/>
                  </a:cubicBezTo>
                  <a:cubicBezTo>
                    <a:pt x="8271" y="1785"/>
                    <a:pt x="5110" y="3517"/>
                    <a:pt x="2871" y="5962"/>
                  </a:cubicBezTo>
                  <a:cubicBezTo>
                    <a:pt x="632" y="8407"/>
                    <a:pt x="-685" y="11566"/>
                    <a:pt x="369" y="14164"/>
                  </a:cubicBezTo>
                  <a:cubicBezTo>
                    <a:pt x="1422" y="16762"/>
                    <a:pt x="4847" y="18800"/>
                    <a:pt x="8666" y="19921"/>
                  </a:cubicBezTo>
                  <a:cubicBezTo>
                    <a:pt x="12486" y="21041"/>
                    <a:pt x="16700" y="21245"/>
                    <a:pt x="20915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7615357" y="2432759"/>
              <a:ext cx="44451" cy="28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0"/>
                  </a:moveTo>
                  <a:cubicBezTo>
                    <a:pt x="1029" y="4226"/>
                    <a:pt x="2057" y="8452"/>
                    <a:pt x="3086" y="11504"/>
                  </a:cubicBezTo>
                  <a:cubicBezTo>
                    <a:pt x="4114" y="14557"/>
                    <a:pt x="5143" y="16435"/>
                    <a:pt x="6171" y="18000"/>
                  </a:cubicBezTo>
                  <a:cubicBezTo>
                    <a:pt x="7200" y="19565"/>
                    <a:pt x="8229" y="20817"/>
                    <a:pt x="10800" y="21209"/>
                  </a:cubicBezTo>
                  <a:cubicBezTo>
                    <a:pt x="13371" y="21600"/>
                    <a:pt x="17486" y="21130"/>
                    <a:pt x="21600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7729657" y="2731209"/>
              <a:ext cx="571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00" y="4680"/>
                    <a:pt x="20000" y="9360"/>
                    <a:pt x="16400" y="12960"/>
                  </a:cubicBezTo>
                  <a:cubicBezTo>
                    <a:pt x="12800" y="16560"/>
                    <a:pt x="6400" y="190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7974397" y="2424292"/>
              <a:ext cx="110911" cy="338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466" fill="norm" stroke="1" extrusionOk="0">
                  <a:moveTo>
                    <a:pt x="19750" y="1342"/>
                  </a:moveTo>
                  <a:cubicBezTo>
                    <a:pt x="20550" y="671"/>
                    <a:pt x="21350" y="0"/>
                    <a:pt x="20750" y="0"/>
                  </a:cubicBezTo>
                  <a:cubicBezTo>
                    <a:pt x="20150" y="0"/>
                    <a:pt x="18150" y="671"/>
                    <a:pt x="14950" y="3019"/>
                  </a:cubicBezTo>
                  <a:cubicBezTo>
                    <a:pt x="11750" y="5366"/>
                    <a:pt x="7350" y="9391"/>
                    <a:pt x="4550" y="12276"/>
                  </a:cubicBezTo>
                  <a:cubicBezTo>
                    <a:pt x="1750" y="15160"/>
                    <a:pt x="550" y="16904"/>
                    <a:pt x="150" y="18179"/>
                  </a:cubicBezTo>
                  <a:cubicBezTo>
                    <a:pt x="-250" y="19453"/>
                    <a:pt x="150" y="20258"/>
                    <a:pt x="1350" y="20795"/>
                  </a:cubicBezTo>
                  <a:cubicBezTo>
                    <a:pt x="2550" y="21332"/>
                    <a:pt x="4550" y="21600"/>
                    <a:pt x="7350" y="21399"/>
                  </a:cubicBezTo>
                  <a:cubicBezTo>
                    <a:pt x="10150" y="21198"/>
                    <a:pt x="13750" y="20527"/>
                    <a:pt x="16150" y="19252"/>
                  </a:cubicBezTo>
                  <a:cubicBezTo>
                    <a:pt x="18550" y="17978"/>
                    <a:pt x="19750" y="16099"/>
                    <a:pt x="18950" y="14691"/>
                  </a:cubicBezTo>
                  <a:cubicBezTo>
                    <a:pt x="18150" y="13282"/>
                    <a:pt x="15350" y="12343"/>
                    <a:pt x="11950" y="12007"/>
                  </a:cubicBezTo>
                  <a:cubicBezTo>
                    <a:pt x="8550" y="11672"/>
                    <a:pt x="4550" y="11940"/>
                    <a:pt x="550" y="12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8155107" y="2313360"/>
              <a:ext cx="111749" cy="46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446" fill="norm" stroke="1" extrusionOk="0">
                  <a:moveTo>
                    <a:pt x="2356" y="1977"/>
                  </a:moveTo>
                  <a:cubicBezTo>
                    <a:pt x="2356" y="1105"/>
                    <a:pt x="2356" y="233"/>
                    <a:pt x="3142" y="40"/>
                  </a:cubicBezTo>
                  <a:cubicBezTo>
                    <a:pt x="3927" y="-154"/>
                    <a:pt x="5498" y="330"/>
                    <a:pt x="8836" y="2219"/>
                  </a:cubicBezTo>
                  <a:cubicBezTo>
                    <a:pt x="12175" y="4108"/>
                    <a:pt x="17280" y="7401"/>
                    <a:pt x="19440" y="10307"/>
                  </a:cubicBezTo>
                  <a:cubicBezTo>
                    <a:pt x="21600" y="13213"/>
                    <a:pt x="20815" y="15731"/>
                    <a:pt x="18851" y="17523"/>
                  </a:cubicBezTo>
                  <a:cubicBezTo>
                    <a:pt x="16887" y="19315"/>
                    <a:pt x="13745" y="20381"/>
                    <a:pt x="10407" y="20913"/>
                  </a:cubicBezTo>
                  <a:cubicBezTo>
                    <a:pt x="7069" y="21446"/>
                    <a:pt x="3535" y="21446"/>
                    <a:pt x="0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6525500" y="3023309"/>
              <a:ext cx="645358" cy="47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248" fill="norm" stroke="1" extrusionOk="0">
                  <a:moveTo>
                    <a:pt x="2463" y="8452"/>
                  </a:moveTo>
                  <a:cubicBezTo>
                    <a:pt x="2110" y="8452"/>
                    <a:pt x="1757" y="8452"/>
                    <a:pt x="1404" y="8452"/>
                  </a:cubicBezTo>
                  <a:cubicBezTo>
                    <a:pt x="1051" y="8452"/>
                    <a:pt x="698" y="8452"/>
                    <a:pt x="416" y="10330"/>
                  </a:cubicBezTo>
                  <a:cubicBezTo>
                    <a:pt x="134" y="12209"/>
                    <a:pt x="-78" y="15965"/>
                    <a:pt x="28" y="18313"/>
                  </a:cubicBezTo>
                  <a:cubicBezTo>
                    <a:pt x="134" y="20661"/>
                    <a:pt x="557" y="21600"/>
                    <a:pt x="1969" y="21130"/>
                  </a:cubicBezTo>
                  <a:cubicBezTo>
                    <a:pt x="3381" y="20661"/>
                    <a:pt x="5781" y="18783"/>
                    <a:pt x="8216" y="16904"/>
                  </a:cubicBezTo>
                  <a:cubicBezTo>
                    <a:pt x="10651" y="15026"/>
                    <a:pt x="13122" y="13148"/>
                    <a:pt x="15169" y="11270"/>
                  </a:cubicBezTo>
                  <a:cubicBezTo>
                    <a:pt x="17216" y="9391"/>
                    <a:pt x="18840" y="7513"/>
                    <a:pt x="19828" y="5635"/>
                  </a:cubicBezTo>
                  <a:cubicBezTo>
                    <a:pt x="20816" y="3757"/>
                    <a:pt x="21169" y="1878"/>
                    <a:pt x="215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6662857" y="3173592"/>
              <a:ext cx="5270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02" y="21600"/>
                    <a:pt x="5205" y="21600"/>
                    <a:pt x="8198" y="16200"/>
                  </a:cubicBezTo>
                  <a:cubicBezTo>
                    <a:pt x="11190" y="10800"/>
                    <a:pt x="14573" y="0"/>
                    <a:pt x="16872" y="0"/>
                  </a:cubicBezTo>
                  <a:cubicBezTo>
                    <a:pt x="19171" y="0"/>
                    <a:pt x="2038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2865557" y="5709359"/>
              <a:ext cx="304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50" y="16200"/>
                    <a:pt x="5700" y="10800"/>
                    <a:pt x="9300" y="7200"/>
                  </a:cubicBezTo>
                  <a:cubicBezTo>
                    <a:pt x="12900" y="3600"/>
                    <a:pt x="1725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2890957" y="5734759"/>
              <a:ext cx="254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457"/>
                    <a:pt x="10800" y="11314"/>
                    <a:pt x="14400" y="7714"/>
                  </a:cubicBezTo>
                  <a:cubicBezTo>
                    <a:pt x="18000" y="4114"/>
                    <a:pt x="198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6618919" y="3908371"/>
              <a:ext cx="158239" cy="379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08" fill="norm" stroke="1" extrusionOk="0">
                  <a:moveTo>
                    <a:pt x="5047" y="3444"/>
                  </a:moveTo>
                  <a:cubicBezTo>
                    <a:pt x="4479" y="6189"/>
                    <a:pt x="3910" y="8934"/>
                    <a:pt x="3910" y="11738"/>
                  </a:cubicBezTo>
                  <a:cubicBezTo>
                    <a:pt x="3910" y="14542"/>
                    <a:pt x="4479" y="17407"/>
                    <a:pt x="4763" y="19137"/>
                  </a:cubicBezTo>
                  <a:cubicBezTo>
                    <a:pt x="5047" y="20867"/>
                    <a:pt x="5047" y="21464"/>
                    <a:pt x="4905" y="21404"/>
                  </a:cubicBezTo>
                  <a:cubicBezTo>
                    <a:pt x="4763" y="21345"/>
                    <a:pt x="4479" y="20629"/>
                    <a:pt x="3484" y="18600"/>
                  </a:cubicBezTo>
                  <a:cubicBezTo>
                    <a:pt x="2489" y="16571"/>
                    <a:pt x="784" y="13230"/>
                    <a:pt x="215" y="10187"/>
                  </a:cubicBezTo>
                  <a:cubicBezTo>
                    <a:pt x="-353" y="7144"/>
                    <a:pt x="215" y="4399"/>
                    <a:pt x="1779" y="2668"/>
                  </a:cubicBezTo>
                  <a:cubicBezTo>
                    <a:pt x="3342" y="938"/>
                    <a:pt x="5900" y="222"/>
                    <a:pt x="8742" y="43"/>
                  </a:cubicBezTo>
                  <a:cubicBezTo>
                    <a:pt x="11584" y="-136"/>
                    <a:pt x="14710" y="222"/>
                    <a:pt x="16842" y="1535"/>
                  </a:cubicBezTo>
                  <a:cubicBezTo>
                    <a:pt x="18973" y="2847"/>
                    <a:pt x="20110" y="5115"/>
                    <a:pt x="19826" y="6905"/>
                  </a:cubicBezTo>
                  <a:cubicBezTo>
                    <a:pt x="19542" y="8695"/>
                    <a:pt x="17836" y="10008"/>
                    <a:pt x="16131" y="10783"/>
                  </a:cubicBezTo>
                  <a:cubicBezTo>
                    <a:pt x="14426" y="11559"/>
                    <a:pt x="12721" y="11798"/>
                    <a:pt x="11158" y="11917"/>
                  </a:cubicBezTo>
                  <a:cubicBezTo>
                    <a:pt x="9594" y="12036"/>
                    <a:pt x="8173" y="12036"/>
                    <a:pt x="6894" y="11857"/>
                  </a:cubicBezTo>
                  <a:cubicBezTo>
                    <a:pt x="5615" y="11678"/>
                    <a:pt x="4479" y="11320"/>
                    <a:pt x="4905" y="11380"/>
                  </a:cubicBezTo>
                  <a:cubicBezTo>
                    <a:pt x="5331" y="11440"/>
                    <a:pt x="7321" y="11917"/>
                    <a:pt x="10163" y="13289"/>
                  </a:cubicBezTo>
                  <a:cubicBezTo>
                    <a:pt x="13005" y="14662"/>
                    <a:pt x="16700" y="16929"/>
                    <a:pt x="18689" y="18182"/>
                  </a:cubicBezTo>
                  <a:cubicBezTo>
                    <a:pt x="20679" y="19435"/>
                    <a:pt x="20963" y="19674"/>
                    <a:pt x="21247" y="19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6835630" y="3950409"/>
              <a:ext cx="189178" cy="280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90" fill="norm" stroke="1" extrusionOk="0">
                  <a:moveTo>
                    <a:pt x="2730" y="5803"/>
                  </a:moveTo>
                  <a:cubicBezTo>
                    <a:pt x="2970" y="9833"/>
                    <a:pt x="3210" y="13863"/>
                    <a:pt x="3450" y="16684"/>
                  </a:cubicBezTo>
                  <a:cubicBezTo>
                    <a:pt x="3690" y="19504"/>
                    <a:pt x="3930" y="21116"/>
                    <a:pt x="3930" y="21358"/>
                  </a:cubicBezTo>
                  <a:cubicBezTo>
                    <a:pt x="3930" y="21600"/>
                    <a:pt x="3690" y="20472"/>
                    <a:pt x="2970" y="17651"/>
                  </a:cubicBezTo>
                  <a:cubicBezTo>
                    <a:pt x="2250" y="14830"/>
                    <a:pt x="1050" y="10316"/>
                    <a:pt x="450" y="7657"/>
                  </a:cubicBezTo>
                  <a:cubicBezTo>
                    <a:pt x="-150" y="4997"/>
                    <a:pt x="-150" y="4191"/>
                    <a:pt x="450" y="3788"/>
                  </a:cubicBezTo>
                  <a:cubicBezTo>
                    <a:pt x="1050" y="3385"/>
                    <a:pt x="2250" y="3385"/>
                    <a:pt x="3810" y="4272"/>
                  </a:cubicBezTo>
                  <a:cubicBezTo>
                    <a:pt x="5370" y="5158"/>
                    <a:pt x="7290" y="6931"/>
                    <a:pt x="9090" y="9430"/>
                  </a:cubicBezTo>
                  <a:cubicBezTo>
                    <a:pt x="10890" y="11928"/>
                    <a:pt x="12570" y="15152"/>
                    <a:pt x="13770" y="17087"/>
                  </a:cubicBezTo>
                  <a:cubicBezTo>
                    <a:pt x="14970" y="19021"/>
                    <a:pt x="15690" y="19666"/>
                    <a:pt x="16650" y="20149"/>
                  </a:cubicBezTo>
                  <a:cubicBezTo>
                    <a:pt x="17610" y="20633"/>
                    <a:pt x="18810" y="20955"/>
                    <a:pt x="19650" y="20713"/>
                  </a:cubicBezTo>
                  <a:cubicBezTo>
                    <a:pt x="20490" y="20472"/>
                    <a:pt x="20970" y="19666"/>
                    <a:pt x="21210" y="16119"/>
                  </a:cubicBezTo>
                  <a:cubicBezTo>
                    <a:pt x="21450" y="12573"/>
                    <a:pt x="21450" y="6287"/>
                    <a:pt x="214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7141224" y="3956759"/>
              <a:ext cx="4234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353"/>
                    <a:pt x="0" y="8707"/>
                    <a:pt x="0" y="12307"/>
                  </a:cubicBezTo>
                  <a:cubicBezTo>
                    <a:pt x="0" y="15907"/>
                    <a:pt x="10800" y="187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7095665" y="3931608"/>
              <a:ext cx="135154" cy="287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5" h="21098" fill="norm" stroke="1" extrusionOk="0">
                  <a:moveTo>
                    <a:pt x="2747" y="10238"/>
                  </a:moveTo>
                  <a:cubicBezTo>
                    <a:pt x="1780" y="8218"/>
                    <a:pt x="813" y="6198"/>
                    <a:pt x="330" y="4488"/>
                  </a:cubicBezTo>
                  <a:cubicBezTo>
                    <a:pt x="-154" y="2779"/>
                    <a:pt x="-154" y="1380"/>
                    <a:pt x="652" y="603"/>
                  </a:cubicBezTo>
                  <a:cubicBezTo>
                    <a:pt x="1458" y="-174"/>
                    <a:pt x="3070" y="-329"/>
                    <a:pt x="6777" y="914"/>
                  </a:cubicBezTo>
                  <a:cubicBezTo>
                    <a:pt x="10485" y="2157"/>
                    <a:pt x="16288" y="4799"/>
                    <a:pt x="18867" y="7985"/>
                  </a:cubicBezTo>
                  <a:cubicBezTo>
                    <a:pt x="21446" y="11170"/>
                    <a:pt x="20801" y="14900"/>
                    <a:pt x="19028" y="17231"/>
                  </a:cubicBezTo>
                  <a:cubicBezTo>
                    <a:pt x="17255" y="19562"/>
                    <a:pt x="14353" y="20494"/>
                    <a:pt x="11936" y="20883"/>
                  </a:cubicBezTo>
                  <a:cubicBezTo>
                    <a:pt x="9518" y="21271"/>
                    <a:pt x="7583" y="21116"/>
                    <a:pt x="6294" y="20572"/>
                  </a:cubicBezTo>
                  <a:cubicBezTo>
                    <a:pt x="5004" y="20028"/>
                    <a:pt x="4359" y="19095"/>
                    <a:pt x="3715" y="18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7313947" y="3902688"/>
              <a:ext cx="104561" cy="409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439" fill="norm" stroke="1" extrusionOk="0">
                  <a:moveTo>
                    <a:pt x="19651" y="1833"/>
                  </a:moveTo>
                  <a:cubicBezTo>
                    <a:pt x="18804" y="1057"/>
                    <a:pt x="17957" y="282"/>
                    <a:pt x="16687" y="61"/>
                  </a:cubicBezTo>
                  <a:cubicBezTo>
                    <a:pt x="15416" y="-161"/>
                    <a:pt x="13722" y="171"/>
                    <a:pt x="10757" y="1999"/>
                  </a:cubicBezTo>
                  <a:cubicBezTo>
                    <a:pt x="7793" y="3827"/>
                    <a:pt x="3557" y="7150"/>
                    <a:pt x="1440" y="9864"/>
                  </a:cubicBezTo>
                  <a:cubicBezTo>
                    <a:pt x="-678" y="12577"/>
                    <a:pt x="-678" y="14682"/>
                    <a:pt x="2922" y="16510"/>
                  </a:cubicBezTo>
                  <a:cubicBezTo>
                    <a:pt x="6522" y="18337"/>
                    <a:pt x="13722" y="19888"/>
                    <a:pt x="20922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7483066" y="4039346"/>
              <a:ext cx="316442" cy="196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084" fill="norm" stroke="1" extrusionOk="0">
                  <a:moveTo>
                    <a:pt x="1656" y="3407"/>
                  </a:moveTo>
                  <a:cubicBezTo>
                    <a:pt x="1080" y="4316"/>
                    <a:pt x="504" y="5226"/>
                    <a:pt x="216" y="7613"/>
                  </a:cubicBezTo>
                  <a:cubicBezTo>
                    <a:pt x="-72" y="10001"/>
                    <a:pt x="-72" y="13866"/>
                    <a:pt x="216" y="16481"/>
                  </a:cubicBezTo>
                  <a:cubicBezTo>
                    <a:pt x="504" y="19095"/>
                    <a:pt x="1080" y="20460"/>
                    <a:pt x="2088" y="20914"/>
                  </a:cubicBezTo>
                  <a:cubicBezTo>
                    <a:pt x="3096" y="21369"/>
                    <a:pt x="4536" y="20914"/>
                    <a:pt x="5472" y="19550"/>
                  </a:cubicBezTo>
                  <a:cubicBezTo>
                    <a:pt x="6408" y="18186"/>
                    <a:pt x="6840" y="15912"/>
                    <a:pt x="7056" y="13980"/>
                  </a:cubicBezTo>
                  <a:cubicBezTo>
                    <a:pt x="7272" y="12047"/>
                    <a:pt x="7272" y="10455"/>
                    <a:pt x="7128" y="10228"/>
                  </a:cubicBezTo>
                  <a:cubicBezTo>
                    <a:pt x="6984" y="10001"/>
                    <a:pt x="6696" y="11137"/>
                    <a:pt x="6624" y="12388"/>
                  </a:cubicBezTo>
                  <a:cubicBezTo>
                    <a:pt x="6552" y="13638"/>
                    <a:pt x="6696" y="15003"/>
                    <a:pt x="7560" y="16253"/>
                  </a:cubicBezTo>
                  <a:cubicBezTo>
                    <a:pt x="8424" y="17504"/>
                    <a:pt x="10008" y="18641"/>
                    <a:pt x="11808" y="17049"/>
                  </a:cubicBezTo>
                  <a:cubicBezTo>
                    <a:pt x="13608" y="15457"/>
                    <a:pt x="15624" y="11137"/>
                    <a:pt x="16632" y="7954"/>
                  </a:cubicBezTo>
                  <a:cubicBezTo>
                    <a:pt x="17640" y="4771"/>
                    <a:pt x="17640" y="2725"/>
                    <a:pt x="17280" y="1474"/>
                  </a:cubicBezTo>
                  <a:cubicBezTo>
                    <a:pt x="16920" y="224"/>
                    <a:pt x="16200" y="-231"/>
                    <a:pt x="15768" y="110"/>
                  </a:cubicBezTo>
                  <a:cubicBezTo>
                    <a:pt x="15336" y="451"/>
                    <a:pt x="15192" y="1588"/>
                    <a:pt x="15480" y="2270"/>
                  </a:cubicBezTo>
                  <a:cubicBezTo>
                    <a:pt x="15768" y="2952"/>
                    <a:pt x="16488" y="3180"/>
                    <a:pt x="17568" y="3407"/>
                  </a:cubicBezTo>
                  <a:cubicBezTo>
                    <a:pt x="18648" y="3634"/>
                    <a:pt x="20088" y="3862"/>
                    <a:pt x="21528" y="4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7805857" y="3874209"/>
              <a:ext cx="161964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fill="norm" stroke="1" extrusionOk="0">
                  <a:moveTo>
                    <a:pt x="0" y="0"/>
                  </a:moveTo>
                  <a:cubicBezTo>
                    <a:pt x="5049" y="2784"/>
                    <a:pt x="10099" y="5568"/>
                    <a:pt x="14166" y="8352"/>
                  </a:cubicBezTo>
                  <a:cubicBezTo>
                    <a:pt x="18234" y="11136"/>
                    <a:pt x="21319" y="13920"/>
                    <a:pt x="21460" y="15984"/>
                  </a:cubicBezTo>
                  <a:cubicBezTo>
                    <a:pt x="21600" y="18048"/>
                    <a:pt x="18795" y="19392"/>
                    <a:pt x="16130" y="20208"/>
                  </a:cubicBezTo>
                  <a:cubicBezTo>
                    <a:pt x="13465" y="21024"/>
                    <a:pt x="10940" y="21312"/>
                    <a:pt x="84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8223826" y="4109159"/>
              <a:ext cx="159882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2710" y="21600"/>
                  </a:moveTo>
                  <a:cubicBezTo>
                    <a:pt x="1289" y="21600"/>
                    <a:pt x="-132" y="21600"/>
                    <a:pt x="10" y="19800"/>
                  </a:cubicBezTo>
                  <a:cubicBezTo>
                    <a:pt x="152" y="18000"/>
                    <a:pt x="1857" y="14400"/>
                    <a:pt x="5694" y="10800"/>
                  </a:cubicBezTo>
                  <a:cubicBezTo>
                    <a:pt x="9531" y="7200"/>
                    <a:pt x="15500" y="3600"/>
                    <a:pt x="214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8263057" y="4229809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8697772" y="4055947"/>
              <a:ext cx="314586" cy="174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0933" fill="norm" stroke="1" extrusionOk="0">
                  <a:moveTo>
                    <a:pt x="2409" y="4101"/>
                  </a:moveTo>
                  <a:cubicBezTo>
                    <a:pt x="1685" y="5117"/>
                    <a:pt x="960" y="6134"/>
                    <a:pt x="525" y="8167"/>
                  </a:cubicBezTo>
                  <a:cubicBezTo>
                    <a:pt x="90" y="10200"/>
                    <a:pt x="-55" y="13249"/>
                    <a:pt x="17" y="15409"/>
                  </a:cubicBezTo>
                  <a:cubicBezTo>
                    <a:pt x="90" y="17569"/>
                    <a:pt x="380" y="18840"/>
                    <a:pt x="1177" y="19094"/>
                  </a:cubicBezTo>
                  <a:cubicBezTo>
                    <a:pt x="1975" y="19348"/>
                    <a:pt x="3279" y="18586"/>
                    <a:pt x="4077" y="17569"/>
                  </a:cubicBezTo>
                  <a:cubicBezTo>
                    <a:pt x="4874" y="16553"/>
                    <a:pt x="5164" y="15282"/>
                    <a:pt x="5309" y="15282"/>
                  </a:cubicBezTo>
                  <a:cubicBezTo>
                    <a:pt x="5454" y="15282"/>
                    <a:pt x="5454" y="16553"/>
                    <a:pt x="5744" y="17696"/>
                  </a:cubicBezTo>
                  <a:cubicBezTo>
                    <a:pt x="6034" y="18840"/>
                    <a:pt x="6613" y="19856"/>
                    <a:pt x="7773" y="20492"/>
                  </a:cubicBezTo>
                  <a:cubicBezTo>
                    <a:pt x="8933" y="21127"/>
                    <a:pt x="10673" y="21381"/>
                    <a:pt x="12412" y="19094"/>
                  </a:cubicBezTo>
                  <a:cubicBezTo>
                    <a:pt x="14152" y="16807"/>
                    <a:pt x="15891" y="11979"/>
                    <a:pt x="16761" y="8421"/>
                  </a:cubicBezTo>
                  <a:cubicBezTo>
                    <a:pt x="17631" y="4863"/>
                    <a:pt x="17631" y="2576"/>
                    <a:pt x="17268" y="1306"/>
                  </a:cubicBezTo>
                  <a:cubicBezTo>
                    <a:pt x="16906" y="35"/>
                    <a:pt x="16181" y="-219"/>
                    <a:pt x="15529" y="162"/>
                  </a:cubicBezTo>
                  <a:cubicBezTo>
                    <a:pt x="14877" y="543"/>
                    <a:pt x="14297" y="1560"/>
                    <a:pt x="14007" y="2703"/>
                  </a:cubicBezTo>
                  <a:cubicBezTo>
                    <a:pt x="13717" y="3847"/>
                    <a:pt x="13717" y="5117"/>
                    <a:pt x="14079" y="6007"/>
                  </a:cubicBezTo>
                  <a:cubicBezTo>
                    <a:pt x="14442" y="6896"/>
                    <a:pt x="15166" y="7405"/>
                    <a:pt x="16471" y="7786"/>
                  </a:cubicBezTo>
                  <a:cubicBezTo>
                    <a:pt x="17776" y="8167"/>
                    <a:pt x="19660" y="8421"/>
                    <a:pt x="21545" y="8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6610925" y="4835175"/>
              <a:ext cx="166233" cy="337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536" fill="norm" stroke="1" extrusionOk="0">
                  <a:moveTo>
                    <a:pt x="2574" y="4725"/>
                  </a:moveTo>
                  <a:cubicBezTo>
                    <a:pt x="3114" y="8910"/>
                    <a:pt x="3654" y="13095"/>
                    <a:pt x="3924" y="15525"/>
                  </a:cubicBezTo>
                  <a:cubicBezTo>
                    <a:pt x="4194" y="17955"/>
                    <a:pt x="4194" y="18630"/>
                    <a:pt x="4194" y="19508"/>
                  </a:cubicBezTo>
                  <a:cubicBezTo>
                    <a:pt x="4194" y="20385"/>
                    <a:pt x="4194" y="21465"/>
                    <a:pt x="3789" y="21533"/>
                  </a:cubicBezTo>
                  <a:cubicBezTo>
                    <a:pt x="3384" y="21600"/>
                    <a:pt x="2574" y="20655"/>
                    <a:pt x="1629" y="18023"/>
                  </a:cubicBezTo>
                  <a:cubicBezTo>
                    <a:pt x="684" y="15390"/>
                    <a:pt x="-396" y="11070"/>
                    <a:pt x="144" y="7830"/>
                  </a:cubicBezTo>
                  <a:cubicBezTo>
                    <a:pt x="684" y="4590"/>
                    <a:pt x="2844" y="2430"/>
                    <a:pt x="4599" y="1283"/>
                  </a:cubicBezTo>
                  <a:cubicBezTo>
                    <a:pt x="6354" y="135"/>
                    <a:pt x="7704" y="0"/>
                    <a:pt x="9054" y="0"/>
                  </a:cubicBezTo>
                  <a:cubicBezTo>
                    <a:pt x="10404" y="0"/>
                    <a:pt x="11754" y="135"/>
                    <a:pt x="13104" y="878"/>
                  </a:cubicBezTo>
                  <a:cubicBezTo>
                    <a:pt x="14454" y="1620"/>
                    <a:pt x="15804" y="2970"/>
                    <a:pt x="15804" y="4928"/>
                  </a:cubicBezTo>
                  <a:cubicBezTo>
                    <a:pt x="15804" y="6885"/>
                    <a:pt x="14454" y="9450"/>
                    <a:pt x="12699" y="11205"/>
                  </a:cubicBezTo>
                  <a:cubicBezTo>
                    <a:pt x="10944" y="12960"/>
                    <a:pt x="8784" y="13905"/>
                    <a:pt x="7029" y="14378"/>
                  </a:cubicBezTo>
                  <a:cubicBezTo>
                    <a:pt x="5274" y="14850"/>
                    <a:pt x="3924" y="14850"/>
                    <a:pt x="4059" y="15120"/>
                  </a:cubicBezTo>
                  <a:cubicBezTo>
                    <a:pt x="4194" y="15390"/>
                    <a:pt x="5814" y="15930"/>
                    <a:pt x="8919" y="16740"/>
                  </a:cubicBezTo>
                  <a:cubicBezTo>
                    <a:pt x="12024" y="17550"/>
                    <a:pt x="16614" y="18630"/>
                    <a:pt x="21204" y="19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6821607" y="4966409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6809806" y="4877509"/>
              <a:ext cx="179813" cy="288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525" fill="norm" stroke="1" extrusionOk="0">
                  <a:moveTo>
                    <a:pt x="1400" y="3784"/>
                  </a:moveTo>
                  <a:cubicBezTo>
                    <a:pt x="898" y="2838"/>
                    <a:pt x="395" y="1892"/>
                    <a:pt x="144" y="1813"/>
                  </a:cubicBezTo>
                  <a:cubicBezTo>
                    <a:pt x="-107" y="1734"/>
                    <a:pt x="-107" y="2523"/>
                    <a:pt x="772" y="5597"/>
                  </a:cubicBezTo>
                  <a:cubicBezTo>
                    <a:pt x="1651" y="8672"/>
                    <a:pt x="3409" y="14032"/>
                    <a:pt x="4414" y="17264"/>
                  </a:cubicBezTo>
                  <a:cubicBezTo>
                    <a:pt x="5419" y="20496"/>
                    <a:pt x="5670" y="21600"/>
                    <a:pt x="5795" y="21521"/>
                  </a:cubicBezTo>
                  <a:cubicBezTo>
                    <a:pt x="5921" y="21442"/>
                    <a:pt x="5921" y="20181"/>
                    <a:pt x="5293" y="17264"/>
                  </a:cubicBezTo>
                  <a:cubicBezTo>
                    <a:pt x="4665" y="14347"/>
                    <a:pt x="3409" y="9775"/>
                    <a:pt x="2781" y="7016"/>
                  </a:cubicBezTo>
                  <a:cubicBezTo>
                    <a:pt x="2153" y="4257"/>
                    <a:pt x="2153" y="3311"/>
                    <a:pt x="2781" y="3153"/>
                  </a:cubicBezTo>
                  <a:cubicBezTo>
                    <a:pt x="3409" y="2996"/>
                    <a:pt x="4665" y="3626"/>
                    <a:pt x="6674" y="5518"/>
                  </a:cubicBezTo>
                  <a:cubicBezTo>
                    <a:pt x="8684" y="7410"/>
                    <a:pt x="11446" y="10564"/>
                    <a:pt x="13330" y="12455"/>
                  </a:cubicBezTo>
                  <a:cubicBezTo>
                    <a:pt x="15214" y="14347"/>
                    <a:pt x="16219" y="14978"/>
                    <a:pt x="17349" y="15451"/>
                  </a:cubicBezTo>
                  <a:cubicBezTo>
                    <a:pt x="18479" y="15924"/>
                    <a:pt x="19735" y="16239"/>
                    <a:pt x="20488" y="15924"/>
                  </a:cubicBezTo>
                  <a:cubicBezTo>
                    <a:pt x="21242" y="15609"/>
                    <a:pt x="21493" y="14663"/>
                    <a:pt x="21242" y="12377"/>
                  </a:cubicBezTo>
                  <a:cubicBezTo>
                    <a:pt x="20991" y="10091"/>
                    <a:pt x="20237" y="6464"/>
                    <a:pt x="19484" y="4178"/>
                  </a:cubicBezTo>
                  <a:cubicBezTo>
                    <a:pt x="18730" y="1892"/>
                    <a:pt x="17977" y="946"/>
                    <a:pt x="172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7069257" y="4871159"/>
              <a:ext cx="37738" cy="222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22" fill="norm" stroke="1" extrusionOk="0">
                  <a:moveTo>
                    <a:pt x="0" y="0"/>
                  </a:moveTo>
                  <a:cubicBezTo>
                    <a:pt x="3600" y="4891"/>
                    <a:pt x="7200" y="9781"/>
                    <a:pt x="9600" y="12838"/>
                  </a:cubicBezTo>
                  <a:cubicBezTo>
                    <a:pt x="12000" y="15894"/>
                    <a:pt x="13200" y="17117"/>
                    <a:pt x="15000" y="18442"/>
                  </a:cubicBezTo>
                  <a:cubicBezTo>
                    <a:pt x="16800" y="19766"/>
                    <a:pt x="19200" y="21192"/>
                    <a:pt x="20400" y="21396"/>
                  </a:cubicBezTo>
                  <a:cubicBezTo>
                    <a:pt x="21600" y="21600"/>
                    <a:pt x="21600" y="20581"/>
                    <a:pt x="21000" y="19358"/>
                  </a:cubicBezTo>
                  <a:cubicBezTo>
                    <a:pt x="20400" y="18136"/>
                    <a:pt x="19200" y="16709"/>
                    <a:pt x="18000" y="15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7058674" y="4822785"/>
              <a:ext cx="129244" cy="317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327" fill="norm" stroke="1" extrusionOk="0">
                  <a:moveTo>
                    <a:pt x="675" y="5379"/>
                  </a:moveTo>
                  <a:cubicBezTo>
                    <a:pt x="337" y="4242"/>
                    <a:pt x="0" y="3105"/>
                    <a:pt x="0" y="2182"/>
                  </a:cubicBezTo>
                  <a:cubicBezTo>
                    <a:pt x="0" y="1258"/>
                    <a:pt x="337" y="548"/>
                    <a:pt x="1519" y="192"/>
                  </a:cubicBezTo>
                  <a:cubicBezTo>
                    <a:pt x="2700" y="-163"/>
                    <a:pt x="4725" y="-163"/>
                    <a:pt x="8437" y="1400"/>
                  </a:cubicBezTo>
                  <a:cubicBezTo>
                    <a:pt x="12150" y="2963"/>
                    <a:pt x="17550" y="6090"/>
                    <a:pt x="19575" y="9429"/>
                  </a:cubicBezTo>
                  <a:cubicBezTo>
                    <a:pt x="21600" y="12769"/>
                    <a:pt x="20250" y="16321"/>
                    <a:pt x="18900" y="18311"/>
                  </a:cubicBezTo>
                  <a:cubicBezTo>
                    <a:pt x="17550" y="20300"/>
                    <a:pt x="16200" y="20726"/>
                    <a:pt x="14512" y="21011"/>
                  </a:cubicBezTo>
                  <a:cubicBezTo>
                    <a:pt x="12825" y="21295"/>
                    <a:pt x="10800" y="21437"/>
                    <a:pt x="9619" y="21224"/>
                  </a:cubicBezTo>
                  <a:cubicBezTo>
                    <a:pt x="8437" y="21011"/>
                    <a:pt x="8100" y="20442"/>
                    <a:pt x="7762" y="19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7396194" y="4781730"/>
              <a:ext cx="136614" cy="358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05" fill="norm" stroke="1" extrusionOk="0">
                  <a:moveTo>
                    <a:pt x="20451" y="3463"/>
                  </a:moveTo>
                  <a:cubicBezTo>
                    <a:pt x="17460" y="2446"/>
                    <a:pt x="14470" y="1430"/>
                    <a:pt x="12143" y="794"/>
                  </a:cubicBezTo>
                  <a:cubicBezTo>
                    <a:pt x="9817" y="159"/>
                    <a:pt x="8156" y="-95"/>
                    <a:pt x="6826" y="32"/>
                  </a:cubicBezTo>
                  <a:cubicBezTo>
                    <a:pt x="5497" y="159"/>
                    <a:pt x="4500" y="667"/>
                    <a:pt x="3171" y="2891"/>
                  </a:cubicBezTo>
                  <a:cubicBezTo>
                    <a:pt x="1842" y="5114"/>
                    <a:pt x="180" y="9053"/>
                    <a:pt x="14" y="12230"/>
                  </a:cubicBezTo>
                  <a:cubicBezTo>
                    <a:pt x="-152" y="15406"/>
                    <a:pt x="1177" y="17820"/>
                    <a:pt x="3670" y="19345"/>
                  </a:cubicBezTo>
                  <a:cubicBezTo>
                    <a:pt x="6162" y="20870"/>
                    <a:pt x="9817" y="21505"/>
                    <a:pt x="12974" y="21505"/>
                  </a:cubicBezTo>
                  <a:cubicBezTo>
                    <a:pt x="16131" y="21505"/>
                    <a:pt x="18790" y="20870"/>
                    <a:pt x="21448" y="20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7559861" y="4979109"/>
              <a:ext cx="61847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600" fill="norm" stroke="1" extrusionOk="0">
                  <a:moveTo>
                    <a:pt x="1546" y="0"/>
                  </a:moveTo>
                  <a:cubicBezTo>
                    <a:pt x="153" y="3456"/>
                    <a:pt x="-1241" y="6912"/>
                    <a:pt x="1894" y="10512"/>
                  </a:cubicBezTo>
                  <a:cubicBezTo>
                    <a:pt x="5030" y="14112"/>
                    <a:pt x="12694" y="17856"/>
                    <a:pt x="203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7640757" y="4822767"/>
              <a:ext cx="166638" cy="359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456" fill="norm" stroke="1" extrusionOk="0">
                  <a:moveTo>
                    <a:pt x="0" y="1751"/>
                  </a:moveTo>
                  <a:cubicBezTo>
                    <a:pt x="800" y="993"/>
                    <a:pt x="1600" y="235"/>
                    <a:pt x="2800" y="45"/>
                  </a:cubicBezTo>
                  <a:cubicBezTo>
                    <a:pt x="4000" y="-144"/>
                    <a:pt x="5600" y="235"/>
                    <a:pt x="8533" y="1561"/>
                  </a:cubicBezTo>
                  <a:cubicBezTo>
                    <a:pt x="11467" y="2888"/>
                    <a:pt x="15733" y="5161"/>
                    <a:pt x="18267" y="7688"/>
                  </a:cubicBezTo>
                  <a:cubicBezTo>
                    <a:pt x="20800" y="10214"/>
                    <a:pt x="21600" y="12993"/>
                    <a:pt x="20533" y="15330"/>
                  </a:cubicBezTo>
                  <a:cubicBezTo>
                    <a:pt x="19467" y="17667"/>
                    <a:pt x="16533" y="19561"/>
                    <a:pt x="13600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8110657" y="4985459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8117007" y="5061659"/>
              <a:ext cx="1270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5040" y="18900"/>
                    <a:pt x="10080" y="21600"/>
                    <a:pt x="13680" y="18900"/>
                  </a:cubicBezTo>
                  <a:cubicBezTo>
                    <a:pt x="17280" y="16200"/>
                    <a:pt x="19440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8463264" y="4877509"/>
              <a:ext cx="15694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582"/>
                    <a:pt x="-1582" y="9164"/>
                    <a:pt x="1118" y="12764"/>
                  </a:cubicBezTo>
                  <a:cubicBezTo>
                    <a:pt x="3818" y="16364"/>
                    <a:pt x="11918" y="18982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56" name="Drawing"/>
          <p:cNvGrpSpPr/>
          <p:nvPr/>
        </p:nvGrpSpPr>
        <p:grpSpPr>
          <a:xfrm>
            <a:off x="1610829" y="1847850"/>
            <a:ext cx="3342172" cy="463550"/>
            <a:chOff x="0" y="0"/>
            <a:chExt cx="3342170" cy="463550"/>
          </a:xfrm>
        </p:grpSpPr>
        <p:sp>
          <p:nvSpPr>
            <p:cNvPr id="2740" name="Line"/>
            <p:cNvSpPr/>
            <p:nvPr/>
          </p:nvSpPr>
          <p:spPr>
            <a:xfrm>
              <a:off x="0" y="40010"/>
              <a:ext cx="103671" cy="308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131" fill="norm" stroke="1" extrusionOk="0">
                  <a:moveTo>
                    <a:pt x="19473" y="5523"/>
                  </a:moveTo>
                  <a:cubicBezTo>
                    <a:pt x="19897" y="4798"/>
                    <a:pt x="20320" y="4073"/>
                    <a:pt x="20532" y="3058"/>
                  </a:cubicBezTo>
                  <a:cubicBezTo>
                    <a:pt x="20744" y="2043"/>
                    <a:pt x="20744" y="739"/>
                    <a:pt x="19685" y="231"/>
                  </a:cubicBezTo>
                  <a:cubicBezTo>
                    <a:pt x="18626" y="-276"/>
                    <a:pt x="16509" y="14"/>
                    <a:pt x="13332" y="1464"/>
                  </a:cubicBezTo>
                  <a:cubicBezTo>
                    <a:pt x="10156" y="2913"/>
                    <a:pt x="5920" y="5523"/>
                    <a:pt x="3168" y="8567"/>
                  </a:cubicBezTo>
                  <a:cubicBezTo>
                    <a:pt x="415" y="11611"/>
                    <a:pt x="-856" y="15090"/>
                    <a:pt x="626" y="17337"/>
                  </a:cubicBezTo>
                  <a:cubicBezTo>
                    <a:pt x="2109" y="19584"/>
                    <a:pt x="6344" y="20599"/>
                    <a:pt x="10156" y="20962"/>
                  </a:cubicBezTo>
                  <a:cubicBezTo>
                    <a:pt x="13968" y="21324"/>
                    <a:pt x="17356" y="21034"/>
                    <a:pt x="20744" y="20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217236" y="119049"/>
              <a:ext cx="139489" cy="178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0470" fill="norm" stroke="1" extrusionOk="0">
                  <a:moveTo>
                    <a:pt x="10593" y="183"/>
                  </a:moveTo>
                  <a:cubicBezTo>
                    <a:pt x="8369" y="-59"/>
                    <a:pt x="6146" y="-302"/>
                    <a:pt x="3922" y="1154"/>
                  </a:cubicBezTo>
                  <a:cubicBezTo>
                    <a:pt x="1699" y="2610"/>
                    <a:pt x="-525" y="5765"/>
                    <a:pt x="110" y="9527"/>
                  </a:cubicBezTo>
                  <a:cubicBezTo>
                    <a:pt x="746" y="13289"/>
                    <a:pt x="4240" y="17658"/>
                    <a:pt x="7893" y="19478"/>
                  </a:cubicBezTo>
                  <a:cubicBezTo>
                    <a:pt x="11546" y="21298"/>
                    <a:pt x="15357" y="20570"/>
                    <a:pt x="17740" y="17658"/>
                  </a:cubicBezTo>
                  <a:cubicBezTo>
                    <a:pt x="20122" y="14745"/>
                    <a:pt x="21075" y="9649"/>
                    <a:pt x="20916" y="6494"/>
                  </a:cubicBezTo>
                  <a:cubicBezTo>
                    <a:pt x="20757" y="3338"/>
                    <a:pt x="19487" y="2125"/>
                    <a:pt x="17899" y="1640"/>
                  </a:cubicBezTo>
                  <a:cubicBezTo>
                    <a:pt x="16310" y="1154"/>
                    <a:pt x="14404" y="1397"/>
                    <a:pt x="13769" y="2246"/>
                  </a:cubicBezTo>
                  <a:cubicBezTo>
                    <a:pt x="13134" y="3096"/>
                    <a:pt x="13769" y="4552"/>
                    <a:pt x="14404" y="6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465620" y="127000"/>
              <a:ext cx="317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815"/>
                    <a:pt x="5760" y="11631"/>
                    <a:pt x="9360" y="15231"/>
                  </a:cubicBezTo>
                  <a:cubicBezTo>
                    <a:pt x="12960" y="18831"/>
                    <a:pt x="17280" y="20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491020" y="57150"/>
              <a:ext cx="63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541820" y="69850"/>
              <a:ext cx="1841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86" y="4937"/>
                    <a:pt x="3972" y="9874"/>
                    <a:pt x="5090" y="11006"/>
                  </a:cubicBezTo>
                  <a:cubicBezTo>
                    <a:pt x="6207" y="12137"/>
                    <a:pt x="6455" y="9463"/>
                    <a:pt x="7572" y="7200"/>
                  </a:cubicBezTo>
                  <a:cubicBezTo>
                    <a:pt x="8690" y="4937"/>
                    <a:pt x="10676" y="3086"/>
                    <a:pt x="12290" y="2160"/>
                  </a:cubicBezTo>
                  <a:cubicBezTo>
                    <a:pt x="13903" y="1234"/>
                    <a:pt x="15145" y="1234"/>
                    <a:pt x="16510" y="2160"/>
                  </a:cubicBezTo>
                  <a:cubicBezTo>
                    <a:pt x="17876" y="3086"/>
                    <a:pt x="19366" y="4937"/>
                    <a:pt x="20234" y="8331"/>
                  </a:cubicBezTo>
                  <a:cubicBezTo>
                    <a:pt x="21103" y="11726"/>
                    <a:pt x="21352" y="166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852970" y="6350"/>
              <a:ext cx="190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878370" y="24130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611670" y="114300"/>
              <a:ext cx="127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1655970" y="57820"/>
              <a:ext cx="295551" cy="25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0961" fill="norm" stroke="1" extrusionOk="0">
                  <a:moveTo>
                    <a:pt x="1177" y="5256"/>
                  </a:moveTo>
                  <a:cubicBezTo>
                    <a:pt x="1332" y="4370"/>
                    <a:pt x="1486" y="3485"/>
                    <a:pt x="1486" y="2334"/>
                  </a:cubicBezTo>
                  <a:cubicBezTo>
                    <a:pt x="1486" y="1183"/>
                    <a:pt x="1332" y="-233"/>
                    <a:pt x="1100" y="33"/>
                  </a:cubicBezTo>
                  <a:cubicBezTo>
                    <a:pt x="869" y="298"/>
                    <a:pt x="560" y="2246"/>
                    <a:pt x="329" y="5433"/>
                  </a:cubicBezTo>
                  <a:cubicBezTo>
                    <a:pt x="97" y="8619"/>
                    <a:pt x="-57" y="13046"/>
                    <a:pt x="20" y="15790"/>
                  </a:cubicBezTo>
                  <a:cubicBezTo>
                    <a:pt x="97" y="18534"/>
                    <a:pt x="406" y="19597"/>
                    <a:pt x="946" y="20305"/>
                  </a:cubicBezTo>
                  <a:cubicBezTo>
                    <a:pt x="1486" y="21013"/>
                    <a:pt x="2257" y="21367"/>
                    <a:pt x="3106" y="20216"/>
                  </a:cubicBezTo>
                  <a:cubicBezTo>
                    <a:pt x="3954" y="19065"/>
                    <a:pt x="4880" y="16410"/>
                    <a:pt x="5343" y="14639"/>
                  </a:cubicBezTo>
                  <a:cubicBezTo>
                    <a:pt x="5806" y="12869"/>
                    <a:pt x="5806" y="11983"/>
                    <a:pt x="5806" y="11983"/>
                  </a:cubicBezTo>
                  <a:cubicBezTo>
                    <a:pt x="5806" y="11983"/>
                    <a:pt x="5806" y="12869"/>
                    <a:pt x="5806" y="13754"/>
                  </a:cubicBezTo>
                  <a:cubicBezTo>
                    <a:pt x="5806" y="14639"/>
                    <a:pt x="5806" y="15524"/>
                    <a:pt x="6809" y="16410"/>
                  </a:cubicBezTo>
                  <a:cubicBezTo>
                    <a:pt x="7812" y="17295"/>
                    <a:pt x="9817" y="18180"/>
                    <a:pt x="11669" y="17118"/>
                  </a:cubicBezTo>
                  <a:cubicBezTo>
                    <a:pt x="13520" y="16056"/>
                    <a:pt x="15217" y="13046"/>
                    <a:pt x="16066" y="10478"/>
                  </a:cubicBezTo>
                  <a:cubicBezTo>
                    <a:pt x="16914" y="7911"/>
                    <a:pt x="16914" y="5787"/>
                    <a:pt x="16529" y="4016"/>
                  </a:cubicBezTo>
                  <a:cubicBezTo>
                    <a:pt x="16143" y="2246"/>
                    <a:pt x="15372" y="829"/>
                    <a:pt x="14369" y="475"/>
                  </a:cubicBezTo>
                  <a:cubicBezTo>
                    <a:pt x="13366" y="121"/>
                    <a:pt x="12132" y="829"/>
                    <a:pt x="11360" y="2069"/>
                  </a:cubicBezTo>
                  <a:cubicBezTo>
                    <a:pt x="10589" y="3308"/>
                    <a:pt x="10280" y="5078"/>
                    <a:pt x="10743" y="6583"/>
                  </a:cubicBezTo>
                  <a:cubicBezTo>
                    <a:pt x="11206" y="8088"/>
                    <a:pt x="12440" y="9328"/>
                    <a:pt x="14369" y="9770"/>
                  </a:cubicBezTo>
                  <a:cubicBezTo>
                    <a:pt x="16297" y="10213"/>
                    <a:pt x="18920" y="9859"/>
                    <a:pt x="21543" y="9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2078520" y="155756"/>
              <a:ext cx="1524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400" y="11918"/>
                    <a:pt x="10800" y="3818"/>
                    <a:pt x="14400" y="1118"/>
                  </a:cubicBezTo>
                  <a:cubicBezTo>
                    <a:pt x="18000" y="-1582"/>
                    <a:pt x="198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2133553" y="279400"/>
              <a:ext cx="148168" cy="21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73" fill="norm" stroke="1" extrusionOk="0">
                  <a:moveTo>
                    <a:pt x="3086" y="0"/>
                  </a:moveTo>
                  <a:cubicBezTo>
                    <a:pt x="1543" y="5891"/>
                    <a:pt x="0" y="11782"/>
                    <a:pt x="0" y="15709"/>
                  </a:cubicBezTo>
                  <a:cubicBezTo>
                    <a:pt x="0" y="19636"/>
                    <a:pt x="1543" y="21600"/>
                    <a:pt x="5400" y="18655"/>
                  </a:cubicBezTo>
                  <a:cubicBezTo>
                    <a:pt x="9257" y="15709"/>
                    <a:pt x="15429" y="78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2478570" y="19050"/>
              <a:ext cx="1905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362"/>
                    <a:pt x="9600" y="10723"/>
                    <a:pt x="13200" y="14323"/>
                  </a:cubicBezTo>
                  <a:cubicBezTo>
                    <a:pt x="16800" y="17923"/>
                    <a:pt x="19200" y="197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2446820" y="17919"/>
              <a:ext cx="224368" cy="236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1223" y="21510"/>
                  </a:moveTo>
                  <a:cubicBezTo>
                    <a:pt x="611" y="20739"/>
                    <a:pt x="0" y="19967"/>
                    <a:pt x="0" y="19196"/>
                  </a:cubicBezTo>
                  <a:cubicBezTo>
                    <a:pt x="0" y="18424"/>
                    <a:pt x="611" y="17653"/>
                    <a:pt x="3158" y="16206"/>
                  </a:cubicBezTo>
                  <a:cubicBezTo>
                    <a:pt x="5706" y="14760"/>
                    <a:pt x="10189" y="12639"/>
                    <a:pt x="13449" y="10131"/>
                  </a:cubicBezTo>
                  <a:cubicBezTo>
                    <a:pt x="16709" y="7624"/>
                    <a:pt x="18747" y="4731"/>
                    <a:pt x="19970" y="2803"/>
                  </a:cubicBezTo>
                  <a:cubicBezTo>
                    <a:pt x="21192" y="874"/>
                    <a:pt x="21600" y="-90"/>
                    <a:pt x="21600" y="6"/>
                  </a:cubicBezTo>
                  <a:cubicBezTo>
                    <a:pt x="21600" y="103"/>
                    <a:pt x="21192" y="1260"/>
                    <a:pt x="20989" y="4924"/>
                  </a:cubicBezTo>
                  <a:cubicBezTo>
                    <a:pt x="20785" y="8589"/>
                    <a:pt x="20785" y="14760"/>
                    <a:pt x="20785" y="20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2789720" y="342900"/>
              <a:ext cx="825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3169497" y="31750"/>
              <a:ext cx="13924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351"/>
                    <a:pt x="1783" y="4702"/>
                    <a:pt x="240" y="8302"/>
                  </a:cubicBezTo>
                  <a:cubicBezTo>
                    <a:pt x="-1303" y="11902"/>
                    <a:pt x="4868" y="16751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3018320" y="0"/>
              <a:ext cx="3238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65" y="16400"/>
                    <a:pt x="5929" y="11200"/>
                    <a:pt x="9529" y="7600"/>
                  </a:cubicBezTo>
                  <a:cubicBezTo>
                    <a:pt x="13129" y="4000"/>
                    <a:pt x="17365" y="2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014" name="Drawing"/>
          <p:cNvGrpSpPr/>
          <p:nvPr/>
        </p:nvGrpSpPr>
        <p:grpSpPr>
          <a:xfrm>
            <a:off x="692150" y="1665216"/>
            <a:ext cx="12033250" cy="7923284"/>
            <a:chOff x="0" y="0"/>
            <a:chExt cx="12033249" cy="7923284"/>
          </a:xfrm>
        </p:grpSpPr>
        <p:sp>
          <p:nvSpPr>
            <p:cNvPr id="2757" name="Line"/>
            <p:cNvSpPr/>
            <p:nvPr/>
          </p:nvSpPr>
          <p:spPr>
            <a:xfrm>
              <a:off x="6525683" y="238261"/>
              <a:ext cx="186267" cy="394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982" y="5253"/>
                  </a:moveTo>
                  <a:cubicBezTo>
                    <a:pt x="1473" y="7666"/>
                    <a:pt x="1964" y="10079"/>
                    <a:pt x="2209" y="12491"/>
                  </a:cubicBezTo>
                  <a:cubicBezTo>
                    <a:pt x="2455" y="14904"/>
                    <a:pt x="2455" y="17317"/>
                    <a:pt x="2455" y="18925"/>
                  </a:cubicBezTo>
                  <a:cubicBezTo>
                    <a:pt x="2455" y="20534"/>
                    <a:pt x="2455" y="21338"/>
                    <a:pt x="2209" y="21396"/>
                  </a:cubicBezTo>
                  <a:cubicBezTo>
                    <a:pt x="1964" y="21453"/>
                    <a:pt x="1473" y="20764"/>
                    <a:pt x="982" y="18810"/>
                  </a:cubicBezTo>
                  <a:cubicBezTo>
                    <a:pt x="491" y="16857"/>
                    <a:pt x="0" y="13640"/>
                    <a:pt x="0" y="10596"/>
                  </a:cubicBezTo>
                  <a:cubicBezTo>
                    <a:pt x="0" y="7551"/>
                    <a:pt x="491" y="4679"/>
                    <a:pt x="1350" y="2955"/>
                  </a:cubicBezTo>
                  <a:cubicBezTo>
                    <a:pt x="2209" y="1232"/>
                    <a:pt x="3436" y="657"/>
                    <a:pt x="4786" y="313"/>
                  </a:cubicBezTo>
                  <a:cubicBezTo>
                    <a:pt x="6136" y="-32"/>
                    <a:pt x="7609" y="-147"/>
                    <a:pt x="9450" y="255"/>
                  </a:cubicBezTo>
                  <a:cubicBezTo>
                    <a:pt x="11291" y="657"/>
                    <a:pt x="13500" y="1576"/>
                    <a:pt x="15095" y="3242"/>
                  </a:cubicBezTo>
                  <a:cubicBezTo>
                    <a:pt x="16691" y="4908"/>
                    <a:pt x="17673" y="7321"/>
                    <a:pt x="17305" y="9159"/>
                  </a:cubicBezTo>
                  <a:cubicBezTo>
                    <a:pt x="16936" y="10998"/>
                    <a:pt x="15218" y="12262"/>
                    <a:pt x="13009" y="13008"/>
                  </a:cubicBezTo>
                  <a:cubicBezTo>
                    <a:pt x="10800" y="13755"/>
                    <a:pt x="8100" y="13985"/>
                    <a:pt x="6136" y="13985"/>
                  </a:cubicBezTo>
                  <a:cubicBezTo>
                    <a:pt x="4173" y="13985"/>
                    <a:pt x="2945" y="13755"/>
                    <a:pt x="3068" y="13755"/>
                  </a:cubicBezTo>
                  <a:cubicBezTo>
                    <a:pt x="3191" y="13755"/>
                    <a:pt x="4664" y="13985"/>
                    <a:pt x="7977" y="15249"/>
                  </a:cubicBezTo>
                  <a:cubicBezTo>
                    <a:pt x="11291" y="16513"/>
                    <a:pt x="16445" y="18810"/>
                    <a:pt x="21600" y="21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6794925" y="303284"/>
              <a:ext cx="196425" cy="32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34" fill="norm" stroke="1" extrusionOk="0">
                  <a:moveTo>
                    <a:pt x="1347" y="6776"/>
                  </a:moveTo>
                  <a:cubicBezTo>
                    <a:pt x="2043" y="10447"/>
                    <a:pt x="2740" y="14118"/>
                    <a:pt x="3088" y="16306"/>
                  </a:cubicBezTo>
                  <a:cubicBezTo>
                    <a:pt x="3437" y="18494"/>
                    <a:pt x="3437" y="19200"/>
                    <a:pt x="3205" y="19976"/>
                  </a:cubicBezTo>
                  <a:cubicBezTo>
                    <a:pt x="2972" y="20753"/>
                    <a:pt x="2508" y="21600"/>
                    <a:pt x="2043" y="21529"/>
                  </a:cubicBezTo>
                  <a:cubicBezTo>
                    <a:pt x="1579" y="21459"/>
                    <a:pt x="1114" y="20471"/>
                    <a:pt x="766" y="17929"/>
                  </a:cubicBezTo>
                  <a:cubicBezTo>
                    <a:pt x="418" y="15388"/>
                    <a:pt x="185" y="11294"/>
                    <a:pt x="69" y="8824"/>
                  </a:cubicBezTo>
                  <a:cubicBezTo>
                    <a:pt x="-47" y="6353"/>
                    <a:pt x="-47" y="5506"/>
                    <a:pt x="301" y="4729"/>
                  </a:cubicBezTo>
                  <a:cubicBezTo>
                    <a:pt x="650" y="3953"/>
                    <a:pt x="1347" y="3247"/>
                    <a:pt x="3669" y="4447"/>
                  </a:cubicBezTo>
                  <a:cubicBezTo>
                    <a:pt x="5992" y="5647"/>
                    <a:pt x="9940" y="8753"/>
                    <a:pt x="12263" y="11153"/>
                  </a:cubicBezTo>
                  <a:cubicBezTo>
                    <a:pt x="14585" y="13553"/>
                    <a:pt x="15282" y="15247"/>
                    <a:pt x="15979" y="16376"/>
                  </a:cubicBezTo>
                  <a:cubicBezTo>
                    <a:pt x="16676" y="17506"/>
                    <a:pt x="17372" y="18071"/>
                    <a:pt x="17953" y="17718"/>
                  </a:cubicBezTo>
                  <a:cubicBezTo>
                    <a:pt x="18534" y="17365"/>
                    <a:pt x="18998" y="16094"/>
                    <a:pt x="19463" y="13341"/>
                  </a:cubicBezTo>
                  <a:cubicBezTo>
                    <a:pt x="19927" y="10588"/>
                    <a:pt x="20392" y="6353"/>
                    <a:pt x="20740" y="3882"/>
                  </a:cubicBezTo>
                  <a:cubicBezTo>
                    <a:pt x="21088" y="1412"/>
                    <a:pt x="21321" y="706"/>
                    <a:pt x="215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7099249" y="258834"/>
              <a:ext cx="149253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2" h="21600" fill="norm" stroke="1" extrusionOk="0">
                  <a:moveTo>
                    <a:pt x="2634" y="4027"/>
                  </a:moveTo>
                  <a:cubicBezTo>
                    <a:pt x="2926" y="7810"/>
                    <a:pt x="3218" y="11593"/>
                    <a:pt x="3364" y="13790"/>
                  </a:cubicBezTo>
                  <a:cubicBezTo>
                    <a:pt x="3510" y="15986"/>
                    <a:pt x="3510" y="16597"/>
                    <a:pt x="3510" y="17207"/>
                  </a:cubicBezTo>
                  <a:cubicBezTo>
                    <a:pt x="3510" y="17817"/>
                    <a:pt x="3510" y="18427"/>
                    <a:pt x="3364" y="18244"/>
                  </a:cubicBezTo>
                  <a:cubicBezTo>
                    <a:pt x="3218" y="18061"/>
                    <a:pt x="2926" y="17085"/>
                    <a:pt x="2634" y="14522"/>
                  </a:cubicBezTo>
                  <a:cubicBezTo>
                    <a:pt x="2342" y="11959"/>
                    <a:pt x="2050" y="7810"/>
                    <a:pt x="2050" y="5247"/>
                  </a:cubicBezTo>
                  <a:cubicBezTo>
                    <a:pt x="2050" y="2685"/>
                    <a:pt x="2342" y="1708"/>
                    <a:pt x="3072" y="1037"/>
                  </a:cubicBezTo>
                  <a:cubicBezTo>
                    <a:pt x="3801" y="366"/>
                    <a:pt x="4969" y="0"/>
                    <a:pt x="6137" y="0"/>
                  </a:cubicBezTo>
                  <a:cubicBezTo>
                    <a:pt x="7304" y="0"/>
                    <a:pt x="8472" y="366"/>
                    <a:pt x="11099" y="2136"/>
                  </a:cubicBezTo>
                  <a:cubicBezTo>
                    <a:pt x="13726" y="3905"/>
                    <a:pt x="17812" y="7078"/>
                    <a:pt x="19564" y="9946"/>
                  </a:cubicBezTo>
                  <a:cubicBezTo>
                    <a:pt x="21315" y="12814"/>
                    <a:pt x="20731" y="15376"/>
                    <a:pt x="18396" y="17268"/>
                  </a:cubicBezTo>
                  <a:cubicBezTo>
                    <a:pt x="16061" y="19159"/>
                    <a:pt x="11974" y="20380"/>
                    <a:pt x="9201" y="20990"/>
                  </a:cubicBezTo>
                  <a:cubicBezTo>
                    <a:pt x="6429" y="21600"/>
                    <a:pt x="4969" y="21600"/>
                    <a:pt x="3510" y="21600"/>
                  </a:cubicBezTo>
                  <a:cubicBezTo>
                    <a:pt x="2050" y="21600"/>
                    <a:pt x="591" y="21600"/>
                    <a:pt x="153" y="21173"/>
                  </a:cubicBezTo>
                  <a:cubicBezTo>
                    <a:pt x="-285" y="20746"/>
                    <a:pt x="299" y="19892"/>
                    <a:pt x="883" y="19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7323746" y="279625"/>
              <a:ext cx="118454" cy="391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504" fill="norm" stroke="1" extrusionOk="0">
                  <a:moveTo>
                    <a:pt x="21207" y="1298"/>
                  </a:moveTo>
                  <a:cubicBezTo>
                    <a:pt x="19691" y="717"/>
                    <a:pt x="18175" y="136"/>
                    <a:pt x="16470" y="20"/>
                  </a:cubicBezTo>
                  <a:cubicBezTo>
                    <a:pt x="14765" y="-96"/>
                    <a:pt x="12870" y="252"/>
                    <a:pt x="10028" y="1762"/>
                  </a:cubicBezTo>
                  <a:cubicBezTo>
                    <a:pt x="7186" y="3272"/>
                    <a:pt x="3396" y="5943"/>
                    <a:pt x="1502" y="8846"/>
                  </a:cubicBezTo>
                  <a:cubicBezTo>
                    <a:pt x="-393" y="11749"/>
                    <a:pt x="-393" y="14885"/>
                    <a:pt x="933" y="17033"/>
                  </a:cubicBezTo>
                  <a:cubicBezTo>
                    <a:pt x="2260" y="19181"/>
                    <a:pt x="4912" y="20343"/>
                    <a:pt x="7754" y="20923"/>
                  </a:cubicBezTo>
                  <a:cubicBezTo>
                    <a:pt x="10596" y="21504"/>
                    <a:pt x="13628" y="21504"/>
                    <a:pt x="1666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7507433" y="422727"/>
              <a:ext cx="142475" cy="17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0966" fill="norm" stroke="1" extrusionOk="0">
                  <a:moveTo>
                    <a:pt x="11781" y="1689"/>
                  </a:moveTo>
                  <a:cubicBezTo>
                    <a:pt x="10547" y="918"/>
                    <a:pt x="9313" y="146"/>
                    <a:pt x="7924" y="18"/>
                  </a:cubicBezTo>
                  <a:cubicBezTo>
                    <a:pt x="6536" y="-111"/>
                    <a:pt x="4993" y="403"/>
                    <a:pt x="3450" y="2975"/>
                  </a:cubicBezTo>
                  <a:cubicBezTo>
                    <a:pt x="1907" y="5546"/>
                    <a:pt x="364" y="10175"/>
                    <a:pt x="56" y="13775"/>
                  </a:cubicBezTo>
                  <a:cubicBezTo>
                    <a:pt x="-253" y="17375"/>
                    <a:pt x="673" y="19946"/>
                    <a:pt x="3913" y="20718"/>
                  </a:cubicBezTo>
                  <a:cubicBezTo>
                    <a:pt x="7153" y="21489"/>
                    <a:pt x="12707" y="20460"/>
                    <a:pt x="16256" y="17632"/>
                  </a:cubicBezTo>
                  <a:cubicBezTo>
                    <a:pt x="19804" y="14803"/>
                    <a:pt x="21347" y="10175"/>
                    <a:pt x="20576" y="6960"/>
                  </a:cubicBezTo>
                  <a:cubicBezTo>
                    <a:pt x="19804" y="3746"/>
                    <a:pt x="16718" y="1946"/>
                    <a:pt x="14250" y="1175"/>
                  </a:cubicBezTo>
                  <a:cubicBezTo>
                    <a:pt x="11781" y="403"/>
                    <a:pt x="9930" y="660"/>
                    <a:pt x="8850" y="1560"/>
                  </a:cubicBezTo>
                  <a:cubicBezTo>
                    <a:pt x="7770" y="2460"/>
                    <a:pt x="7461" y="4003"/>
                    <a:pt x="7153" y="5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7664449" y="620784"/>
              <a:ext cx="762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600"/>
                    <a:pt x="10800" y="11200"/>
                    <a:pt x="7200" y="14800"/>
                  </a:cubicBezTo>
                  <a:cubicBezTo>
                    <a:pt x="3600" y="18400"/>
                    <a:pt x="180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7910877" y="404884"/>
              <a:ext cx="13923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320"/>
                    <a:pt x="-1303" y="8640"/>
                    <a:pt x="240" y="12240"/>
                  </a:cubicBezTo>
                  <a:cubicBezTo>
                    <a:pt x="1783" y="15840"/>
                    <a:pt x="11040" y="1872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8013700" y="385834"/>
              <a:ext cx="7698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3" h="21600" fill="norm" stroke="1" extrusionOk="0">
                  <a:moveTo>
                    <a:pt x="0" y="0"/>
                  </a:moveTo>
                  <a:cubicBezTo>
                    <a:pt x="7754" y="3654"/>
                    <a:pt x="15508" y="7307"/>
                    <a:pt x="18554" y="10370"/>
                  </a:cubicBezTo>
                  <a:cubicBezTo>
                    <a:pt x="21600" y="13433"/>
                    <a:pt x="19938" y="15904"/>
                    <a:pt x="16338" y="17678"/>
                  </a:cubicBezTo>
                  <a:cubicBezTo>
                    <a:pt x="12738" y="19451"/>
                    <a:pt x="7200" y="20525"/>
                    <a:pt x="16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8432800" y="601734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8432800" y="741434"/>
              <a:ext cx="1143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9006001" y="216097"/>
              <a:ext cx="309450" cy="858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22" fill="norm" stroke="1" extrusionOk="0">
                  <a:moveTo>
                    <a:pt x="21482" y="594"/>
                  </a:moveTo>
                  <a:cubicBezTo>
                    <a:pt x="20013" y="328"/>
                    <a:pt x="18543" y="63"/>
                    <a:pt x="16266" y="10"/>
                  </a:cubicBezTo>
                  <a:cubicBezTo>
                    <a:pt x="13988" y="-43"/>
                    <a:pt x="10902" y="116"/>
                    <a:pt x="8331" y="408"/>
                  </a:cubicBezTo>
                  <a:cubicBezTo>
                    <a:pt x="5760" y="700"/>
                    <a:pt x="3702" y="1125"/>
                    <a:pt x="2380" y="1443"/>
                  </a:cubicBezTo>
                  <a:cubicBezTo>
                    <a:pt x="1058" y="1761"/>
                    <a:pt x="470" y="1974"/>
                    <a:pt x="176" y="2213"/>
                  </a:cubicBezTo>
                  <a:cubicBezTo>
                    <a:pt x="-118" y="2451"/>
                    <a:pt x="-118" y="2717"/>
                    <a:pt x="764" y="3247"/>
                  </a:cubicBezTo>
                  <a:cubicBezTo>
                    <a:pt x="1645" y="3778"/>
                    <a:pt x="3409" y="4574"/>
                    <a:pt x="4731" y="5450"/>
                  </a:cubicBezTo>
                  <a:cubicBezTo>
                    <a:pt x="6053" y="6326"/>
                    <a:pt x="6935" y="7281"/>
                    <a:pt x="7155" y="8050"/>
                  </a:cubicBezTo>
                  <a:cubicBezTo>
                    <a:pt x="7376" y="8820"/>
                    <a:pt x="6935" y="9404"/>
                    <a:pt x="6053" y="9855"/>
                  </a:cubicBezTo>
                  <a:cubicBezTo>
                    <a:pt x="5172" y="10306"/>
                    <a:pt x="3849" y="10624"/>
                    <a:pt x="2821" y="10784"/>
                  </a:cubicBezTo>
                  <a:cubicBezTo>
                    <a:pt x="1792" y="10943"/>
                    <a:pt x="1058" y="10943"/>
                    <a:pt x="617" y="10810"/>
                  </a:cubicBezTo>
                  <a:cubicBezTo>
                    <a:pt x="176" y="10677"/>
                    <a:pt x="29" y="10412"/>
                    <a:pt x="617" y="10253"/>
                  </a:cubicBezTo>
                  <a:cubicBezTo>
                    <a:pt x="1204" y="10094"/>
                    <a:pt x="2527" y="10041"/>
                    <a:pt x="3629" y="10067"/>
                  </a:cubicBezTo>
                  <a:cubicBezTo>
                    <a:pt x="4731" y="10094"/>
                    <a:pt x="5613" y="10200"/>
                    <a:pt x="6347" y="10624"/>
                  </a:cubicBezTo>
                  <a:cubicBezTo>
                    <a:pt x="7082" y="11049"/>
                    <a:pt x="7670" y="11792"/>
                    <a:pt x="7155" y="12933"/>
                  </a:cubicBezTo>
                  <a:cubicBezTo>
                    <a:pt x="6641" y="14074"/>
                    <a:pt x="5025" y="15613"/>
                    <a:pt x="4070" y="16834"/>
                  </a:cubicBezTo>
                  <a:cubicBezTo>
                    <a:pt x="3115" y="18054"/>
                    <a:pt x="2821" y="18957"/>
                    <a:pt x="2968" y="19673"/>
                  </a:cubicBezTo>
                  <a:cubicBezTo>
                    <a:pt x="3115" y="20389"/>
                    <a:pt x="3702" y="20920"/>
                    <a:pt x="5833" y="21212"/>
                  </a:cubicBezTo>
                  <a:cubicBezTo>
                    <a:pt x="7964" y="21504"/>
                    <a:pt x="11637" y="21557"/>
                    <a:pt x="13988" y="21504"/>
                  </a:cubicBezTo>
                  <a:cubicBezTo>
                    <a:pt x="16339" y="21451"/>
                    <a:pt x="17368" y="21292"/>
                    <a:pt x="18396" y="21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9534283" y="92577"/>
              <a:ext cx="237695" cy="262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0783" fill="norm" stroke="1" extrusionOk="0">
                  <a:moveTo>
                    <a:pt x="12590" y="3608"/>
                  </a:moveTo>
                  <a:cubicBezTo>
                    <a:pt x="12590" y="2436"/>
                    <a:pt x="12590" y="1264"/>
                    <a:pt x="12032" y="594"/>
                  </a:cubicBezTo>
                  <a:cubicBezTo>
                    <a:pt x="11473" y="-76"/>
                    <a:pt x="10356" y="-243"/>
                    <a:pt x="9052" y="427"/>
                  </a:cubicBezTo>
                  <a:cubicBezTo>
                    <a:pt x="7749" y="1097"/>
                    <a:pt x="6259" y="2604"/>
                    <a:pt x="4676" y="5450"/>
                  </a:cubicBezTo>
                  <a:cubicBezTo>
                    <a:pt x="3094" y="8297"/>
                    <a:pt x="1418" y="12483"/>
                    <a:pt x="580" y="15078"/>
                  </a:cubicBezTo>
                  <a:cubicBezTo>
                    <a:pt x="-258" y="17673"/>
                    <a:pt x="-258" y="18678"/>
                    <a:pt x="1045" y="19599"/>
                  </a:cubicBezTo>
                  <a:cubicBezTo>
                    <a:pt x="2349" y="20520"/>
                    <a:pt x="4956" y="21357"/>
                    <a:pt x="8494" y="20269"/>
                  </a:cubicBezTo>
                  <a:cubicBezTo>
                    <a:pt x="12032" y="19180"/>
                    <a:pt x="16501" y="16166"/>
                    <a:pt x="18828" y="13236"/>
                  </a:cubicBezTo>
                  <a:cubicBezTo>
                    <a:pt x="21156" y="10306"/>
                    <a:pt x="21342" y="7459"/>
                    <a:pt x="20318" y="5617"/>
                  </a:cubicBezTo>
                  <a:cubicBezTo>
                    <a:pt x="19294" y="3776"/>
                    <a:pt x="17059" y="2938"/>
                    <a:pt x="15290" y="2687"/>
                  </a:cubicBezTo>
                  <a:cubicBezTo>
                    <a:pt x="13521" y="2436"/>
                    <a:pt x="12218" y="2771"/>
                    <a:pt x="11752" y="3357"/>
                  </a:cubicBezTo>
                  <a:cubicBezTo>
                    <a:pt x="11287" y="3943"/>
                    <a:pt x="11659" y="4780"/>
                    <a:pt x="12032" y="5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10369550" y="252484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10398306" y="157234"/>
              <a:ext cx="1569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21600"/>
                  </a:moveTo>
                  <a:cubicBezTo>
                    <a:pt x="1118" y="17600"/>
                    <a:pt x="-1582" y="13600"/>
                    <a:pt x="1118" y="10000"/>
                  </a:cubicBezTo>
                  <a:cubicBezTo>
                    <a:pt x="3818" y="6400"/>
                    <a:pt x="11918" y="3200"/>
                    <a:pt x="200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10475055" y="-1"/>
              <a:ext cx="97695" cy="373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513" fill="norm" stroke="1" extrusionOk="0">
                  <a:moveTo>
                    <a:pt x="21212" y="2842"/>
                  </a:moveTo>
                  <a:cubicBezTo>
                    <a:pt x="20293" y="2232"/>
                    <a:pt x="19374" y="1621"/>
                    <a:pt x="17995" y="1133"/>
                  </a:cubicBezTo>
                  <a:cubicBezTo>
                    <a:pt x="16616" y="645"/>
                    <a:pt x="14778" y="279"/>
                    <a:pt x="12710" y="96"/>
                  </a:cubicBezTo>
                  <a:cubicBezTo>
                    <a:pt x="10642" y="-87"/>
                    <a:pt x="8344" y="-87"/>
                    <a:pt x="6046" y="828"/>
                  </a:cubicBezTo>
                  <a:cubicBezTo>
                    <a:pt x="3748" y="1744"/>
                    <a:pt x="1450" y="3574"/>
                    <a:pt x="531" y="6564"/>
                  </a:cubicBezTo>
                  <a:cubicBezTo>
                    <a:pt x="-388" y="9554"/>
                    <a:pt x="72" y="13703"/>
                    <a:pt x="531" y="16388"/>
                  </a:cubicBezTo>
                  <a:cubicBezTo>
                    <a:pt x="991" y="19072"/>
                    <a:pt x="1450" y="20293"/>
                    <a:pt x="191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10420349" y="271534"/>
              <a:ext cx="152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8000"/>
                    <a:pt x="1200" y="14400"/>
                    <a:pt x="4800" y="10800"/>
                  </a:cubicBezTo>
                  <a:cubicBezTo>
                    <a:pt x="8400" y="7200"/>
                    <a:pt x="150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10865858" y="209169"/>
              <a:ext cx="265692" cy="16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015" fill="norm" stroke="1" extrusionOk="0">
                  <a:moveTo>
                    <a:pt x="2489" y="3057"/>
                  </a:moveTo>
                  <a:cubicBezTo>
                    <a:pt x="1632" y="3590"/>
                    <a:pt x="775" y="4123"/>
                    <a:pt x="347" y="5723"/>
                  </a:cubicBezTo>
                  <a:cubicBezTo>
                    <a:pt x="-82" y="7323"/>
                    <a:pt x="-82" y="9990"/>
                    <a:pt x="175" y="12657"/>
                  </a:cubicBezTo>
                  <a:cubicBezTo>
                    <a:pt x="432" y="15323"/>
                    <a:pt x="947" y="17990"/>
                    <a:pt x="1632" y="19457"/>
                  </a:cubicBezTo>
                  <a:cubicBezTo>
                    <a:pt x="2318" y="20923"/>
                    <a:pt x="3175" y="21190"/>
                    <a:pt x="4032" y="20923"/>
                  </a:cubicBezTo>
                  <a:cubicBezTo>
                    <a:pt x="4889" y="20657"/>
                    <a:pt x="5747" y="19857"/>
                    <a:pt x="6775" y="18657"/>
                  </a:cubicBezTo>
                  <a:cubicBezTo>
                    <a:pt x="7804" y="17457"/>
                    <a:pt x="9004" y="15857"/>
                    <a:pt x="10632" y="14790"/>
                  </a:cubicBezTo>
                  <a:cubicBezTo>
                    <a:pt x="12261" y="13723"/>
                    <a:pt x="14318" y="13190"/>
                    <a:pt x="15689" y="11590"/>
                  </a:cubicBezTo>
                  <a:cubicBezTo>
                    <a:pt x="17061" y="9990"/>
                    <a:pt x="17747" y="7323"/>
                    <a:pt x="18089" y="5323"/>
                  </a:cubicBezTo>
                  <a:cubicBezTo>
                    <a:pt x="18432" y="3323"/>
                    <a:pt x="18432" y="1990"/>
                    <a:pt x="17918" y="1057"/>
                  </a:cubicBezTo>
                  <a:cubicBezTo>
                    <a:pt x="17404" y="123"/>
                    <a:pt x="16375" y="-410"/>
                    <a:pt x="15689" y="390"/>
                  </a:cubicBezTo>
                  <a:cubicBezTo>
                    <a:pt x="15004" y="1190"/>
                    <a:pt x="14661" y="3323"/>
                    <a:pt x="14832" y="4790"/>
                  </a:cubicBezTo>
                  <a:cubicBezTo>
                    <a:pt x="15004" y="6257"/>
                    <a:pt x="15689" y="7057"/>
                    <a:pt x="16889" y="7857"/>
                  </a:cubicBezTo>
                  <a:cubicBezTo>
                    <a:pt x="18089" y="8657"/>
                    <a:pt x="19804" y="9457"/>
                    <a:pt x="21518" y="10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11239500" y="252484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11264899" y="366784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11576050" y="214384"/>
              <a:ext cx="317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615"/>
                    <a:pt x="12960" y="9231"/>
                    <a:pt x="10800" y="12554"/>
                  </a:cubicBezTo>
                  <a:cubicBezTo>
                    <a:pt x="8640" y="15877"/>
                    <a:pt x="8640" y="17908"/>
                    <a:pt x="7200" y="19200"/>
                  </a:cubicBezTo>
                  <a:cubicBezTo>
                    <a:pt x="5760" y="20492"/>
                    <a:pt x="2880" y="210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11472789" y="197035"/>
              <a:ext cx="293762" cy="6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074" fill="norm" stroke="1" extrusionOk="0">
                  <a:moveTo>
                    <a:pt x="121" y="21074"/>
                  </a:moveTo>
                  <a:cubicBezTo>
                    <a:pt x="-34" y="16492"/>
                    <a:pt x="-188" y="11910"/>
                    <a:pt x="661" y="7983"/>
                  </a:cubicBezTo>
                  <a:cubicBezTo>
                    <a:pt x="1509" y="4056"/>
                    <a:pt x="3361" y="783"/>
                    <a:pt x="6986" y="129"/>
                  </a:cubicBezTo>
                  <a:cubicBezTo>
                    <a:pt x="10612" y="-526"/>
                    <a:pt x="16012" y="1438"/>
                    <a:pt x="21412" y="3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9690100" y="881134"/>
              <a:ext cx="381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6253"/>
                    <a:pt x="4800" y="12505"/>
                    <a:pt x="6600" y="16105"/>
                  </a:cubicBezTo>
                  <a:cubicBezTo>
                    <a:pt x="8400" y="19705"/>
                    <a:pt x="9600" y="20653"/>
                    <a:pt x="12000" y="21126"/>
                  </a:cubicBezTo>
                  <a:cubicBezTo>
                    <a:pt x="14400" y="21600"/>
                    <a:pt x="180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10312400" y="1020834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10344150" y="938284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10417904" y="811284"/>
              <a:ext cx="104047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21235" y="771"/>
                  </a:moveTo>
                  <a:cubicBezTo>
                    <a:pt x="16915" y="386"/>
                    <a:pt x="12595" y="0"/>
                    <a:pt x="9571" y="0"/>
                  </a:cubicBezTo>
                  <a:cubicBezTo>
                    <a:pt x="6547" y="0"/>
                    <a:pt x="4819" y="386"/>
                    <a:pt x="3091" y="1993"/>
                  </a:cubicBezTo>
                  <a:cubicBezTo>
                    <a:pt x="1363" y="3600"/>
                    <a:pt x="-365" y="6429"/>
                    <a:pt x="67" y="9900"/>
                  </a:cubicBezTo>
                  <a:cubicBezTo>
                    <a:pt x="499" y="13371"/>
                    <a:pt x="3091" y="17486"/>
                    <a:pt x="56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10390301" y="1052584"/>
              <a:ext cx="137999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600" fill="norm" stroke="1" extrusionOk="0">
                  <a:moveTo>
                    <a:pt x="1701" y="21600"/>
                  </a:moveTo>
                  <a:cubicBezTo>
                    <a:pt x="719" y="18000"/>
                    <a:pt x="-263" y="14400"/>
                    <a:pt x="64" y="11700"/>
                  </a:cubicBezTo>
                  <a:cubicBezTo>
                    <a:pt x="392" y="9000"/>
                    <a:pt x="2028" y="7200"/>
                    <a:pt x="5792" y="5400"/>
                  </a:cubicBezTo>
                  <a:cubicBezTo>
                    <a:pt x="9555" y="3600"/>
                    <a:pt x="15446" y="1800"/>
                    <a:pt x="213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10935229" y="936081"/>
              <a:ext cx="253472" cy="150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032" fill="norm" stroke="1" extrusionOk="0">
                  <a:moveTo>
                    <a:pt x="3195" y="4746"/>
                  </a:moveTo>
                  <a:cubicBezTo>
                    <a:pt x="2475" y="3858"/>
                    <a:pt x="1755" y="2971"/>
                    <a:pt x="1215" y="3415"/>
                  </a:cubicBezTo>
                  <a:cubicBezTo>
                    <a:pt x="675" y="3858"/>
                    <a:pt x="315" y="5634"/>
                    <a:pt x="135" y="8149"/>
                  </a:cubicBezTo>
                  <a:cubicBezTo>
                    <a:pt x="-45" y="10664"/>
                    <a:pt x="-45" y="13919"/>
                    <a:pt x="135" y="16286"/>
                  </a:cubicBezTo>
                  <a:cubicBezTo>
                    <a:pt x="315" y="18653"/>
                    <a:pt x="675" y="20132"/>
                    <a:pt x="1665" y="20724"/>
                  </a:cubicBezTo>
                  <a:cubicBezTo>
                    <a:pt x="2655" y="21316"/>
                    <a:pt x="4275" y="21020"/>
                    <a:pt x="5265" y="20132"/>
                  </a:cubicBezTo>
                  <a:cubicBezTo>
                    <a:pt x="6255" y="19245"/>
                    <a:pt x="6615" y="17765"/>
                    <a:pt x="7065" y="17765"/>
                  </a:cubicBezTo>
                  <a:cubicBezTo>
                    <a:pt x="7515" y="17765"/>
                    <a:pt x="8055" y="19245"/>
                    <a:pt x="8955" y="20132"/>
                  </a:cubicBezTo>
                  <a:cubicBezTo>
                    <a:pt x="9855" y="21020"/>
                    <a:pt x="11115" y="21316"/>
                    <a:pt x="12645" y="19393"/>
                  </a:cubicBezTo>
                  <a:cubicBezTo>
                    <a:pt x="14175" y="17469"/>
                    <a:pt x="15975" y="13327"/>
                    <a:pt x="16875" y="10516"/>
                  </a:cubicBezTo>
                  <a:cubicBezTo>
                    <a:pt x="17775" y="7705"/>
                    <a:pt x="17775" y="6226"/>
                    <a:pt x="17685" y="4746"/>
                  </a:cubicBezTo>
                  <a:cubicBezTo>
                    <a:pt x="17595" y="3267"/>
                    <a:pt x="17415" y="1787"/>
                    <a:pt x="16785" y="900"/>
                  </a:cubicBezTo>
                  <a:cubicBezTo>
                    <a:pt x="16155" y="12"/>
                    <a:pt x="15075" y="-284"/>
                    <a:pt x="14445" y="308"/>
                  </a:cubicBezTo>
                  <a:cubicBezTo>
                    <a:pt x="13815" y="900"/>
                    <a:pt x="13635" y="2379"/>
                    <a:pt x="14085" y="3563"/>
                  </a:cubicBezTo>
                  <a:cubicBezTo>
                    <a:pt x="14535" y="4746"/>
                    <a:pt x="15615" y="5634"/>
                    <a:pt x="16965" y="6521"/>
                  </a:cubicBezTo>
                  <a:cubicBezTo>
                    <a:pt x="18315" y="7409"/>
                    <a:pt x="19935" y="8297"/>
                    <a:pt x="21555" y="9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11283950" y="989084"/>
              <a:ext cx="825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11264900" y="1084334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11563349" y="912884"/>
              <a:ext cx="190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95"/>
                    <a:pt x="7200" y="10989"/>
                    <a:pt x="3600" y="14589"/>
                  </a:cubicBezTo>
                  <a:cubicBezTo>
                    <a:pt x="0" y="18189"/>
                    <a:pt x="0" y="198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11550649" y="944372"/>
              <a:ext cx="203201" cy="222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12251"/>
                  </a:moveTo>
                  <a:cubicBezTo>
                    <a:pt x="675" y="11436"/>
                    <a:pt x="1350" y="10621"/>
                    <a:pt x="2925" y="10112"/>
                  </a:cubicBezTo>
                  <a:cubicBezTo>
                    <a:pt x="4500" y="9602"/>
                    <a:pt x="6975" y="9398"/>
                    <a:pt x="9563" y="8278"/>
                  </a:cubicBezTo>
                  <a:cubicBezTo>
                    <a:pt x="12150" y="7157"/>
                    <a:pt x="14850" y="5119"/>
                    <a:pt x="16650" y="3387"/>
                  </a:cubicBezTo>
                  <a:cubicBezTo>
                    <a:pt x="18450" y="1655"/>
                    <a:pt x="19350" y="229"/>
                    <a:pt x="19912" y="25"/>
                  </a:cubicBezTo>
                  <a:cubicBezTo>
                    <a:pt x="20475" y="-179"/>
                    <a:pt x="20700" y="840"/>
                    <a:pt x="20588" y="3591"/>
                  </a:cubicBezTo>
                  <a:cubicBezTo>
                    <a:pt x="20475" y="6342"/>
                    <a:pt x="20025" y="10825"/>
                    <a:pt x="20138" y="14085"/>
                  </a:cubicBezTo>
                  <a:cubicBezTo>
                    <a:pt x="20250" y="17346"/>
                    <a:pt x="20925" y="19383"/>
                    <a:pt x="21600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0" y="1249434"/>
              <a:ext cx="1050290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217"/>
                  </a:moveTo>
                  <a:cubicBezTo>
                    <a:pt x="170" y="16904"/>
                    <a:pt x="340" y="16591"/>
                    <a:pt x="511" y="16070"/>
                  </a:cubicBezTo>
                  <a:cubicBezTo>
                    <a:pt x="683" y="15548"/>
                    <a:pt x="858" y="14817"/>
                    <a:pt x="1021" y="14139"/>
                  </a:cubicBezTo>
                  <a:cubicBezTo>
                    <a:pt x="1184" y="13461"/>
                    <a:pt x="1336" y="12835"/>
                    <a:pt x="1504" y="12157"/>
                  </a:cubicBezTo>
                  <a:cubicBezTo>
                    <a:pt x="1672" y="11478"/>
                    <a:pt x="1854" y="10748"/>
                    <a:pt x="2018" y="10174"/>
                  </a:cubicBezTo>
                  <a:cubicBezTo>
                    <a:pt x="2181" y="9600"/>
                    <a:pt x="2325" y="9183"/>
                    <a:pt x="2483" y="8817"/>
                  </a:cubicBezTo>
                  <a:cubicBezTo>
                    <a:pt x="2642" y="8452"/>
                    <a:pt x="2816" y="8139"/>
                    <a:pt x="2991" y="7826"/>
                  </a:cubicBezTo>
                  <a:cubicBezTo>
                    <a:pt x="3165" y="7513"/>
                    <a:pt x="3339" y="7200"/>
                    <a:pt x="3489" y="6887"/>
                  </a:cubicBezTo>
                  <a:cubicBezTo>
                    <a:pt x="3639" y="6574"/>
                    <a:pt x="3765" y="6261"/>
                    <a:pt x="3894" y="6052"/>
                  </a:cubicBezTo>
                  <a:cubicBezTo>
                    <a:pt x="4022" y="5843"/>
                    <a:pt x="4153" y="5739"/>
                    <a:pt x="4286" y="5583"/>
                  </a:cubicBezTo>
                  <a:cubicBezTo>
                    <a:pt x="4418" y="5426"/>
                    <a:pt x="4553" y="5217"/>
                    <a:pt x="4693" y="5061"/>
                  </a:cubicBezTo>
                  <a:cubicBezTo>
                    <a:pt x="4832" y="4904"/>
                    <a:pt x="4976" y="4800"/>
                    <a:pt x="5119" y="4643"/>
                  </a:cubicBezTo>
                  <a:cubicBezTo>
                    <a:pt x="5263" y="4487"/>
                    <a:pt x="5407" y="4278"/>
                    <a:pt x="5563" y="4070"/>
                  </a:cubicBezTo>
                  <a:cubicBezTo>
                    <a:pt x="5720" y="3861"/>
                    <a:pt x="5890" y="3652"/>
                    <a:pt x="6055" y="3443"/>
                  </a:cubicBezTo>
                  <a:cubicBezTo>
                    <a:pt x="6221" y="3235"/>
                    <a:pt x="6382" y="3026"/>
                    <a:pt x="6549" y="2817"/>
                  </a:cubicBezTo>
                  <a:cubicBezTo>
                    <a:pt x="6717" y="2609"/>
                    <a:pt x="6891" y="2400"/>
                    <a:pt x="7065" y="2191"/>
                  </a:cubicBezTo>
                  <a:cubicBezTo>
                    <a:pt x="7239" y="1983"/>
                    <a:pt x="7413" y="1774"/>
                    <a:pt x="7594" y="1565"/>
                  </a:cubicBezTo>
                  <a:cubicBezTo>
                    <a:pt x="7775" y="1357"/>
                    <a:pt x="7962" y="1148"/>
                    <a:pt x="8149" y="991"/>
                  </a:cubicBezTo>
                  <a:cubicBezTo>
                    <a:pt x="8336" y="835"/>
                    <a:pt x="8523" y="730"/>
                    <a:pt x="8667" y="626"/>
                  </a:cubicBezTo>
                  <a:cubicBezTo>
                    <a:pt x="8811" y="522"/>
                    <a:pt x="8911" y="417"/>
                    <a:pt x="9009" y="365"/>
                  </a:cubicBezTo>
                  <a:cubicBezTo>
                    <a:pt x="9107" y="313"/>
                    <a:pt x="9202" y="313"/>
                    <a:pt x="9346" y="261"/>
                  </a:cubicBezTo>
                  <a:cubicBezTo>
                    <a:pt x="9490" y="209"/>
                    <a:pt x="9681" y="104"/>
                    <a:pt x="9829" y="52"/>
                  </a:cubicBezTo>
                  <a:cubicBezTo>
                    <a:pt x="9977" y="0"/>
                    <a:pt x="10082" y="0"/>
                    <a:pt x="10182" y="0"/>
                  </a:cubicBezTo>
                  <a:cubicBezTo>
                    <a:pt x="10282" y="0"/>
                    <a:pt x="10378" y="0"/>
                    <a:pt x="10521" y="0"/>
                  </a:cubicBezTo>
                  <a:cubicBezTo>
                    <a:pt x="10665" y="0"/>
                    <a:pt x="10857" y="0"/>
                    <a:pt x="11005" y="0"/>
                  </a:cubicBezTo>
                  <a:cubicBezTo>
                    <a:pt x="11153" y="0"/>
                    <a:pt x="11257" y="0"/>
                    <a:pt x="11405" y="52"/>
                  </a:cubicBezTo>
                  <a:cubicBezTo>
                    <a:pt x="11553" y="104"/>
                    <a:pt x="11745" y="209"/>
                    <a:pt x="11934" y="365"/>
                  </a:cubicBezTo>
                  <a:cubicBezTo>
                    <a:pt x="12123" y="522"/>
                    <a:pt x="12311" y="730"/>
                    <a:pt x="12500" y="939"/>
                  </a:cubicBezTo>
                  <a:cubicBezTo>
                    <a:pt x="12689" y="1148"/>
                    <a:pt x="12881" y="1357"/>
                    <a:pt x="13070" y="1617"/>
                  </a:cubicBezTo>
                  <a:cubicBezTo>
                    <a:pt x="13259" y="1878"/>
                    <a:pt x="13447" y="2191"/>
                    <a:pt x="13586" y="2400"/>
                  </a:cubicBezTo>
                  <a:cubicBezTo>
                    <a:pt x="13725" y="2609"/>
                    <a:pt x="13817" y="2713"/>
                    <a:pt x="13958" y="2922"/>
                  </a:cubicBezTo>
                  <a:cubicBezTo>
                    <a:pt x="14100" y="3130"/>
                    <a:pt x="14291" y="3443"/>
                    <a:pt x="14444" y="3652"/>
                  </a:cubicBezTo>
                  <a:cubicBezTo>
                    <a:pt x="14596" y="3861"/>
                    <a:pt x="14709" y="3965"/>
                    <a:pt x="14809" y="4122"/>
                  </a:cubicBezTo>
                  <a:cubicBezTo>
                    <a:pt x="14909" y="4278"/>
                    <a:pt x="14996" y="4487"/>
                    <a:pt x="15092" y="4696"/>
                  </a:cubicBezTo>
                  <a:cubicBezTo>
                    <a:pt x="15188" y="4904"/>
                    <a:pt x="15292" y="5113"/>
                    <a:pt x="15393" y="5322"/>
                  </a:cubicBezTo>
                  <a:cubicBezTo>
                    <a:pt x="15493" y="5530"/>
                    <a:pt x="15588" y="5739"/>
                    <a:pt x="15691" y="6000"/>
                  </a:cubicBezTo>
                  <a:cubicBezTo>
                    <a:pt x="15793" y="6261"/>
                    <a:pt x="15902" y="6574"/>
                    <a:pt x="16067" y="6991"/>
                  </a:cubicBezTo>
                  <a:cubicBezTo>
                    <a:pt x="16233" y="7409"/>
                    <a:pt x="16455" y="7930"/>
                    <a:pt x="16670" y="8452"/>
                  </a:cubicBezTo>
                  <a:cubicBezTo>
                    <a:pt x="16886" y="8974"/>
                    <a:pt x="17095" y="9496"/>
                    <a:pt x="17247" y="9913"/>
                  </a:cubicBezTo>
                  <a:cubicBezTo>
                    <a:pt x="17399" y="10330"/>
                    <a:pt x="17495" y="10643"/>
                    <a:pt x="17645" y="11113"/>
                  </a:cubicBezTo>
                  <a:cubicBezTo>
                    <a:pt x="17795" y="11583"/>
                    <a:pt x="18000" y="12209"/>
                    <a:pt x="18161" y="12678"/>
                  </a:cubicBezTo>
                  <a:cubicBezTo>
                    <a:pt x="18322" y="13148"/>
                    <a:pt x="18440" y="13461"/>
                    <a:pt x="18633" y="14035"/>
                  </a:cubicBezTo>
                  <a:cubicBezTo>
                    <a:pt x="18827" y="14609"/>
                    <a:pt x="19097" y="15443"/>
                    <a:pt x="19317" y="16122"/>
                  </a:cubicBezTo>
                  <a:cubicBezTo>
                    <a:pt x="19537" y="16800"/>
                    <a:pt x="19706" y="17322"/>
                    <a:pt x="19859" y="17739"/>
                  </a:cubicBezTo>
                  <a:cubicBezTo>
                    <a:pt x="20011" y="18157"/>
                    <a:pt x="20146" y="18470"/>
                    <a:pt x="20329" y="18835"/>
                  </a:cubicBezTo>
                  <a:cubicBezTo>
                    <a:pt x="20512" y="19200"/>
                    <a:pt x="20742" y="19617"/>
                    <a:pt x="20962" y="20087"/>
                  </a:cubicBezTo>
                  <a:cubicBezTo>
                    <a:pt x="21182" y="20557"/>
                    <a:pt x="21391" y="210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16751" y="1979732"/>
              <a:ext cx="191802" cy="333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248" fill="norm" stroke="1" extrusionOk="0">
                  <a:moveTo>
                    <a:pt x="255" y="2022"/>
                  </a:moveTo>
                  <a:cubicBezTo>
                    <a:pt x="1194" y="2427"/>
                    <a:pt x="2133" y="2832"/>
                    <a:pt x="5185" y="2765"/>
                  </a:cubicBezTo>
                  <a:cubicBezTo>
                    <a:pt x="8237" y="2697"/>
                    <a:pt x="13402" y="2157"/>
                    <a:pt x="16689" y="1550"/>
                  </a:cubicBezTo>
                  <a:cubicBezTo>
                    <a:pt x="19976" y="942"/>
                    <a:pt x="21385" y="267"/>
                    <a:pt x="21268" y="65"/>
                  </a:cubicBezTo>
                  <a:cubicBezTo>
                    <a:pt x="21150" y="-138"/>
                    <a:pt x="19507" y="132"/>
                    <a:pt x="16807" y="942"/>
                  </a:cubicBezTo>
                  <a:cubicBezTo>
                    <a:pt x="14107" y="1752"/>
                    <a:pt x="10350" y="3102"/>
                    <a:pt x="7885" y="4115"/>
                  </a:cubicBezTo>
                  <a:cubicBezTo>
                    <a:pt x="5420" y="5127"/>
                    <a:pt x="4246" y="5802"/>
                    <a:pt x="4246" y="6275"/>
                  </a:cubicBezTo>
                  <a:cubicBezTo>
                    <a:pt x="4246" y="6747"/>
                    <a:pt x="5420" y="7017"/>
                    <a:pt x="6594" y="7152"/>
                  </a:cubicBezTo>
                  <a:cubicBezTo>
                    <a:pt x="7768" y="7287"/>
                    <a:pt x="8942" y="7287"/>
                    <a:pt x="9998" y="7490"/>
                  </a:cubicBezTo>
                  <a:cubicBezTo>
                    <a:pt x="11055" y="7692"/>
                    <a:pt x="11994" y="8097"/>
                    <a:pt x="12111" y="8772"/>
                  </a:cubicBezTo>
                  <a:cubicBezTo>
                    <a:pt x="12228" y="9447"/>
                    <a:pt x="11524" y="10392"/>
                    <a:pt x="9411" y="12080"/>
                  </a:cubicBezTo>
                  <a:cubicBezTo>
                    <a:pt x="7298" y="13767"/>
                    <a:pt x="3776" y="16197"/>
                    <a:pt x="1898" y="17750"/>
                  </a:cubicBezTo>
                  <a:cubicBezTo>
                    <a:pt x="20" y="19302"/>
                    <a:pt x="-215" y="19977"/>
                    <a:pt x="137" y="20517"/>
                  </a:cubicBezTo>
                  <a:cubicBezTo>
                    <a:pt x="489" y="21057"/>
                    <a:pt x="1428" y="21462"/>
                    <a:pt x="4363" y="21125"/>
                  </a:cubicBezTo>
                  <a:cubicBezTo>
                    <a:pt x="7298" y="20787"/>
                    <a:pt x="12228" y="19707"/>
                    <a:pt x="17159" y="18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230673" y="2073234"/>
              <a:ext cx="182077" cy="161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0925" fill="norm" stroke="1" extrusionOk="0">
                  <a:moveTo>
                    <a:pt x="502" y="5962"/>
                  </a:moveTo>
                  <a:cubicBezTo>
                    <a:pt x="1743" y="7055"/>
                    <a:pt x="2985" y="8149"/>
                    <a:pt x="3481" y="10610"/>
                  </a:cubicBezTo>
                  <a:cubicBezTo>
                    <a:pt x="3978" y="13070"/>
                    <a:pt x="3729" y="16898"/>
                    <a:pt x="2985" y="18949"/>
                  </a:cubicBezTo>
                  <a:cubicBezTo>
                    <a:pt x="2240" y="21000"/>
                    <a:pt x="998" y="21273"/>
                    <a:pt x="378" y="20589"/>
                  </a:cubicBezTo>
                  <a:cubicBezTo>
                    <a:pt x="-243" y="19906"/>
                    <a:pt x="-243" y="18265"/>
                    <a:pt x="1495" y="14984"/>
                  </a:cubicBezTo>
                  <a:cubicBezTo>
                    <a:pt x="3233" y="11703"/>
                    <a:pt x="6709" y="6782"/>
                    <a:pt x="8943" y="3774"/>
                  </a:cubicBezTo>
                  <a:cubicBezTo>
                    <a:pt x="11178" y="767"/>
                    <a:pt x="12171" y="-327"/>
                    <a:pt x="12171" y="83"/>
                  </a:cubicBezTo>
                  <a:cubicBezTo>
                    <a:pt x="12171" y="493"/>
                    <a:pt x="11178" y="2407"/>
                    <a:pt x="10185" y="4868"/>
                  </a:cubicBezTo>
                  <a:cubicBezTo>
                    <a:pt x="9191" y="7329"/>
                    <a:pt x="8198" y="10336"/>
                    <a:pt x="8074" y="12387"/>
                  </a:cubicBezTo>
                  <a:cubicBezTo>
                    <a:pt x="7950" y="14438"/>
                    <a:pt x="8695" y="15531"/>
                    <a:pt x="11054" y="16215"/>
                  </a:cubicBezTo>
                  <a:cubicBezTo>
                    <a:pt x="13412" y="16898"/>
                    <a:pt x="17385" y="17172"/>
                    <a:pt x="21357" y="17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120650" y="2284484"/>
              <a:ext cx="2540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40" y="14400"/>
                    <a:pt x="11880" y="7200"/>
                    <a:pt x="15480" y="3600"/>
                  </a:cubicBezTo>
                  <a:cubicBezTo>
                    <a:pt x="19080" y="0"/>
                    <a:pt x="203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190500" y="2278134"/>
              <a:ext cx="1841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501650" y="2036834"/>
              <a:ext cx="190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520700" y="2144784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984250" y="1865384"/>
              <a:ext cx="1333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4320"/>
                    <a:pt x="10971" y="8640"/>
                    <a:pt x="14571" y="12240"/>
                  </a:cubicBezTo>
                  <a:cubicBezTo>
                    <a:pt x="18171" y="15840"/>
                    <a:pt x="19886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1095639" y="1859034"/>
              <a:ext cx="72761" cy="368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388" fill="norm" stroke="1" extrusionOk="0">
                  <a:moveTo>
                    <a:pt x="21214" y="0"/>
                  </a:moveTo>
                  <a:cubicBezTo>
                    <a:pt x="17511" y="2577"/>
                    <a:pt x="13808" y="5155"/>
                    <a:pt x="10414" y="8284"/>
                  </a:cubicBezTo>
                  <a:cubicBezTo>
                    <a:pt x="7020" y="11414"/>
                    <a:pt x="3934" y="15095"/>
                    <a:pt x="2083" y="17489"/>
                  </a:cubicBezTo>
                  <a:cubicBezTo>
                    <a:pt x="231" y="19882"/>
                    <a:pt x="-386" y="20986"/>
                    <a:pt x="231" y="21293"/>
                  </a:cubicBezTo>
                  <a:cubicBezTo>
                    <a:pt x="848" y="21600"/>
                    <a:pt x="2700" y="21109"/>
                    <a:pt x="4551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1198168" y="2057585"/>
              <a:ext cx="118862" cy="155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8" h="20897" fill="norm" stroke="1" extrusionOk="0">
                  <a:moveTo>
                    <a:pt x="19013" y="1477"/>
                  </a:moveTo>
                  <a:cubicBezTo>
                    <a:pt x="17549" y="625"/>
                    <a:pt x="16085" y="-228"/>
                    <a:pt x="13705" y="56"/>
                  </a:cubicBezTo>
                  <a:cubicBezTo>
                    <a:pt x="11325" y="340"/>
                    <a:pt x="8030" y="1761"/>
                    <a:pt x="5468" y="4604"/>
                  </a:cubicBezTo>
                  <a:cubicBezTo>
                    <a:pt x="2905" y="7446"/>
                    <a:pt x="1074" y="11709"/>
                    <a:pt x="342" y="14551"/>
                  </a:cubicBezTo>
                  <a:cubicBezTo>
                    <a:pt x="-390" y="17393"/>
                    <a:pt x="-24" y="18814"/>
                    <a:pt x="2173" y="19809"/>
                  </a:cubicBezTo>
                  <a:cubicBezTo>
                    <a:pt x="4369" y="20804"/>
                    <a:pt x="8396" y="21372"/>
                    <a:pt x="12057" y="20377"/>
                  </a:cubicBezTo>
                  <a:cubicBezTo>
                    <a:pt x="15718" y="19383"/>
                    <a:pt x="19013" y="16825"/>
                    <a:pt x="20112" y="13840"/>
                  </a:cubicBezTo>
                  <a:cubicBezTo>
                    <a:pt x="21210" y="10856"/>
                    <a:pt x="20112" y="7446"/>
                    <a:pt x="18647" y="5314"/>
                  </a:cubicBezTo>
                  <a:cubicBezTo>
                    <a:pt x="17183" y="3183"/>
                    <a:pt x="15352" y="2330"/>
                    <a:pt x="14803" y="2330"/>
                  </a:cubicBezTo>
                  <a:cubicBezTo>
                    <a:pt x="14254" y="2330"/>
                    <a:pt x="14986" y="3183"/>
                    <a:pt x="15718" y="4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1370380" y="2053621"/>
              <a:ext cx="242520" cy="16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104" fill="norm" stroke="1" extrusionOk="0">
                  <a:moveTo>
                    <a:pt x="3489" y="282"/>
                  </a:moveTo>
                  <a:cubicBezTo>
                    <a:pt x="2550" y="18"/>
                    <a:pt x="1610" y="-245"/>
                    <a:pt x="953" y="414"/>
                  </a:cubicBezTo>
                  <a:cubicBezTo>
                    <a:pt x="296" y="1072"/>
                    <a:pt x="-80" y="2653"/>
                    <a:pt x="14" y="5814"/>
                  </a:cubicBezTo>
                  <a:cubicBezTo>
                    <a:pt x="108" y="8975"/>
                    <a:pt x="671" y="13716"/>
                    <a:pt x="1329" y="16614"/>
                  </a:cubicBezTo>
                  <a:cubicBezTo>
                    <a:pt x="1986" y="19511"/>
                    <a:pt x="2737" y="20565"/>
                    <a:pt x="3583" y="20960"/>
                  </a:cubicBezTo>
                  <a:cubicBezTo>
                    <a:pt x="4428" y="21355"/>
                    <a:pt x="5367" y="21092"/>
                    <a:pt x="6776" y="18194"/>
                  </a:cubicBezTo>
                  <a:cubicBezTo>
                    <a:pt x="8184" y="15296"/>
                    <a:pt x="10063" y="9765"/>
                    <a:pt x="11096" y="6209"/>
                  </a:cubicBezTo>
                  <a:cubicBezTo>
                    <a:pt x="12129" y="2653"/>
                    <a:pt x="12317" y="1072"/>
                    <a:pt x="12410" y="1072"/>
                  </a:cubicBezTo>
                  <a:cubicBezTo>
                    <a:pt x="12504" y="1072"/>
                    <a:pt x="12504" y="2653"/>
                    <a:pt x="13162" y="5023"/>
                  </a:cubicBezTo>
                  <a:cubicBezTo>
                    <a:pt x="13819" y="7394"/>
                    <a:pt x="15134" y="10555"/>
                    <a:pt x="16637" y="12399"/>
                  </a:cubicBezTo>
                  <a:cubicBezTo>
                    <a:pt x="18139" y="14243"/>
                    <a:pt x="19830" y="14770"/>
                    <a:pt x="21520" y="15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2097691" y="2009022"/>
              <a:ext cx="118405" cy="255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8" h="21349" fill="norm" stroke="1" extrusionOk="0">
                  <a:moveTo>
                    <a:pt x="16907" y="4451"/>
                  </a:moveTo>
                  <a:cubicBezTo>
                    <a:pt x="17267" y="3566"/>
                    <a:pt x="17627" y="2681"/>
                    <a:pt x="17267" y="1884"/>
                  </a:cubicBezTo>
                  <a:cubicBezTo>
                    <a:pt x="16907" y="1087"/>
                    <a:pt x="15827" y="379"/>
                    <a:pt x="14387" y="114"/>
                  </a:cubicBezTo>
                  <a:cubicBezTo>
                    <a:pt x="12947" y="-152"/>
                    <a:pt x="11147" y="25"/>
                    <a:pt x="8447" y="910"/>
                  </a:cubicBezTo>
                  <a:cubicBezTo>
                    <a:pt x="5747" y="1796"/>
                    <a:pt x="2147" y="3389"/>
                    <a:pt x="707" y="4717"/>
                  </a:cubicBezTo>
                  <a:cubicBezTo>
                    <a:pt x="-733" y="6045"/>
                    <a:pt x="-13" y="7107"/>
                    <a:pt x="3227" y="8523"/>
                  </a:cubicBezTo>
                  <a:cubicBezTo>
                    <a:pt x="6467" y="9940"/>
                    <a:pt x="12227" y="11710"/>
                    <a:pt x="15827" y="13481"/>
                  </a:cubicBezTo>
                  <a:cubicBezTo>
                    <a:pt x="19427" y="15251"/>
                    <a:pt x="20867" y="17022"/>
                    <a:pt x="19787" y="18350"/>
                  </a:cubicBezTo>
                  <a:cubicBezTo>
                    <a:pt x="18707" y="19678"/>
                    <a:pt x="15107" y="20563"/>
                    <a:pt x="12047" y="21005"/>
                  </a:cubicBezTo>
                  <a:cubicBezTo>
                    <a:pt x="8987" y="21448"/>
                    <a:pt x="6467" y="21448"/>
                    <a:pt x="4667" y="21094"/>
                  </a:cubicBezTo>
                  <a:cubicBezTo>
                    <a:pt x="2867" y="20740"/>
                    <a:pt x="1787" y="20032"/>
                    <a:pt x="1967" y="18704"/>
                  </a:cubicBezTo>
                  <a:cubicBezTo>
                    <a:pt x="2147" y="17376"/>
                    <a:pt x="3587" y="15428"/>
                    <a:pt x="5027" y="13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2309682" y="1859034"/>
              <a:ext cx="96969" cy="390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444" fill="norm" stroke="1" extrusionOk="0">
                  <a:moveTo>
                    <a:pt x="8645" y="0"/>
                  </a:moveTo>
                  <a:cubicBezTo>
                    <a:pt x="5428" y="1974"/>
                    <a:pt x="2211" y="3948"/>
                    <a:pt x="833" y="6794"/>
                  </a:cubicBezTo>
                  <a:cubicBezTo>
                    <a:pt x="-546" y="9639"/>
                    <a:pt x="-86" y="13355"/>
                    <a:pt x="1292" y="15968"/>
                  </a:cubicBezTo>
                  <a:cubicBezTo>
                    <a:pt x="2671" y="18581"/>
                    <a:pt x="4969" y="20090"/>
                    <a:pt x="7497" y="20845"/>
                  </a:cubicBezTo>
                  <a:cubicBezTo>
                    <a:pt x="10024" y="21600"/>
                    <a:pt x="12782" y="21600"/>
                    <a:pt x="15080" y="21077"/>
                  </a:cubicBezTo>
                  <a:cubicBezTo>
                    <a:pt x="17377" y="20555"/>
                    <a:pt x="19216" y="19510"/>
                    <a:pt x="21054" y="18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2305049" y="2093984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5600"/>
                    <a:pt x="8000" y="9600"/>
                    <a:pt x="11600" y="6000"/>
                  </a:cubicBezTo>
                  <a:cubicBezTo>
                    <a:pt x="15200" y="2400"/>
                    <a:pt x="184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2414322" y="2062234"/>
              <a:ext cx="17647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17582" y="0"/>
                  </a:moveTo>
                  <a:cubicBezTo>
                    <a:pt x="12953" y="900"/>
                    <a:pt x="8325" y="1800"/>
                    <a:pt x="5368" y="3375"/>
                  </a:cubicBezTo>
                  <a:cubicBezTo>
                    <a:pt x="2410" y="4950"/>
                    <a:pt x="1125" y="7200"/>
                    <a:pt x="482" y="9675"/>
                  </a:cubicBezTo>
                  <a:cubicBezTo>
                    <a:pt x="-161" y="12150"/>
                    <a:pt x="-161" y="14850"/>
                    <a:pt x="482" y="16425"/>
                  </a:cubicBezTo>
                  <a:cubicBezTo>
                    <a:pt x="1125" y="18000"/>
                    <a:pt x="2410" y="18450"/>
                    <a:pt x="4210" y="17775"/>
                  </a:cubicBezTo>
                  <a:cubicBezTo>
                    <a:pt x="6010" y="17100"/>
                    <a:pt x="8325" y="15300"/>
                    <a:pt x="10125" y="13050"/>
                  </a:cubicBezTo>
                  <a:cubicBezTo>
                    <a:pt x="11925" y="10800"/>
                    <a:pt x="13210" y="8100"/>
                    <a:pt x="13982" y="7875"/>
                  </a:cubicBezTo>
                  <a:cubicBezTo>
                    <a:pt x="14753" y="7650"/>
                    <a:pt x="15010" y="9900"/>
                    <a:pt x="16168" y="12600"/>
                  </a:cubicBezTo>
                  <a:cubicBezTo>
                    <a:pt x="17325" y="15300"/>
                    <a:pt x="19382" y="18450"/>
                    <a:pt x="214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2609850" y="1954284"/>
              <a:ext cx="127000" cy="230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8836"/>
                  </a:moveTo>
                  <a:cubicBezTo>
                    <a:pt x="1080" y="8051"/>
                    <a:pt x="2160" y="7265"/>
                    <a:pt x="3420" y="7167"/>
                  </a:cubicBezTo>
                  <a:cubicBezTo>
                    <a:pt x="4680" y="7069"/>
                    <a:pt x="6120" y="7658"/>
                    <a:pt x="8100" y="9622"/>
                  </a:cubicBezTo>
                  <a:cubicBezTo>
                    <a:pt x="10080" y="11585"/>
                    <a:pt x="12600" y="14924"/>
                    <a:pt x="13680" y="17084"/>
                  </a:cubicBezTo>
                  <a:cubicBezTo>
                    <a:pt x="14760" y="19244"/>
                    <a:pt x="14400" y="20225"/>
                    <a:pt x="13320" y="20815"/>
                  </a:cubicBezTo>
                  <a:cubicBezTo>
                    <a:pt x="12240" y="21404"/>
                    <a:pt x="10440" y="21600"/>
                    <a:pt x="9360" y="21109"/>
                  </a:cubicBezTo>
                  <a:cubicBezTo>
                    <a:pt x="8280" y="20618"/>
                    <a:pt x="7920" y="19440"/>
                    <a:pt x="9000" y="16495"/>
                  </a:cubicBezTo>
                  <a:cubicBezTo>
                    <a:pt x="10080" y="13549"/>
                    <a:pt x="12600" y="8836"/>
                    <a:pt x="14940" y="5793"/>
                  </a:cubicBezTo>
                  <a:cubicBezTo>
                    <a:pt x="17280" y="2749"/>
                    <a:pt x="19440" y="13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2810969" y="1814584"/>
              <a:ext cx="71932" cy="377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500" fill="norm" stroke="1" extrusionOk="0">
                  <a:moveTo>
                    <a:pt x="9863" y="0"/>
                  </a:moveTo>
                  <a:cubicBezTo>
                    <a:pt x="6161" y="2172"/>
                    <a:pt x="2458" y="4344"/>
                    <a:pt x="915" y="7542"/>
                  </a:cubicBezTo>
                  <a:cubicBezTo>
                    <a:pt x="-628" y="10740"/>
                    <a:pt x="-11" y="14963"/>
                    <a:pt x="1223" y="17437"/>
                  </a:cubicBezTo>
                  <a:cubicBezTo>
                    <a:pt x="2458" y="19911"/>
                    <a:pt x="4309" y="20635"/>
                    <a:pt x="6778" y="21057"/>
                  </a:cubicBezTo>
                  <a:cubicBezTo>
                    <a:pt x="9246" y="21479"/>
                    <a:pt x="12332" y="21600"/>
                    <a:pt x="14801" y="21419"/>
                  </a:cubicBezTo>
                  <a:cubicBezTo>
                    <a:pt x="17269" y="21238"/>
                    <a:pt x="19121" y="20755"/>
                    <a:pt x="20972" y="20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2768600" y="1992384"/>
              <a:ext cx="1460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" y="19029"/>
                    <a:pt x="626" y="16457"/>
                    <a:pt x="4226" y="12857"/>
                  </a:cubicBezTo>
                  <a:cubicBezTo>
                    <a:pt x="7826" y="9257"/>
                    <a:pt x="14713" y="4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3464172" y="2001064"/>
              <a:ext cx="200999" cy="175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123" fill="norm" stroke="1" extrusionOk="0">
                  <a:moveTo>
                    <a:pt x="3011" y="2007"/>
                  </a:moveTo>
                  <a:cubicBezTo>
                    <a:pt x="2111" y="2769"/>
                    <a:pt x="1211" y="3532"/>
                    <a:pt x="648" y="5819"/>
                  </a:cubicBezTo>
                  <a:cubicBezTo>
                    <a:pt x="86" y="8106"/>
                    <a:pt x="-139" y="11918"/>
                    <a:pt x="86" y="14459"/>
                  </a:cubicBezTo>
                  <a:cubicBezTo>
                    <a:pt x="311" y="17000"/>
                    <a:pt x="986" y="18271"/>
                    <a:pt x="2336" y="18525"/>
                  </a:cubicBezTo>
                  <a:cubicBezTo>
                    <a:pt x="3686" y="18779"/>
                    <a:pt x="5711" y="18016"/>
                    <a:pt x="6949" y="17000"/>
                  </a:cubicBezTo>
                  <a:cubicBezTo>
                    <a:pt x="8186" y="15984"/>
                    <a:pt x="8636" y="14713"/>
                    <a:pt x="9086" y="14967"/>
                  </a:cubicBezTo>
                  <a:cubicBezTo>
                    <a:pt x="9536" y="15221"/>
                    <a:pt x="9986" y="17000"/>
                    <a:pt x="10661" y="18398"/>
                  </a:cubicBezTo>
                  <a:cubicBezTo>
                    <a:pt x="11336" y="19795"/>
                    <a:pt x="12236" y="20812"/>
                    <a:pt x="13811" y="21066"/>
                  </a:cubicBezTo>
                  <a:cubicBezTo>
                    <a:pt x="15386" y="21320"/>
                    <a:pt x="17636" y="20812"/>
                    <a:pt x="19099" y="17762"/>
                  </a:cubicBezTo>
                  <a:cubicBezTo>
                    <a:pt x="20561" y="14713"/>
                    <a:pt x="21236" y="9122"/>
                    <a:pt x="21349" y="5565"/>
                  </a:cubicBezTo>
                  <a:cubicBezTo>
                    <a:pt x="21461" y="2007"/>
                    <a:pt x="21011" y="482"/>
                    <a:pt x="20336" y="101"/>
                  </a:cubicBezTo>
                  <a:cubicBezTo>
                    <a:pt x="19661" y="-280"/>
                    <a:pt x="18761" y="482"/>
                    <a:pt x="17861" y="1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3702050" y="2036834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3708400" y="1954284"/>
              <a:ext cx="190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3743237" y="1770134"/>
              <a:ext cx="269963" cy="408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8867" y="0"/>
                  </a:moveTo>
                  <a:cubicBezTo>
                    <a:pt x="7686" y="2910"/>
                    <a:pt x="6504" y="5820"/>
                    <a:pt x="5829" y="8841"/>
                  </a:cubicBezTo>
                  <a:cubicBezTo>
                    <a:pt x="5154" y="11863"/>
                    <a:pt x="4985" y="14997"/>
                    <a:pt x="4901" y="16955"/>
                  </a:cubicBezTo>
                  <a:cubicBezTo>
                    <a:pt x="4817" y="18914"/>
                    <a:pt x="4817" y="19697"/>
                    <a:pt x="5154" y="20257"/>
                  </a:cubicBezTo>
                  <a:cubicBezTo>
                    <a:pt x="5492" y="20817"/>
                    <a:pt x="6167" y="21152"/>
                    <a:pt x="6589" y="20984"/>
                  </a:cubicBezTo>
                  <a:cubicBezTo>
                    <a:pt x="7010" y="20817"/>
                    <a:pt x="7179" y="20145"/>
                    <a:pt x="6589" y="18858"/>
                  </a:cubicBezTo>
                  <a:cubicBezTo>
                    <a:pt x="5998" y="17571"/>
                    <a:pt x="4648" y="15668"/>
                    <a:pt x="3720" y="14437"/>
                  </a:cubicBezTo>
                  <a:cubicBezTo>
                    <a:pt x="2792" y="13206"/>
                    <a:pt x="2285" y="12647"/>
                    <a:pt x="1610" y="12199"/>
                  </a:cubicBezTo>
                  <a:cubicBezTo>
                    <a:pt x="935" y="11751"/>
                    <a:pt x="92" y="11416"/>
                    <a:pt x="7" y="11024"/>
                  </a:cubicBezTo>
                  <a:cubicBezTo>
                    <a:pt x="-77" y="10632"/>
                    <a:pt x="598" y="10184"/>
                    <a:pt x="2454" y="9065"/>
                  </a:cubicBezTo>
                  <a:cubicBezTo>
                    <a:pt x="4310" y="7946"/>
                    <a:pt x="7348" y="6155"/>
                    <a:pt x="9120" y="5036"/>
                  </a:cubicBezTo>
                  <a:cubicBezTo>
                    <a:pt x="10892" y="3917"/>
                    <a:pt x="11398" y="3469"/>
                    <a:pt x="11904" y="2910"/>
                  </a:cubicBezTo>
                  <a:cubicBezTo>
                    <a:pt x="12411" y="2350"/>
                    <a:pt x="12917" y="1679"/>
                    <a:pt x="13170" y="1679"/>
                  </a:cubicBezTo>
                  <a:cubicBezTo>
                    <a:pt x="13423" y="1679"/>
                    <a:pt x="13423" y="2350"/>
                    <a:pt x="13001" y="4365"/>
                  </a:cubicBezTo>
                  <a:cubicBezTo>
                    <a:pt x="12579" y="6379"/>
                    <a:pt x="11736" y="9737"/>
                    <a:pt x="11229" y="12647"/>
                  </a:cubicBezTo>
                  <a:cubicBezTo>
                    <a:pt x="10723" y="15556"/>
                    <a:pt x="10554" y="18019"/>
                    <a:pt x="10470" y="19530"/>
                  </a:cubicBezTo>
                  <a:cubicBezTo>
                    <a:pt x="10386" y="21040"/>
                    <a:pt x="10386" y="21600"/>
                    <a:pt x="10639" y="21600"/>
                  </a:cubicBezTo>
                  <a:cubicBezTo>
                    <a:pt x="10892" y="21600"/>
                    <a:pt x="11398" y="21040"/>
                    <a:pt x="12242" y="19921"/>
                  </a:cubicBezTo>
                  <a:cubicBezTo>
                    <a:pt x="13086" y="18802"/>
                    <a:pt x="14267" y="17123"/>
                    <a:pt x="15279" y="16004"/>
                  </a:cubicBezTo>
                  <a:cubicBezTo>
                    <a:pt x="16292" y="14885"/>
                    <a:pt x="17136" y="14325"/>
                    <a:pt x="17979" y="14046"/>
                  </a:cubicBezTo>
                  <a:cubicBezTo>
                    <a:pt x="18823" y="13766"/>
                    <a:pt x="19667" y="13766"/>
                    <a:pt x="20257" y="14549"/>
                  </a:cubicBezTo>
                  <a:cubicBezTo>
                    <a:pt x="20848" y="15333"/>
                    <a:pt x="21186" y="16899"/>
                    <a:pt x="21523" y="18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4536399" y="1807036"/>
              <a:ext cx="153552" cy="365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9" h="21313" fill="norm" stroke="1" extrusionOk="0">
                  <a:moveTo>
                    <a:pt x="15457" y="5624"/>
                  </a:moveTo>
                  <a:cubicBezTo>
                    <a:pt x="16842" y="4390"/>
                    <a:pt x="18227" y="3156"/>
                    <a:pt x="18781" y="2230"/>
                  </a:cubicBezTo>
                  <a:cubicBezTo>
                    <a:pt x="19334" y="1304"/>
                    <a:pt x="19057" y="687"/>
                    <a:pt x="18227" y="317"/>
                  </a:cubicBezTo>
                  <a:cubicBezTo>
                    <a:pt x="17396" y="-54"/>
                    <a:pt x="16011" y="-177"/>
                    <a:pt x="13104" y="378"/>
                  </a:cubicBezTo>
                  <a:cubicBezTo>
                    <a:pt x="10196" y="934"/>
                    <a:pt x="5765" y="2168"/>
                    <a:pt x="2996" y="3896"/>
                  </a:cubicBezTo>
                  <a:cubicBezTo>
                    <a:pt x="227" y="5624"/>
                    <a:pt x="-881" y="7846"/>
                    <a:pt x="781" y="9697"/>
                  </a:cubicBezTo>
                  <a:cubicBezTo>
                    <a:pt x="2442" y="11549"/>
                    <a:pt x="6873" y="13030"/>
                    <a:pt x="10473" y="14141"/>
                  </a:cubicBezTo>
                  <a:cubicBezTo>
                    <a:pt x="14073" y="15252"/>
                    <a:pt x="16842" y="15992"/>
                    <a:pt x="18504" y="16918"/>
                  </a:cubicBezTo>
                  <a:cubicBezTo>
                    <a:pt x="20165" y="17844"/>
                    <a:pt x="20719" y="18954"/>
                    <a:pt x="19196" y="19757"/>
                  </a:cubicBezTo>
                  <a:cubicBezTo>
                    <a:pt x="17673" y="20559"/>
                    <a:pt x="14073" y="21053"/>
                    <a:pt x="11442" y="21238"/>
                  </a:cubicBezTo>
                  <a:cubicBezTo>
                    <a:pt x="8811" y="21423"/>
                    <a:pt x="7150" y="21300"/>
                    <a:pt x="6181" y="20497"/>
                  </a:cubicBezTo>
                  <a:cubicBezTo>
                    <a:pt x="5211" y="19695"/>
                    <a:pt x="4934" y="18214"/>
                    <a:pt x="5350" y="17288"/>
                  </a:cubicBezTo>
                  <a:cubicBezTo>
                    <a:pt x="5765" y="16362"/>
                    <a:pt x="6873" y="15992"/>
                    <a:pt x="7981" y="15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4610099" y="1757434"/>
              <a:ext cx="38101" cy="51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593"/>
                    <a:pt x="0" y="3187"/>
                    <a:pt x="600" y="5754"/>
                  </a:cubicBezTo>
                  <a:cubicBezTo>
                    <a:pt x="1200" y="8321"/>
                    <a:pt x="2400" y="11862"/>
                    <a:pt x="2400" y="14518"/>
                  </a:cubicBezTo>
                  <a:cubicBezTo>
                    <a:pt x="2400" y="17174"/>
                    <a:pt x="1200" y="18944"/>
                    <a:pt x="600" y="20051"/>
                  </a:cubicBezTo>
                  <a:cubicBezTo>
                    <a:pt x="0" y="21157"/>
                    <a:pt x="0" y="21600"/>
                    <a:pt x="1800" y="21600"/>
                  </a:cubicBezTo>
                  <a:cubicBezTo>
                    <a:pt x="3600" y="21600"/>
                    <a:pt x="7200" y="21157"/>
                    <a:pt x="10800" y="20759"/>
                  </a:cubicBezTo>
                  <a:cubicBezTo>
                    <a:pt x="14400" y="20361"/>
                    <a:pt x="18000" y="20007"/>
                    <a:pt x="21600" y="19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4839646" y="1853629"/>
              <a:ext cx="114709" cy="322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537" fill="norm" stroke="1" extrusionOk="0">
                  <a:moveTo>
                    <a:pt x="17184" y="1208"/>
                  </a:moveTo>
                  <a:cubicBezTo>
                    <a:pt x="12556" y="643"/>
                    <a:pt x="7927" y="78"/>
                    <a:pt x="4841" y="8"/>
                  </a:cubicBezTo>
                  <a:cubicBezTo>
                    <a:pt x="1756" y="-63"/>
                    <a:pt x="213" y="361"/>
                    <a:pt x="20" y="1419"/>
                  </a:cubicBezTo>
                  <a:cubicBezTo>
                    <a:pt x="-173" y="2478"/>
                    <a:pt x="984" y="4172"/>
                    <a:pt x="4456" y="6431"/>
                  </a:cubicBezTo>
                  <a:cubicBezTo>
                    <a:pt x="7927" y="8690"/>
                    <a:pt x="13713" y="11513"/>
                    <a:pt x="16606" y="13702"/>
                  </a:cubicBezTo>
                  <a:cubicBezTo>
                    <a:pt x="19498" y="15890"/>
                    <a:pt x="19498" y="17443"/>
                    <a:pt x="18727" y="18502"/>
                  </a:cubicBezTo>
                  <a:cubicBezTo>
                    <a:pt x="17956" y="19561"/>
                    <a:pt x="16413" y="20125"/>
                    <a:pt x="14484" y="20619"/>
                  </a:cubicBezTo>
                  <a:cubicBezTo>
                    <a:pt x="12556" y="21113"/>
                    <a:pt x="10241" y="21537"/>
                    <a:pt x="8120" y="21537"/>
                  </a:cubicBezTo>
                  <a:cubicBezTo>
                    <a:pt x="5998" y="21537"/>
                    <a:pt x="4070" y="21113"/>
                    <a:pt x="2720" y="19984"/>
                  </a:cubicBezTo>
                  <a:cubicBezTo>
                    <a:pt x="1370" y="18855"/>
                    <a:pt x="598" y="17019"/>
                    <a:pt x="2334" y="14831"/>
                  </a:cubicBezTo>
                  <a:cubicBezTo>
                    <a:pt x="4070" y="12643"/>
                    <a:pt x="8313" y="10102"/>
                    <a:pt x="11977" y="8055"/>
                  </a:cubicBezTo>
                  <a:cubicBezTo>
                    <a:pt x="15641" y="6008"/>
                    <a:pt x="18727" y="4455"/>
                    <a:pt x="20077" y="3325"/>
                  </a:cubicBezTo>
                  <a:cubicBezTo>
                    <a:pt x="21427" y="2196"/>
                    <a:pt x="21041" y="1490"/>
                    <a:pt x="19498" y="1208"/>
                  </a:cubicBezTo>
                  <a:cubicBezTo>
                    <a:pt x="17956" y="925"/>
                    <a:pt x="15256" y="1066"/>
                    <a:pt x="13327" y="1419"/>
                  </a:cubicBezTo>
                  <a:cubicBezTo>
                    <a:pt x="11398" y="1772"/>
                    <a:pt x="10241" y="2337"/>
                    <a:pt x="9084" y="2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5060950" y="2062234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5568949" y="1859034"/>
              <a:ext cx="825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4431"/>
                    <a:pt x="6646" y="8862"/>
                    <a:pt x="10246" y="12462"/>
                  </a:cubicBezTo>
                  <a:cubicBezTo>
                    <a:pt x="13846" y="16062"/>
                    <a:pt x="17723" y="188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5585540" y="1869617"/>
              <a:ext cx="126104" cy="365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418" fill="norm" stroke="1" extrusionOk="0">
                  <a:moveTo>
                    <a:pt x="20595" y="1241"/>
                  </a:moveTo>
                  <a:cubicBezTo>
                    <a:pt x="20949" y="621"/>
                    <a:pt x="21303" y="0"/>
                    <a:pt x="20949" y="0"/>
                  </a:cubicBezTo>
                  <a:cubicBezTo>
                    <a:pt x="20595" y="0"/>
                    <a:pt x="19533" y="621"/>
                    <a:pt x="17231" y="2793"/>
                  </a:cubicBezTo>
                  <a:cubicBezTo>
                    <a:pt x="14929" y="4966"/>
                    <a:pt x="11388" y="8690"/>
                    <a:pt x="8378" y="11669"/>
                  </a:cubicBezTo>
                  <a:cubicBezTo>
                    <a:pt x="5369" y="14648"/>
                    <a:pt x="2890" y="16883"/>
                    <a:pt x="1473" y="18497"/>
                  </a:cubicBezTo>
                  <a:cubicBezTo>
                    <a:pt x="57" y="20110"/>
                    <a:pt x="-297" y="21103"/>
                    <a:pt x="234" y="21352"/>
                  </a:cubicBezTo>
                  <a:cubicBezTo>
                    <a:pt x="765" y="21600"/>
                    <a:pt x="2182" y="21103"/>
                    <a:pt x="3421" y="20607"/>
                  </a:cubicBezTo>
                  <a:cubicBezTo>
                    <a:pt x="4660" y="20110"/>
                    <a:pt x="5723" y="19614"/>
                    <a:pt x="6785" y="19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5688350" y="2057621"/>
              <a:ext cx="131515" cy="174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178" fill="norm" stroke="1" extrusionOk="0">
                  <a:moveTo>
                    <a:pt x="11337" y="7503"/>
                  </a:moveTo>
                  <a:cubicBezTo>
                    <a:pt x="11337" y="6218"/>
                    <a:pt x="11337" y="4932"/>
                    <a:pt x="11505" y="3646"/>
                  </a:cubicBezTo>
                  <a:cubicBezTo>
                    <a:pt x="11674" y="2360"/>
                    <a:pt x="12011" y="1075"/>
                    <a:pt x="11168" y="432"/>
                  </a:cubicBezTo>
                  <a:cubicBezTo>
                    <a:pt x="10324" y="-211"/>
                    <a:pt x="8299" y="-211"/>
                    <a:pt x="6274" y="946"/>
                  </a:cubicBezTo>
                  <a:cubicBezTo>
                    <a:pt x="4249" y="2103"/>
                    <a:pt x="2224" y="4418"/>
                    <a:pt x="1043" y="7503"/>
                  </a:cubicBezTo>
                  <a:cubicBezTo>
                    <a:pt x="-139" y="10589"/>
                    <a:pt x="-476" y="14446"/>
                    <a:pt x="874" y="17018"/>
                  </a:cubicBezTo>
                  <a:cubicBezTo>
                    <a:pt x="2224" y="19589"/>
                    <a:pt x="5262" y="20875"/>
                    <a:pt x="8299" y="21132"/>
                  </a:cubicBezTo>
                  <a:cubicBezTo>
                    <a:pt x="11337" y="21389"/>
                    <a:pt x="14374" y="20618"/>
                    <a:pt x="16737" y="17918"/>
                  </a:cubicBezTo>
                  <a:cubicBezTo>
                    <a:pt x="19099" y="15218"/>
                    <a:pt x="20787" y="10589"/>
                    <a:pt x="20955" y="7889"/>
                  </a:cubicBezTo>
                  <a:cubicBezTo>
                    <a:pt x="21124" y="5189"/>
                    <a:pt x="19774" y="4418"/>
                    <a:pt x="18424" y="4418"/>
                  </a:cubicBezTo>
                  <a:cubicBezTo>
                    <a:pt x="17074" y="4418"/>
                    <a:pt x="15724" y="5189"/>
                    <a:pt x="14374" y="5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5889889" y="2081284"/>
              <a:ext cx="180712" cy="121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029" fill="norm" stroke="1" extrusionOk="0">
                  <a:moveTo>
                    <a:pt x="1852" y="0"/>
                  </a:moveTo>
                  <a:cubicBezTo>
                    <a:pt x="1099" y="4759"/>
                    <a:pt x="345" y="9519"/>
                    <a:pt x="94" y="12997"/>
                  </a:cubicBezTo>
                  <a:cubicBezTo>
                    <a:pt x="-157" y="16475"/>
                    <a:pt x="94" y="18671"/>
                    <a:pt x="848" y="19953"/>
                  </a:cubicBezTo>
                  <a:cubicBezTo>
                    <a:pt x="1601" y="21234"/>
                    <a:pt x="2857" y="21600"/>
                    <a:pt x="4364" y="19769"/>
                  </a:cubicBezTo>
                  <a:cubicBezTo>
                    <a:pt x="5871" y="17939"/>
                    <a:pt x="7629" y="13912"/>
                    <a:pt x="8759" y="10983"/>
                  </a:cubicBezTo>
                  <a:cubicBezTo>
                    <a:pt x="9890" y="8054"/>
                    <a:pt x="10392" y="6224"/>
                    <a:pt x="10894" y="4393"/>
                  </a:cubicBezTo>
                  <a:cubicBezTo>
                    <a:pt x="11396" y="2563"/>
                    <a:pt x="11899" y="732"/>
                    <a:pt x="12024" y="732"/>
                  </a:cubicBezTo>
                  <a:cubicBezTo>
                    <a:pt x="12150" y="732"/>
                    <a:pt x="11899" y="2563"/>
                    <a:pt x="12652" y="5675"/>
                  </a:cubicBezTo>
                  <a:cubicBezTo>
                    <a:pt x="13406" y="8786"/>
                    <a:pt x="15164" y="13180"/>
                    <a:pt x="16796" y="15559"/>
                  </a:cubicBezTo>
                  <a:cubicBezTo>
                    <a:pt x="18429" y="17939"/>
                    <a:pt x="19936" y="18305"/>
                    <a:pt x="21443" y="18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6569369" y="1846334"/>
              <a:ext cx="152362" cy="371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542" fill="norm" stroke="1" extrusionOk="0">
                  <a:moveTo>
                    <a:pt x="6616" y="0"/>
                  </a:moveTo>
                  <a:cubicBezTo>
                    <a:pt x="6025" y="3805"/>
                    <a:pt x="5433" y="7609"/>
                    <a:pt x="4693" y="10923"/>
                  </a:cubicBezTo>
                  <a:cubicBezTo>
                    <a:pt x="3953" y="14236"/>
                    <a:pt x="3066" y="17059"/>
                    <a:pt x="2178" y="18900"/>
                  </a:cubicBezTo>
                  <a:cubicBezTo>
                    <a:pt x="1290" y="20741"/>
                    <a:pt x="403" y="21600"/>
                    <a:pt x="107" y="21539"/>
                  </a:cubicBezTo>
                  <a:cubicBezTo>
                    <a:pt x="-189" y="21477"/>
                    <a:pt x="107" y="20495"/>
                    <a:pt x="1290" y="18961"/>
                  </a:cubicBezTo>
                  <a:cubicBezTo>
                    <a:pt x="2474" y="17427"/>
                    <a:pt x="4545" y="15341"/>
                    <a:pt x="6321" y="14052"/>
                  </a:cubicBezTo>
                  <a:cubicBezTo>
                    <a:pt x="8096" y="12764"/>
                    <a:pt x="9575" y="12273"/>
                    <a:pt x="11055" y="12027"/>
                  </a:cubicBezTo>
                  <a:cubicBezTo>
                    <a:pt x="12534" y="11782"/>
                    <a:pt x="14014" y="11782"/>
                    <a:pt x="15641" y="12334"/>
                  </a:cubicBezTo>
                  <a:cubicBezTo>
                    <a:pt x="17269" y="12886"/>
                    <a:pt x="19044" y="13991"/>
                    <a:pt x="20079" y="15034"/>
                  </a:cubicBezTo>
                  <a:cubicBezTo>
                    <a:pt x="21115" y="16077"/>
                    <a:pt x="21411" y="17059"/>
                    <a:pt x="21263" y="17857"/>
                  </a:cubicBezTo>
                  <a:cubicBezTo>
                    <a:pt x="21115" y="18655"/>
                    <a:pt x="20523" y="19268"/>
                    <a:pt x="19488" y="19698"/>
                  </a:cubicBezTo>
                  <a:cubicBezTo>
                    <a:pt x="18452" y="20127"/>
                    <a:pt x="16973" y="20373"/>
                    <a:pt x="14606" y="20434"/>
                  </a:cubicBezTo>
                  <a:cubicBezTo>
                    <a:pt x="12238" y="20495"/>
                    <a:pt x="8984" y="20373"/>
                    <a:pt x="6764" y="20066"/>
                  </a:cubicBezTo>
                  <a:cubicBezTo>
                    <a:pt x="4545" y="19759"/>
                    <a:pt x="3362" y="19268"/>
                    <a:pt x="3214" y="18777"/>
                  </a:cubicBezTo>
                  <a:cubicBezTo>
                    <a:pt x="3066" y="18286"/>
                    <a:pt x="3953" y="17795"/>
                    <a:pt x="4841" y="17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6762750" y="2025857"/>
              <a:ext cx="127000" cy="17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2" fill="norm" stroke="1" extrusionOk="0">
                  <a:moveTo>
                    <a:pt x="0" y="10344"/>
                  </a:moveTo>
                  <a:cubicBezTo>
                    <a:pt x="3960" y="9088"/>
                    <a:pt x="7920" y="7832"/>
                    <a:pt x="10260" y="6576"/>
                  </a:cubicBezTo>
                  <a:cubicBezTo>
                    <a:pt x="12600" y="5321"/>
                    <a:pt x="13320" y="4065"/>
                    <a:pt x="13500" y="2809"/>
                  </a:cubicBezTo>
                  <a:cubicBezTo>
                    <a:pt x="13680" y="1553"/>
                    <a:pt x="13320" y="297"/>
                    <a:pt x="12240" y="46"/>
                  </a:cubicBezTo>
                  <a:cubicBezTo>
                    <a:pt x="11160" y="-205"/>
                    <a:pt x="9360" y="548"/>
                    <a:pt x="7560" y="2558"/>
                  </a:cubicBezTo>
                  <a:cubicBezTo>
                    <a:pt x="5760" y="4567"/>
                    <a:pt x="3960" y="7832"/>
                    <a:pt x="3600" y="11097"/>
                  </a:cubicBezTo>
                  <a:cubicBezTo>
                    <a:pt x="3240" y="14362"/>
                    <a:pt x="4320" y="17628"/>
                    <a:pt x="6660" y="19386"/>
                  </a:cubicBezTo>
                  <a:cubicBezTo>
                    <a:pt x="9000" y="21144"/>
                    <a:pt x="12600" y="21395"/>
                    <a:pt x="15300" y="20893"/>
                  </a:cubicBezTo>
                  <a:cubicBezTo>
                    <a:pt x="18000" y="20390"/>
                    <a:pt x="19800" y="19135"/>
                    <a:pt x="21600" y="17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6960922" y="1801884"/>
              <a:ext cx="81229" cy="399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546" fill="norm" stroke="1" extrusionOk="0">
                  <a:moveTo>
                    <a:pt x="19592" y="0"/>
                  </a:moveTo>
                  <a:cubicBezTo>
                    <a:pt x="15716" y="2286"/>
                    <a:pt x="11839" y="4571"/>
                    <a:pt x="8516" y="7543"/>
                  </a:cubicBezTo>
                  <a:cubicBezTo>
                    <a:pt x="5192" y="10514"/>
                    <a:pt x="2423" y="14171"/>
                    <a:pt x="1039" y="16400"/>
                  </a:cubicBezTo>
                  <a:cubicBezTo>
                    <a:pt x="-346" y="18629"/>
                    <a:pt x="-346" y="19429"/>
                    <a:pt x="1039" y="20171"/>
                  </a:cubicBezTo>
                  <a:cubicBezTo>
                    <a:pt x="2423" y="20914"/>
                    <a:pt x="5192" y="21600"/>
                    <a:pt x="8792" y="21543"/>
                  </a:cubicBezTo>
                  <a:cubicBezTo>
                    <a:pt x="12392" y="21486"/>
                    <a:pt x="16823" y="20686"/>
                    <a:pt x="21254" y="19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6927850" y="2036834"/>
              <a:ext cx="1270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7486"/>
                    <a:pt x="2160" y="13371"/>
                    <a:pt x="5760" y="9771"/>
                  </a:cubicBezTo>
                  <a:cubicBezTo>
                    <a:pt x="9360" y="6171"/>
                    <a:pt x="1548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7512054" y="2099827"/>
              <a:ext cx="112649" cy="156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0720" fill="norm" stroke="1" extrusionOk="0">
                  <a:moveTo>
                    <a:pt x="15315" y="2592"/>
                  </a:moveTo>
                  <a:cubicBezTo>
                    <a:pt x="13744" y="1470"/>
                    <a:pt x="12173" y="348"/>
                    <a:pt x="10406" y="68"/>
                  </a:cubicBezTo>
                  <a:cubicBezTo>
                    <a:pt x="8639" y="-213"/>
                    <a:pt x="6675" y="348"/>
                    <a:pt x="4711" y="2452"/>
                  </a:cubicBezTo>
                  <a:cubicBezTo>
                    <a:pt x="2748" y="4556"/>
                    <a:pt x="784" y="8203"/>
                    <a:pt x="195" y="11429"/>
                  </a:cubicBezTo>
                  <a:cubicBezTo>
                    <a:pt x="-394" y="14655"/>
                    <a:pt x="391" y="17460"/>
                    <a:pt x="1962" y="19143"/>
                  </a:cubicBezTo>
                  <a:cubicBezTo>
                    <a:pt x="3533" y="20826"/>
                    <a:pt x="5890" y="21387"/>
                    <a:pt x="9228" y="19704"/>
                  </a:cubicBezTo>
                  <a:cubicBezTo>
                    <a:pt x="12566" y="18021"/>
                    <a:pt x="16886" y="14093"/>
                    <a:pt x="19046" y="11429"/>
                  </a:cubicBezTo>
                  <a:cubicBezTo>
                    <a:pt x="21206" y="8764"/>
                    <a:pt x="21206" y="7361"/>
                    <a:pt x="20421" y="5958"/>
                  </a:cubicBezTo>
                  <a:cubicBezTo>
                    <a:pt x="19635" y="4556"/>
                    <a:pt x="18064" y="3153"/>
                    <a:pt x="16101" y="2592"/>
                  </a:cubicBezTo>
                  <a:cubicBezTo>
                    <a:pt x="14137" y="2031"/>
                    <a:pt x="11781" y="2312"/>
                    <a:pt x="11191" y="3293"/>
                  </a:cubicBezTo>
                  <a:cubicBezTo>
                    <a:pt x="10602" y="4275"/>
                    <a:pt x="11781" y="5958"/>
                    <a:pt x="12959" y="7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7670800" y="2108285"/>
              <a:ext cx="151867" cy="1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63" fill="norm" stroke="1" extrusionOk="0">
                  <a:moveTo>
                    <a:pt x="0" y="6337"/>
                  </a:moveTo>
                  <a:cubicBezTo>
                    <a:pt x="300" y="9780"/>
                    <a:pt x="600" y="13224"/>
                    <a:pt x="750" y="15728"/>
                  </a:cubicBezTo>
                  <a:cubicBezTo>
                    <a:pt x="900" y="18233"/>
                    <a:pt x="900" y="19798"/>
                    <a:pt x="900" y="19798"/>
                  </a:cubicBezTo>
                  <a:cubicBezTo>
                    <a:pt x="900" y="19798"/>
                    <a:pt x="900" y="18233"/>
                    <a:pt x="2100" y="15102"/>
                  </a:cubicBezTo>
                  <a:cubicBezTo>
                    <a:pt x="3300" y="11972"/>
                    <a:pt x="5700" y="7276"/>
                    <a:pt x="7500" y="4459"/>
                  </a:cubicBezTo>
                  <a:cubicBezTo>
                    <a:pt x="9300" y="1641"/>
                    <a:pt x="10500" y="702"/>
                    <a:pt x="11850" y="233"/>
                  </a:cubicBezTo>
                  <a:cubicBezTo>
                    <a:pt x="13200" y="-237"/>
                    <a:pt x="14700" y="-237"/>
                    <a:pt x="16350" y="2580"/>
                  </a:cubicBezTo>
                  <a:cubicBezTo>
                    <a:pt x="18000" y="5398"/>
                    <a:pt x="19800" y="11033"/>
                    <a:pt x="20700" y="14633"/>
                  </a:cubicBezTo>
                  <a:cubicBezTo>
                    <a:pt x="21600" y="18233"/>
                    <a:pt x="21600" y="19798"/>
                    <a:pt x="21450" y="20580"/>
                  </a:cubicBezTo>
                  <a:cubicBezTo>
                    <a:pt x="21300" y="21363"/>
                    <a:pt x="21000" y="21363"/>
                    <a:pt x="20700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8526350" y="2068010"/>
              <a:ext cx="255700" cy="285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252" fill="norm" stroke="1" extrusionOk="0">
                  <a:moveTo>
                    <a:pt x="3329" y="3353"/>
                  </a:moveTo>
                  <a:cubicBezTo>
                    <a:pt x="3329" y="2565"/>
                    <a:pt x="3329" y="1777"/>
                    <a:pt x="3860" y="1067"/>
                  </a:cubicBezTo>
                  <a:cubicBezTo>
                    <a:pt x="4391" y="358"/>
                    <a:pt x="5454" y="-273"/>
                    <a:pt x="7136" y="121"/>
                  </a:cubicBezTo>
                  <a:cubicBezTo>
                    <a:pt x="8818" y="515"/>
                    <a:pt x="11119" y="1934"/>
                    <a:pt x="11827" y="4220"/>
                  </a:cubicBezTo>
                  <a:cubicBezTo>
                    <a:pt x="12536" y="6507"/>
                    <a:pt x="11650" y="9660"/>
                    <a:pt x="9614" y="12419"/>
                  </a:cubicBezTo>
                  <a:cubicBezTo>
                    <a:pt x="7578" y="15178"/>
                    <a:pt x="4391" y="17543"/>
                    <a:pt x="2444" y="18962"/>
                  </a:cubicBezTo>
                  <a:cubicBezTo>
                    <a:pt x="496" y="20381"/>
                    <a:pt x="-212" y="20854"/>
                    <a:pt x="54" y="21091"/>
                  </a:cubicBezTo>
                  <a:cubicBezTo>
                    <a:pt x="319" y="21327"/>
                    <a:pt x="1558" y="21327"/>
                    <a:pt x="5277" y="20933"/>
                  </a:cubicBezTo>
                  <a:cubicBezTo>
                    <a:pt x="8995" y="20539"/>
                    <a:pt x="15191" y="19750"/>
                    <a:pt x="21388" y="18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9448799" y="2068584"/>
              <a:ext cx="317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4996"/>
                    <a:pt x="18720" y="9992"/>
                    <a:pt x="15120" y="13592"/>
                  </a:cubicBezTo>
                  <a:cubicBezTo>
                    <a:pt x="11520" y="17192"/>
                    <a:pt x="5760" y="193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9283699" y="2373384"/>
              <a:ext cx="330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46" y="16200"/>
                    <a:pt x="2492" y="10800"/>
                    <a:pt x="5331" y="9000"/>
                  </a:cubicBezTo>
                  <a:cubicBezTo>
                    <a:pt x="8169" y="7200"/>
                    <a:pt x="12600" y="9000"/>
                    <a:pt x="15577" y="8100"/>
                  </a:cubicBezTo>
                  <a:cubicBezTo>
                    <a:pt x="18554" y="7200"/>
                    <a:pt x="2007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10008112" y="2189335"/>
              <a:ext cx="151889" cy="205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174" fill="norm" stroke="1" extrusionOk="0">
                  <a:moveTo>
                    <a:pt x="16795" y="2607"/>
                  </a:moveTo>
                  <a:cubicBezTo>
                    <a:pt x="15611" y="1516"/>
                    <a:pt x="14428" y="426"/>
                    <a:pt x="13096" y="98"/>
                  </a:cubicBezTo>
                  <a:cubicBezTo>
                    <a:pt x="11765" y="-229"/>
                    <a:pt x="10285" y="207"/>
                    <a:pt x="8214" y="2171"/>
                  </a:cubicBezTo>
                  <a:cubicBezTo>
                    <a:pt x="6143" y="4135"/>
                    <a:pt x="3480" y="7626"/>
                    <a:pt x="1852" y="10571"/>
                  </a:cubicBezTo>
                  <a:cubicBezTo>
                    <a:pt x="225" y="13516"/>
                    <a:pt x="-367" y="15916"/>
                    <a:pt x="225" y="17880"/>
                  </a:cubicBezTo>
                  <a:cubicBezTo>
                    <a:pt x="817" y="19844"/>
                    <a:pt x="2592" y="21371"/>
                    <a:pt x="6291" y="21153"/>
                  </a:cubicBezTo>
                  <a:cubicBezTo>
                    <a:pt x="9989" y="20935"/>
                    <a:pt x="15611" y="18971"/>
                    <a:pt x="21233" y="17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10161089" y="2262170"/>
              <a:ext cx="103951" cy="120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0776" fill="norm" stroke="1" extrusionOk="0">
                  <a:moveTo>
                    <a:pt x="4864" y="10449"/>
                  </a:moveTo>
                  <a:cubicBezTo>
                    <a:pt x="6135" y="8252"/>
                    <a:pt x="7406" y="6056"/>
                    <a:pt x="8253" y="4042"/>
                  </a:cubicBezTo>
                  <a:cubicBezTo>
                    <a:pt x="9100" y="2029"/>
                    <a:pt x="9523" y="198"/>
                    <a:pt x="8676" y="15"/>
                  </a:cubicBezTo>
                  <a:cubicBezTo>
                    <a:pt x="7829" y="-168"/>
                    <a:pt x="5711" y="1296"/>
                    <a:pt x="4017" y="3676"/>
                  </a:cubicBezTo>
                  <a:cubicBezTo>
                    <a:pt x="2323" y="6056"/>
                    <a:pt x="1053" y="9351"/>
                    <a:pt x="417" y="12096"/>
                  </a:cubicBezTo>
                  <a:cubicBezTo>
                    <a:pt x="-218" y="14842"/>
                    <a:pt x="-218" y="17039"/>
                    <a:pt x="1053" y="18686"/>
                  </a:cubicBezTo>
                  <a:cubicBezTo>
                    <a:pt x="2323" y="20334"/>
                    <a:pt x="4864" y="21432"/>
                    <a:pt x="8464" y="20334"/>
                  </a:cubicBezTo>
                  <a:cubicBezTo>
                    <a:pt x="12064" y="19235"/>
                    <a:pt x="16723" y="15940"/>
                    <a:pt x="19053" y="13195"/>
                  </a:cubicBezTo>
                  <a:cubicBezTo>
                    <a:pt x="21382" y="10449"/>
                    <a:pt x="21382" y="8252"/>
                    <a:pt x="19053" y="6605"/>
                  </a:cubicBezTo>
                  <a:cubicBezTo>
                    <a:pt x="16723" y="4957"/>
                    <a:pt x="12064" y="3859"/>
                    <a:pt x="7406" y="2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10306050" y="2265434"/>
              <a:ext cx="317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10318750" y="2189234"/>
              <a:ext cx="25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10357890" y="2252734"/>
              <a:ext cx="156009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600" fill="norm" stroke="1" extrusionOk="0">
                  <a:moveTo>
                    <a:pt x="5042" y="0"/>
                  </a:moveTo>
                  <a:cubicBezTo>
                    <a:pt x="4178" y="1108"/>
                    <a:pt x="3314" y="2215"/>
                    <a:pt x="2738" y="4708"/>
                  </a:cubicBezTo>
                  <a:cubicBezTo>
                    <a:pt x="2162" y="7200"/>
                    <a:pt x="1874" y="11077"/>
                    <a:pt x="1442" y="13708"/>
                  </a:cubicBezTo>
                  <a:cubicBezTo>
                    <a:pt x="1010" y="16338"/>
                    <a:pt x="434" y="17723"/>
                    <a:pt x="146" y="17723"/>
                  </a:cubicBezTo>
                  <a:cubicBezTo>
                    <a:pt x="-142" y="17723"/>
                    <a:pt x="-142" y="16338"/>
                    <a:pt x="1442" y="13569"/>
                  </a:cubicBezTo>
                  <a:cubicBezTo>
                    <a:pt x="3026" y="10800"/>
                    <a:pt x="6194" y="6646"/>
                    <a:pt x="9218" y="4292"/>
                  </a:cubicBezTo>
                  <a:cubicBezTo>
                    <a:pt x="12242" y="1938"/>
                    <a:pt x="15122" y="1385"/>
                    <a:pt x="17282" y="2631"/>
                  </a:cubicBezTo>
                  <a:cubicBezTo>
                    <a:pt x="19442" y="3877"/>
                    <a:pt x="20882" y="6923"/>
                    <a:pt x="21170" y="10385"/>
                  </a:cubicBezTo>
                  <a:cubicBezTo>
                    <a:pt x="21458" y="13846"/>
                    <a:pt x="20594" y="17723"/>
                    <a:pt x="197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10922000" y="2075537"/>
              <a:ext cx="124107" cy="354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36" fill="norm" stroke="1" extrusionOk="0">
                  <a:moveTo>
                    <a:pt x="20868" y="5715"/>
                  </a:moveTo>
                  <a:cubicBezTo>
                    <a:pt x="21234" y="4437"/>
                    <a:pt x="21600" y="3159"/>
                    <a:pt x="21417" y="2137"/>
                  </a:cubicBezTo>
                  <a:cubicBezTo>
                    <a:pt x="21234" y="1114"/>
                    <a:pt x="20502" y="347"/>
                    <a:pt x="19220" y="92"/>
                  </a:cubicBezTo>
                  <a:cubicBezTo>
                    <a:pt x="17939" y="-164"/>
                    <a:pt x="16108" y="92"/>
                    <a:pt x="13729" y="1178"/>
                  </a:cubicBezTo>
                  <a:cubicBezTo>
                    <a:pt x="11349" y="2264"/>
                    <a:pt x="8420" y="4182"/>
                    <a:pt x="6407" y="7057"/>
                  </a:cubicBezTo>
                  <a:cubicBezTo>
                    <a:pt x="4393" y="9933"/>
                    <a:pt x="3295" y="13767"/>
                    <a:pt x="2380" y="16324"/>
                  </a:cubicBezTo>
                  <a:cubicBezTo>
                    <a:pt x="1464" y="18880"/>
                    <a:pt x="732" y="20158"/>
                    <a:pt x="0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10845800" y="2259084"/>
              <a:ext cx="1968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29" y="18600"/>
                    <a:pt x="1858" y="15600"/>
                    <a:pt x="5458" y="12000"/>
                  </a:cubicBezTo>
                  <a:cubicBezTo>
                    <a:pt x="9058" y="8400"/>
                    <a:pt x="15329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11049000" y="2157484"/>
              <a:ext cx="698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4292"/>
                    <a:pt x="9818" y="8585"/>
                    <a:pt x="6218" y="12185"/>
                  </a:cubicBezTo>
                  <a:cubicBezTo>
                    <a:pt x="2618" y="15785"/>
                    <a:pt x="1309" y="186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11131550" y="2246384"/>
              <a:ext cx="23699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0" y="21600"/>
                  </a:moveTo>
                  <a:cubicBezTo>
                    <a:pt x="9000" y="15771"/>
                    <a:pt x="18000" y="9943"/>
                    <a:pt x="19800" y="6343"/>
                  </a:cubicBezTo>
                  <a:cubicBezTo>
                    <a:pt x="21600" y="2743"/>
                    <a:pt x="16200" y="1371"/>
                    <a:pt x="108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11110383" y="2287967"/>
              <a:ext cx="167218" cy="389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10937" y="157"/>
                  </a:moveTo>
                  <a:cubicBezTo>
                    <a:pt x="9843" y="2944"/>
                    <a:pt x="8749" y="5731"/>
                    <a:pt x="7109" y="9099"/>
                  </a:cubicBezTo>
                  <a:cubicBezTo>
                    <a:pt x="5468" y="12467"/>
                    <a:pt x="3281" y="16415"/>
                    <a:pt x="1914" y="18680"/>
                  </a:cubicBezTo>
                  <a:cubicBezTo>
                    <a:pt x="547" y="20944"/>
                    <a:pt x="0" y="21525"/>
                    <a:pt x="0" y="21351"/>
                  </a:cubicBezTo>
                  <a:cubicBezTo>
                    <a:pt x="0" y="21177"/>
                    <a:pt x="547" y="20248"/>
                    <a:pt x="1777" y="17693"/>
                  </a:cubicBezTo>
                  <a:cubicBezTo>
                    <a:pt x="3008" y="15138"/>
                    <a:pt x="4922" y="10957"/>
                    <a:pt x="6699" y="7880"/>
                  </a:cubicBezTo>
                  <a:cubicBezTo>
                    <a:pt x="8476" y="4802"/>
                    <a:pt x="10116" y="2828"/>
                    <a:pt x="11484" y="1667"/>
                  </a:cubicBezTo>
                  <a:cubicBezTo>
                    <a:pt x="12851" y="506"/>
                    <a:pt x="13944" y="157"/>
                    <a:pt x="15311" y="41"/>
                  </a:cubicBezTo>
                  <a:cubicBezTo>
                    <a:pt x="16678" y="-75"/>
                    <a:pt x="18319" y="41"/>
                    <a:pt x="19549" y="564"/>
                  </a:cubicBezTo>
                  <a:cubicBezTo>
                    <a:pt x="20780" y="1086"/>
                    <a:pt x="21600" y="2015"/>
                    <a:pt x="21600" y="3119"/>
                  </a:cubicBezTo>
                  <a:cubicBezTo>
                    <a:pt x="21600" y="4222"/>
                    <a:pt x="20780" y="5499"/>
                    <a:pt x="19003" y="6312"/>
                  </a:cubicBezTo>
                  <a:cubicBezTo>
                    <a:pt x="17225" y="7125"/>
                    <a:pt x="14491" y="7473"/>
                    <a:pt x="11757" y="7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11315699" y="2269476"/>
              <a:ext cx="109682" cy="227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256" fill="norm" stroke="1" extrusionOk="0">
                  <a:moveTo>
                    <a:pt x="7336" y="4972"/>
                  </a:moveTo>
                  <a:cubicBezTo>
                    <a:pt x="9374" y="4180"/>
                    <a:pt x="11411" y="3387"/>
                    <a:pt x="14060" y="2495"/>
                  </a:cubicBezTo>
                  <a:cubicBezTo>
                    <a:pt x="16709" y="1603"/>
                    <a:pt x="19970" y="613"/>
                    <a:pt x="20581" y="216"/>
                  </a:cubicBezTo>
                  <a:cubicBezTo>
                    <a:pt x="21192" y="-180"/>
                    <a:pt x="19155" y="18"/>
                    <a:pt x="17117" y="414"/>
                  </a:cubicBezTo>
                  <a:cubicBezTo>
                    <a:pt x="15079" y="811"/>
                    <a:pt x="13042" y="1405"/>
                    <a:pt x="11819" y="2792"/>
                  </a:cubicBezTo>
                  <a:cubicBezTo>
                    <a:pt x="10596" y="4180"/>
                    <a:pt x="10189" y="6359"/>
                    <a:pt x="11819" y="8936"/>
                  </a:cubicBezTo>
                  <a:cubicBezTo>
                    <a:pt x="13449" y="11512"/>
                    <a:pt x="17117" y="14484"/>
                    <a:pt x="19155" y="16565"/>
                  </a:cubicBezTo>
                  <a:cubicBezTo>
                    <a:pt x="21192" y="18646"/>
                    <a:pt x="21600" y="19835"/>
                    <a:pt x="20581" y="20528"/>
                  </a:cubicBezTo>
                  <a:cubicBezTo>
                    <a:pt x="19562" y="21222"/>
                    <a:pt x="17117" y="21420"/>
                    <a:pt x="13449" y="21123"/>
                  </a:cubicBezTo>
                  <a:cubicBezTo>
                    <a:pt x="9781" y="20826"/>
                    <a:pt x="4891" y="20033"/>
                    <a:pt x="0" y="19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11461750" y="2455934"/>
              <a:ext cx="25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962947" y="2804054"/>
              <a:ext cx="376904" cy="532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86" fill="norm" stroke="1" extrusionOk="0">
                  <a:moveTo>
                    <a:pt x="3386" y="3887"/>
                  </a:moveTo>
                  <a:cubicBezTo>
                    <a:pt x="2783" y="3802"/>
                    <a:pt x="2180" y="3717"/>
                    <a:pt x="1576" y="3674"/>
                  </a:cubicBezTo>
                  <a:cubicBezTo>
                    <a:pt x="973" y="3631"/>
                    <a:pt x="370" y="3631"/>
                    <a:pt x="128" y="3418"/>
                  </a:cubicBezTo>
                  <a:cubicBezTo>
                    <a:pt x="-113" y="3204"/>
                    <a:pt x="8" y="2777"/>
                    <a:pt x="309" y="2393"/>
                  </a:cubicBezTo>
                  <a:cubicBezTo>
                    <a:pt x="611" y="2009"/>
                    <a:pt x="1094" y="1668"/>
                    <a:pt x="1637" y="1369"/>
                  </a:cubicBezTo>
                  <a:cubicBezTo>
                    <a:pt x="2180" y="1070"/>
                    <a:pt x="2783" y="814"/>
                    <a:pt x="3145" y="985"/>
                  </a:cubicBezTo>
                  <a:cubicBezTo>
                    <a:pt x="3507" y="1155"/>
                    <a:pt x="3628" y="1753"/>
                    <a:pt x="3748" y="3460"/>
                  </a:cubicBezTo>
                  <a:cubicBezTo>
                    <a:pt x="3869" y="5168"/>
                    <a:pt x="3990" y="7985"/>
                    <a:pt x="3990" y="9906"/>
                  </a:cubicBezTo>
                  <a:cubicBezTo>
                    <a:pt x="3990" y="11827"/>
                    <a:pt x="3869" y="12852"/>
                    <a:pt x="3688" y="13663"/>
                  </a:cubicBezTo>
                  <a:cubicBezTo>
                    <a:pt x="3507" y="14474"/>
                    <a:pt x="3266" y="15071"/>
                    <a:pt x="2843" y="15456"/>
                  </a:cubicBezTo>
                  <a:cubicBezTo>
                    <a:pt x="2421" y="15840"/>
                    <a:pt x="1818" y="16011"/>
                    <a:pt x="1456" y="15840"/>
                  </a:cubicBezTo>
                  <a:cubicBezTo>
                    <a:pt x="1094" y="15669"/>
                    <a:pt x="973" y="15157"/>
                    <a:pt x="1576" y="13919"/>
                  </a:cubicBezTo>
                  <a:cubicBezTo>
                    <a:pt x="2180" y="12681"/>
                    <a:pt x="3507" y="10717"/>
                    <a:pt x="5378" y="8455"/>
                  </a:cubicBezTo>
                  <a:cubicBezTo>
                    <a:pt x="7248" y="6192"/>
                    <a:pt x="9661" y="3631"/>
                    <a:pt x="10989" y="2094"/>
                  </a:cubicBezTo>
                  <a:cubicBezTo>
                    <a:pt x="12316" y="558"/>
                    <a:pt x="12557" y="45"/>
                    <a:pt x="12437" y="3"/>
                  </a:cubicBezTo>
                  <a:cubicBezTo>
                    <a:pt x="12316" y="-40"/>
                    <a:pt x="11833" y="387"/>
                    <a:pt x="11170" y="1838"/>
                  </a:cubicBezTo>
                  <a:cubicBezTo>
                    <a:pt x="10506" y="3290"/>
                    <a:pt x="9661" y="5766"/>
                    <a:pt x="8998" y="8626"/>
                  </a:cubicBezTo>
                  <a:cubicBezTo>
                    <a:pt x="8334" y="11486"/>
                    <a:pt x="7851" y="14730"/>
                    <a:pt x="7670" y="16779"/>
                  </a:cubicBezTo>
                  <a:cubicBezTo>
                    <a:pt x="7489" y="18828"/>
                    <a:pt x="7610" y="19682"/>
                    <a:pt x="7972" y="20279"/>
                  </a:cubicBezTo>
                  <a:cubicBezTo>
                    <a:pt x="8334" y="20877"/>
                    <a:pt x="8937" y="21218"/>
                    <a:pt x="9661" y="21389"/>
                  </a:cubicBezTo>
                  <a:cubicBezTo>
                    <a:pt x="10385" y="21560"/>
                    <a:pt x="11230" y="21560"/>
                    <a:pt x="12075" y="20920"/>
                  </a:cubicBezTo>
                  <a:cubicBezTo>
                    <a:pt x="12919" y="20279"/>
                    <a:pt x="13764" y="18999"/>
                    <a:pt x="14247" y="17718"/>
                  </a:cubicBezTo>
                  <a:cubicBezTo>
                    <a:pt x="14729" y="16437"/>
                    <a:pt x="14850" y="15157"/>
                    <a:pt x="14729" y="14346"/>
                  </a:cubicBezTo>
                  <a:cubicBezTo>
                    <a:pt x="14609" y="13535"/>
                    <a:pt x="14247" y="13193"/>
                    <a:pt x="13764" y="12937"/>
                  </a:cubicBezTo>
                  <a:cubicBezTo>
                    <a:pt x="13281" y="12681"/>
                    <a:pt x="12678" y="12510"/>
                    <a:pt x="12678" y="12339"/>
                  </a:cubicBezTo>
                  <a:cubicBezTo>
                    <a:pt x="12678" y="12169"/>
                    <a:pt x="13281" y="11998"/>
                    <a:pt x="14850" y="11656"/>
                  </a:cubicBezTo>
                  <a:cubicBezTo>
                    <a:pt x="16419" y="11315"/>
                    <a:pt x="18953" y="10803"/>
                    <a:pt x="21487" y="10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1917700" y="2982984"/>
              <a:ext cx="145042" cy="423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79" fill="norm" stroke="1" extrusionOk="0">
                  <a:moveTo>
                    <a:pt x="0" y="0"/>
                  </a:moveTo>
                  <a:cubicBezTo>
                    <a:pt x="0" y="2149"/>
                    <a:pt x="0" y="4299"/>
                    <a:pt x="626" y="5642"/>
                  </a:cubicBezTo>
                  <a:cubicBezTo>
                    <a:pt x="1252" y="6985"/>
                    <a:pt x="2504" y="7522"/>
                    <a:pt x="4696" y="7630"/>
                  </a:cubicBezTo>
                  <a:cubicBezTo>
                    <a:pt x="6887" y="7737"/>
                    <a:pt x="10017" y="7415"/>
                    <a:pt x="12209" y="6663"/>
                  </a:cubicBezTo>
                  <a:cubicBezTo>
                    <a:pt x="14400" y="5910"/>
                    <a:pt x="15652" y="4728"/>
                    <a:pt x="16278" y="3761"/>
                  </a:cubicBezTo>
                  <a:cubicBezTo>
                    <a:pt x="16904" y="2794"/>
                    <a:pt x="16904" y="2042"/>
                    <a:pt x="16748" y="1934"/>
                  </a:cubicBezTo>
                  <a:cubicBezTo>
                    <a:pt x="16591" y="1827"/>
                    <a:pt x="16278" y="2364"/>
                    <a:pt x="16591" y="3761"/>
                  </a:cubicBezTo>
                  <a:cubicBezTo>
                    <a:pt x="16904" y="5158"/>
                    <a:pt x="17843" y="7415"/>
                    <a:pt x="18783" y="9940"/>
                  </a:cubicBezTo>
                  <a:cubicBezTo>
                    <a:pt x="19722" y="12466"/>
                    <a:pt x="20661" y="15260"/>
                    <a:pt x="21130" y="16979"/>
                  </a:cubicBezTo>
                  <a:cubicBezTo>
                    <a:pt x="21600" y="18699"/>
                    <a:pt x="21600" y="19343"/>
                    <a:pt x="20817" y="19988"/>
                  </a:cubicBezTo>
                  <a:cubicBezTo>
                    <a:pt x="20035" y="20633"/>
                    <a:pt x="18470" y="21278"/>
                    <a:pt x="15965" y="21439"/>
                  </a:cubicBezTo>
                  <a:cubicBezTo>
                    <a:pt x="13461" y="21600"/>
                    <a:pt x="10017" y="21278"/>
                    <a:pt x="8765" y="20472"/>
                  </a:cubicBezTo>
                  <a:cubicBezTo>
                    <a:pt x="7513" y="19666"/>
                    <a:pt x="8452" y="18376"/>
                    <a:pt x="9391" y="17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2094279" y="3021617"/>
              <a:ext cx="114897" cy="164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028" fill="norm" stroke="1" extrusionOk="0">
                  <a:moveTo>
                    <a:pt x="12009" y="6412"/>
                  </a:moveTo>
                  <a:cubicBezTo>
                    <a:pt x="10045" y="5062"/>
                    <a:pt x="8081" y="3712"/>
                    <a:pt x="6314" y="3442"/>
                  </a:cubicBezTo>
                  <a:cubicBezTo>
                    <a:pt x="4547" y="3172"/>
                    <a:pt x="2976" y="3982"/>
                    <a:pt x="1798" y="5872"/>
                  </a:cubicBezTo>
                  <a:cubicBezTo>
                    <a:pt x="619" y="7762"/>
                    <a:pt x="-166" y="10732"/>
                    <a:pt x="30" y="13432"/>
                  </a:cubicBezTo>
                  <a:cubicBezTo>
                    <a:pt x="227" y="16132"/>
                    <a:pt x="1405" y="18562"/>
                    <a:pt x="2976" y="19912"/>
                  </a:cubicBezTo>
                  <a:cubicBezTo>
                    <a:pt x="4547" y="21262"/>
                    <a:pt x="6510" y="21532"/>
                    <a:pt x="9652" y="19912"/>
                  </a:cubicBezTo>
                  <a:cubicBezTo>
                    <a:pt x="12794" y="18292"/>
                    <a:pt x="17114" y="14782"/>
                    <a:pt x="19274" y="11947"/>
                  </a:cubicBezTo>
                  <a:cubicBezTo>
                    <a:pt x="21434" y="9112"/>
                    <a:pt x="21434" y="6952"/>
                    <a:pt x="21238" y="5062"/>
                  </a:cubicBezTo>
                  <a:cubicBezTo>
                    <a:pt x="21041" y="3172"/>
                    <a:pt x="20649" y="1552"/>
                    <a:pt x="19470" y="742"/>
                  </a:cubicBezTo>
                  <a:cubicBezTo>
                    <a:pt x="18292" y="-68"/>
                    <a:pt x="16329" y="-68"/>
                    <a:pt x="15347" y="67"/>
                  </a:cubicBezTo>
                  <a:cubicBezTo>
                    <a:pt x="14365" y="202"/>
                    <a:pt x="14365" y="472"/>
                    <a:pt x="14365" y="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2254250" y="2986070"/>
              <a:ext cx="222250" cy="185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0" y="2559"/>
                  </a:moveTo>
                  <a:cubicBezTo>
                    <a:pt x="617" y="3529"/>
                    <a:pt x="1234" y="4500"/>
                    <a:pt x="1543" y="7049"/>
                  </a:cubicBezTo>
                  <a:cubicBezTo>
                    <a:pt x="1851" y="9597"/>
                    <a:pt x="1851" y="13723"/>
                    <a:pt x="1851" y="16392"/>
                  </a:cubicBezTo>
                  <a:cubicBezTo>
                    <a:pt x="1851" y="19062"/>
                    <a:pt x="1851" y="20276"/>
                    <a:pt x="2366" y="20882"/>
                  </a:cubicBezTo>
                  <a:cubicBezTo>
                    <a:pt x="2880" y="21489"/>
                    <a:pt x="3909" y="21489"/>
                    <a:pt x="5451" y="19790"/>
                  </a:cubicBezTo>
                  <a:cubicBezTo>
                    <a:pt x="6994" y="18091"/>
                    <a:pt x="9051" y="14693"/>
                    <a:pt x="10491" y="11538"/>
                  </a:cubicBezTo>
                  <a:cubicBezTo>
                    <a:pt x="11931" y="8383"/>
                    <a:pt x="12754" y="5471"/>
                    <a:pt x="13166" y="3408"/>
                  </a:cubicBezTo>
                  <a:cubicBezTo>
                    <a:pt x="13577" y="1345"/>
                    <a:pt x="13577" y="132"/>
                    <a:pt x="13269" y="10"/>
                  </a:cubicBezTo>
                  <a:cubicBezTo>
                    <a:pt x="12960" y="-111"/>
                    <a:pt x="12343" y="860"/>
                    <a:pt x="12137" y="2680"/>
                  </a:cubicBezTo>
                  <a:cubicBezTo>
                    <a:pt x="11931" y="4500"/>
                    <a:pt x="12137" y="7170"/>
                    <a:pt x="13063" y="9476"/>
                  </a:cubicBezTo>
                  <a:cubicBezTo>
                    <a:pt x="13989" y="11781"/>
                    <a:pt x="15634" y="13723"/>
                    <a:pt x="17177" y="14815"/>
                  </a:cubicBezTo>
                  <a:cubicBezTo>
                    <a:pt x="18720" y="15907"/>
                    <a:pt x="20160" y="16150"/>
                    <a:pt x="21600" y="16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2927855" y="2952935"/>
              <a:ext cx="120146" cy="213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0985" fill="norm" stroke="1" extrusionOk="0">
                  <a:moveTo>
                    <a:pt x="20022" y="1079"/>
                  </a:moveTo>
                  <a:cubicBezTo>
                    <a:pt x="18532" y="456"/>
                    <a:pt x="17042" y="-167"/>
                    <a:pt x="14808" y="41"/>
                  </a:cubicBezTo>
                  <a:cubicBezTo>
                    <a:pt x="12573" y="248"/>
                    <a:pt x="9594" y="1287"/>
                    <a:pt x="6615" y="3987"/>
                  </a:cubicBezTo>
                  <a:cubicBezTo>
                    <a:pt x="3636" y="6687"/>
                    <a:pt x="656" y="11048"/>
                    <a:pt x="98" y="14371"/>
                  </a:cubicBezTo>
                  <a:cubicBezTo>
                    <a:pt x="-461" y="17695"/>
                    <a:pt x="1401" y="19979"/>
                    <a:pt x="5311" y="20706"/>
                  </a:cubicBezTo>
                  <a:cubicBezTo>
                    <a:pt x="9222" y="21433"/>
                    <a:pt x="15180" y="20602"/>
                    <a:pt x="21139" y="19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3095912" y="2989334"/>
              <a:ext cx="132691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600" fill="norm" stroke="1" extrusionOk="0">
                  <a:moveTo>
                    <a:pt x="13413" y="0"/>
                  </a:moveTo>
                  <a:cubicBezTo>
                    <a:pt x="9425" y="1521"/>
                    <a:pt x="5438" y="3042"/>
                    <a:pt x="2945" y="5932"/>
                  </a:cubicBezTo>
                  <a:cubicBezTo>
                    <a:pt x="453" y="8823"/>
                    <a:pt x="-544" y="13082"/>
                    <a:pt x="287" y="16276"/>
                  </a:cubicBezTo>
                  <a:cubicBezTo>
                    <a:pt x="1118" y="19470"/>
                    <a:pt x="3776" y="21600"/>
                    <a:pt x="7431" y="21600"/>
                  </a:cubicBezTo>
                  <a:cubicBezTo>
                    <a:pt x="11087" y="21600"/>
                    <a:pt x="15739" y="19470"/>
                    <a:pt x="18231" y="16428"/>
                  </a:cubicBezTo>
                  <a:cubicBezTo>
                    <a:pt x="20724" y="13386"/>
                    <a:pt x="21056" y="9431"/>
                    <a:pt x="20724" y="6845"/>
                  </a:cubicBezTo>
                  <a:cubicBezTo>
                    <a:pt x="20391" y="4259"/>
                    <a:pt x="19394" y="3042"/>
                    <a:pt x="17567" y="2282"/>
                  </a:cubicBezTo>
                  <a:cubicBezTo>
                    <a:pt x="15739" y="1521"/>
                    <a:pt x="13081" y="1217"/>
                    <a:pt x="11585" y="1369"/>
                  </a:cubicBezTo>
                  <a:cubicBezTo>
                    <a:pt x="10090" y="1521"/>
                    <a:pt x="9758" y="2130"/>
                    <a:pt x="9425" y="2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3238500" y="2944884"/>
              <a:ext cx="177800" cy="207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4582"/>
                  </a:moveTo>
                  <a:cubicBezTo>
                    <a:pt x="771" y="3709"/>
                    <a:pt x="1543" y="2836"/>
                    <a:pt x="3600" y="2945"/>
                  </a:cubicBezTo>
                  <a:cubicBezTo>
                    <a:pt x="5657" y="3055"/>
                    <a:pt x="9000" y="4145"/>
                    <a:pt x="11186" y="6655"/>
                  </a:cubicBezTo>
                  <a:cubicBezTo>
                    <a:pt x="13371" y="9164"/>
                    <a:pt x="14400" y="13091"/>
                    <a:pt x="14657" y="15600"/>
                  </a:cubicBezTo>
                  <a:cubicBezTo>
                    <a:pt x="14914" y="18109"/>
                    <a:pt x="14400" y="19200"/>
                    <a:pt x="13629" y="20073"/>
                  </a:cubicBezTo>
                  <a:cubicBezTo>
                    <a:pt x="12857" y="20945"/>
                    <a:pt x="11829" y="21600"/>
                    <a:pt x="11186" y="21382"/>
                  </a:cubicBezTo>
                  <a:cubicBezTo>
                    <a:pt x="10543" y="21164"/>
                    <a:pt x="10286" y="20073"/>
                    <a:pt x="10543" y="17345"/>
                  </a:cubicBezTo>
                  <a:cubicBezTo>
                    <a:pt x="10800" y="14618"/>
                    <a:pt x="11571" y="10255"/>
                    <a:pt x="13500" y="7091"/>
                  </a:cubicBezTo>
                  <a:cubicBezTo>
                    <a:pt x="15429" y="3927"/>
                    <a:pt x="18514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3409950" y="2963934"/>
              <a:ext cx="184150" cy="183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737"/>
                  </a:moveTo>
                  <a:cubicBezTo>
                    <a:pt x="1241" y="246"/>
                    <a:pt x="2483" y="-245"/>
                    <a:pt x="4717" y="1105"/>
                  </a:cubicBezTo>
                  <a:cubicBezTo>
                    <a:pt x="6952" y="2455"/>
                    <a:pt x="10179" y="5646"/>
                    <a:pt x="12041" y="8714"/>
                  </a:cubicBezTo>
                  <a:cubicBezTo>
                    <a:pt x="13903" y="11782"/>
                    <a:pt x="14400" y="14728"/>
                    <a:pt x="14152" y="17060"/>
                  </a:cubicBezTo>
                  <a:cubicBezTo>
                    <a:pt x="13903" y="19391"/>
                    <a:pt x="12910" y="21110"/>
                    <a:pt x="12041" y="21232"/>
                  </a:cubicBezTo>
                  <a:cubicBezTo>
                    <a:pt x="11172" y="21355"/>
                    <a:pt x="10428" y="19882"/>
                    <a:pt x="10179" y="17182"/>
                  </a:cubicBezTo>
                  <a:cubicBezTo>
                    <a:pt x="9931" y="14482"/>
                    <a:pt x="10179" y="10555"/>
                    <a:pt x="12166" y="7487"/>
                  </a:cubicBezTo>
                  <a:cubicBezTo>
                    <a:pt x="14152" y="4419"/>
                    <a:pt x="17876" y="221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3627374" y="2924002"/>
              <a:ext cx="112777" cy="205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350" fill="norm" stroke="1" extrusionOk="0">
                  <a:moveTo>
                    <a:pt x="912" y="10770"/>
                  </a:moveTo>
                  <a:cubicBezTo>
                    <a:pt x="4512" y="9668"/>
                    <a:pt x="8112" y="8566"/>
                    <a:pt x="10712" y="7244"/>
                  </a:cubicBezTo>
                  <a:cubicBezTo>
                    <a:pt x="13312" y="5921"/>
                    <a:pt x="14912" y="4379"/>
                    <a:pt x="15912" y="3056"/>
                  </a:cubicBezTo>
                  <a:cubicBezTo>
                    <a:pt x="16912" y="1734"/>
                    <a:pt x="17312" y="632"/>
                    <a:pt x="16312" y="191"/>
                  </a:cubicBezTo>
                  <a:cubicBezTo>
                    <a:pt x="15312" y="-250"/>
                    <a:pt x="12912" y="-30"/>
                    <a:pt x="9912" y="1954"/>
                  </a:cubicBezTo>
                  <a:cubicBezTo>
                    <a:pt x="6912" y="3938"/>
                    <a:pt x="3312" y="7685"/>
                    <a:pt x="1512" y="10991"/>
                  </a:cubicBezTo>
                  <a:cubicBezTo>
                    <a:pt x="-288" y="14297"/>
                    <a:pt x="-288" y="17162"/>
                    <a:pt x="512" y="18926"/>
                  </a:cubicBezTo>
                  <a:cubicBezTo>
                    <a:pt x="1312" y="20689"/>
                    <a:pt x="2912" y="21350"/>
                    <a:pt x="6512" y="21350"/>
                  </a:cubicBezTo>
                  <a:cubicBezTo>
                    <a:pt x="10112" y="21350"/>
                    <a:pt x="15712" y="20689"/>
                    <a:pt x="21312" y="20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3803380" y="2939476"/>
              <a:ext cx="120921" cy="179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012" fill="norm" stroke="1" extrusionOk="0">
                  <a:moveTo>
                    <a:pt x="19041" y="1379"/>
                  </a:moveTo>
                  <a:cubicBezTo>
                    <a:pt x="17551" y="634"/>
                    <a:pt x="16061" y="-111"/>
                    <a:pt x="13454" y="13"/>
                  </a:cubicBezTo>
                  <a:cubicBezTo>
                    <a:pt x="10847" y="137"/>
                    <a:pt x="7123" y="1130"/>
                    <a:pt x="4330" y="3737"/>
                  </a:cubicBezTo>
                  <a:cubicBezTo>
                    <a:pt x="1537" y="6344"/>
                    <a:pt x="-325" y="10565"/>
                    <a:pt x="47" y="13917"/>
                  </a:cubicBezTo>
                  <a:cubicBezTo>
                    <a:pt x="420" y="17268"/>
                    <a:pt x="3027" y="19751"/>
                    <a:pt x="6937" y="20620"/>
                  </a:cubicBezTo>
                  <a:cubicBezTo>
                    <a:pt x="10847" y="21489"/>
                    <a:pt x="16061" y="20744"/>
                    <a:pt x="21275" y="19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4015316" y="2767084"/>
              <a:ext cx="74085" cy="362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21600" y="0"/>
                  </a:moveTo>
                  <a:cubicBezTo>
                    <a:pt x="18514" y="125"/>
                    <a:pt x="15429" y="250"/>
                    <a:pt x="13269" y="936"/>
                  </a:cubicBezTo>
                  <a:cubicBezTo>
                    <a:pt x="11109" y="1623"/>
                    <a:pt x="9874" y="2872"/>
                    <a:pt x="8023" y="4994"/>
                  </a:cubicBezTo>
                  <a:cubicBezTo>
                    <a:pt x="6171" y="7117"/>
                    <a:pt x="3703" y="10113"/>
                    <a:pt x="2160" y="12610"/>
                  </a:cubicBezTo>
                  <a:cubicBezTo>
                    <a:pt x="617" y="15108"/>
                    <a:pt x="0" y="17105"/>
                    <a:pt x="0" y="18479"/>
                  </a:cubicBezTo>
                  <a:cubicBezTo>
                    <a:pt x="0" y="19852"/>
                    <a:pt x="617" y="20601"/>
                    <a:pt x="2469" y="21038"/>
                  </a:cubicBezTo>
                  <a:cubicBezTo>
                    <a:pt x="4320" y="21475"/>
                    <a:pt x="7406" y="21600"/>
                    <a:pt x="10491" y="20913"/>
                  </a:cubicBezTo>
                  <a:cubicBezTo>
                    <a:pt x="13577" y="20227"/>
                    <a:pt x="16663" y="18728"/>
                    <a:pt x="19749" y="17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3962910" y="2913134"/>
              <a:ext cx="13919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5725" y="21600"/>
                  </a:moveTo>
                  <a:cubicBezTo>
                    <a:pt x="3146" y="20800"/>
                    <a:pt x="567" y="20000"/>
                    <a:pt x="84" y="18800"/>
                  </a:cubicBezTo>
                  <a:cubicBezTo>
                    <a:pt x="-400" y="17600"/>
                    <a:pt x="1212" y="16000"/>
                    <a:pt x="5081" y="12800"/>
                  </a:cubicBezTo>
                  <a:cubicBezTo>
                    <a:pt x="8949" y="9600"/>
                    <a:pt x="15075" y="4800"/>
                    <a:pt x="212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4138977" y="2760734"/>
              <a:ext cx="5837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21274" y="0"/>
                  </a:moveTo>
                  <a:cubicBezTo>
                    <a:pt x="18188" y="386"/>
                    <a:pt x="15103" y="771"/>
                    <a:pt x="12403" y="2700"/>
                  </a:cubicBezTo>
                  <a:cubicBezTo>
                    <a:pt x="9703" y="4629"/>
                    <a:pt x="7388" y="8100"/>
                    <a:pt x="5074" y="11186"/>
                  </a:cubicBezTo>
                  <a:cubicBezTo>
                    <a:pt x="2760" y="14271"/>
                    <a:pt x="445" y="16971"/>
                    <a:pt x="60" y="18643"/>
                  </a:cubicBezTo>
                  <a:cubicBezTo>
                    <a:pt x="-326" y="20314"/>
                    <a:pt x="1217" y="20957"/>
                    <a:pt x="27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4229950" y="2970284"/>
              <a:ext cx="86871" cy="334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464" fill="norm" stroke="1" extrusionOk="0">
                  <a:moveTo>
                    <a:pt x="2879" y="0"/>
                  </a:moveTo>
                  <a:cubicBezTo>
                    <a:pt x="1850" y="679"/>
                    <a:pt x="822" y="1358"/>
                    <a:pt x="307" y="2038"/>
                  </a:cubicBezTo>
                  <a:cubicBezTo>
                    <a:pt x="-207" y="2717"/>
                    <a:pt x="-207" y="3396"/>
                    <a:pt x="1336" y="3668"/>
                  </a:cubicBezTo>
                  <a:cubicBezTo>
                    <a:pt x="2879" y="3940"/>
                    <a:pt x="5964" y="3804"/>
                    <a:pt x="8022" y="3328"/>
                  </a:cubicBezTo>
                  <a:cubicBezTo>
                    <a:pt x="10079" y="2853"/>
                    <a:pt x="11107" y="2038"/>
                    <a:pt x="11364" y="2106"/>
                  </a:cubicBezTo>
                  <a:cubicBezTo>
                    <a:pt x="11622" y="2174"/>
                    <a:pt x="11107" y="3125"/>
                    <a:pt x="11622" y="5162"/>
                  </a:cubicBezTo>
                  <a:cubicBezTo>
                    <a:pt x="12136" y="7200"/>
                    <a:pt x="13679" y="10325"/>
                    <a:pt x="15479" y="12702"/>
                  </a:cubicBezTo>
                  <a:cubicBezTo>
                    <a:pt x="17279" y="15079"/>
                    <a:pt x="19336" y="16709"/>
                    <a:pt x="20364" y="18068"/>
                  </a:cubicBezTo>
                  <a:cubicBezTo>
                    <a:pt x="21393" y="19426"/>
                    <a:pt x="21393" y="20513"/>
                    <a:pt x="20107" y="21057"/>
                  </a:cubicBezTo>
                  <a:cubicBezTo>
                    <a:pt x="18822" y="21600"/>
                    <a:pt x="16250" y="21600"/>
                    <a:pt x="12907" y="21057"/>
                  </a:cubicBezTo>
                  <a:cubicBezTo>
                    <a:pt x="9564" y="20513"/>
                    <a:pt x="5450" y="19426"/>
                    <a:pt x="1336" y="18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4756150" y="2926363"/>
              <a:ext cx="95795" cy="414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370" fill="norm" stroke="1" extrusionOk="0">
                  <a:moveTo>
                    <a:pt x="14087" y="4555"/>
                  </a:moveTo>
                  <a:cubicBezTo>
                    <a:pt x="14087" y="7937"/>
                    <a:pt x="14087" y="11319"/>
                    <a:pt x="14087" y="13882"/>
                  </a:cubicBezTo>
                  <a:cubicBezTo>
                    <a:pt x="14087" y="16446"/>
                    <a:pt x="14087" y="18191"/>
                    <a:pt x="13617" y="19391"/>
                  </a:cubicBezTo>
                  <a:cubicBezTo>
                    <a:pt x="13148" y="20591"/>
                    <a:pt x="12209" y="21246"/>
                    <a:pt x="11035" y="21355"/>
                  </a:cubicBezTo>
                  <a:cubicBezTo>
                    <a:pt x="9861" y="21464"/>
                    <a:pt x="8452" y="21028"/>
                    <a:pt x="7513" y="19064"/>
                  </a:cubicBezTo>
                  <a:cubicBezTo>
                    <a:pt x="6574" y="17100"/>
                    <a:pt x="6104" y="13609"/>
                    <a:pt x="6574" y="10446"/>
                  </a:cubicBezTo>
                  <a:cubicBezTo>
                    <a:pt x="7043" y="7282"/>
                    <a:pt x="8452" y="4446"/>
                    <a:pt x="9626" y="2700"/>
                  </a:cubicBezTo>
                  <a:cubicBezTo>
                    <a:pt x="10800" y="955"/>
                    <a:pt x="11739" y="300"/>
                    <a:pt x="13383" y="82"/>
                  </a:cubicBezTo>
                  <a:cubicBezTo>
                    <a:pt x="15026" y="-136"/>
                    <a:pt x="17374" y="82"/>
                    <a:pt x="19017" y="737"/>
                  </a:cubicBezTo>
                  <a:cubicBezTo>
                    <a:pt x="20661" y="1391"/>
                    <a:pt x="21600" y="2482"/>
                    <a:pt x="21130" y="3955"/>
                  </a:cubicBezTo>
                  <a:cubicBezTo>
                    <a:pt x="20661" y="5428"/>
                    <a:pt x="18783" y="7282"/>
                    <a:pt x="15026" y="8646"/>
                  </a:cubicBezTo>
                  <a:cubicBezTo>
                    <a:pt x="11270" y="10009"/>
                    <a:pt x="5635" y="10882"/>
                    <a:pt x="0" y="11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4851400" y="2978458"/>
              <a:ext cx="107950" cy="129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8" fill="norm" stroke="1" extrusionOk="0">
                  <a:moveTo>
                    <a:pt x="0" y="722"/>
                  </a:moveTo>
                  <a:cubicBezTo>
                    <a:pt x="2118" y="47"/>
                    <a:pt x="4235" y="-628"/>
                    <a:pt x="7624" y="1059"/>
                  </a:cubicBezTo>
                  <a:cubicBezTo>
                    <a:pt x="11012" y="2747"/>
                    <a:pt x="15671" y="6797"/>
                    <a:pt x="18212" y="9835"/>
                  </a:cubicBezTo>
                  <a:cubicBezTo>
                    <a:pt x="20753" y="12872"/>
                    <a:pt x="21176" y="14897"/>
                    <a:pt x="20965" y="16753"/>
                  </a:cubicBezTo>
                  <a:cubicBezTo>
                    <a:pt x="20753" y="18610"/>
                    <a:pt x="19906" y="20297"/>
                    <a:pt x="18424" y="20635"/>
                  </a:cubicBezTo>
                  <a:cubicBezTo>
                    <a:pt x="16941" y="20972"/>
                    <a:pt x="14824" y="19960"/>
                    <a:pt x="13765" y="17935"/>
                  </a:cubicBezTo>
                  <a:cubicBezTo>
                    <a:pt x="12706" y="15910"/>
                    <a:pt x="12706" y="12872"/>
                    <a:pt x="14188" y="10172"/>
                  </a:cubicBezTo>
                  <a:cubicBezTo>
                    <a:pt x="15671" y="7472"/>
                    <a:pt x="18635" y="5110"/>
                    <a:pt x="21600" y="2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4981968" y="2965488"/>
              <a:ext cx="117083" cy="131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348" fill="norm" stroke="1" extrusionOk="0">
                  <a:moveTo>
                    <a:pt x="3841" y="4891"/>
                  </a:moveTo>
                  <a:cubicBezTo>
                    <a:pt x="4959" y="6262"/>
                    <a:pt x="6076" y="7634"/>
                    <a:pt x="7566" y="7634"/>
                  </a:cubicBezTo>
                  <a:cubicBezTo>
                    <a:pt x="9055" y="7634"/>
                    <a:pt x="10917" y="6262"/>
                    <a:pt x="12034" y="4719"/>
                  </a:cubicBezTo>
                  <a:cubicBezTo>
                    <a:pt x="13152" y="3177"/>
                    <a:pt x="13524" y="1462"/>
                    <a:pt x="12779" y="605"/>
                  </a:cubicBezTo>
                  <a:cubicBezTo>
                    <a:pt x="12034" y="-252"/>
                    <a:pt x="10172" y="-252"/>
                    <a:pt x="7938" y="948"/>
                  </a:cubicBezTo>
                  <a:cubicBezTo>
                    <a:pt x="5703" y="2148"/>
                    <a:pt x="3097" y="4548"/>
                    <a:pt x="1421" y="7462"/>
                  </a:cubicBezTo>
                  <a:cubicBezTo>
                    <a:pt x="-255" y="10377"/>
                    <a:pt x="-1000" y="13805"/>
                    <a:pt x="2352" y="16205"/>
                  </a:cubicBezTo>
                  <a:cubicBezTo>
                    <a:pt x="5703" y="18605"/>
                    <a:pt x="13152" y="19977"/>
                    <a:pt x="20600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5122927" y="2736277"/>
              <a:ext cx="171326" cy="361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544" fill="norm" stroke="1" extrusionOk="0">
                  <a:moveTo>
                    <a:pt x="16583" y="13586"/>
                  </a:moveTo>
                  <a:cubicBezTo>
                    <a:pt x="12939" y="13586"/>
                    <a:pt x="9296" y="13586"/>
                    <a:pt x="6433" y="14533"/>
                  </a:cubicBezTo>
                  <a:cubicBezTo>
                    <a:pt x="3571" y="15481"/>
                    <a:pt x="1489" y="17376"/>
                    <a:pt x="578" y="18639"/>
                  </a:cubicBezTo>
                  <a:cubicBezTo>
                    <a:pt x="-333" y="19902"/>
                    <a:pt x="-73" y="20533"/>
                    <a:pt x="708" y="20912"/>
                  </a:cubicBezTo>
                  <a:cubicBezTo>
                    <a:pt x="1489" y="21291"/>
                    <a:pt x="2790" y="21418"/>
                    <a:pt x="4872" y="21039"/>
                  </a:cubicBezTo>
                  <a:cubicBezTo>
                    <a:pt x="6954" y="20660"/>
                    <a:pt x="9816" y="19776"/>
                    <a:pt x="12679" y="16618"/>
                  </a:cubicBezTo>
                  <a:cubicBezTo>
                    <a:pt x="15542" y="13460"/>
                    <a:pt x="18404" y="8028"/>
                    <a:pt x="19836" y="4997"/>
                  </a:cubicBezTo>
                  <a:cubicBezTo>
                    <a:pt x="21267" y="1965"/>
                    <a:pt x="21267" y="1333"/>
                    <a:pt x="20747" y="828"/>
                  </a:cubicBezTo>
                  <a:cubicBezTo>
                    <a:pt x="20226" y="323"/>
                    <a:pt x="19185" y="-56"/>
                    <a:pt x="18274" y="7"/>
                  </a:cubicBezTo>
                  <a:cubicBezTo>
                    <a:pt x="17363" y="70"/>
                    <a:pt x="16583" y="576"/>
                    <a:pt x="15542" y="2786"/>
                  </a:cubicBezTo>
                  <a:cubicBezTo>
                    <a:pt x="14501" y="4997"/>
                    <a:pt x="13200" y="8912"/>
                    <a:pt x="12679" y="12070"/>
                  </a:cubicBezTo>
                  <a:cubicBezTo>
                    <a:pt x="12159" y="15228"/>
                    <a:pt x="12419" y="17628"/>
                    <a:pt x="13069" y="19081"/>
                  </a:cubicBezTo>
                  <a:cubicBezTo>
                    <a:pt x="13720" y="20533"/>
                    <a:pt x="14761" y="21039"/>
                    <a:pt x="15802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5321299" y="2989334"/>
              <a:ext cx="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5321299" y="2913134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5394055" y="2914901"/>
              <a:ext cx="130446" cy="172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0735" fill="norm" stroke="1" extrusionOk="0">
                  <a:moveTo>
                    <a:pt x="21129" y="2075"/>
                  </a:moveTo>
                  <a:cubicBezTo>
                    <a:pt x="16672" y="805"/>
                    <a:pt x="12215" y="-466"/>
                    <a:pt x="8615" y="169"/>
                  </a:cubicBezTo>
                  <a:cubicBezTo>
                    <a:pt x="5015" y="805"/>
                    <a:pt x="2272" y="3346"/>
                    <a:pt x="900" y="6268"/>
                  </a:cubicBezTo>
                  <a:cubicBezTo>
                    <a:pt x="-471" y="9190"/>
                    <a:pt x="-471" y="12494"/>
                    <a:pt x="2272" y="15162"/>
                  </a:cubicBezTo>
                  <a:cubicBezTo>
                    <a:pt x="5015" y="17830"/>
                    <a:pt x="10500" y="19863"/>
                    <a:pt x="14100" y="20499"/>
                  </a:cubicBezTo>
                  <a:cubicBezTo>
                    <a:pt x="17700" y="21134"/>
                    <a:pt x="19415" y="20372"/>
                    <a:pt x="21129" y="19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5597265" y="2722634"/>
              <a:ext cx="73286" cy="396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507" fill="norm" stroke="1" extrusionOk="0">
                  <a:moveTo>
                    <a:pt x="21367" y="0"/>
                  </a:moveTo>
                  <a:cubicBezTo>
                    <a:pt x="18281" y="230"/>
                    <a:pt x="15196" y="460"/>
                    <a:pt x="12110" y="1896"/>
                  </a:cubicBezTo>
                  <a:cubicBezTo>
                    <a:pt x="9024" y="3332"/>
                    <a:pt x="5938" y="5974"/>
                    <a:pt x="3778" y="9134"/>
                  </a:cubicBezTo>
                  <a:cubicBezTo>
                    <a:pt x="1618" y="12294"/>
                    <a:pt x="384" y="15970"/>
                    <a:pt x="76" y="18096"/>
                  </a:cubicBezTo>
                  <a:cubicBezTo>
                    <a:pt x="-233" y="20221"/>
                    <a:pt x="384" y="20796"/>
                    <a:pt x="2236" y="21140"/>
                  </a:cubicBezTo>
                  <a:cubicBezTo>
                    <a:pt x="4087" y="21485"/>
                    <a:pt x="7173" y="21600"/>
                    <a:pt x="9950" y="21428"/>
                  </a:cubicBezTo>
                  <a:cubicBezTo>
                    <a:pt x="12727" y="21255"/>
                    <a:pt x="15196" y="20796"/>
                    <a:pt x="17664" y="20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5543550" y="2913134"/>
              <a:ext cx="1079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6157012" y="2748034"/>
              <a:ext cx="78688" cy="392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548" fill="norm" stroke="1" extrusionOk="0">
                  <a:moveTo>
                    <a:pt x="21131" y="0"/>
                  </a:moveTo>
                  <a:cubicBezTo>
                    <a:pt x="17720" y="1858"/>
                    <a:pt x="14310" y="3716"/>
                    <a:pt x="10899" y="6213"/>
                  </a:cubicBezTo>
                  <a:cubicBezTo>
                    <a:pt x="7489" y="8710"/>
                    <a:pt x="4078" y="11845"/>
                    <a:pt x="2089" y="14400"/>
                  </a:cubicBezTo>
                  <a:cubicBezTo>
                    <a:pt x="99" y="16955"/>
                    <a:pt x="-469" y="18929"/>
                    <a:pt x="384" y="20090"/>
                  </a:cubicBezTo>
                  <a:cubicBezTo>
                    <a:pt x="1236" y="21252"/>
                    <a:pt x="3510" y="21600"/>
                    <a:pt x="6920" y="21542"/>
                  </a:cubicBezTo>
                  <a:cubicBezTo>
                    <a:pt x="10331" y="21484"/>
                    <a:pt x="14878" y="21019"/>
                    <a:pt x="17152" y="20439"/>
                  </a:cubicBezTo>
                  <a:cubicBezTo>
                    <a:pt x="19426" y="19858"/>
                    <a:pt x="19426" y="19161"/>
                    <a:pt x="19426" y="18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6121910" y="2764967"/>
              <a:ext cx="494790" cy="335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382" fill="norm" stroke="1" extrusionOk="0">
                  <a:moveTo>
                    <a:pt x="1632" y="15120"/>
                  </a:moveTo>
                  <a:cubicBezTo>
                    <a:pt x="897" y="14580"/>
                    <a:pt x="162" y="14040"/>
                    <a:pt x="24" y="13500"/>
                  </a:cubicBezTo>
                  <a:cubicBezTo>
                    <a:pt x="-114" y="12960"/>
                    <a:pt x="346" y="12420"/>
                    <a:pt x="1449" y="11340"/>
                  </a:cubicBezTo>
                  <a:cubicBezTo>
                    <a:pt x="2552" y="10260"/>
                    <a:pt x="4298" y="8640"/>
                    <a:pt x="5585" y="6885"/>
                  </a:cubicBezTo>
                  <a:cubicBezTo>
                    <a:pt x="6872" y="5130"/>
                    <a:pt x="7699" y="3240"/>
                    <a:pt x="8250" y="1958"/>
                  </a:cubicBezTo>
                  <a:cubicBezTo>
                    <a:pt x="8802" y="675"/>
                    <a:pt x="9077" y="0"/>
                    <a:pt x="9123" y="0"/>
                  </a:cubicBezTo>
                  <a:cubicBezTo>
                    <a:pt x="9169" y="0"/>
                    <a:pt x="8986" y="675"/>
                    <a:pt x="8526" y="3240"/>
                  </a:cubicBezTo>
                  <a:cubicBezTo>
                    <a:pt x="8066" y="5805"/>
                    <a:pt x="7331" y="10260"/>
                    <a:pt x="6917" y="13095"/>
                  </a:cubicBezTo>
                  <a:cubicBezTo>
                    <a:pt x="6504" y="15930"/>
                    <a:pt x="6412" y="17145"/>
                    <a:pt x="6274" y="18428"/>
                  </a:cubicBezTo>
                  <a:cubicBezTo>
                    <a:pt x="6136" y="19710"/>
                    <a:pt x="5952" y="21060"/>
                    <a:pt x="5952" y="21330"/>
                  </a:cubicBezTo>
                  <a:cubicBezTo>
                    <a:pt x="5952" y="21600"/>
                    <a:pt x="6136" y="20790"/>
                    <a:pt x="6550" y="19710"/>
                  </a:cubicBezTo>
                  <a:cubicBezTo>
                    <a:pt x="6963" y="18630"/>
                    <a:pt x="7607" y="17280"/>
                    <a:pt x="8066" y="16335"/>
                  </a:cubicBezTo>
                  <a:cubicBezTo>
                    <a:pt x="8526" y="15390"/>
                    <a:pt x="8802" y="14850"/>
                    <a:pt x="9169" y="14648"/>
                  </a:cubicBezTo>
                  <a:cubicBezTo>
                    <a:pt x="9537" y="14445"/>
                    <a:pt x="9997" y="14580"/>
                    <a:pt x="10226" y="15053"/>
                  </a:cubicBezTo>
                  <a:cubicBezTo>
                    <a:pt x="10456" y="15525"/>
                    <a:pt x="10456" y="16335"/>
                    <a:pt x="10456" y="17078"/>
                  </a:cubicBezTo>
                  <a:cubicBezTo>
                    <a:pt x="10456" y="17820"/>
                    <a:pt x="10456" y="18495"/>
                    <a:pt x="10502" y="19170"/>
                  </a:cubicBezTo>
                  <a:cubicBezTo>
                    <a:pt x="10548" y="19845"/>
                    <a:pt x="10640" y="20520"/>
                    <a:pt x="11054" y="20790"/>
                  </a:cubicBezTo>
                  <a:cubicBezTo>
                    <a:pt x="11467" y="21060"/>
                    <a:pt x="12203" y="20925"/>
                    <a:pt x="13076" y="19980"/>
                  </a:cubicBezTo>
                  <a:cubicBezTo>
                    <a:pt x="13949" y="19035"/>
                    <a:pt x="14960" y="17280"/>
                    <a:pt x="15603" y="15998"/>
                  </a:cubicBezTo>
                  <a:cubicBezTo>
                    <a:pt x="16247" y="14715"/>
                    <a:pt x="16523" y="13905"/>
                    <a:pt x="16706" y="13163"/>
                  </a:cubicBezTo>
                  <a:cubicBezTo>
                    <a:pt x="16890" y="12420"/>
                    <a:pt x="16982" y="11745"/>
                    <a:pt x="16798" y="11408"/>
                  </a:cubicBezTo>
                  <a:cubicBezTo>
                    <a:pt x="16615" y="11070"/>
                    <a:pt x="16155" y="11070"/>
                    <a:pt x="15649" y="11880"/>
                  </a:cubicBezTo>
                  <a:cubicBezTo>
                    <a:pt x="15144" y="12690"/>
                    <a:pt x="14592" y="14310"/>
                    <a:pt x="14317" y="15660"/>
                  </a:cubicBezTo>
                  <a:cubicBezTo>
                    <a:pt x="14041" y="17010"/>
                    <a:pt x="14041" y="18090"/>
                    <a:pt x="14638" y="18833"/>
                  </a:cubicBezTo>
                  <a:cubicBezTo>
                    <a:pt x="15236" y="19575"/>
                    <a:pt x="16431" y="19980"/>
                    <a:pt x="17672" y="19980"/>
                  </a:cubicBezTo>
                  <a:cubicBezTo>
                    <a:pt x="18912" y="19980"/>
                    <a:pt x="20199" y="19575"/>
                    <a:pt x="21486" y="19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7046853" y="2959700"/>
              <a:ext cx="123520" cy="170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1263" fill="norm" stroke="1" extrusionOk="0">
                  <a:moveTo>
                    <a:pt x="19397" y="10010"/>
                  </a:moveTo>
                  <a:cubicBezTo>
                    <a:pt x="20105" y="7376"/>
                    <a:pt x="20813" y="4741"/>
                    <a:pt x="20636" y="2898"/>
                  </a:cubicBezTo>
                  <a:cubicBezTo>
                    <a:pt x="20459" y="1054"/>
                    <a:pt x="19397" y="0"/>
                    <a:pt x="16741" y="0"/>
                  </a:cubicBezTo>
                  <a:cubicBezTo>
                    <a:pt x="14085" y="0"/>
                    <a:pt x="9836" y="1054"/>
                    <a:pt x="6649" y="4083"/>
                  </a:cubicBezTo>
                  <a:cubicBezTo>
                    <a:pt x="3462" y="7112"/>
                    <a:pt x="1337" y="12117"/>
                    <a:pt x="452" y="15278"/>
                  </a:cubicBezTo>
                  <a:cubicBezTo>
                    <a:pt x="-433" y="18439"/>
                    <a:pt x="-79" y="19756"/>
                    <a:pt x="2046" y="20546"/>
                  </a:cubicBezTo>
                  <a:cubicBezTo>
                    <a:pt x="4170" y="21337"/>
                    <a:pt x="8065" y="21600"/>
                    <a:pt x="11606" y="20678"/>
                  </a:cubicBezTo>
                  <a:cubicBezTo>
                    <a:pt x="15147" y="19756"/>
                    <a:pt x="18334" y="17649"/>
                    <a:pt x="19751" y="14883"/>
                  </a:cubicBezTo>
                  <a:cubicBezTo>
                    <a:pt x="21167" y="12117"/>
                    <a:pt x="20813" y="8693"/>
                    <a:pt x="19397" y="6849"/>
                  </a:cubicBezTo>
                  <a:cubicBezTo>
                    <a:pt x="17980" y="5005"/>
                    <a:pt x="15501" y="4741"/>
                    <a:pt x="15324" y="4873"/>
                  </a:cubicBezTo>
                  <a:cubicBezTo>
                    <a:pt x="15147" y="5005"/>
                    <a:pt x="17272" y="5532"/>
                    <a:pt x="19397" y="6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7246076" y="2828467"/>
              <a:ext cx="316774" cy="32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250" fill="norm" stroke="1" extrusionOk="0">
                  <a:moveTo>
                    <a:pt x="815" y="10239"/>
                  </a:moveTo>
                  <a:cubicBezTo>
                    <a:pt x="527" y="13044"/>
                    <a:pt x="239" y="15849"/>
                    <a:pt x="95" y="17603"/>
                  </a:cubicBezTo>
                  <a:cubicBezTo>
                    <a:pt x="-49" y="19356"/>
                    <a:pt x="-49" y="20057"/>
                    <a:pt x="239" y="20618"/>
                  </a:cubicBezTo>
                  <a:cubicBezTo>
                    <a:pt x="527" y="21179"/>
                    <a:pt x="1103" y="21600"/>
                    <a:pt x="2183" y="20829"/>
                  </a:cubicBezTo>
                  <a:cubicBezTo>
                    <a:pt x="3263" y="20057"/>
                    <a:pt x="4847" y="18094"/>
                    <a:pt x="5855" y="16551"/>
                  </a:cubicBezTo>
                  <a:cubicBezTo>
                    <a:pt x="6863" y="15008"/>
                    <a:pt x="7295" y="13886"/>
                    <a:pt x="7367" y="13816"/>
                  </a:cubicBezTo>
                  <a:cubicBezTo>
                    <a:pt x="7439" y="13745"/>
                    <a:pt x="7151" y="14727"/>
                    <a:pt x="7007" y="15569"/>
                  </a:cubicBezTo>
                  <a:cubicBezTo>
                    <a:pt x="6863" y="16410"/>
                    <a:pt x="6863" y="17112"/>
                    <a:pt x="6935" y="17813"/>
                  </a:cubicBezTo>
                  <a:cubicBezTo>
                    <a:pt x="7007" y="18514"/>
                    <a:pt x="7151" y="19216"/>
                    <a:pt x="7583" y="19566"/>
                  </a:cubicBezTo>
                  <a:cubicBezTo>
                    <a:pt x="8015" y="19917"/>
                    <a:pt x="8735" y="19917"/>
                    <a:pt x="10031" y="19075"/>
                  </a:cubicBezTo>
                  <a:cubicBezTo>
                    <a:pt x="11327" y="18234"/>
                    <a:pt x="13199" y="16551"/>
                    <a:pt x="14855" y="13465"/>
                  </a:cubicBezTo>
                  <a:cubicBezTo>
                    <a:pt x="16511" y="10379"/>
                    <a:pt x="17951" y="5891"/>
                    <a:pt x="18743" y="3296"/>
                  </a:cubicBezTo>
                  <a:cubicBezTo>
                    <a:pt x="19535" y="701"/>
                    <a:pt x="19679" y="0"/>
                    <a:pt x="19463" y="0"/>
                  </a:cubicBezTo>
                  <a:cubicBezTo>
                    <a:pt x="19247" y="0"/>
                    <a:pt x="18671" y="701"/>
                    <a:pt x="18095" y="3226"/>
                  </a:cubicBezTo>
                  <a:cubicBezTo>
                    <a:pt x="17519" y="5751"/>
                    <a:pt x="16943" y="10099"/>
                    <a:pt x="16727" y="13044"/>
                  </a:cubicBezTo>
                  <a:cubicBezTo>
                    <a:pt x="16511" y="15990"/>
                    <a:pt x="16655" y="17532"/>
                    <a:pt x="17519" y="18584"/>
                  </a:cubicBezTo>
                  <a:cubicBezTo>
                    <a:pt x="18383" y="19636"/>
                    <a:pt x="19967" y="20197"/>
                    <a:pt x="21551" y="20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7448550" y="2989334"/>
              <a:ext cx="152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7607384" y="2963934"/>
              <a:ext cx="95167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600" fill="norm" stroke="1" extrusionOk="0">
                  <a:moveTo>
                    <a:pt x="19703" y="0"/>
                  </a:moveTo>
                  <a:cubicBezTo>
                    <a:pt x="15008" y="626"/>
                    <a:pt x="10312" y="1252"/>
                    <a:pt x="6790" y="3913"/>
                  </a:cubicBezTo>
                  <a:cubicBezTo>
                    <a:pt x="3269" y="6574"/>
                    <a:pt x="921" y="11270"/>
                    <a:pt x="216" y="14400"/>
                  </a:cubicBezTo>
                  <a:cubicBezTo>
                    <a:pt x="-488" y="17530"/>
                    <a:pt x="451" y="19096"/>
                    <a:pt x="4208" y="20035"/>
                  </a:cubicBezTo>
                  <a:cubicBezTo>
                    <a:pt x="7964" y="20974"/>
                    <a:pt x="14538" y="21287"/>
                    <a:pt x="211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7722547" y="3008384"/>
              <a:ext cx="128964" cy="112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276" fill="norm" stroke="1" extrusionOk="0">
                  <a:moveTo>
                    <a:pt x="13431" y="0"/>
                  </a:moveTo>
                  <a:cubicBezTo>
                    <a:pt x="9947" y="1200"/>
                    <a:pt x="6463" y="2400"/>
                    <a:pt x="4025" y="5200"/>
                  </a:cubicBezTo>
                  <a:cubicBezTo>
                    <a:pt x="1586" y="8000"/>
                    <a:pt x="192" y="12400"/>
                    <a:pt x="18" y="15600"/>
                  </a:cubicBezTo>
                  <a:cubicBezTo>
                    <a:pt x="-156" y="18800"/>
                    <a:pt x="889" y="20800"/>
                    <a:pt x="4199" y="21200"/>
                  </a:cubicBezTo>
                  <a:cubicBezTo>
                    <a:pt x="7509" y="21600"/>
                    <a:pt x="13083" y="20400"/>
                    <a:pt x="16392" y="18200"/>
                  </a:cubicBezTo>
                  <a:cubicBezTo>
                    <a:pt x="19702" y="16000"/>
                    <a:pt x="20747" y="12800"/>
                    <a:pt x="21096" y="10000"/>
                  </a:cubicBezTo>
                  <a:cubicBezTo>
                    <a:pt x="21444" y="7200"/>
                    <a:pt x="21096" y="4800"/>
                    <a:pt x="20050" y="3400"/>
                  </a:cubicBezTo>
                  <a:cubicBezTo>
                    <a:pt x="19005" y="2000"/>
                    <a:pt x="17263" y="1600"/>
                    <a:pt x="15521" y="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7886700" y="2965671"/>
              <a:ext cx="469900" cy="163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4758"/>
                  </a:moveTo>
                  <a:cubicBezTo>
                    <a:pt x="292" y="5865"/>
                    <a:pt x="584" y="6973"/>
                    <a:pt x="730" y="9050"/>
                  </a:cubicBezTo>
                  <a:cubicBezTo>
                    <a:pt x="876" y="11127"/>
                    <a:pt x="876" y="14173"/>
                    <a:pt x="778" y="16527"/>
                  </a:cubicBezTo>
                  <a:cubicBezTo>
                    <a:pt x="681" y="18881"/>
                    <a:pt x="486" y="20542"/>
                    <a:pt x="438" y="20681"/>
                  </a:cubicBezTo>
                  <a:cubicBezTo>
                    <a:pt x="389" y="20819"/>
                    <a:pt x="486" y="19435"/>
                    <a:pt x="973" y="16527"/>
                  </a:cubicBezTo>
                  <a:cubicBezTo>
                    <a:pt x="1459" y="13619"/>
                    <a:pt x="2335" y="9188"/>
                    <a:pt x="2968" y="6558"/>
                  </a:cubicBezTo>
                  <a:cubicBezTo>
                    <a:pt x="3600" y="3927"/>
                    <a:pt x="3989" y="3096"/>
                    <a:pt x="4427" y="2958"/>
                  </a:cubicBezTo>
                  <a:cubicBezTo>
                    <a:pt x="4865" y="2819"/>
                    <a:pt x="5351" y="3373"/>
                    <a:pt x="5643" y="5588"/>
                  </a:cubicBezTo>
                  <a:cubicBezTo>
                    <a:pt x="5935" y="7804"/>
                    <a:pt x="6032" y="11681"/>
                    <a:pt x="5984" y="14311"/>
                  </a:cubicBezTo>
                  <a:cubicBezTo>
                    <a:pt x="5935" y="16942"/>
                    <a:pt x="5741" y="18327"/>
                    <a:pt x="5692" y="18327"/>
                  </a:cubicBezTo>
                  <a:cubicBezTo>
                    <a:pt x="5643" y="18327"/>
                    <a:pt x="5741" y="16942"/>
                    <a:pt x="6032" y="14865"/>
                  </a:cubicBezTo>
                  <a:cubicBezTo>
                    <a:pt x="6324" y="12788"/>
                    <a:pt x="6811" y="10019"/>
                    <a:pt x="7297" y="8081"/>
                  </a:cubicBezTo>
                  <a:cubicBezTo>
                    <a:pt x="7784" y="6142"/>
                    <a:pt x="8270" y="5035"/>
                    <a:pt x="8757" y="4481"/>
                  </a:cubicBezTo>
                  <a:cubicBezTo>
                    <a:pt x="9243" y="3927"/>
                    <a:pt x="9730" y="3927"/>
                    <a:pt x="10022" y="4619"/>
                  </a:cubicBezTo>
                  <a:cubicBezTo>
                    <a:pt x="10314" y="5311"/>
                    <a:pt x="10411" y="6696"/>
                    <a:pt x="10459" y="8219"/>
                  </a:cubicBezTo>
                  <a:cubicBezTo>
                    <a:pt x="10508" y="9742"/>
                    <a:pt x="10508" y="11404"/>
                    <a:pt x="10508" y="12927"/>
                  </a:cubicBezTo>
                  <a:cubicBezTo>
                    <a:pt x="10508" y="14450"/>
                    <a:pt x="10508" y="15835"/>
                    <a:pt x="10751" y="16942"/>
                  </a:cubicBezTo>
                  <a:cubicBezTo>
                    <a:pt x="10995" y="18050"/>
                    <a:pt x="11481" y="18881"/>
                    <a:pt x="12259" y="18188"/>
                  </a:cubicBezTo>
                  <a:cubicBezTo>
                    <a:pt x="13038" y="17496"/>
                    <a:pt x="14108" y="15281"/>
                    <a:pt x="15032" y="12650"/>
                  </a:cubicBezTo>
                  <a:cubicBezTo>
                    <a:pt x="15957" y="10019"/>
                    <a:pt x="16735" y="6973"/>
                    <a:pt x="17124" y="4758"/>
                  </a:cubicBezTo>
                  <a:cubicBezTo>
                    <a:pt x="17514" y="2542"/>
                    <a:pt x="17514" y="1158"/>
                    <a:pt x="17124" y="465"/>
                  </a:cubicBezTo>
                  <a:cubicBezTo>
                    <a:pt x="16735" y="-227"/>
                    <a:pt x="15957" y="-227"/>
                    <a:pt x="15130" y="1019"/>
                  </a:cubicBezTo>
                  <a:cubicBezTo>
                    <a:pt x="14303" y="2265"/>
                    <a:pt x="13427" y="4758"/>
                    <a:pt x="13038" y="7527"/>
                  </a:cubicBezTo>
                  <a:cubicBezTo>
                    <a:pt x="12649" y="10296"/>
                    <a:pt x="12746" y="13342"/>
                    <a:pt x="13622" y="15696"/>
                  </a:cubicBezTo>
                  <a:cubicBezTo>
                    <a:pt x="14497" y="18050"/>
                    <a:pt x="16151" y="19711"/>
                    <a:pt x="17611" y="20542"/>
                  </a:cubicBezTo>
                  <a:cubicBezTo>
                    <a:pt x="19070" y="21373"/>
                    <a:pt x="20335" y="21373"/>
                    <a:pt x="21600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8684401" y="2819607"/>
              <a:ext cx="313550" cy="582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42" fill="norm" stroke="1" extrusionOk="0">
                  <a:moveTo>
                    <a:pt x="8803" y="7188"/>
                  </a:moveTo>
                  <a:cubicBezTo>
                    <a:pt x="9235" y="6564"/>
                    <a:pt x="9667" y="5940"/>
                    <a:pt x="9307" y="5628"/>
                  </a:cubicBezTo>
                  <a:cubicBezTo>
                    <a:pt x="8947" y="5317"/>
                    <a:pt x="7795" y="5317"/>
                    <a:pt x="6211" y="5745"/>
                  </a:cubicBezTo>
                  <a:cubicBezTo>
                    <a:pt x="4627" y="6174"/>
                    <a:pt x="2611" y="7032"/>
                    <a:pt x="1387" y="7890"/>
                  </a:cubicBezTo>
                  <a:cubicBezTo>
                    <a:pt x="163" y="8748"/>
                    <a:pt x="-269" y="9605"/>
                    <a:pt x="163" y="10268"/>
                  </a:cubicBezTo>
                  <a:cubicBezTo>
                    <a:pt x="595" y="10931"/>
                    <a:pt x="1891" y="11399"/>
                    <a:pt x="3475" y="11243"/>
                  </a:cubicBezTo>
                  <a:cubicBezTo>
                    <a:pt x="5059" y="11087"/>
                    <a:pt x="6931" y="10307"/>
                    <a:pt x="8155" y="8904"/>
                  </a:cubicBezTo>
                  <a:cubicBezTo>
                    <a:pt x="9379" y="7500"/>
                    <a:pt x="9955" y="5472"/>
                    <a:pt x="10819" y="3952"/>
                  </a:cubicBezTo>
                  <a:cubicBezTo>
                    <a:pt x="11683" y="2431"/>
                    <a:pt x="12835" y="1418"/>
                    <a:pt x="13843" y="794"/>
                  </a:cubicBezTo>
                  <a:cubicBezTo>
                    <a:pt x="14851" y="170"/>
                    <a:pt x="15715" y="-64"/>
                    <a:pt x="16219" y="14"/>
                  </a:cubicBezTo>
                  <a:cubicBezTo>
                    <a:pt x="16723" y="92"/>
                    <a:pt x="16867" y="482"/>
                    <a:pt x="16219" y="1340"/>
                  </a:cubicBezTo>
                  <a:cubicBezTo>
                    <a:pt x="15571" y="2197"/>
                    <a:pt x="14131" y="3523"/>
                    <a:pt x="12475" y="5550"/>
                  </a:cubicBezTo>
                  <a:cubicBezTo>
                    <a:pt x="10819" y="7578"/>
                    <a:pt x="8947" y="10307"/>
                    <a:pt x="7723" y="12802"/>
                  </a:cubicBezTo>
                  <a:cubicBezTo>
                    <a:pt x="6499" y="15298"/>
                    <a:pt x="5923" y="17559"/>
                    <a:pt x="5707" y="18924"/>
                  </a:cubicBezTo>
                  <a:cubicBezTo>
                    <a:pt x="5491" y="20288"/>
                    <a:pt x="5635" y="20756"/>
                    <a:pt x="6067" y="21068"/>
                  </a:cubicBezTo>
                  <a:cubicBezTo>
                    <a:pt x="6499" y="21380"/>
                    <a:pt x="7219" y="21536"/>
                    <a:pt x="8155" y="21380"/>
                  </a:cubicBezTo>
                  <a:cubicBezTo>
                    <a:pt x="9091" y="21224"/>
                    <a:pt x="10243" y="20756"/>
                    <a:pt x="11035" y="19470"/>
                  </a:cubicBezTo>
                  <a:cubicBezTo>
                    <a:pt x="11827" y="18183"/>
                    <a:pt x="12259" y="16078"/>
                    <a:pt x="12331" y="14830"/>
                  </a:cubicBezTo>
                  <a:cubicBezTo>
                    <a:pt x="12403" y="13582"/>
                    <a:pt x="12115" y="13192"/>
                    <a:pt x="12187" y="12841"/>
                  </a:cubicBezTo>
                  <a:cubicBezTo>
                    <a:pt x="12259" y="12491"/>
                    <a:pt x="12691" y="12179"/>
                    <a:pt x="14275" y="11789"/>
                  </a:cubicBezTo>
                  <a:cubicBezTo>
                    <a:pt x="15859" y="11399"/>
                    <a:pt x="18595" y="10931"/>
                    <a:pt x="21331" y="1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9333285" y="2995083"/>
              <a:ext cx="210766" cy="159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0584" fill="norm" stroke="1" extrusionOk="0">
                  <a:moveTo>
                    <a:pt x="13732" y="9100"/>
                  </a:moveTo>
                  <a:cubicBezTo>
                    <a:pt x="13732" y="6913"/>
                    <a:pt x="13732" y="4725"/>
                    <a:pt x="12652" y="2811"/>
                  </a:cubicBezTo>
                  <a:cubicBezTo>
                    <a:pt x="11572" y="898"/>
                    <a:pt x="9412" y="-743"/>
                    <a:pt x="7252" y="351"/>
                  </a:cubicBezTo>
                  <a:cubicBezTo>
                    <a:pt x="5092" y="1444"/>
                    <a:pt x="2932" y="5272"/>
                    <a:pt x="1636" y="8690"/>
                  </a:cubicBezTo>
                  <a:cubicBezTo>
                    <a:pt x="340" y="12108"/>
                    <a:pt x="-92" y="15115"/>
                    <a:pt x="16" y="17303"/>
                  </a:cubicBezTo>
                  <a:cubicBezTo>
                    <a:pt x="124" y="19490"/>
                    <a:pt x="772" y="20857"/>
                    <a:pt x="2932" y="20037"/>
                  </a:cubicBezTo>
                  <a:cubicBezTo>
                    <a:pt x="5092" y="19216"/>
                    <a:pt x="8764" y="16209"/>
                    <a:pt x="10924" y="14022"/>
                  </a:cubicBezTo>
                  <a:cubicBezTo>
                    <a:pt x="13084" y="11834"/>
                    <a:pt x="13732" y="10467"/>
                    <a:pt x="13948" y="10604"/>
                  </a:cubicBezTo>
                  <a:cubicBezTo>
                    <a:pt x="14164" y="10741"/>
                    <a:pt x="13948" y="12381"/>
                    <a:pt x="13948" y="13885"/>
                  </a:cubicBezTo>
                  <a:cubicBezTo>
                    <a:pt x="13948" y="15389"/>
                    <a:pt x="14164" y="16756"/>
                    <a:pt x="15460" y="17849"/>
                  </a:cubicBezTo>
                  <a:cubicBezTo>
                    <a:pt x="16756" y="18943"/>
                    <a:pt x="19132" y="19763"/>
                    <a:pt x="21508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9846633" y="2987369"/>
              <a:ext cx="154617" cy="183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0986" fill="norm" stroke="1" extrusionOk="0">
                  <a:moveTo>
                    <a:pt x="21322" y="953"/>
                  </a:moveTo>
                  <a:cubicBezTo>
                    <a:pt x="20154" y="225"/>
                    <a:pt x="18987" y="-503"/>
                    <a:pt x="15922" y="468"/>
                  </a:cubicBezTo>
                  <a:cubicBezTo>
                    <a:pt x="12857" y="1439"/>
                    <a:pt x="7895" y="4108"/>
                    <a:pt x="4830" y="7385"/>
                  </a:cubicBezTo>
                  <a:cubicBezTo>
                    <a:pt x="1765" y="10661"/>
                    <a:pt x="598" y="14544"/>
                    <a:pt x="160" y="17093"/>
                  </a:cubicBezTo>
                  <a:cubicBezTo>
                    <a:pt x="-278" y="19641"/>
                    <a:pt x="14" y="20854"/>
                    <a:pt x="3225" y="20976"/>
                  </a:cubicBezTo>
                  <a:cubicBezTo>
                    <a:pt x="6436" y="21097"/>
                    <a:pt x="12565" y="20126"/>
                    <a:pt x="18695" y="19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9961674" y="3052834"/>
              <a:ext cx="142296" cy="102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0542" fill="norm" stroke="1" extrusionOk="0">
                  <a:moveTo>
                    <a:pt x="14101" y="1271"/>
                  </a:moveTo>
                  <a:cubicBezTo>
                    <a:pt x="11015" y="1271"/>
                    <a:pt x="7929" y="1271"/>
                    <a:pt x="5461" y="3176"/>
                  </a:cubicBezTo>
                  <a:cubicBezTo>
                    <a:pt x="2992" y="5082"/>
                    <a:pt x="1141" y="8894"/>
                    <a:pt x="369" y="11859"/>
                  </a:cubicBezTo>
                  <a:cubicBezTo>
                    <a:pt x="-402" y="14824"/>
                    <a:pt x="-93" y="16941"/>
                    <a:pt x="2529" y="18635"/>
                  </a:cubicBezTo>
                  <a:cubicBezTo>
                    <a:pt x="5152" y="20329"/>
                    <a:pt x="10089" y="21600"/>
                    <a:pt x="13792" y="19271"/>
                  </a:cubicBezTo>
                  <a:cubicBezTo>
                    <a:pt x="17495" y="16941"/>
                    <a:pt x="19964" y="11012"/>
                    <a:pt x="20581" y="7412"/>
                  </a:cubicBezTo>
                  <a:cubicBezTo>
                    <a:pt x="21198" y="3812"/>
                    <a:pt x="19964" y="2541"/>
                    <a:pt x="18575" y="1694"/>
                  </a:cubicBezTo>
                  <a:cubicBezTo>
                    <a:pt x="17187" y="847"/>
                    <a:pt x="15644" y="424"/>
                    <a:pt x="141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10147300" y="3040134"/>
              <a:ext cx="1" cy="146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10159430" y="2968543"/>
              <a:ext cx="19621" cy="65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1" h="20805" fill="norm" stroke="1" extrusionOk="0">
                  <a:moveTo>
                    <a:pt x="13541" y="20805"/>
                  </a:moveTo>
                  <a:cubicBezTo>
                    <a:pt x="11381" y="17430"/>
                    <a:pt x="9221" y="14055"/>
                    <a:pt x="5981" y="10005"/>
                  </a:cubicBezTo>
                  <a:cubicBezTo>
                    <a:pt x="2741" y="5955"/>
                    <a:pt x="-1579" y="1230"/>
                    <a:pt x="581" y="217"/>
                  </a:cubicBezTo>
                  <a:cubicBezTo>
                    <a:pt x="2741" y="-795"/>
                    <a:pt x="11381" y="1905"/>
                    <a:pt x="20021" y="4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10182472" y="3001583"/>
              <a:ext cx="174378" cy="152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078" fill="norm" stroke="1" extrusionOk="0">
                  <a:moveTo>
                    <a:pt x="3482" y="3564"/>
                  </a:moveTo>
                  <a:cubicBezTo>
                    <a:pt x="2441" y="6775"/>
                    <a:pt x="1400" y="9986"/>
                    <a:pt x="750" y="13051"/>
                  </a:cubicBezTo>
                  <a:cubicBezTo>
                    <a:pt x="99" y="16116"/>
                    <a:pt x="-161" y="19035"/>
                    <a:pt x="99" y="19473"/>
                  </a:cubicBezTo>
                  <a:cubicBezTo>
                    <a:pt x="359" y="19910"/>
                    <a:pt x="1140" y="17867"/>
                    <a:pt x="3092" y="14219"/>
                  </a:cubicBezTo>
                  <a:cubicBezTo>
                    <a:pt x="5044" y="10570"/>
                    <a:pt x="8167" y="5316"/>
                    <a:pt x="10509" y="2543"/>
                  </a:cubicBezTo>
                  <a:cubicBezTo>
                    <a:pt x="12851" y="-230"/>
                    <a:pt x="14412" y="-522"/>
                    <a:pt x="15974" y="646"/>
                  </a:cubicBezTo>
                  <a:cubicBezTo>
                    <a:pt x="17535" y="1813"/>
                    <a:pt x="19097" y="4440"/>
                    <a:pt x="20008" y="8089"/>
                  </a:cubicBezTo>
                  <a:cubicBezTo>
                    <a:pt x="20919" y="11737"/>
                    <a:pt x="21179" y="16408"/>
                    <a:pt x="21439" y="21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10699750" y="2832599"/>
              <a:ext cx="190500" cy="385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21600" y="3429"/>
                  </a:moveTo>
                  <a:cubicBezTo>
                    <a:pt x="21360" y="2839"/>
                    <a:pt x="21120" y="2249"/>
                    <a:pt x="20520" y="1658"/>
                  </a:cubicBezTo>
                  <a:cubicBezTo>
                    <a:pt x="19920" y="1068"/>
                    <a:pt x="18960" y="478"/>
                    <a:pt x="17760" y="183"/>
                  </a:cubicBezTo>
                  <a:cubicBezTo>
                    <a:pt x="16560" y="-112"/>
                    <a:pt x="15120" y="-112"/>
                    <a:pt x="13440" y="655"/>
                  </a:cubicBezTo>
                  <a:cubicBezTo>
                    <a:pt x="11760" y="1422"/>
                    <a:pt x="9840" y="2957"/>
                    <a:pt x="8160" y="5849"/>
                  </a:cubicBezTo>
                  <a:cubicBezTo>
                    <a:pt x="6480" y="8740"/>
                    <a:pt x="5040" y="12990"/>
                    <a:pt x="4320" y="15527"/>
                  </a:cubicBezTo>
                  <a:cubicBezTo>
                    <a:pt x="3600" y="18065"/>
                    <a:pt x="3600" y="18891"/>
                    <a:pt x="3600" y="19599"/>
                  </a:cubicBezTo>
                  <a:cubicBezTo>
                    <a:pt x="3600" y="20308"/>
                    <a:pt x="3600" y="20898"/>
                    <a:pt x="3000" y="21193"/>
                  </a:cubicBezTo>
                  <a:cubicBezTo>
                    <a:pt x="2400" y="21488"/>
                    <a:pt x="1200" y="21488"/>
                    <a:pt x="0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10640337" y="3069767"/>
              <a:ext cx="167363" cy="5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289" y="21600"/>
                  </a:moveTo>
                  <a:cubicBezTo>
                    <a:pt x="19" y="15429"/>
                    <a:pt x="-251" y="9257"/>
                    <a:pt x="424" y="5400"/>
                  </a:cubicBezTo>
                  <a:cubicBezTo>
                    <a:pt x="1099" y="1543"/>
                    <a:pt x="2719" y="0"/>
                    <a:pt x="6364" y="0"/>
                  </a:cubicBezTo>
                  <a:cubicBezTo>
                    <a:pt x="10009" y="0"/>
                    <a:pt x="15679" y="1543"/>
                    <a:pt x="21349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10852150" y="2887734"/>
              <a:ext cx="889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3467"/>
                    <a:pt x="13371" y="6933"/>
                    <a:pt x="9771" y="10533"/>
                  </a:cubicBezTo>
                  <a:cubicBezTo>
                    <a:pt x="6171" y="14133"/>
                    <a:pt x="3086" y="178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10922000" y="3154434"/>
              <a:ext cx="6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10941050" y="3013045"/>
              <a:ext cx="25400" cy="96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9" fill="norm" stroke="1" extrusionOk="0">
                  <a:moveTo>
                    <a:pt x="0" y="20609"/>
                  </a:moveTo>
                  <a:cubicBezTo>
                    <a:pt x="1800" y="17909"/>
                    <a:pt x="3600" y="15209"/>
                    <a:pt x="5400" y="11159"/>
                  </a:cubicBezTo>
                  <a:cubicBezTo>
                    <a:pt x="7200" y="7109"/>
                    <a:pt x="9000" y="1709"/>
                    <a:pt x="11700" y="359"/>
                  </a:cubicBezTo>
                  <a:cubicBezTo>
                    <a:pt x="14400" y="-991"/>
                    <a:pt x="18000" y="1709"/>
                    <a:pt x="21600" y="4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10917666" y="2990392"/>
              <a:ext cx="193319" cy="415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545" fill="norm" stroke="1" extrusionOk="0">
                  <a:moveTo>
                    <a:pt x="10927" y="6195"/>
                  </a:moveTo>
                  <a:cubicBezTo>
                    <a:pt x="9766" y="9374"/>
                    <a:pt x="8605" y="12554"/>
                    <a:pt x="7444" y="14857"/>
                  </a:cubicBezTo>
                  <a:cubicBezTo>
                    <a:pt x="6282" y="17159"/>
                    <a:pt x="5121" y="18585"/>
                    <a:pt x="3844" y="19681"/>
                  </a:cubicBezTo>
                  <a:cubicBezTo>
                    <a:pt x="2566" y="20777"/>
                    <a:pt x="1173" y="21545"/>
                    <a:pt x="476" y="21545"/>
                  </a:cubicBezTo>
                  <a:cubicBezTo>
                    <a:pt x="-221" y="21545"/>
                    <a:pt x="-221" y="20777"/>
                    <a:pt x="940" y="18749"/>
                  </a:cubicBezTo>
                  <a:cubicBezTo>
                    <a:pt x="2102" y="16721"/>
                    <a:pt x="4424" y="13431"/>
                    <a:pt x="6747" y="10306"/>
                  </a:cubicBezTo>
                  <a:cubicBezTo>
                    <a:pt x="9069" y="7182"/>
                    <a:pt x="11392" y="4221"/>
                    <a:pt x="12902" y="2522"/>
                  </a:cubicBezTo>
                  <a:cubicBezTo>
                    <a:pt x="14411" y="822"/>
                    <a:pt x="15108" y="384"/>
                    <a:pt x="16037" y="164"/>
                  </a:cubicBezTo>
                  <a:cubicBezTo>
                    <a:pt x="16966" y="-55"/>
                    <a:pt x="18127" y="-55"/>
                    <a:pt x="19056" y="164"/>
                  </a:cubicBezTo>
                  <a:cubicBezTo>
                    <a:pt x="19985" y="384"/>
                    <a:pt x="20682" y="822"/>
                    <a:pt x="21031" y="1809"/>
                  </a:cubicBezTo>
                  <a:cubicBezTo>
                    <a:pt x="21379" y="2796"/>
                    <a:pt x="21379" y="4331"/>
                    <a:pt x="19637" y="5811"/>
                  </a:cubicBezTo>
                  <a:cubicBezTo>
                    <a:pt x="17895" y="7291"/>
                    <a:pt x="14411" y="8717"/>
                    <a:pt x="11508" y="9320"/>
                  </a:cubicBezTo>
                  <a:cubicBezTo>
                    <a:pt x="8605" y="9923"/>
                    <a:pt x="6282" y="9703"/>
                    <a:pt x="3960" y="9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11074400" y="3186184"/>
              <a:ext cx="635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1083597" y="3719584"/>
              <a:ext cx="84804" cy="35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542" fill="norm" stroke="1" extrusionOk="0">
                  <a:moveTo>
                    <a:pt x="6883" y="0"/>
                  </a:moveTo>
                  <a:cubicBezTo>
                    <a:pt x="4248" y="3939"/>
                    <a:pt x="1614" y="7878"/>
                    <a:pt x="561" y="11245"/>
                  </a:cubicBezTo>
                  <a:cubicBezTo>
                    <a:pt x="-493" y="14612"/>
                    <a:pt x="34" y="17407"/>
                    <a:pt x="1351" y="19122"/>
                  </a:cubicBezTo>
                  <a:cubicBezTo>
                    <a:pt x="2668" y="20838"/>
                    <a:pt x="4775" y="21473"/>
                    <a:pt x="7936" y="21536"/>
                  </a:cubicBezTo>
                  <a:cubicBezTo>
                    <a:pt x="11097" y="21600"/>
                    <a:pt x="15312" y="21092"/>
                    <a:pt x="17683" y="20520"/>
                  </a:cubicBezTo>
                  <a:cubicBezTo>
                    <a:pt x="20053" y="19948"/>
                    <a:pt x="20580" y="19313"/>
                    <a:pt x="21107" y="18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1010592" y="3711761"/>
              <a:ext cx="532458" cy="306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280" fill="norm" stroke="1" extrusionOk="0">
                  <a:moveTo>
                    <a:pt x="476" y="17735"/>
                  </a:moveTo>
                  <a:cubicBezTo>
                    <a:pt x="219" y="17147"/>
                    <a:pt x="-38" y="16559"/>
                    <a:pt x="5" y="16045"/>
                  </a:cubicBezTo>
                  <a:cubicBezTo>
                    <a:pt x="48" y="15530"/>
                    <a:pt x="391" y="15090"/>
                    <a:pt x="1633" y="13547"/>
                  </a:cubicBezTo>
                  <a:cubicBezTo>
                    <a:pt x="2876" y="12004"/>
                    <a:pt x="5019" y="9359"/>
                    <a:pt x="6391" y="7449"/>
                  </a:cubicBezTo>
                  <a:cubicBezTo>
                    <a:pt x="7762" y="5539"/>
                    <a:pt x="8362" y="4363"/>
                    <a:pt x="8919" y="3041"/>
                  </a:cubicBezTo>
                  <a:cubicBezTo>
                    <a:pt x="9476" y="1718"/>
                    <a:pt x="9991" y="249"/>
                    <a:pt x="10162" y="28"/>
                  </a:cubicBezTo>
                  <a:cubicBezTo>
                    <a:pt x="10333" y="-192"/>
                    <a:pt x="10162" y="837"/>
                    <a:pt x="9991" y="3702"/>
                  </a:cubicBezTo>
                  <a:cubicBezTo>
                    <a:pt x="9819" y="6567"/>
                    <a:pt x="9648" y="11269"/>
                    <a:pt x="9562" y="14135"/>
                  </a:cubicBezTo>
                  <a:cubicBezTo>
                    <a:pt x="9476" y="17000"/>
                    <a:pt x="9476" y="18028"/>
                    <a:pt x="9476" y="19057"/>
                  </a:cubicBezTo>
                  <a:cubicBezTo>
                    <a:pt x="9476" y="20086"/>
                    <a:pt x="9476" y="21114"/>
                    <a:pt x="9433" y="21261"/>
                  </a:cubicBezTo>
                  <a:cubicBezTo>
                    <a:pt x="9391" y="21408"/>
                    <a:pt x="9305" y="20673"/>
                    <a:pt x="9391" y="19498"/>
                  </a:cubicBezTo>
                  <a:cubicBezTo>
                    <a:pt x="9476" y="18322"/>
                    <a:pt x="9733" y="16706"/>
                    <a:pt x="10033" y="15677"/>
                  </a:cubicBezTo>
                  <a:cubicBezTo>
                    <a:pt x="10333" y="14649"/>
                    <a:pt x="10676" y="14208"/>
                    <a:pt x="11233" y="14428"/>
                  </a:cubicBezTo>
                  <a:cubicBezTo>
                    <a:pt x="11791" y="14649"/>
                    <a:pt x="12562" y="15530"/>
                    <a:pt x="13205" y="16632"/>
                  </a:cubicBezTo>
                  <a:cubicBezTo>
                    <a:pt x="13848" y="17735"/>
                    <a:pt x="14362" y="19057"/>
                    <a:pt x="14833" y="19865"/>
                  </a:cubicBezTo>
                  <a:cubicBezTo>
                    <a:pt x="15305" y="20673"/>
                    <a:pt x="15733" y="20967"/>
                    <a:pt x="16119" y="20747"/>
                  </a:cubicBezTo>
                  <a:cubicBezTo>
                    <a:pt x="16505" y="20526"/>
                    <a:pt x="16848" y="19792"/>
                    <a:pt x="17148" y="18690"/>
                  </a:cubicBezTo>
                  <a:cubicBezTo>
                    <a:pt x="17448" y="17588"/>
                    <a:pt x="17705" y="16118"/>
                    <a:pt x="17833" y="14943"/>
                  </a:cubicBezTo>
                  <a:cubicBezTo>
                    <a:pt x="17962" y="13767"/>
                    <a:pt x="17962" y="12886"/>
                    <a:pt x="17748" y="12445"/>
                  </a:cubicBezTo>
                  <a:cubicBezTo>
                    <a:pt x="17533" y="12004"/>
                    <a:pt x="17105" y="12004"/>
                    <a:pt x="16719" y="12371"/>
                  </a:cubicBezTo>
                  <a:cubicBezTo>
                    <a:pt x="16333" y="12739"/>
                    <a:pt x="15991" y="13473"/>
                    <a:pt x="15819" y="14208"/>
                  </a:cubicBezTo>
                  <a:cubicBezTo>
                    <a:pt x="15648" y="14943"/>
                    <a:pt x="15648" y="15677"/>
                    <a:pt x="15862" y="16632"/>
                  </a:cubicBezTo>
                  <a:cubicBezTo>
                    <a:pt x="16076" y="17588"/>
                    <a:pt x="16505" y="18763"/>
                    <a:pt x="17491" y="19498"/>
                  </a:cubicBezTo>
                  <a:cubicBezTo>
                    <a:pt x="18476" y="20232"/>
                    <a:pt x="20019" y="20526"/>
                    <a:pt x="21562" y="20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2179656" y="3839039"/>
              <a:ext cx="411679" cy="194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0473" fill="norm" stroke="1" extrusionOk="0">
                  <a:moveTo>
                    <a:pt x="7482" y="794"/>
                  </a:moveTo>
                  <a:cubicBezTo>
                    <a:pt x="6057" y="126"/>
                    <a:pt x="4631" y="-542"/>
                    <a:pt x="3425" y="683"/>
                  </a:cubicBezTo>
                  <a:cubicBezTo>
                    <a:pt x="2219" y="1907"/>
                    <a:pt x="1232" y="5025"/>
                    <a:pt x="629" y="8365"/>
                  </a:cubicBezTo>
                  <a:cubicBezTo>
                    <a:pt x="26" y="11705"/>
                    <a:pt x="-193" y="15268"/>
                    <a:pt x="191" y="17606"/>
                  </a:cubicBezTo>
                  <a:cubicBezTo>
                    <a:pt x="575" y="19945"/>
                    <a:pt x="1561" y="21058"/>
                    <a:pt x="3261" y="20167"/>
                  </a:cubicBezTo>
                  <a:cubicBezTo>
                    <a:pt x="4960" y="19277"/>
                    <a:pt x="7372" y="16382"/>
                    <a:pt x="8743" y="14489"/>
                  </a:cubicBezTo>
                  <a:cubicBezTo>
                    <a:pt x="10114" y="12596"/>
                    <a:pt x="10443" y="11705"/>
                    <a:pt x="10771" y="10815"/>
                  </a:cubicBezTo>
                  <a:cubicBezTo>
                    <a:pt x="11100" y="9924"/>
                    <a:pt x="11429" y="9033"/>
                    <a:pt x="11429" y="8143"/>
                  </a:cubicBezTo>
                  <a:cubicBezTo>
                    <a:pt x="11429" y="7252"/>
                    <a:pt x="11100" y="6361"/>
                    <a:pt x="10662" y="6250"/>
                  </a:cubicBezTo>
                  <a:cubicBezTo>
                    <a:pt x="10223" y="6138"/>
                    <a:pt x="9675" y="6806"/>
                    <a:pt x="9127" y="7920"/>
                  </a:cubicBezTo>
                  <a:cubicBezTo>
                    <a:pt x="8579" y="9033"/>
                    <a:pt x="8030" y="10592"/>
                    <a:pt x="7647" y="11928"/>
                  </a:cubicBezTo>
                  <a:cubicBezTo>
                    <a:pt x="7263" y="13264"/>
                    <a:pt x="7044" y="14378"/>
                    <a:pt x="7208" y="14712"/>
                  </a:cubicBezTo>
                  <a:cubicBezTo>
                    <a:pt x="7372" y="15046"/>
                    <a:pt x="7921" y="14600"/>
                    <a:pt x="8414" y="14044"/>
                  </a:cubicBezTo>
                  <a:cubicBezTo>
                    <a:pt x="8908" y="13487"/>
                    <a:pt x="9346" y="12819"/>
                    <a:pt x="9839" y="12262"/>
                  </a:cubicBezTo>
                  <a:cubicBezTo>
                    <a:pt x="10333" y="11705"/>
                    <a:pt x="10881" y="11260"/>
                    <a:pt x="11703" y="11483"/>
                  </a:cubicBezTo>
                  <a:cubicBezTo>
                    <a:pt x="12526" y="11705"/>
                    <a:pt x="13622" y="12596"/>
                    <a:pt x="14609" y="12151"/>
                  </a:cubicBezTo>
                  <a:cubicBezTo>
                    <a:pt x="15596" y="11705"/>
                    <a:pt x="16473" y="9924"/>
                    <a:pt x="16966" y="8477"/>
                  </a:cubicBezTo>
                  <a:cubicBezTo>
                    <a:pt x="17460" y="7029"/>
                    <a:pt x="17569" y="5916"/>
                    <a:pt x="17460" y="4914"/>
                  </a:cubicBezTo>
                  <a:cubicBezTo>
                    <a:pt x="17350" y="3912"/>
                    <a:pt x="17021" y="3021"/>
                    <a:pt x="16583" y="2910"/>
                  </a:cubicBezTo>
                  <a:cubicBezTo>
                    <a:pt x="16144" y="2798"/>
                    <a:pt x="15596" y="3466"/>
                    <a:pt x="15431" y="4357"/>
                  </a:cubicBezTo>
                  <a:cubicBezTo>
                    <a:pt x="15267" y="5248"/>
                    <a:pt x="15486" y="6361"/>
                    <a:pt x="16089" y="7474"/>
                  </a:cubicBezTo>
                  <a:cubicBezTo>
                    <a:pt x="16692" y="8588"/>
                    <a:pt x="17679" y="9701"/>
                    <a:pt x="18556" y="10592"/>
                  </a:cubicBezTo>
                  <a:cubicBezTo>
                    <a:pt x="19433" y="11483"/>
                    <a:pt x="20201" y="12151"/>
                    <a:pt x="20694" y="13042"/>
                  </a:cubicBezTo>
                  <a:cubicBezTo>
                    <a:pt x="21188" y="13932"/>
                    <a:pt x="21407" y="15046"/>
                    <a:pt x="21297" y="15936"/>
                  </a:cubicBezTo>
                  <a:cubicBezTo>
                    <a:pt x="21188" y="16827"/>
                    <a:pt x="20749" y="17495"/>
                    <a:pt x="20036" y="17829"/>
                  </a:cubicBezTo>
                  <a:cubicBezTo>
                    <a:pt x="19324" y="18163"/>
                    <a:pt x="18337" y="18163"/>
                    <a:pt x="17898" y="17495"/>
                  </a:cubicBezTo>
                  <a:cubicBezTo>
                    <a:pt x="17460" y="16827"/>
                    <a:pt x="17569" y="15491"/>
                    <a:pt x="17679" y="14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2616200" y="3903734"/>
              <a:ext cx="381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2647950" y="3827534"/>
              <a:ext cx="6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2717800" y="3865634"/>
              <a:ext cx="107950" cy="12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0"/>
                  </a:moveTo>
                  <a:cubicBezTo>
                    <a:pt x="0" y="5959"/>
                    <a:pt x="0" y="11917"/>
                    <a:pt x="0" y="15828"/>
                  </a:cubicBezTo>
                  <a:cubicBezTo>
                    <a:pt x="0" y="19738"/>
                    <a:pt x="0" y="21600"/>
                    <a:pt x="212" y="21228"/>
                  </a:cubicBezTo>
                  <a:cubicBezTo>
                    <a:pt x="424" y="20855"/>
                    <a:pt x="847" y="18248"/>
                    <a:pt x="1271" y="15641"/>
                  </a:cubicBezTo>
                  <a:cubicBezTo>
                    <a:pt x="1694" y="13034"/>
                    <a:pt x="2118" y="10428"/>
                    <a:pt x="2965" y="8007"/>
                  </a:cubicBezTo>
                  <a:cubicBezTo>
                    <a:pt x="3812" y="5586"/>
                    <a:pt x="5082" y="3352"/>
                    <a:pt x="7835" y="3724"/>
                  </a:cubicBezTo>
                  <a:cubicBezTo>
                    <a:pt x="10588" y="4097"/>
                    <a:pt x="14824" y="7076"/>
                    <a:pt x="17365" y="10428"/>
                  </a:cubicBezTo>
                  <a:cubicBezTo>
                    <a:pt x="19906" y="13779"/>
                    <a:pt x="20753" y="17503"/>
                    <a:pt x="21600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2882385" y="3871984"/>
              <a:ext cx="123210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600" fill="norm" stroke="1" extrusionOk="0">
                  <a:moveTo>
                    <a:pt x="10709" y="0"/>
                  </a:moveTo>
                  <a:cubicBezTo>
                    <a:pt x="7168" y="2224"/>
                    <a:pt x="3627" y="4447"/>
                    <a:pt x="1680" y="7306"/>
                  </a:cubicBezTo>
                  <a:cubicBezTo>
                    <a:pt x="-268" y="10165"/>
                    <a:pt x="-622" y="13659"/>
                    <a:pt x="1148" y="16518"/>
                  </a:cubicBezTo>
                  <a:cubicBezTo>
                    <a:pt x="2919" y="19376"/>
                    <a:pt x="6814" y="21600"/>
                    <a:pt x="10355" y="21600"/>
                  </a:cubicBezTo>
                  <a:cubicBezTo>
                    <a:pt x="13896" y="21600"/>
                    <a:pt x="17083" y="19376"/>
                    <a:pt x="18853" y="16200"/>
                  </a:cubicBezTo>
                  <a:cubicBezTo>
                    <a:pt x="20624" y="13024"/>
                    <a:pt x="20978" y="8894"/>
                    <a:pt x="20270" y="6353"/>
                  </a:cubicBezTo>
                  <a:cubicBezTo>
                    <a:pt x="19562" y="3812"/>
                    <a:pt x="17791" y="2859"/>
                    <a:pt x="16021" y="2541"/>
                  </a:cubicBezTo>
                  <a:cubicBezTo>
                    <a:pt x="14250" y="2224"/>
                    <a:pt x="12480" y="2541"/>
                    <a:pt x="10709" y="2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3581484" y="3645836"/>
              <a:ext cx="215817" cy="408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264" fill="norm" stroke="1" extrusionOk="0">
                  <a:moveTo>
                    <a:pt x="13203" y="14419"/>
                  </a:moveTo>
                  <a:cubicBezTo>
                    <a:pt x="12994" y="13648"/>
                    <a:pt x="12784" y="12876"/>
                    <a:pt x="12155" y="12380"/>
                  </a:cubicBezTo>
                  <a:cubicBezTo>
                    <a:pt x="11526" y="11884"/>
                    <a:pt x="10477" y="11664"/>
                    <a:pt x="8485" y="12215"/>
                  </a:cubicBezTo>
                  <a:cubicBezTo>
                    <a:pt x="6493" y="12766"/>
                    <a:pt x="3557" y="14088"/>
                    <a:pt x="1879" y="15686"/>
                  </a:cubicBezTo>
                  <a:cubicBezTo>
                    <a:pt x="201" y="17284"/>
                    <a:pt x="-218" y="19158"/>
                    <a:pt x="97" y="20205"/>
                  </a:cubicBezTo>
                  <a:cubicBezTo>
                    <a:pt x="411" y="21252"/>
                    <a:pt x="1460" y="21472"/>
                    <a:pt x="3452" y="21086"/>
                  </a:cubicBezTo>
                  <a:cubicBezTo>
                    <a:pt x="5444" y="20701"/>
                    <a:pt x="8380" y="19709"/>
                    <a:pt x="10792" y="18276"/>
                  </a:cubicBezTo>
                  <a:cubicBezTo>
                    <a:pt x="13203" y="16843"/>
                    <a:pt x="15091" y="14970"/>
                    <a:pt x="16454" y="12105"/>
                  </a:cubicBezTo>
                  <a:cubicBezTo>
                    <a:pt x="17817" y="9239"/>
                    <a:pt x="18656" y="5382"/>
                    <a:pt x="19075" y="3123"/>
                  </a:cubicBezTo>
                  <a:cubicBezTo>
                    <a:pt x="19495" y="864"/>
                    <a:pt x="19495" y="203"/>
                    <a:pt x="19075" y="37"/>
                  </a:cubicBezTo>
                  <a:cubicBezTo>
                    <a:pt x="18656" y="-128"/>
                    <a:pt x="17817" y="203"/>
                    <a:pt x="16873" y="2021"/>
                  </a:cubicBezTo>
                  <a:cubicBezTo>
                    <a:pt x="15930" y="3839"/>
                    <a:pt x="14881" y="7145"/>
                    <a:pt x="14357" y="9901"/>
                  </a:cubicBezTo>
                  <a:cubicBezTo>
                    <a:pt x="13832" y="12656"/>
                    <a:pt x="13832" y="14860"/>
                    <a:pt x="14147" y="16237"/>
                  </a:cubicBezTo>
                  <a:cubicBezTo>
                    <a:pt x="14462" y="17615"/>
                    <a:pt x="15091" y="18166"/>
                    <a:pt x="16349" y="18276"/>
                  </a:cubicBezTo>
                  <a:cubicBezTo>
                    <a:pt x="17607" y="18386"/>
                    <a:pt x="19495" y="18056"/>
                    <a:pt x="21382" y="17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3779172" y="3878334"/>
              <a:ext cx="113479" cy="153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6" h="20835" fill="norm" stroke="1" extrusionOk="0">
                  <a:moveTo>
                    <a:pt x="12340" y="0"/>
                  </a:moveTo>
                  <a:cubicBezTo>
                    <a:pt x="10445" y="0"/>
                    <a:pt x="8551" y="0"/>
                    <a:pt x="6277" y="1728"/>
                  </a:cubicBezTo>
                  <a:cubicBezTo>
                    <a:pt x="4003" y="3456"/>
                    <a:pt x="1351" y="6912"/>
                    <a:pt x="403" y="10224"/>
                  </a:cubicBezTo>
                  <a:cubicBezTo>
                    <a:pt x="-544" y="13536"/>
                    <a:pt x="214" y="16704"/>
                    <a:pt x="2298" y="18720"/>
                  </a:cubicBezTo>
                  <a:cubicBezTo>
                    <a:pt x="4382" y="20736"/>
                    <a:pt x="7793" y="21600"/>
                    <a:pt x="11393" y="20016"/>
                  </a:cubicBezTo>
                  <a:cubicBezTo>
                    <a:pt x="14993" y="18432"/>
                    <a:pt x="18782" y="14400"/>
                    <a:pt x="19919" y="10800"/>
                  </a:cubicBezTo>
                  <a:cubicBezTo>
                    <a:pt x="21056" y="7200"/>
                    <a:pt x="19540" y="4032"/>
                    <a:pt x="18024" y="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3937000" y="3680493"/>
              <a:ext cx="343484" cy="369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12" fill="norm" stroke="1" extrusionOk="0">
                  <a:moveTo>
                    <a:pt x="0" y="10735"/>
                  </a:moveTo>
                  <a:cubicBezTo>
                    <a:pt x="132" y="13557"/>
                    <a:pt x="263" y="16380"/>
                    <a:pt x="527" y="18098"/>
                  </a:cubicBezTo>
                  <a:cubicBezTo>
                    <a:pt x="790" y="19817"/>
                    <a:pt x="1185" y="20430"/>
                    <a:pt x="1712" y="20676"/>
                  </a:cubicBezTo>
                  <a:cubicBezTo>
                    <a:pt x="2239" y="20921"/>
                    <a:pt x="2898" y="20798"/>
                    <a:pt x="3754" y="19817"/>
                  </a:cubicBezTo>
                  <a:cubicBezTo>
                    <a:pt x="4610" y="18835"/>
                    <a:pt x="5663" y="16994"/>
                    <a:pt x="6322" y="15644"/>
                  </a:cubicBezTo>
                  <a:cubicBezTo>
                    <a:pt x="6980" y="14294"/>
                    <a:pt x="7244" y="13435"/>
                    <a:pt x="7310" y="13312"/>
                  </a:cubicBezTo>
                  <a:cubicBezTo>
                    <a:pt x="7376" y="13189"/>
                    <a:pt x="7244" y="13803"/>
                    <a:pt x="7376" y="14723"/>
                  </a:cubicBezTo>
                  <a:cubicBezTo>
                    <a:pt x="7507" y="15644"/>
                    <a:pt x="7902" y="16871"/>
                    <a:pt x="8429" y="17669"/>
                  </a:cubicBezTo>
                  <a:cubicBezTo>
                    <a:pt x="8956" y="18467"/>
                    <a:pt x="9615" y="18835"/>
                    <a:pt x="10273" y="18957"/>
                  </a:cubicBezTo>
                  <a:cubicBezTo>
                    <a:pt x="10932" y="19080"/>
                    <a:pt x="11590" y="18957"/>
                    <a:pt x="12644" y="17669"/>
                  </a:cubicBezTo>
                  <a:cubicBezTo>
                    <a:pt x="13698" y="16380"/>
                    <a:pt x="15146" y="13926"/>
                    <a:pt x="16266" y="11164"/>
                  </a:cubicBezTo>
                  <a:cubicBezTo>
                    <a:pt x="17385" y="8403"/>
                    <a:pt x="18176" y="5335"/>
                    <a:pt x="18505" y="3310"/>
                  </a:cubicBezTo>
                  <a:cubicBezTo>
                    <a:pt x="18834" y="1285"/>
                    <a:pt x="18702" y="303"/>
                    <a:pt x="18439" y="57"/>
                  </a:cubicBezTo>
                  <a:cubicBezTo>
                    <a:pt x="18176" y="-188"/>
                    <a:pt x="17780" y="303"/>
                    <a:pt x="17254" y="2512"/>
                  </a:cubicBezTo>
                  <a:cubicBezTo>
                    <a:pt x="16727" y="4721"/>
                    <a:pt x="16068" y="8648"/>
                    <a:pt x="15805" y="11655"/>
                  </a:cubicBezTo>
                  <a:cubicBezTo>
                    <a:pt x="15541" y="14662"/>
                    <a:pt x="15673" y="16748"/>
                    <a:pt x="15937" y="18098"/>
                  </a:cubicBezTo>
                  <a:cubicBezTo>
                    <a:pt x="16200" y="19448"/>
                    <a:pt x="16595" y="20062"/>
                    <a:pt x="17122" y="20553"/>
                  </a:cubicBezTo>
                  <a:cubicBezTo>
                    <a:pt x="17649" y="21044"/>
                    <a:pt x="18307" y="21412"/>
                    <a:pt x="18900" y="21412"/>
                  </a:cubicBezTo>
                  <a:cubicBezTo>
                    <a:pt x="19493" y="21412"/>
                    <a:pt x="20020" y="21044"/>
                    <a:pt x="20546" y="19878"/>
                  </a:cubicBezTo>
                  <a:cubicBezTo>
                    <a:pt x="21073" y="18712"/>
                    <a:pt x="21600" y="16748"/>
                    <a:pt x="21271" y="15276"/>
                  </a:cubicBezTo>
                  <a:cubicBezTo>
                    <a:pt x="20941" y="13803"/>
                    <a:pt x="19756" y="12821"/>
                    <a:pt x="18834" y="12269"/>
                  </a:cubicBezTo>
                  <a:cubicBezTo>
                    <a:pt x="17912" y="11717"/>
                    <a:pt x="17254" y="11594"/>
                    <a:pt x="16595" y="1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4359019" y="3685413"/>
              <a:ext cx="288652" cy="35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89" fill="norm" stroke="1" extrusionOk="0">
                  <a:moveTo>
                    <a:pt x="4011" y="1700"/>
                  </a:moveTo>
                  <a:cubicBezTo>
                    <a:pt x="4324" y="924"/>
                    <a:pt x="4637" y="148"/>
                    <a:pt x="4480" y="18"/>
                  </a:cubicBezTo>
                  <a:cubicBezTo>
                    <a:pt x="4324" y="-111"/>
                    <a:pt x="3698" y="406"/>
                    <a:pt x="2915" y="2476"/>
                  </a:cubicBezTo>
                  <a:cubicBezTo>
                    <a:pt x="2132" y="4545"/>
                    <a:pt x="1193" y="8167"/>
                    <a:pt x="645" y="11142"/>
                  </a:cubicBezTo>
                  <a:cubicBezTo>
                    <a:pt x="98" y="14117"/>
                    <a:pt x="-59" y="16445"/>
                    <a:pt x="19" y="17932"/>
                  </a:cubicBezTo>
                  <a:cubicBezTo>
                    <a:pt x="98" y="19420"/>
                    <a:pt x="411" y="20066"/>
                    <a:pt x="1037" y="20390"/>
                  </a:cubicBezTo>
                  <a:cubicBezTo>
                    <a:pt x="1663" y="20713"/>
                    <a:pt x="2602" y="20713"/>
                    <a:pt x="3854" y="20131"/>
                  </a:cubicBezTo>
                  <a:cubicBezTo>
                    <a:pt x="5106" y="19549"/>
                    <a:pt x="6671" y="18385"/>
                    <a:pt x="7767" y="17027"/>
                  </a:cubicBezTo>
                  <a:cubicBezTo>
                    <a:pt x="8863" y="15669"/>
                    <a:pt x="9489" y="14117"/>
                    <a:pt x="9880" y="12888"/>
                  </a:cubicBezTo>
                  <a:cubicBezTo>
                    <a:pt x="10271" y="11659"/>
                    <a:pt x="10428" y="10754"/>
                    <a:pt x="10115" y="10301"/>
                  </a:cubicBezTo>
                  <a:cubicBezTo>
                    <a:pt x="9802" y="9848"/>
                    <a:pt x="9019" y="9848"/>
                    <a:pt x="8393" y="10107"/>
                  </a:cubicBezTo>
                  <a:cubicBezTo>
                    <a:pt x="7767" y="10366"/>
                    <a:pt x="7298" y="10883"/>
                    <a:pt x="6984" y="11788"/>
                  </a:cubicBezTo>
                  <a:cubicBezTo>
                    <a:pt x="6671" y="12694"/>
                    <a:pt x="6515" y="13987"/>
                    <a:pt x="6437" y="14957"/>
                  </a:cubicBezTo>
                  <a:cubicBezTo>
                    <a:pt x="6358" y="15927"/>
                    <a:pt x="6358" y="16574"/>
                    <a:pt x="6593" y="17156"/>
                  </a:cubicBezTo>
                  <a:cubicBezTo>
                    <a:pt x="6828" y="17738"/>
                    <a:pt x="7298" y="18255"/>
                    <a:pt x="8237" y="18579"/>
                  </a:cubicBezTo>
                  <a:cubicBezTo>
                    <a:pt x="9176" y="18902"/>
                    <a:pt x="10584" y="19032"/>
                    <a:pt x="12384" y="18320"/>
                  </a:cubicBezTo>
                  <a:cubicBezTo>
                    <a:pt x="14184" y="17609"/>
                    <a:pt x="16376" y="16057"/>
                    <a:pt x="17941" y="14311"/>
                  </a:cubicBezTo>
                  <a:cubicBezTo>
                    <a:pt x="19506" y="12564"/>
                    <a:pt x="20445" y="10624"/>
                    <a:pt x="20837" y="9331"/>
                  </a:cubicBezTo>
                  <a:cubicBezTo>
                    <a:pt x="21228" y="8038"/>
                    <a:pt x="21071" y="7391"/>
                    <a:pt x="20602" y="7067"/>
                  </a:cubicBezTo>
                  <a:cubicBezTo>
                    <a:pt x="20132" y="6744"/>
                    <a:pt x="19350" y="6744"/>
                    <a:pt x="18567" y="6873"/>
                  </a:cubicBezTo>
                  <a:cubicBezTo>
                    <a:pt x="17784" y="7003"/>
                    <a:pt x="17002" y="7261"/>
                    <a:pt x="16611" y="7908"/>
                  </a:cubicBezTo>
                  <a:cubicBezTo>
                    <a:pt x="16219" y="8555"/>
                    <a:pt x="16219" y="9590"/>
                    <a:pt x="17002" y="11012"/>
                  </a:cubicBezTo>
                  <a:cubicBezTo>
                    <a:pt x="17784" y="12435"/>
                    <a:pt x="19350" y="14246"/>
                    <a:pt x="20289" y="15475"/>
                  </a:cubicBezTo>
                  <a:cubicBezTo>
                    <a:pt x="21228" y="16703"/>
                    <a:pt x="21541" y="17350"/>
                    <a:pt x="21228" y="18255"/>
                  </a:cubicBezTo>
                  <a:cubicBezTo>
                    <a:pt x="20915" y="19161"/>
                    <a:pt x="19976" y="20325"/>
                    <a:pt x="19037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5183315" y="3840234"/>
              <a:ext cx="173749" cy="425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382" fill="norm" stroke="1" extrusionOk="0">
                  <a:moveTo>
                    <a:pt x="2878" y="0"/>
                  </a:moveTo>
                  <a:cubicBezTo>
                    <a:pt x="1592" y="1490"/>
                    <a:pt x="306" y="2979"/>
                    <a:pt x="49" y="4203"/>
                  </a:cubicBezTo>
                  <a:cubicBezTo>
                    <a:pt x="-208" y="5427"/>
                    <a:pt x="563" y="6384"/>
                    <a:pt x="2106" y="7023"/>
                  </a:cubicBezTo>
                  <a:cubicBezTo>
                    <a:pt x="3649" y="7661"/>
                    <a:pt x="5963" y="7980"/>
                    <a:pt x="8921" y="7342"/>
                  </a:cubicBezTo>
                  <a:cubicBezTo>
                    <a:pt x="11878" y="6703"/>
                    <a:pt x="15478" y="5107"/>
                    <a:pt x="17149" y="3990"/>
                  </a:cubicBezTo>
                  <a:cubicBezTo>
                    <a:pt x="18821" y="2873"/>
                    <a:pt x="18563" y="2234"/>
                    <a:pt x="18178" y="2181"/>
                  </a:cubicBezTo>
                  <a:cubicBezTo>
                    <a:pt x="17792" y="2128"/>
                    <a:pt x="17278" y="2660"/>
                    <a:pt x="17535" y="3990"/>
                  </a:cubicBezTo>
                  <a:cubicBezTo>
                    <a:pt x="17792" y="5320"/>
                    <a:pt x="18821" y="7448"/>
                    <a:pt x="19721" y="9896"/>
                  </a:cubicBezTo>
                  <a:cubicBezTo>
                    <a:pt x="20621" y="12343"/>
                    <a:pt x="21392" y="15109"/>
                    <a:pt x="21006" y="17078"/>
                  </a:cubicBezTo>
                  <a:cubicBezTo>
                    <a:pt x="20621" y="19046"/>
                    <a:pt x="19078" y="20217"/>
                    <a:pt x="16892" y="20855"/>
                  </a:cubicBezTo>
                  <a:cubicBezTo>
                    <a:pt x="14706" y="21494"/>
                    <a:pt x="11878" y="21600"/>
                    <a:pt x="9821" y="20908"/>
                  </a:cubicBezTo>
                  <a:cubicBezTo>
                    <a:pt x="7763" y="20217"/>
                    <a:pt x="6478" y="18727"/>
                    <a:pt x="6863" y="17344"/>
                  </a:cubicBezTo>
                  <a:cubicBezTo>
                    <a:pt x="7249" y="15961"/>
                    <a:pt x="9306" y="14684"/>
                    <a:pt x="11363" y="13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5396583" y="3896325"/>
              <a:ext cx="138544" cy="143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0991" fill="norm" stroke="1" extrusionOk="0">
                  <a:moveTo>
                    <a:pt x="13478" y="4783"/>
                  </a:moveTo>
                  <a:cubicBezTo>
                    <a:pt x="13796" y="3240"/>
                    <a:pt x="14114" y="1697"/>
                    <a:pt x="13478" y="771"/>
                  </a:cubicBezTo>
                  <a:cubicBezTo>
                    <a:pt x="12843" y="-154"/>
                    <a:pt x="11255" y="-463"/>
                    <a:pt x="8873" y="1080"/>
                  </a:cubicBezTo>
                  <a:cubicBezTo>
                    <a:pt x="6490" y="2623"/>
                    <a:pt x="3314" y="6017"/>
                    <a:pt x="1567" y="8794"/>
                  </a:cubicBezTo>
                  <a:cubicBezTo>
                    <a:pt x="-180" y="11571"/>
                    <a:pt x="-498" y="13731"/>
                    <a:pt x="773" y="16046"/>
                  </a:cubicBezTo>
                  <a:cubicBezTo>
                    <a:pt x="2043" y="18360"/>
                    <a:pt x="4902" y="20828"/>
                    <a:pt x="8555" y="20983"/>
                  </a:cubicBezTo>
                  <a:cubicBezTo>
                    <a:pt x="12208" y="21137"/>
                    <a:pt x="16655" y="18977"/>
                    <a:pt x="18878" y="16354"/>
                  </a:cubicBezTo>
                  <a:cubicBezTo>
                    <a:pt x="21102" y="13731"/>
                    <a:pt x="21102" y="10646"/>
                    <a:pt x="20308" y="8486"/>
                  </a:cubicBezTo>
                  <a:cubicBezTo>
                    <a:pt x="19514" y="6326"/>
                    <a:pt x="17926" y="5091"/>
                    <a:pt x="16814" y="4783"/>
                  </a:cubicBezTo>
                  <a:cubicBezTo>
                    <a:pt x="15702" y="4474"/>
                    <a:pt x="15067" y="5091"/>
                    <a:pt x="14431" y="5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5574077" y="3910084"/>
              <a:ext cx="17902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909" y="0"/>
                  </a:moveTo>
                  <a:cubicBezTo>
                    <a:pt x="401" y="5684"/>
                    <a:pt x="-107" y="11368"/>
                    <a:pt x="20" y="15347"/>
                  </a:cubicBezTo>
                  <a:cubicBezTo>
                    <a:pt x="147" y="19326"/>
                    <a:pt x="909" y="21600"/>
                    <a:pt x="2815" y="21600"/>
                  </a:cubicBezTo>
                  <a:cubicBezTo>
                    <a:pt x="4721" y="21600"/>
                    <a:pt x="7771" y="19326"/>
                    <a:pt x="9549" y="17242"/>
                  </a:cubicBezTo>
                  <a:cubicBezTo>
                    <a:pt x="11328" y="15158"/>
                    <a:pt x="11837" y="13263"/>
                    <a:pt x="12345" y="10800"/>
                  </a:cubicBezTo>
                  <a:cubicBezTo>
                    <a:pt x="12853" y="8337"/>
                    <a:pt x="13361" y="5305"/>
                    <a:pt x="13488" y="4737"/>
                  </a:cubicBezTo>
                  <a:cubicBezTo>
                    <a:pt x="13615" y="4168"/>
                    <a:pt x="13361" y="6063"/>
                    <a:pt x="13997" y="9095"/>
                  </a:cubicBezTo>
                  <a:cubicBezTo>
                    <a:pt x="14632" y="12126"/>
                    <a:pt x="16157" y="16295"/>
                    <a:pt x="17554" y="18568"/>
                  </a:cubicBezTo>
                  <a:cubicBezTo>
                    <a:pt x="18952" y="20842"/>
                    <a:pt x="20222" y="21221"/>
                    <a:pt x="214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5763537" y="3852934"/>
              <a:ext cx="167363" cy="198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289" y="5515"/>
                  </a:moveTo>
                  <a:cubicBezTo>
                    <a:pt x="19" y="4366"/>
                    <a:pt x="-251" y="3217"/>
                    <a:pt x="424" y="2872"/>
                  </a:cubicBezTo>
                  <a:cubicBezTo>
                    <a:pt x="1099" y="2528"/>
                    <a:pt x="2719" y="2987"/>
                    <a:pt x="5014" y="5285"/>
                  </a:cubicBezTo>
                  <a:cubicBezTo>
                    <a:pt x="7309" y="7583"/>
                    <a:pt x="10279" y="11719"/>
                    <a:pt x="11764" y="14362"/>
                  </a:cubicBezTo>
                  <a:cubicBezTo>
                    <a:pt x="13249" y="17004"/>
                    <a:pt x="13249" y="18153"/>
                    <a:pt x="12979" y="19302"/>
                  </a:cubicBezTo>
                  <a:cubicBezTo>
                    <a:pt x="12709" y="20451"/>
                    <a:pt x="12169" y="21600"/>
                    <a:pt x="11629" y="21600"/>
                  </a:cubicBezTo>
                  <a:cubicBezTo>
                    <a:pt x="11089" y="21600"/>
                    <a:pt x="10549" y="20451"/>
                    <a:pt x="10819" y="17464"/>
                  </a:cubicBezTo>
                  <a:cubicBezTo>
                    <a:pt x="11089" y="14477"/>
                    <a:pt x="12169" y="9651"/>
                    <a:pt x="14059" y="6434"/>
                  </a:cubicBezTo>
                  <a:cubicBezTo>
                    <a:pt x="15949" y="3217"/>
                    <a:pt x="18649" y="1609"/>
                    <a:pt x="213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6426200" y="3863174"/>
              <a:ext cx="254000" cy="213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1517"/>
                  </a:moveTo>
                  <a:cubicBezTo>
                    <a:pt x="360" y="7447"/>
                    <a:pt x="720" y="13376"/>
                    <a:pt x="810" y="16870"/>
                  </a:cubicBezTo>
                  <a:cubicBezTo>
                    <a:pt x="900" y="20364"/>
                    <a:pt x="720" y="21423"/>
                    <a:pt x="630" y="21317"/>
                  </a:cubicBezTo>
                  <a:cubicBezTo>
                    <a:pt x="540" y="21211"/>
                    <a:pt x="540" y="19941"/>
                    <a:pt x="1170" y="17294"/>
                  </a:cubicBezTo>
                  <a:cubicBezTo>
                    <a:pt x="1800" y="14647"/>
                    <a:pt x="3060" y="10623"/>
                    <a:pt x="3960" y="7976"/>
                  </a:cubicBezTo>
                  <a:cubicBezTo>
                    <a:pt x="4860" y="5329"/>
                    <a:pt x="5400" y="4058"/>
                    <a:pt x="6120" y="3105"/>
                  </a:cubicBezTo>
                  <a:cubicBezTo>
                    <a:pt x="6840" y="2152"/>
                    <a:pt x="7740" y="1517"/>
                    <a:pt x="8280" y="1729"/>
                  </a:cubicBezTo>
                  <a:cubicBezTo>
                    <a:pt x="8820" y="1941"/>
                    <a:pt x="9000" y="2999"/>
                    <a:pt x="9270" y="4905"/>
                  </a:cubicBezTo>
                  <a:cubicBezTo>
                    <a:pt x="9540" y="6811"/>
                    <a:pt x="9900" y="9564"/>
                    <a:pt x="9990" y="11470"/>
                  </a:cubicBezTo>
                  <a:cubicBezTo>
                    <a:pt x="10080" y="13376"/>
                    <a:pt x="9900" y="14435"/>
                    <a:pt x="9720" y="14435"/>
                  </a:cubicBezTo>
                  <a:cubicBezTo>
                    <a:pt x="9540" y="14435"/>
                    <a:pt x="9360" y="13376"/>
                    <a:pt x="9900" y="11576"/>
                  </a:cubicBezTo>
                  <a:cubicBezTo>
                    <a:pt x="10440" y="9776"/>
                    <a:pt x="11700" y="7235"/>
                    <a:pt x="13140" y="5223"/>
                  </a:cubicBezTo>
                  <a:cubicBezTo>
                    <a:pt x="14580" y="3211"/>
                    <a:pt x="16200" y="1729"/>
                    <a:pt x="17460" y="882"/>
                  </a:cubicBezTo>
                  <a:cubicBezTo>
                    <a:pt x="18720" y="35"/>
                    <a:pt x="19620" y="-177"/>
                    <a:pt x="20340" y="141"/>
                  </a:cubicBezTo>
                  <a:cubicBezTo>
                    <a:pt x="21060" y="458"/>
                    <a:pt x="21600" y="1305"/>
                    <a:pt x="21600" y="3952"/>
                  </a:cubicBezTo>
                  <a:cubicBezTo>
                    <a:pt x="21600" y="6599"/>
                    <a:pt x="21060" y="11047"/>
                    <a:pt x="20520" y="15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6726387" y="3882955"/>
              <a:ext cx="107303" cy="154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0" h="21255" fill="norm" stroke="1" extrusionOk="0">
                  <a:moveTo>
                    <a:pt x="16783" y="239"/>
                  </a:moveTo>
                  <a:cubicBezTo>
                    <a:pt x="14745" y="-53"/>
                    <a:pt x="12708" y="-345"/>
                    <a:pt x="9855" y="1114"/>
                  </a:cubicBezTo>
                  <a:cubicBezTo>
                    <a:pt x="7002" y="2574"/>
                    <a:pt x="3334" y="5785"/>
                    <a:pt x="1500" y="9141"/>
                  </a:cubicBezTo>
                  <a:cubicBezTo>
                    <a:pt x="-334" y="12498"/>
                    <a:pt x="-334" y="16001"/>
                    <a:pt x="685" y="18190"/>
                  </a:cubicBezTo>
                  <a:cubicBezTo>
                    <a:pt x="1704" y="20379"/>
                    <a:pt x="3741" y="21255"/>
                    <a:pt x="6798" y="21255"/>
                  </a:cubicBezTo>
                  <a:cubicBezTo>
                    <a:pt x="9855" y="21255"/>
                    <a:pt x="13930" y="20379"/>
                    <a:pt x="16783" y="18336"/>
                  </a:cubicBezTo>
                  <a:cubicBezTo>
                    <a:pt x="19636" y="16293"/>
                    <a:pt x="21266" y="13082"/>
                    <a:pt x="20451" y="10309"/>
                  </a:cubicBezTo>
                  <a:cubicBezTo>
                    <a:pt x="19636" y="7536"/>
                    <a:pt x="16375" y="5201"/>
                    <a:pt x="13115" y="2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6871640" y="3878334"/>
              <a:ext cx="119005" cy="172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477" fill="norm" stroke="1" extrusionOk="0">
                  <a:moveTo>
                    <a:pt x="951" y="0"/>
                  </a:moveTo>
                  <a:cubicBezTo>
                    <a:pt x="1324" y="6322"/>
                    <a:pt x="1696" y="12644"/>
                    <a:pt x="1510" y="16463"/>
                  </a:cubicBezTo>
                  <a:cubicBezTo>
                    <a:pt x="1324" y="20283"/>
                    <a:pt x="579" y="21600"/>
                    <a:pt x="206" y="21468"/>
                  </a:cubicBezTo>
                  <a:cubicBezTo>
                    <a:pt x="-166" y="21337"/>
                    <a:pt x="-166" y="19756"/>
                    <a:pt x="1324" y="16332"/>
                  </a:cubicBezTo>
                  <a:cubicBezTo>
                    <a:pt x="2813" y="12907"/>
                    <a:pt x="5793" y="7639"/>
                    <a:pt x="8213" y="4478"/>
                  </a:cubicBezTo>
                  <a:cubicBezTo>
                    <a:pt x="10634" y="1317"/>
                    <a:pt x="12496" y="263"/>
                    <a:pt x="14731" y="527"/>
                  </a:cubicBezTo>
                  <a:cubicBezTo>
                    <a:pt x="16965" y="790"/>
                    <a:pt x="19572" y="2371"/>
                    <a:pt x="20503" y="5663"/>
                  </a:cubicBezTo>
                  <a:cubicBezTo>
                    <a:pt x="21434" y="8956"/>
                    <a:pt x="20689" y="13961"/>
                    <a:pt x="19944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7048500" y="3841788"/>
              <a:ext cx="107950" cy="168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7" fill="norm" stroke="1" extrusionOk="0">
                  <a:moveTo>
                    <a:pt x="0" y="12451"/>
                  </a:moveTo>
                  <a:cubicBezTo>
                    <a:pt x="5082" y="11134"/>
                    <a:pt x="10165" y="9817"/>
                    <a:pt x="13765" y="8368"/>
                  </a:cubicBezTo>
                  <a:cubicBezTo>
                    <a:pt x="17365" y="6919"/>
                    <a:pt x="19482" y="5339"/>
                    <a:pt x="20541" y="3890"/>
                  </a:cubicBezTo>
                  <a:cubicBezTo>
                    <a:pt x="21600" y="2441"/>
                    <a:pt x="21600" y="1124"/>
                    <a:pt x="20541" y="466"/>
                  </a:cubicBezTo>
                  <a:cubicBezTo>
                    <a:pt x="19482" y="-193"/>
                    <a:pt x="17365" y="-193"/>
                    <a:pt x="14612" y="729"/>
                  </a:cubicBezTo>
                  <a:cubicBezTo>
                    <a:pt x="11859" y="1651"/>
                    <a:pt x="8471" y="3495"/>
                    <a:pt x="5929" y="5997"/>
                  </a:cubicBezTo>
                  <a:cubicBezTo>
                    <a:pt x="3388" y="8500"/>
                    <a:pt x="1694" y="11661"/>
                    <a:pt x="1482" y="14427"/>
                  </a:cubicBezTo>
                  <a:cubicBezTo>
                    <a:pt x="1271" y="17192"/>
                    <a:pt x="2541" y="19563"/>
                    <a:pt x="5929" y="20485"/>
                  </a:cubicBezTo>
                  <a:cubicBezTo>
                    <a:pt x="9318" y="21407"/>
                    <a:pt x="14824" y="20880"/>
                    <a:pt x="17788" y="20485"/>
                  </a:cubicBezTo>
                  <a:cubicBezTo>
                    <a:pt x="20753" y="20090"/>
                    <a:pt x="21176" y="19827"/>
                    <a:pt x="21600" y="19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7214779" y="3850504"/>
              <a:ext cx="141432" cy="426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423" fill="norm" stroke="1" extrusionOk="0">
                  <a:moveTo>
                    <a:pt x="4588" y="441"/>
                  </a:moveTo>
                  <a:cubicBezTo>
                    <a:pt x="2999" y="1399"/>
                    <a:pt x="1411" y="2356"/>
                    <a:pt x="617" y="3474"/>
                  </a:cubicBezTo>
                  <a:cubicBezTo>
                    <a:pt x="-177" y="4591"/>
                    <a:pt x="-177" y="5868"/>
                    <a:pt x="458" y="6666"/>
                  </a:cubicBezTo>
                  <a:cubicBezTo>
                    <a:pt x="1094" y="7464"/>
                    <a:pt x="2364" y="7783"/>
                    <a:pt x="4747" y="7783"/>
                  </a:cubicBezTo>
                  <a:cubicBezTo>
                    <a:pt x="7129" y="7783"/>
                    <a:pt x="10623" y="7464"/>
                    <a:pt x="13641" y="6346"/>
                  </a:cubicBezTo>
                  <a:cubicBezTo>
                    <a:pt x="16658" y="5229"/>
                    <a:pt x="19199" y="3314"/>
                    <a:pt x="20311" y="2037"/>
                  </a:cubicBezTo>
                  <a:cubicBezTo>
                    <a:pt x="21423" y="760"/>
                    <a:pt x="21105" y="122"/>
                    <a:pt x="20311" y="15"/>
                  </a:cubicBezTo>
                  <a:cubicBezTo>
                    <a:pt x="19517" y="-91"/>
                    <a:pt x="18247" y="335"/>
                    <a:pt x="17452" y="1505"/>
                  </a:cubicBezTo>
                  <a:cubicBezTo>
                    <a:pt x="16658" y="2676"/>
                    <a:pt x="16341" y="4591"/>
                    <a:pt x="16976" y="6772"/>
                  </a:cubicBezTo>
                  <a:cubicBezTo>
                    <a:pt x="17611" y="8953"/>
                    <a:pt x="19199" y="11401"/>
                    <a:pt x="20152" y="13476"/>
                  </a:cubicBezTo>
                  <a:cubicBezTo>
                    <a:pt x="21105" y="15550"/>
                    <a:pt x="21423" y="17253"/>
                    <a:pt x="21105" y="18423"/>
                  </a:cubicBezTo>
                  <a:cubicBezTo>
                    <a:pt x="20788" y="19594"/>
                    <a:pt x="19835" y="20232"/>
                    <a:pt x="17611" y="20711"/>
                  </a:cubicBezTo>
                  <a:cubicBezTo>
                    <a:pt x="15388" y="21190"/>
                    <a:pt x="11894" y="21509"/>
                    <a:pt x="9352" y="21403"/>
                  </a:cubicBezTo>
                  <a:cubicBezTo>
                    <a:pt x="6811" y="21296"/>
                    <a:pt x="5223" y="20764"/>
                    <a:pt x="4747" y="20019"/>
                  </a:cubicBezTo>
                  <a:cubicBezTo>
                    <a:pt x="4270" y="19275"/>
                    <a:pt x="4905" y="18317"/>
                    <a:pt x="5541" y="17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7442200" y="4049784"/>
              <a:ext cx="381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7777537" y="3855476"/>
              <a:ext cx="153613" cy="176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000" fill="norm" stroke="1" extrusionOk="0">
                  <a:moveTo>
                    <a:pt x="3721" y="10247"/>
                  </a:moveTo>
                  <a:cubicBezTo>
                    <a:pt x="6679" y="9242"/>
                    <a:pt x="9638" y="8238"/>
                    <a:pt x="11710" y="7358"/>
                  </a:cubicBezTo>
                  <a:cubicBezTo>
                    <a:pt x="13781" y="6479"/>
                    <a:pt x="14964" y="5726"/>
                    <a:pt x="15852" y="4470"/>
                  </a:cubicBezTo>
                  <a:cubicBezTo>
                    <a:pt x="16740" y="3214"/>
                    <a:pt x="17332" y="1456"/>
                    <a:pt x="16592" y="577"/>
                  </a:cubicBezTo>
                  <a:cubicBezTo>
                    <a:pt x="15852" y="-302"/>
                    <a:pt x="13781" y="-302"/>
                    <a:pt x="10970" y="1456"/>
                  </a:cubicBezTo>
                  <a:cubicBezTo>
                    <a:pt x="8159" y="3214"/>
                    <a:pt x="4608" y="6731"/>
                    <a:pt x="2537" y="9996"/>
                  </a:cubicBezTo>
                  <a:cubicBezTo>
                    <a:pt x="466" y="13261"/>
                    <a:pt x="-126" y="16275"/>
                    <a:pt x="22" y="18284"/>
                  </a:cubicBezTo>
                  <a:cubicBezTo>
                    <a:pt x="170" y="20293"/>
                    <a:pt x="1058" y="21298"/>
                    <a:pt x="4756" y="20921"/>
                  </a:cubicBezTo>
                  <a:cubicBezTo>
                    <a:pt x="8455" y="20545"/>
                    <a:pt x="14964" y="18786"/>
                    <a:pt x="21474" y="17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7985749" y="3719584"/>
              <a:ext cx="279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20373" y="0"/>
                  </a:moveTo>
                  <a:cubicBezTo>
                    <a:pt x="14202" y="4235"/>
                    <a:pt x="8030" y="8471"/>
                    <a:pt x="4173" y="11859"/>
                  </a:cubicBezTo>
                  <a:cubicBezTo>
                    <a:pt x="316" y="15247"/>
                    <a:pt x="-1227" y="17788"/>
                    <a:pt x="1087" y="19271"/>
                  </a:cubicBezTo>
                  <a:cubicBezTo>
                    <a:pt x="3402" y="20753"/>
                    <a:pt x="9573" y="21176"/>
                    <a:pt x="157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8051800" y="3866910"/>
              <a:ext cx="82550" cy="186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21600" y="2038"/>
                  </a:moveTo>
                  <a:cubicBezTo>
                    <a:pt x="19385" y="1310"/>
                    <a:pt x="17169" y="582"/>
                    <a:pt x="14400" y="218"/>
                  </a:cubicBezTo>
                  <a:cubicBezTo>
                    <a:pt x="11631" y="-146"/>
                    <a:pt x="8308" y="-146"/>
                    <a:pt x="6092" y="946"/>
                  </a:cubicBezTo>
                  <a:cubicBezTo>
                    <a:pt x="3877" y="2038"/>
                    <a:pt x="2769" y="4223"/>
                    <a:pt x="5262" y="6892"/>
                  </a:cubicBezTo>
                  <a:cubicBezTo>
                    <a:pt x="7754" y="9562"/>
                    <a:pt x="13846" y="12717"/>
                    <a:pt x="17169" y="15023"/>
                  </a:cubicBezTo>
                  <a:cubicBezTo>
                    <a:pt x="20492" y="17328"/>
                    <a:pt x="21046" y="18784"/>
                    <a:pt x="19938" y="19755"/>
                  </a:cubicBezTo>
                  <a:cubicBezTo>
                    <a:pt x="18831" y="20726"/>
                    <a:pt x="16062" y="21211"/>
                    <a:pt x="13015" y="21333"/>
                  </a:cubicBezTo>
                  <a:cubicBezTo>
                    <a:pt x="9969" y="21454"/>
                    <a:pt x="6646" y="21211"/>
                    <a:pt x="4431" y="19876"/>
                  </a:cubicBezTo>
                  <a:cubicBezTo>
                    <a:pt x="2215" y="18542"/>
                    <a:pt x="1108" y="16115"/>
                    <a:pt x="0" y="13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8153400" y="3857761"/>
              <a:ext cx="122427" cy="204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318" fill="norm" stroke="1" extrusionOk="0">
                  <a:moveTo>
                    <a:pt x="0" y="10738"/>
                  </a:moveTo>
                  <a:cubicBezTo>
                    <a:pt x="4027" y="10077"/>
                    <a:pt x="8054" y="9416"/>
                    <a:pt x="11532" y="8204"/>
                  </a:cubicBezTo>
                  <a:cubicBezTo>
                    <a:pt x="15010" y="6991"/>
                    <a:pt x="17939" y="5228"/>
                    <a:pt x="19586" y="3796"/>
                  </a:cubicBezTo>
                  <a:cubicBezTo>
                    <a:pt x="21234" y="2363"/>
                    <a:pt x="21600" y="1261"/>
                    <a:pt x="20685" y="600"/>
                  </a:cubicBezTo>
                  <a:cubicBezTo>
                    <a:pt x="19769" y="-62"/>
                    <a:pt x="17573" y="-282"/>
                    <a:pt x="14644" y="489"/>
                  </a:cubicBezTo>
                  <a:cubicBezTo>
                    <a:pt x="11715" y="1261"/>
                    <a:pt x="8054" y="3024"/>
                    <a:pt x="5858" y="5228"/>
                  </a:cubicBezTo>
                  <a:cubicBezTo>
                    <a:pt x="3661" y="7432"/>
                    <a:pt x="2929" y="10077"/>
                    <a:pt x="5492" y="12832"/>
                  </a:cubicBezTo>
                  <a:cubicBezTo>
                    <a:pt x="8054" y="15587"/>
                    <a:pt x="13912" y="18453"/>
                    <a:pt x="19769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8274049" y="4075184"/>
              <a:ext cx="762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8648700" y="3935484"/>
              <a:ext cx="254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8667750" y="3840234"/>
              <a:ext cx="190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8741747" y="3694184"/>
              <a:ext cx="72054" cy="37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497" fill="norm" stroke="1" extrusionOk="0">
                  <a:moveTo>
                    <a:pt x="21008" y="0"/>
                  </a:moveTo>
                  <a:cubicBezTo>
                    <a:pt x="16688" y="2400"/>
                    <a:pt x="12368" y="4800"/>
                    <a:pt x="8665" y="8100"/>
                  </a:cubicBezTo>
                  <a:cubicBezTo>
                    <a:pt x="4962" y="11400"/>
                    <a:pt x="1877" y="15600"/>
                    <a:pt x="642" y="18000"/>
                  </a:cubicBezTo>
                  <a:cubicBezTo>
                    <a:pt x="-592" y="20400"/>
                    <a:pt x="25" y="21000"/>
                    <a:pt x="1877" y="21300"/>
                  </a:cubicBezTo>
                  <a:cubicBezTo>
                    <a:pt x="3728" y="21600"/>
                    <a:pt x="6814" y="21600"/>
                    <a:pt x="9899" y="21000"/>
                  </a:cubicBezTo>
                  <a:cubicBezTo>
                    <a:pt x="12985" y="20400"/>
                    <a:pt x="16071" y="19200"/>
                    <a:pt x="19157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8719255" y="3878334"/>
              <a:ext cx="145346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600" fill="norm" stroke="1" extrusionOk="0">
                  <a:moveTo>
                    <a:pt x="823" y="21600"/>
                  </a:moveTo>
                  <a:cubicBezTo>
                    <a:pt x="206" y="18327"/>
                    <a:pt x="-411" y="15055"/>
                    <a:pt x="360" y="12436"/>
                  </a:cubicBezTo>
                  <a:cubicBezTo>
                    <a:pt x="1132" y="9818"/>
                    <a:pt x="3292" y="7855"/>
                    <a:pt x="6995" y="5891"/>
                  </a:cubicBezTo>
                  <a:cubicBezTo>
                    <a:pt x="10698" y="3927"/>
                    <a:pt x="15943" y="1964"/>
                    <a:pt x="211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9304072" y="3700534"/>
              <a:ext cx="93929" cy="380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27" fill="norm" stroke="1" extrusionOk="0">
                  <a:moveTo>
                    <a:pt x="21300" y="0"/>
                  </a:moveTo>
                  <a:cubicBezTo>
                    <a:pt x="19380" y="358"/>
                    <a:pt x="17460" y="716"/>
                    <a:pt x="15060" y="2446"/>
                  </a:cubicBezTo>
                  <a:cubicBezTo>
                    <a:pt x="12660" y="4177"/>
                    <a:pt x="9780" y="7280"/>
                    <a:pt x="7140" y="10323"/>
                  </a:cubicBezTo>
                  <a:cubicBezTo>
                    <a:pt x="4500" y="13366"/>
                    <a:pt x="2100" y="16349"/>
                    <a:pt x="900" y="18259"/>
                  </a:cubicBezTo>
                  <a:cubicBezTo>
                    <a:pt x="-300" y="20168"/>
                    <a:pt x="-300" y="21003"/>
                    <a:pt x="900" y="21302"/>
                  </a:cubicBezTo>
                  <a:cubicBezTo>
                    <a:pt x="2100" y="21600"/>
                    <a:pt x="4500" y="21361"/>
                    <a:pt x="6660" y="20645"/>
                  </a:cubicBezTo>
                  <a:cubicBezTo>
                    <a:pt x="8820" y="19929"/>
                    <a:pt x="10740" y="18736"/>
                    <a:pt x="12660" y="17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9280435" y="3893944"/>
              <a:ext cx="219165" cy="28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021" fill="norm" stroke="1" extrusionOk="0">
                  <a:moveTo>
                    <a:pt x="1567" y="21021"/>
                  </a:moveTo>
                  <a:cubicBezTo>
                    <a:pt x="736" y="14850"/>
                    <a:pt x="-95" y="8678"/>
                    <a:pt x="9" y="4821"/>
                  </a:cubicBezTo>
                  <a:cubicBezTo>
                    <a:pt x="113" y="964"/>
                    <a:pt x="1151" y="-579"/>
                    <a:pt x="4059" y="192"/>
                  </a:cubicBezTo>
                  <a:cubicBezTo>
                    <a:pt x="6967" y="964"/>
                    <a:pt x="11743" y="4050"/>
                    <a:pt x="14963" y="6364"/>
                  </a:cubicBezTo>
                  <a:cubicBezTo>
                    <a:pt x="18182" y="8678"/>
                    <a:pt x="19843" y="10221"/>
                    <a:pt x="21505" y="1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9389749" y="3890761"/>
              <a:ext cx="167002" cy="107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0744" fill="norm" stroke="1" extrusionOk="0">
                  <a:moveTo>
                    <a:pt x="15632" y="3720"/>
                  </a:moveTo>
                  <a:cubicBezTo>
                    <a:pt x="14282" y="1683"/>
                    <a:pt x="12932" y="-355"/>
                    <a:pt x="10367" y="53"/>
                  </a:cubicBezTo>
                  <a:cubicBezTo>
                    <a:pt x="7802" y="460"/>
                    <a:pt x="4022" y="3313"/>
                    <a:pt x="1997" y="5962"/>
                  </a:cubicBezTo>
                  <a:cubicBezTo>
                    <a:pt x="-28" y="8611"/>
                    <a:pt x="-298" y="11056"/>
                    <a:pt x="242" y="13909"/>
                  </a:cubicBezTo>
                  <a:cubicBezTo>
                    <a:pt x="782" y="16762"/>
                    <a:pt x="2132" y="20022"/>
                    <a:pt x="4022" y="20634"/>
                  </a:cubicBezTo>
                  <a:cubicBezTo>
                    <a:pt x="5912" y="21245"/>
                    <a:pt x="8342" y="19207"/>
                    <a:pt x="10097" y="17373"/>
                  </a:cubicBezTo>
                  <a:cubicBezTo>
                    <a:pt x="11852" y="15539"/>
                    <a:pt x="12932" y="13909"/>
                    <a:pt x="13472" y="14317"/>
                  </a:cubicBezTo>
                  <a:cubicBezTo>
                    <a:pt x="14012" y="14724"/>
                    <a:pt x="14012" y="17170"/>
                    <a:pt x="14687" y="18392"/>
                  </a:cubicBezTo>
                  <a:cubicBezTo>
                    <a:pt x="15362" y="19615"/>
                    <a:pt x="16712" y="19615"/>
                    <a:pt x="17927" y="18800"/>
                  </a:cubicBezTo>
                  <a:cubicBezTo>
                    <a:pt x="19142" y="17985"/>
                    <a:pt x="20222" y="16354"/>
                    <a:pt x="21302" y="14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9641416" y="3656084"/>
              <a:ext cx="16935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158"/>
                    <a:pt x="10800" y="6316"/>
                    <a:pt x="6750" y="9600"/>
                  </a:cubicBezTo>
                  <a:cubicBezTo>
                    <a:pt x="2700" y="12884"/>
                    <a:pt x="0" y="16295"/>
                    <a:pt x="0" y="18316"/>
                  </a:cubicBezTo>
                  <a:cubicBezTo>
                    <a:pt x="0" y="20337"/>
                    <a:pt x="2700" y="20968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9653737" y="3833884"/>
              <a:ext cx="125263" cy="146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331" fill="norm" stroke="1" extrusionOk="0">
                  <a:moveTo>
                    <a:pt x="15905" y="0"/>
                  </a:moveTo>
                  <a:cubicBezTo>
                    <a:pt x="12305" y="1234"/>
                    <a:pt x="8705" y="2469"/>
                    <a:pt x="6005" y="4783"/>
                  </a:cubicBezTo>
                  <a:cubicBezTo>
                    <a:pt x="3305" y="7097"/>
                    <a:pt x="1505" y="10491"/>
                    <a:pt x="605" y="12960"/>
                  </a:cubicBezTo>
                  <a:cubicBezTo>
                    <a:pt x="-295" y="15429"/>
                    <a:pt x="-295" y="16971"/>
                    <a:pt x="1325" y="18514"/>
                  </a:cubicBezTo>
                  <a:cubicBezTo>
                    <a:pt x="2945" y="20057"/>
                    <a:pt x="6185" y="21600"/>
                    <a:pt x="9785" y="21291"/>
                  </a:cubicBezTo>
                  <a:cubicBezTo>
                    <a:pt x="13385" y="20983"/>
                    <a:pt x="17345" y="18823"/>
                    <a:pt x="21305" y="16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9798993" y="3800923"/>
              <a:ext cx="220267" cy="236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327" fill="norm" stroke="1" extrusionOk="0">
                  <a:moveTo>
                    <a:pt x="1743" y="8138"/>
                  </a:moveTo>
                  <a:cubicBezTo>
                    <a:pt x="2762" y="8138"/>
                    <a:pt x="3781" y="8138"/>
                    <a:pt x="4800" y="7851"/>
                  </a:cubicBezTo>
                  <a:cubicBezTo>
                    <a:pt x="5818" y="7564"/>
                    <a:pt x="6837" y="6991"/>
                    <a:pt x="7449" y="6226"/>
                  </a:cubicBezTo>
                  <a:cubicBezTo>
                    <a:pt x="8060" y="5462"/>
                    <a:pt x="8264" y="4506"/>
                    <a:pt x="7856" y="3932"/>
                  </a:cubicBezTo>
                  <a:cubicBezTo>
                    <a:pt x="7449" y="3359"/>
                    <a:pt x="6430" y="3168"/>
                    <a:pt x="5207" y="3741"/>
                  </a:cubicBezTo>
                  <a:cubicBezTo>
                    <a:pt x="3984" y="4315"/>
                    <a:pt x="2558" y="5653"/>
                    <a:pt x="1539" y="7564"/>
                  </a:cubicBezTo>
                  <a:cubicBezTo>
                    <a:pt x="520" y="9476"/>
                    <a:pt x="-91" y="11961"/>
                    <a:pt x="11" y="13490"/>
                  </a:cubicBezTo>
                  <a:cubicBezTo>
                    <a:pt x="113" y="15019"/>
                    <a:pt x="928" y="15592"/>
                    <a:pt x="3781" y="15019"/>
                  </a:cubicBezTo>
                  <a:cubicBezTo>
                    <a:pt x="6634" y="14446"/>
                    <a:pt x="11524" y="12725"/>
                    <a:pt x="14683" y="10909"/>
                  </a:cubicBezTo>
                  <a:cubicBezTo>
                    <a:pt x="17841" y="9093"/>
                    <a:pt x="19267" y="7182"/>
                    <a:pt x="20184" y="5366"/>
                  </a:cubicBezTo>
                  <a:cubicBezTo>
                    <a:pt x="21101" y="3550"/>
                    <a:pt x="21509" y="1830"/>
                    <a:pt x="20898" y="874"/>
                  </a:cubicBezTo>
                  <a:cubicBezTo>
                    <a:pt x="20286" y="-82"/>
                    <a:pt x="18656" y="-273"/>
                    <a:pt x="17230" y="396"/>
                  </a:cubicBezTo>
                  <a:cubicBezTo>
                    <a:pt x="15803" y="1065"/>
                    <a:pt x="14581" y="2594"/>
                    <a:pt x="15090" y="5079"/>
                  </a:cubicBezTo>
                  <a:cubicBezTo>
                    <a:pt x="15600" y="7564"/>
                    <a:pt x="17841" y="11005"/>
                    <a:pt x="19166" y="13203"/>
                  </a:cubicBezTo>
                  <a:cubicBezTo>
                    <a:pt x="20490" y="15401"/>
                    <a:pt x="20898" y="16357"/>
                    <a:pt x="21101" y="17313"/>
                  </a:cubicBezTo>
                  <a:cubicBezTo>
                    <a:pt x="21305" y="18269"/>
                    <a:pt x="21305" y="19224"/>
                    <a:pt x="20184" y="19893"/>
                  </a:cubicBezTo>
                  <a:cubicBezTo>
                    <a:pt x="19064" y="20562"/>
                    <a:pt x="16822" y="20945"/>
                    <a:pt x="14581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10278668" y="3859859"/>
              <a:ext cx="409598" cy="16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836" fill="norm" stroke="1" extrusionOk="0">
                  <a:moveTo>
                    <a:pt x="7082" y="3880"/>
                  </a:moveTo>
                  <a:cubicBezTo>
                    <a:pt x="6528" y="2299"/>
                    <a:pt x="5974" y="719"/>
                    <a:pt x="5420" y="192"/>
                  </a:cubicBezTo>
                  <a:cubicBezTo>
                    <a:pt x="4867" y="-335"/>
                    <a:pt x="4313" y="192"/>
                    <a:pt x="3427" y="2167"/>
                  </a:cubicBezTo>
                  <a:cubicBezTo>
                    <a:pt x="2540" y="4143"/>
                    <a:pt x="1322" y="7567"/>
                    <a:pt x="657" y="10728"/>
                  </a:cubicBezTo>
                  <a:cubicBezTo>
                    <a:pt x="-7" y="13889"/>
                    <a:pt x="-118" y="16787"/>
                    <a:pt x="104" y="18631"/>
                  </a:cubicBezTo>
                  <a:cubicBezTo>
                    <a:pt x="325" y="20475"/>
                    <a:pt x="879" y="21265"/>
                    <a:pt x="1876" y="20606"/>
                  </a:cubicBezTo>
                  <a:cubicBezTo>
                    <a:pt x="2873" y="19948"/>
                    <a:pt x="4313" y="17841"/>
                    <a:pt x="5199" y="15206"/>
                  </a:cubicBezTo>
                  <a:cubicBezTo>
                    <a:pt x="6085" y="12572"/>
                    <a:pt x="6417" y="9411"/>
                    <a:pt x="6584" y="7172"/>
                  </a:cubicBezTo>
                  <a:cubicBezTo>
                    <a:pt x="6750" y="4933"/>
                    <a:pt x="6750" y="3616"/>
                    <a:pt x="6584" y="3485"/>
                  </a:cubicBezTo>
                  <a:cubicBezTo>
                    <a:pt x="6417" y="3353"/>
                    <a:pt x="6085" y="4406"/>
                    <a:pt x="6030" y="6909"/>
                  </a:cubicBezTo>
                  <a:cubicBezTo>
                    <a:pt x="5974" y="9411"/>
                    <a:pt x="6196" y="13363"/>
                    <a:pt x="6473" y="15997"/>
                  </a:cubicBezTo>
                  <a:cubicBezTo>
                    <a:pt x="6750" y="18631"/>
                    <a:pt x="7082" y="19948"/>
                    <a:pt x="7747" y="20343"/>
                  </a:cubicBezTo>
                  <a:cubicBezTo>
                    <a:pt x="8411" y="20738"/>
                    <a:pt x="9408" y="20211"/>
                    <a:pt x="10239" y="17709"/>
                  </a:cubicBezTo>
                  <a:cubicBezTo>
                    <a:pt x="11070" y="15206"/>
                    <a:pt x="11734" y="10728"/>
                    <a:pt x="12122" y="7831"/>
                  </a:cubicBezTo>
                  <a:cubicBezTo>
                    <a:pt x="12510" y="4933"/>
                    <a:pt x="12620" y="3616"/>
                    <a:pt x="12510" y="3485"/>
                  </a:cubicBezTo>
                  <a:cubicBezTo>
                    <a:pt x="12399" y="3353"/>
                    <a:pt x="12067" y="4406"/>
                    <a:pt x="11900" y="5724"/>
                  </a:cubicBezTo>
                  <a:cubicBezTo>
                    <a:pt x="11734" y="7041"/>
                    <a:pt x="11734" y="8621"/>
                    <a:pt x="11734" y="10070"/>
                  </a:cubicBezTo>
                  <a:cubicBezTo>
                    <a:pt x="11734" y="11519"/>
                    <a:pt x="11734" y="12836"/>
                    <a:pt x="12233" y="13626"/>
                  </a:cubicBezTo>
                  <a:cubicBezTo>
                    <a:pt x="12731" y="14416"/>
                    <a:pt x="13728" y="14680"/>
                    <a:pt x="14393" y="13889"/>
                  </a:cubicBezTo>
                  <a:cubicBezTo>
                    <a:pt x="15057" y="13099"/>
                    <a:pt x="15390" y="11255"/>
                    <a:pt x="15500" y="11124"/>
                  </a:cubicBezTo>
                  <a:cubicBezTo>
                    <a:pt x="15611" y="10992"/>
                    <a:pt x="15500" y="12572"/>
                    <a:pt x="15611" y="13889"/>
                  </a:cubicBezTo>
                  <a:cubicBezTo>
                    <a:pt x="15722" y="15206"/>
                    <a:pt x="16054" y="16260"/>
                    <a:pt x="16497" y="16787"/>
                  </a:cubicBezTo>
                  <a:cubicBezTo>
                    <a:pt x="16940" y="17314"/>
                    <a:pt x="17494" y="17314"/>
                    <a:pt x="18270" y="16524"/>
                  </a:cubicBezTo>
                  <a:cubicBezTo>
                    <a:pt x="19045" y="15733"/>
                    <a:pt x="20042" y="14153"/>
                    <a:pt x="20651" y="12309"/>
                  </a:cubicBezTo>
                  <a:cubicBezTo>
                    <a:pt x="21260" y="10465"/>
                    <a:pt x="21482" y="8358"/>
                    <a:pt x="21427" y="6777"/>
                  </a:cubicBezTo>
                  <a:cubicBezTo>
                    <a:pt x="21371" y="5197"/>
                    <a:pt x="21039" y="4143"/>
                    <a:pt x="20984" y="4538"/>
                  </a:cubicBezTo>
                  <a:cubicBezTo>
                    <a:pt x="20928" y="4933"/>
                    <a:pt x="21150" y="6777"/>
                    <a:pt x="21371" y="8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10701400" y="3852366"/>
              <a:ext cx="378028" cy="377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162" fill="norm" stroke="1" extrusionOk="0">
                  <a:moveTo>
                    <a:pt x="5306" y="5016"/>
                  </a:moveTo>
                  <a:cubicBezTo>
                    <a:pt x="5426" y="3829"/>
                    <a:pt x="5546" y="2642"/>
                    <a:pt x="5426" y="1812"/>
                  </a:cubicBezTo>
                  <a:cubicBezTo>
                    <a:pt x="5306" y="981"/>
                    <a:pt x="4946" y="506"/>
                    <a:pt x="4466" y="209"/>
                  </a:cubicBezTo>
                  <a:cubicBezTo>
                    <a:pt x="3986" y="-87"/>
                    <a:pt x="3386" y="-206"/>
                    <a:pt x="2606" y="803"/>
                  </a:cubicBezTo>
                  <a:cubicBezTo>
                    <a:pt x="1826" y="1812"/>
                    <a:pt x="866" y="3948"/>
                    <a:pt x="386" y="5313"/>
                  </a:cubicBezTo>
                  <a:cubicBezTo>
                    <a:pt x="-94" y="6678"/>
                    <a:pt x="-94" y="7271"/>
                    <a:pt x="206" y="7686"/>
                  </a:cubicBezTo>
                  <a:cubicBezTo>
                    <a:pt x="506" y="8102"/>
                    <a:pt x="1106" y="8339"/>
                    <a:pt x="1946" y="8161"/>
                  </a:cubicBezTo>
                  <a:cubicBezTo>
                    <a:pt x="2786" y="7983"/>
                    <a:pt x="3866" y="7390"/>
                    <a:pt x="4526" y="6559"/>
                  </a:cubicBezTo>
                  <a:cubicBezTo>
                    <a:pt x="5186" y="5728"/>
                    <a:pt x="5426" y="4660"/>
                    <a:pt x="5546" y="4423"/>
                  </a:cubicBezTo>
                  <a:cubicBezTo>
                    <a:pt x="5666" y="4185"/>
                    <a:pt x="5666" y="4779"/>
                    <a:pt x="5786" y="5372"/>
                  </a:cubicBezTo>
                  <a:cubicBezTo>
                    <a:pt x="5906" y="5965"/>
                    <a:pt x="6146" y="6559"/>
                    <a:pt x="6806" y="7034"/>
                  </a:cubicBezTo>
                  <a:cubicBezTo>
                    <a:pt x="7466" y="7508"/>
                    <a:pt x="8546" y="7864"/>
                    <a:pt x="9626" y="7686"/>
                  </a:cubicBezTo>
                  <a:cubicBezTo>
                    <a:pt x="10706" y="7508"/>
                    <a:pt x="11786" y="6796"/>
                    <a:pt x="12386" y="6143"/>
                  </a:cubicBezTo>
                  <a:cubicBezTo>
                    <a:pt x="12986" y="5491"/>
                    <a:pt x="13106" y="4897"/>
                    <a:pt x="12986" y="4363"/>
                  </a:cubicBezTo>
                  <a:cubicBezTo>
                    <a:pt x="12866" y="3829"/>
                    <a:pt x="12506" y="3354"/>
                    <a:pt x="12566" y="2939"/>
                  </a:cubicBezTo>
                  <a:cubicBezTo>
                    <a:pt x="12626" y="2524"/>
                    <a:pt x="13106" y="2168"/>
                    <a:pt x="13346" y="1693"/>
                  </a:cubicBezTo>
                  <a:cubicBezTo>
                    <a:pt x="13586" y="1218"/>
                    <a:pt x="13586" y="625"/>
                    <a:pt x="13406" y="565"/>
                  </a:cubicBezTo>
                  <a:cubicBezTo>
                    <a:pt x="13226" y="506"/>
                    <a:pt x="12866" y="981"/>
                    <a:pt x="12626" y="1871"/>
                  </a:cubicBezTo>
                  <a:cubicBezTo>
                    <a:pt x="12386" y="2761"/>
                    <a:pt x="12266" y="4067"/>
                    <a:pt x="12266" y="5075"/>
                  </a:cubicBezTo>
                  <a:cubicBezTo>
                    <a:pt x="12266" y="6084"/>
                    <a:pt x="12386" y="6796"/>
                    <a:pt x="12686" y="7330"/>
                  </a:cubicBezTo>
                  <a:cubicBezTo>
                    <a:pt x="12986" y="7864"/>
                    <a:pt x="13466" y="8220"/>
                    <a:pt x="14006" y="8339"/>
                  </a:cubicBezTo>
                  <a:cubicBezTo>
                    <a:pt x="14546" y="8458"/>
                    <a:pt x="15146" y="8339"/>
                    <a:pt x="15866" y="7864"/>
                  </a:cubicBezTo>
                  <a:cubicBezTo>
                    <a:pt x="16586" y="7390"/>
                    <a:pt x="17426" y="6559"/>
                    <a:pt x="18026" y="5728"/>
                  </a:cubicBezTo>
                  <a:cubicBezTo>
                    <a:pt x="18626" y="4897"/>
                    <a:pt x="18986" y="4067"/>
                    <a:pt x="19106" y="3354"/>
                  </a:cubicBezTo>
                  <a:cubicBezTo>
                    <a:pt x="19226" y="2642"/>
                    <a:pt x="19106" y="2049"/>
                    <a:pt x="18926" y="2049"/>
                  </a:cubicBezTo>
                  <a:cubicBezTo>
                    <a:pt x="18746" y="2049"/>
                    <a:pt x="18506" y="2642"/>
                    <a:pt x="18626" y="4126"/>
                  </a:cubicBezTo>
                  <a:cubicBezTo>
                    <a:pt x="18746" y="5609"/>
                    <a:pt x="19226" y="7983"/>
                    <a:pt x="19766" y="10594"/>
                  </a:cubicBezTo>
                  <a:cubicBezTo>
                    <a:pt x="20306" y="13205"/>
                    <a:pt x="20906" y="16053"/>
                    <a:pt x="21206" y="17774"/>
                  </a:cubicBezTo>
                  <a:cubicBezTo>
                    <a:pt x="21506" y="19495"/>
                    <a:pt x="21506" y="20089"/>
                    <a:pt x="21206" y="20563"/>
                  </a:cubicBezTo>
                  <a:cubicBezTo>
                    <a:pt x="20906" y="21038"/>
                    <a:pt x="20306" y="21394"/>
                    <a:pt x="19346" y="20979"/>
                  </a:cubicBezTo>
                  <a:cubicBezTo>
                    <a:pt x="18386" y="20563"/>
                    <a:pt x="17066" y="19376"/>
                    <a:pt x="16406" y="18486"/>
                  </a:cubicBezTo>
                  <a:cubicBezTo>
                    <a:pt x="15746" y="17596"/>
                    <a:pt x="15746" y="17003"/>
                    <a:pt x="15746" y="16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11379200" y="3644584"/>
              <a:ext cx="501650" cy="393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10620"/>
                  </a:moveTo>
                  <a:cubicBezTo>
                    <a:pt x="1823" y="9586"/>
                    <a:pt x="3646" y="8552"/>
                    <a:pt x="4922" y="7116"/>
                  </a:cubicBezTo>
                  <a:cubicBezTo>
                    <a:pt x="6197" y="5680"/>
                    <a:pt x="6927" y="3841"/>
                    <a:pt x="7337" y="2520"/>
                  </a:cubicBezTo>
                  <a:cubicBezTo>
                    <a:pt x="7747" y="1199"/>
                    <a:pt x="7838" y="394"/>
                    <a:pt x="7656" y="107"/>
                  </a:cubicBezTo>
                  <a:cubicBezTo>
                    <a:pt x="7473" y="-180"/>
                    <a:pt x="7018" y="50"/>
                    <a:pt x="6425" y="1543"/>
                  </a:cubicBezTo>
                  <a:cubicBezTo>
                    <a:pt x="5833" y="3037"/>
                    <a:pt x="5104" y="5794"/>
                    <a:pt x="4420" y="9069"/>
                  </a:cubicBezTo>
                  <a:cubicBezTo>
                    <a:pt x="3737" y="12343"/>
                    <a:pt x="3099" y="16135"/>
                    <a:pt x="2643" y="18375"/>
                  </a:cubicBezTo>
                  <a:cubicBezTo>
                    <a:pt x="2187" y="20616"/>
                    <a:pt x="1914" y="21305"/>
                    <a:pt x="1868" y="21363"/>
                  </a:cubicBezTo>
                  <a:cubicBezTo>
                    <a:pt x="1823" y="21420"/>
                    <a:pt x="2005" y="20846"/>
                    <a:pt x="2552" y="19582"/>
                  </a:cubicBezTo>
                  <a:cubicBezTo>
                    <a:pt x="3099" y="18318"/>
                    <a:pt x="4010" y="16365"/>
                    <a:pt x="4694" y="15273"/>
                  </a:cubicBezTo>
                  <a:cubicBezTo>
                    <a:pt x="5377" y="14182"/>
                    <a:pt x="5833" y="13952"/>
                    <a:pt x="6197" y="14067"/>
                  </a:cubicBezTo>
                  <a:cubicBezTo>
                    <a:pt x="6562" y="14182"/>
                    <a:pt x="6835" y="14641"/>
                    <a:pt x="6972" y="15158"/>
                  </a:cubicBezTo>
                  <a:cubicBezTo>
                    <a:pt x="7109" y="15675"/>
                    <a:pt x="7109" y="16250"/>
                    <a:pt x="7154" y="16882"/>
                  </a:cubicBezTo>
                  <a:cubicBezTo>
                    <a:pt x="7200" y="17514"/>
                    <a:pt x="7291" y="18203"/>
                    <a:pt x="7565" y="18720"/>
                  </a:cubicBezTo>
                  <a:cubicBezTo>
                    <a:pt x="7838" y="19237"/>
                    <a:pt x="8294" y="19582"/>
                    <a:pt x="8749" y="19697"/>
                  </a:cubicBezTo>
                  <a:cubicBezTo>
                    <a:pt x="9205" y="19811"/>
                    <a:pt x="9661" y="19697"/>
                    <a:pt x="10116" y="19467"/>
                  </a:cubicBezTo>
                  <a:cubicBezTo>
                    <a:pt x="10572" y="19237"/>
                    <a:pt x="11028" y="18892"/>
                    <a:pt x="11347" y="18031"/>
                  </a:cubicBezTo>
                  <a:cubicBezTo>
                    <a:pt x="11666" y="17169"/>
                    <a:pt x="11848" y="15790"/>
                    <a:pt x="11757" y="14929"/>
                  </a:cubicBezTo>
                  <a:cubicBezTo>
                    <a:pt x="11666" y="14067"/>
                    <a:pt x="11301" y="13722"/>
                    <a:pt x="10891" y="13665"/>
                  </a:cubicBezTo>
                  <a:cubicBezTo>
                    <a:pt x="10481" y="13607"/>
                    <a:pt x="10025" y="13837"/>
                    <a:pt x="9661" y="14239"/>
                  </a:cubicBezTo>
                  <a:cubicBezTo>
                    <a:pt x="9296" y="14641"/>
                    <a:pt x="9023" y="15216"/>
                    <a:pt x="8841" y="15790"/>
                  </a:cubicBezTo>
                  <a:cubicBezTo>
                    <a:pt x="8658" y="16365"/>
                    <a:pt x="8567" y="16939"/>
                    <a:pt x="8658" y="17456"/>
                  </a:cubicBezTo>
                  <a:cubicBezTo>
                    <a:pt x="8749" y="17973"/>
                    <a:pt x="9023" y="18433"/>
                    <a:pt x="9387" y="18605"/>
                  </a:cubicBezTo>
                  <a:cubicBezTo>
                    <a:pt x="9752" y="18777"/>
                    <a:pt x="10208" y="18663"/>
                    <a:pt x="10618" y="18375"/>
                  </a:cubicBezTo>
                  <a:cubicBezTo>
                    <a:pt x="11028" y="18088"/>
                    <a:pt x="11392" y="17629"/>
                    <a:pt x="11711" y="17629"/>
                  </a:cubicBezTo>
                  <a:cubicBezTo>
                    <a:pt x="12030" y="17629"/>
                    <a:pt x="12304" y="18088"/>
                    <a:pt x="12668" y="18318"/>
                  </a:cubicBezTo>
                  <a:cubicBezTo>
                    <a:pt x="13033" y="18548"/>
                    <a:pt x="13489" y="18548"/>
                    <a:pt x="14127" y="17973"/>
                  </a:cubicBezTo>
                  <a:cubicBezTo>
                    <a:pt x="14765" y="17399"/>
                    <a:pt x="15585" y="16250"/>
                    <a:pt x="16770" y="13952"/>
                  </a:cubicBezTo>
                  <a:cubicBezTo>
                    <a:pt x="17954" y="11654"/>
                    <a:pt x="19504" y="8207"/>
                    <a:pt x="20415" y="5909"/>
                  </a:cubicBezTo>
                  <a:cubicBezTo>
                    <a:pt x="21327" y="3611"/>
                    <a:pt x="21600" y="2463"/>
                    <a:pt x="21600" y="2175"/>
                  </a:cubicBezTo>
                  <a:cubicBezTo>
                    <a:pt x="21600" y="1888"/>
                    <a:pt x="21327" y="2463"/>
                    <a:pt x="20825" y="4358"/>
                  </a:cubicBezTo>
                  <a:cubicBezTo>
                    <a:pt x="20324" y="6254"/>
                    <a:pt x="19595" y="9471"/>
                    <a:pt x="18957" y="12286"/>
                  </a:cubicBezTo>
                  <a:cubicBezTo>
                    <a:pt x="18319" y="15101"/>
                    <a:pt x="17772" y="17514"/>
                    <a:pt x="17453" y="19007"/>
                  </a:cubicBezTo>
                  <a:cubicBezTo>
                    <a:pt x="17134" y="20501"/>
                    <a:pt x="17043" y="21075"/>
                    <a:pt x="17271" y="21075"/>
                  </a:cubicBezTo>
                  <a:cubicBezTo>
                    <a:pt x="17499" y="21075"/>
                    <a:pt x="18046" y="20501"/>
                    <a:pt x="18592" y="19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11874499" y="3732959"/>
              <a:ext cx="148359" cy="317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46" fill="norm" stroke="1" extrusionOk="0">
                  <a:moveTo>
                    <a:pt x="18254" y="3792"/>
                  </a:moveTo>
                  <a:cubicBezTo>
                    <a:pt x="19166" y="3224"/>
                    <a:pt x="20079" y="2655"/>
                    <a:pt x="20687" y="1945"/>
                  </a:cubicBezTo>
                  <a:cubicBezTo>
                    <a:pt x="21296" y="1234"/>
                    <a:pt x="21600" y="381"/>
                    <a:pt x="20992" y="97"/>
                  </a:cubicBezTo>
                  <a:cubicBezTo>
                    <a:pt x="20383" y="-187"/>
                    <a:pt x="18862" y="97"/>
                    <a:pt x="16124" y="1731"/>
                  </a:cubicBezTo>
                  <a:cubicBezTo>
                    <a:pt x="13386" y="3366"/>
                    <a:pt x="9431" y="6350"/>
                    <a:pt x="7149" y="9618"/>
                  </a:cubicBezTo>
                  <a:cubicBezTo>
                    <a:pt x="4868" y="12887"/>
                    <a:pt x="4259" y="16439"/>
                    <a:pt x="3955" y="18571"/>
                  </a:cubicBezTo>
                  <a:cubicBezTo>
                    <a:pt x="3651" y="20702"/>
                    <a:pt x="3651" y="21413"/>
                    <a:pt x="3499" y="21342"/>
                  </a:cubicBezTo>
                  <a:cubicBezTo>
                    <a:pt x="3346" y="21271"/>
                    <a:pt x="3042" y="20418"/>
                    <a:pt x="2434" y="19708"/>
                  </a:cubicBezTo>
                  <a:cubicBezTo>
                    <a:pt x="1825" y="18997"/>
                    <a:pt x="913" y="18429"/>
                    <a:pt x="0" y="17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11823700" y="3922784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28" y="10800"/>
                    <a:pt x="6455" y="0"/>
                    <a:pt x="10055" y="0"/>
                  </a:cubicBezTo>
                  <a:cubicBezTo>
                    <a:pt x="13655" y="0"/>
                    <a:pt x="17628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12020549" y="3929134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1096668" y="4500375"/>
              <a:ext cx="205082" cy="363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294" fill="norm" stroke="1" extrusionOk="0">
                  <a:moveTo>
                    <a:pt x="2179" y="1877"/>
                  </a:moveTo>
                  <a:cubicBezTo>
                    <a:pt x="3061" y="1008"/>
                    <a:pt x="3943" y="139"/>
                    <a:pt x="4604" y="15"/>
                  </a:cubicBezTo>
                  <a:cubicBezTo>
                    <a:pt x="5265" y="-109"/>
                    <a:pt x="5706" y="512"/>
                    <a:pt x="5596" y="2498"/>
                  </a:cubicBezTo>
                  <a:cubicBezTo>
                    <a:pt x="5486" y="4484"/>
                    <a:pt x="4824" y="7836"/>
                    <a:pt x="3833" y="10691"/>
                  </a:cubicBezTo>
                  <a:cubicBezTo>
                    <a:pt x="2841" y="13546"/>
                    <a:pt x="1518" y="15905"/>
                    <a:pt x="747" y="17581"/>
                  </a:cubicBezTo>
                  <a:cubicBezTo>
                    <a:pt x="-25" y="19257"/>
                    <a:pt x="-245" y="20250"/>
                    <a:pt x="306" y="20808"/>
                  </a:cubicBezTo>
                  <a:cubicBezTo>
                    <a:pt x="857" y="21367"/>
                    <a:pt x="2179" y="21491"/>
                    <a:pt x="5816" y="20932"/>
                  </a:cubicBezTo>
                  <a:cubicBezTo>
                    <a:pt x="9453" y="20374"/>
                    <a:pt x="15404" y="19132"/>
                    <a:pt x="21355" y="17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1333500" y="4632734"/>
              <a:ext cx="177800" cy="171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8" fill="norm" stroke="1" extrusionOk="0">
                  <a:moveTo>
                    <a:pt x="0" y="15768"/>
                  </a:moveTo>
                  <a:cubicBezTo>
                    <a:pt x="3600" y="12125"/>
                    <a:pt x="7200" y="8481"/>
                    <a:pt x="9000" y="5879"/>
                  </a:cubicBezTo>
                  <a:cubicBezTo>
                    <a:pt x="10800" y="3276"/>
                    <a:pt x="10800" y="1715"/>
                    <a:pt x="10157" y="804"/>
                  </a:cubicBezTo>
                  <a:cubicBezTo>
                    <a:pt x="9514" y="-107"/>
                    <a:pt x="8229" y="-367"/>
                    <a:pt x="6686" y="674"/>
                  </a:cubicBezTo>
                  <a:cubicBezTo>
                    <a:pt x="5143" y="1715"/>
                    <a:pt x="3343" y="4057"/>
                    <a:pt x="2186" y="7050"/>
                  </a:cubicBezTo>
                  <a:cubicBezTo>
                    <a:pt x="1029" y="10043"/>
                    <a:pt x="514" y="13686"/>
                    <a:pt x="386" y="16158"/>
                  </a:cubicBezTo>
                  <a:cubicBezTo>
                    <a:pt x="257" y="18631"/>
                    <a:pt x="514" y="19932"/>
                    <a:pt x="3471" y="20582"/>
                  </a:cubicBezTo>
                  <a:cubicBezTo>
                    <a:pt x="6429" y="21233"/>
                    <a:pt x="12086" y="21233"/>
                    <a:pt x="15557" y="20713"/>
                  </a:cubicBezTo>
                  <a:cubicBezTo>
                    <a:pt x="19029" y="20192"/>
                    <a:pt x="20314" y="19151"/>
                    <a:pt x="21600" y="18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1622155" y="4456184"/>
              <a:ext cx="85995" cy="360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92" fill="norm" stroke="1" extrusionOk="0">
                  <a:moveTo>
                    <a:pt x="5599" y="0"/>
                  </a:moveTo>
                  <a:cubicBezTo>
                    <a:pt x="4019" y="2905"/>
                    <a:pt x="2438" y="5811"/>
                    <a:pt x="1384" y="9095"/>
                  </a:cubicBezTo>
                  <a:cubicBezTo>
                    <a:pt x="331" y="12379"/>
                    <a:pt x="-196" y="16042"/>
                    <a:pt x="67" y="18189"/>
                  </a:cubicBezTo>
                  <a:cubicBezTo>
                    <a:pt x="331" y="20337"/>
                    <a:pt x="1384" y="20968"/>
                    <a:pt x="3228" y="21284"/>
                  </a:cubicBezTo>
                  <a:cubicBezTo>
                    <a:pt x="5072" y="21600"/>
                    <a:pt x="7706" y="21600"/>
                    <a:pt x="10867" y="20968"/>
                  </a:cubicBezTo>
                  <a:cubicBezTo>
                    <a:pt x="14028" y="20337"/>
                    <a:pt x="17716" y="19074"/>
                    <a:pt x="21404" y="17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1606550" y="4608584"/>
              <a:ext cx="158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2374900" y="4443484"/>
              <a:ext cx="21590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06" y="2653"/>
                    <a:pt x="3812" y="5305"/>
                    <a:pt x="6459" y="8084"/>
                  </a:cubicBezTo>
                  <a:cubicBezTo>
                    <a:pt x="9106" y="10863"/>
                    <a:pt x="12494" y="13768"/>
                    <a:pt x="15141" y="16042"/>
                  </a:cubicBezTo>
                  <a:cubicBezTo>
                    <a:pt x="17788" y="18316"/>
                    <a:pt x="19694" y="199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2425700" y="4443484"/>
              <a:ext cx="16510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54" y="1920"/>
                    <a:pt x="15508" y="3840"/>
                    <a:pt x="12185" y="6420"/>
                  </a:cubicBezTo>
                  <a:cubicBezTo>
                    <a:pt x="8862" y="9000"/>
                    <a:pt x="5262" y="12240"/>
                    <a:pt x="3185" y="14880"/>
                  </a:cubicBezTo>
                  <a:cubicBezTo>
                    <a:pt x="1108" y="17520"/>
                    <a:pt x="554" y="19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3159433" y="4427524"/>
              <a:ext cx="89676" cy="382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448" fill="norm" stroke="1" extrusionOk="0">
                  <a:moveTo>
                    <a:pt x="15392" y="1250"/>
                  </a:moveTo>
                  <a:cubicBezTo>
                    <a:pt x="15883" y="657"/>
                    <a:pt x="16374" y="64"/>
                    <a:pt x="15883" y="4"/>
                  </a:cubicBezTo>
                  <a:cubicBezTo>
                    <a:pt x="15392" y="-55"/>
                    <a:pt x="13919" y="420"/>
                    <a:pt x="11219" y="2675"/>
                  </a:cubicBezTo>
                  <a:cubicBezTo>
                    <a:pt x="8519" y="4930"/>
                    <a:pt x="4592" y="8965"/>
                    <a:pt x="2383" y="12110"/>
                  </a:cubicBezTo>
                  <a:cubicBezTo>
                    <a:pt x="174" y="15255"/>
                    <a:pt x="-317" y="17510"/>
                    <a:pt x="174" y="18934"/>
                  </a:cubicBezTo>
                  <a:cubicBezTo>
                    <a:pt x="665" y="20358"/>
                    <a:pt x="2138" y="20952"/>
                    <a:pt x="4101" y="21248"/>
                  </a:cubicBezTo>
                  <a:cubicBezTo>
                    <a:pt x="6065" y="21545"/>
                    <a:pt x="8519" y="21545"/>
                    <a:pt x="11465" y="21011"/>
                  </a:cubicBezTo>
                  <a:cubicBezTo>
                    <a:pt x="14410" y="20477"/>
                    <a:pt x="17847" y="19409"/>
                    <a:pt x="19565" y="18222"/>
                  </a:cubicBezTo>
                  <a:cubicBezTo>
                    <a:pt x="21283" y="17035"/>
                    <a:pt x="21283" y="15730"/>
                    <a:pt x="19074" y="14721"/>
                  </a:cubicBezTo>
                  <a:cubicBezTo>
                    <a:pt x="16865" y="13712"/>
                    <a:pt x="12447" y="13000"/>
                    <a:pt x="8765" y="12703"/>
                  </a:cubicBezTo>
                  <a:cubicBezTo>
                    <a:pt x="5083" y="12407"/>
                    <a:pt x="2138" y="12525"/>
                    <a:pt x="2628" y="12703"/>
                  </a:cubicBezTo>
                  <a:cubicBezTo>
                    <a:pt x="3119" y="12881"/>
                    <a:pt x="7047" y="13119"/>
                    <a:pt x="10974" y="13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3314699" y="4602327"/>
              <a:ext cx="190501" cy="190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8534"/>
                  </a:moveTo>
                  <a:cubicBezTo>
                    <a:pt x="2160" y="7585"/>
                    <a:pt x="4320" y="6636"/>
                    <a:pt x="5880" y="5686"/>
                  </a:cubicBezTo>
                  <a:cubicBezTo>
                    <a:pt x="7440" y="4737"/>
                    <a:pt x="8400" y="3787"/>
                    <a:pt x="9120" y="2719"/>
                  </a:cubicBezTo>
                  <a:cubicBezTo>
                    <a:pt x="9840" y="1651"/>
                    <a:pt x="10320" y="464"/>
                    <a:pt x="9960" y="108"/>
                  </a:cubicBezTo>
                  <a:cubicBezTo>
                    <a:pt x="9600" y="-248"/>
                    <a:pt x="8400" y="227"/>
                    <a:pt x="6480" y="2244"/>
                  </a:cubicBezTo>
                  <a:cubicBezTo>
                    <a:pt x="4560" y="4262"/>
                    <a:pt x="1920" y="7822"/>
                    <a:pt x="1080" y="11264"/>
                  </a:cubicBezTo>
                  <a:cubicBezTo>
                    <a:pt x="240" y="14706"/>
                    <a:pt x="1200" y="18029"/>
                    <a:pt x="4920" y="19690"/>
                  </a:cubicBezTo>
                  <a:cubicBezTo>
                    <a:pt x="8640" y="21352"/>
                    <a:pt x="15120" y="21352"/>
                    <a:pt x="21600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4127060" y="4461404"/>
              <a:ext cx="495741" cy="333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01" fill="norm" stroke="1" extrusionOk="0">
                  <a:moveTo>
                    <a:pt x="5511" y="480"/>
                  </a:moveTo>
                  <a:cubicBezTo>
                    <a:pt x="4870" y="3333"/>
                    <a:pt x="4229" y="6186"/>
                    <a:pt x="3817" y="8971"/>
                  </a:cubicBezTo>
                  <a:cubicBezTo>
                    <a:pt x="3405" y="11756"/>
                    <a:pt x="3222" y="14473"/>
                    <a:pt x="3131" y="16239"/>
                  </a:cubicBezTo>
                  <a:cubicBezTo>
                    <a:pt x="3039" y="18005"/>
                    <a:pt x="3039" y="18820"/>
                    <a:pt x="3268" y="19567"/>
                  </a:cubicBezTo>
                  <a:cubicBezTo>
                    <a:pt x="3497" y="20314"/>
                    <a:pt x="3955" y="20994"/>
                    <a:pt x="4412" y="21265"/>
                  </a:cubicBezTo>
                  <a:cubicBezTo>
                    <a:pt x="4870" y="21537"/>
                    <a:pt x="5328" y="21401"/>
                    <a:pt x="5602" y="20858"/>
                  </a:cubicBezTo>
                  <a:cubicBezTo>
                    <a:pt x="5877" y="20314"/>
                    <a:pt x="5968" y="19363"/>
                    <a:pt x="5556" y="18480"/>
                  </a:cubicBezTo>
                  <a:cubicBezTo>
                    <a:pt x="5144" y="17597"/>
                    <a:pt x="4229" y="16782"/>
                    <a:pt x="3543" y="16307"/>
                  </a:cubicBezTo>
                  <a:cubicBezTo>
                    <a:pt x="2856" y="15831"/>
                    <a:pt x="2399" y="15695"/>
                    <a:pt x="1758" y="15492"/>
                  </a:cubicBezTo>
                  <a:cubicBezTo>
                    <a:pt x="1117" y="15288"/>
                    <a:pt x="294" y="15016"/>
                    <a:pt x="65" y="14609"/>
                  </a:cubicBezTo>
                  <a:cubicBezTo>
                    <a:pt x="-164" y="14201"/>
                    <a:pt x="202" y="13658"/>
                    <a:pt x="1346" y="12367"/>
                  </a:cubicBezTo>
                  <a:cubicBezTo>
                    <a:pt x="2490" y="11077"/>
                    <a:pt x="4412" y="9039"/>
                    <a:pt x="5831" y="7137"/>
                  </a:cubicBezTo>
                  <a:cubicBezTo>
                    <a:pt x="7250" y="5235"/>
                    <a:pt x="8165" y="3469"/>
                    <a:pt x="8805" y="2179"/>
                  </a:cubicBezTo>
                  <a:cubicBezTo>
                    <a:pt x="9446" y="888"/>
                    <a:pt x="9812" y="73"/>
                    <a:pt x="9904" y="5"/>
                  </a:cubicBezTo>
                  <a:cubicBezTo>
                    <a:pt x="9995" y="-63"/>
                    <a:pt x="9812" y="616"/>
                    <a:pt x="9446" y="2722"/>
                  </a:cubicBezTo>
                  <a:cubicBezTo>
                    <a:pt x="9080" y="4828"/>
                    <a:pt x="8531" y="8360"/>
                    <a:pt x="8165" y="10737"/>
                  </a:cubicBezTo>
                  <a:cubicBezTo>
                    <a:pt x="7799" y="13114"/>
                    <a:pt x="7616" y="14337"/>
                    <a:pt x="7387" y="15220"/>
                  </a:cubicBezTo>
                  <a:cubicBezTo>
                    <a:pt x="7158" y="16103"/>
                    <a:pt x="6883" y="16646"/>
                    <a:pt x="6792" y="16579"/>
                  </a:cubicBezTo>
                  <a:cubicBezTo>
                    <a:pt x="6700" y="16511"/>
                    <a:pt x="6792" y="15831"/>
                    <a:pt x="7158" y="14745"/>
                  </a:cubicBezTo>
                  <a:cubicBezTo>
                    <a:pt x="7524" y="13658"/>
                    <a:pt x="8165" y="12163"/>
                    <a:pt x="8760" y="11280"/>
                  </a:cubicBezTo>
                  <a:cubicBezTo>
                    <a:pt x="9355" y="10397"/>
                    <a:pt x="9904" y="10126"/>
                    <a:pt x="10361" y="10194"/>
                  </a:cubicBezTo>
                  <a:cubicBezTo>
                    <a:pt x="10819" y="10262"/>
                    <a:pt x="11185" y="10669"/>
                    <a:pt x="11505" y="11620"/>
                  </a:cubicBezTo>
                  <a:cubicBezTo>
                    <a:pt x="11826" y="12571"/>
                    <a:pt x="12100" y="14065"/>
                    <a:pt x="12375" y="15084"/>
                  </a:cubicBezTo>
                  <a:cubicBezTo>
                    <a:pt x="12650" y="16103"/>
                    <a:pt x="12924" y="16646"/>
                    <a:pt x="13290" y="16986"/>
                  </a:cubicBezTo>
                  <a:cubicBezTo>
                    <a:pt x="13656" y="17326"/>
                    <a:pt x="14114" y="17462"/>
                    <a:pt x="14800" y="17122"/>
                  </a:cubicBezTo>
                  <a:cubicBezTo>
                    <a:pt x="15487" y="16782"/>
                    <a:pt x="16402" y="15967"/>
                    <a:pt x="16951" y="15220"/>
                  </a:cubicBezTo>
                  <a:cubicBezTo>
                    <a:pt x="17500" y="14473"/>
                    <a:pt x="17683" y="13794"/>
                    <a:pt x="17867" y="12911"/>
                  </a:cubicBezTo>
                  <a:cubicBezTo>
                    <a:pt x="18050" y="12028"/>
                    <a:pt x="18233" y="10941"/>
                    <a:pt x="18004" y="10262"/>
                  </a:cubicBezTo>
                  <a:cubicBezTo>
                    <a:pt x="17775" y="9582"/>
                    <a:pt x="17134" y="9311"/>
                    <a:pt x="16585" y="9514"/>
                  </a:cubicBezTo>
                  <a:cubicBezTo>
                    <a:pt x="16036" y="9718"/>
                    <a:pt x="15578" y="10397"/>
                    <a:pt x="15212" y="11484"/>
                  </a:cubicBezTo>
                  <a:cubicBezTo>
                    <a:pt x="14846" y="12571"/>
                    <a:pt x="14572" y="14065"/>
                    <a:pt x="14572" y="15084"/>
                  </a:cubicBezTo>
                  <a:cubicBezTo>
                    <a:pt x="14572" y="16103"/>
                    <a:pt x="14846" y="16646"/>
                    <a:pt x="16036" y="16850"/>
                  </a:cubicBezTo>
                  <a:cubicBezTo>
                    <a:pt x="17226" y="17054"/>
                    <a:pt x="19331" y="16918"/>
                    <a:pt x="21436" y="16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5252395" y="4524295"/>
              <a:ext cx="153153" cy="310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125" fill="norm" stroke="1" extrusionOk="0">
                  <a:moveTo>
                    <a:pt x="18259" y="4006"/>
                  </a:moveTo>
                  <a:cubicBezTo>
                    <a:pt x="15924" y="2422"/>
                    <a:pt x="13589" y="838"/>
                    <a:pt x="10816" y="262"/>
                  </a:cubicBezTo>
                  <a:cubicBezTo>
                    <a:pt x="8043" y="-314"/>
                    <a:pt x="4832" y="118"/>
                    <a:pt x="2789" y="982"/>
                  </a:cubicBezTo>
                  <a:cubicBezTo>
                    <a:pt x="746" y="1846"/>
                    <a:pt x="-130" y="3142"/>
                    <a:pt x="16" y="4510"/>
                  </a:cubicBezTo>
                  <a:cubicBezTo>
                    <a:pt x="162" y="5878"/>
                    <a:pt x="1329" y="7318"/>
                    <a:pt x="4686" y="9118"/>
                  </a:cubicBezTo>
                  <a:cubicBezTo>
                    <a:pt x="8043" y="10918"/>
                    <a:pt x="13589" y="13078"/>
                    <a:pt x="16946" y="14806"/>
                  </a:cubicBezTo>
                  <a:cubicBezTo>
                    <a:pt x="20302" y="16534"/>
                    <a:pt x="21470" y="17830"/>
                    <a:pt x="21032" y="18910"/>
                  </a:cubicBezTo>
                  <a:cubicBezTo>
                    <a:pt x="20594" y="19990"/>
                    <a:pt x="18551" y="20854"/>
                    <a:pt x="16070" y="21070"/>
                  </a:cubicBezTo>
                  <a:cubicBezTo>
                    <a:pt x="13589" y="21286"/>
                    <a:pt x="10670" y="20854"/>
                    <a:pt x="9211" y="19918"/>
                  </a:cubicBezTo>
                  <a:cubicBezTo>
                    <a:pt x="7751" y="18982"/>
                    <a:pt x="7751" y="17542"/>
                    <a:pt x="7751" y="16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5308600" y="4448702"/>
              <a:ext cx="44450" cy="375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1157"/>
                  </a:moveTo>
                  <a:cubicBezTo>
                    <a:pt x="0" y="551"/>
                    <a:pt x="0" y="-56"/>
                    <a:pt x="514" y="5"/>
                  </a:cubicBezTo>
                  <a:cubicBezTo>
                    <a:pt x="1029" y="65"/>
                    <a:pt x="2057" y="793"/>
                    <a:pt x="4629" y="3402"/>
                  </a:cubicBezTo>
                  <a:cubicBezTo>
                    <a:pt x="7200" y="6011"/>
                    <a:pt x="11314" y="10501"/>
                    <a:pt x="14400" y="13838"/>
                  </a:cubicBezTo>
                  <a:cubicBezTo>
                    <a:pt x="17486" y="17175"/>
                    <a:pt x="19543" y="19360"/>
                    <a:pt x="2160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5861049" y="4621284"/>
              <a:ext cx="129589" cy="434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534" fill="norm" stroke="1" extrusionOk="0">
                  <a:moveTo>
                    <a:pt x="2090" y="0"/>
                  </a:moveTo>
                  <a:cubicBezTo>
                    <a:pt x="1045" y="1363"/>
                    <a:pt x="0" y="2726"/>
                    <a:pt x="0" y="3880"/>
                  </a:cubicBezTo>
                  <a:cubicBezTo>
                    <a:pt x="0" y="5033"/>
                    <a:pt x="1045" y="5977"/>
                    <a:pt x="3658" y="6291"/>
                  </a:cubicBezTo>
                  <a:cubicBezTo>
                    <a:pt x="6271" y="6606"/>
                    <a:pt x="10452" y="6291"/>
                    <a:pt x="13239" y="5557"/>
                  </a:cubicBezTo>
                  <a:cubicBezTo>
                    <a:pt x="16026" y="4823"/>
                    <a:pt x="17419" y="3670"/>
                    <a:pt x="18116" y="2726"/>
                  </a:cubicBezTo>
                  <a:cubicBezTo>
                    <a:pt x="18813" y="1783"/>
                    <a:pt x="18813" y="1049"/>
                    <a:pt x="18639" y="996"/>
                  </a:cubicBezTo>
                  <a:cubicBezTo>
                    <a:pt x="18465" y="944"/>
                    <a:pt x="18116" y="1573"/>
                    <a:pt x="18465" y="3303"/>
                  </a:cubicBezTo>
                  <a:cubicBezTo>
                    <a:pt x="18813" y="5033"/>
                    <a:pt x="19858" y="7864"/>
                    <a:pt x="20555" y="10748"/>
                  </a:cubicBezTo>
                  <a:cubicBezTo>
                    <a:pt x="21252" y="13631"/>
                    <a:pt x="21600" y="16567"/>
                    <a:pt x="21077" y="18350"/>
                  </a:cubicBezTo>
                  <a:cubicBezTo>
                    <a:pt x="20555" y="20132"/>
                    <a:pt x="19161" y="20761"/>
                    <a:pt x="17245" y="21128"/>
                  </a:cubicBezTo>
                  <a:cubicBezTo>
                    <a:pt x="15329" y="21495"/>
                    <a:pt x="12890" y="21600"/>
                    <a:pt x="10800" y="21495"/>
                  </a:cubicBezTo>
                  <a:cubicBezTo>
                    <a:pt x="8710" y="21390"/>
                    <a:pt x="6968" y="21076"/>
                    <a:pt x="7490" y="19503"/>
                  </a:cubicBezTo>
                  <a:cubicBezTo>
                    <a:pt x="8013" y="17930"/>
                    <a:pt x="10800" y="15099"/>
                    <a:pt x="13587" y="12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6049609" y="4639902"/>
              <a:ext cx="103541" cy="144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0515" fill="norm" stroke="1" extrusionOk="0">
                  <a:moveTo>
                    <a:pt x="19836" y="4561"/>
                  </a:moveTo>
                  <a:cubicBezTo>
                    <a:pt x="18540" y="3061"/>
                    <a:pt x="17244" y="1561"/>
                    <a:pt x="15084" y="661"/>
                  </a:cubicBezTo>
                  <a:cubicBezTo>
                    <a:pt x="12924" y="-239"/>
                    <a:pt x="9900" y="-539"/>
                    <a:pt x="7092" y="1861"/>
                  </a:cubicBezTo>
                  <a:cubicBezTo>
                    <a:pt x="4284" y="4261"/>
                    <a:pt x="1692" y="9361"/>
                    <a:pt x="612" y="12811"/>
                  </a:cubicBezTo>
                  <a:cubicBezTo>
                    <a:pt x="-468" y="16261"/>
                    <a:pt x="-36" y="18061"/>
                    <a:pt x="1260" y="19261"/>
                  </a:cubicBezTo>
                  <a:cubicBezTo>
                    <a:pt x="2556" y="20461"/>
                    <a:pt x="4716" y="21061"/>
                    <a:pt x="8172" y="19861"/>
                  </a:cubicBezTo>
                  <a:cubicBezTo>
                    <a:pt x="11628" y="18661"/>
                    <a:pt x="16380" y="15661"/>
                    <a:pt x="18756" y="12961"/>
                  </a:cubicBezTo>
                  <a:cubicBezTo>
                    <a:pt x="21132" y="10261"/>
                    <a:pt x="21132" y="7861"/>
                    <a:pt x="20052" y="6061"/>
                  </a:cubicBezTo>
                  <a:cubicBezTo>
                    <a:pt x="18972" y="4261"/>
                    <a:pt x="16812" y="3061"/>
                    <a:pt x="16812" y="2311"/>
                  </a:cubicBezTo>
                  <a:cubicBezTo>
                    <a:pt x="16812" y="1561"/>
                    <a:pt x="18972" y="1261"/>
                    <a:pt x="21132" y="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6192471" y="4633984"/>
              <a:ext cx="24643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1555" y="0"/>
                  </a:moveTo>
                  <a:cubicBezTo>
                    <a:pt x="1001" y="3323"/>
                    <a:pt x="447" y="6646"/>
                    <a:pt x="170" y="9000"/>
                  </a:cubicBezTo>
                  <a:cubicBezTo>
                    <a:pt x="-107" y="11354"/>
                    <a:pt x="-107" y="12738"/>
                    <a:pt x="631" y="14123"/>
                  </a:cubicBezTo>
                  <a:cubicBezTo>
                    <a:pt x="1370" y="15508"/>
                    <a:pt x="2847" y="16892"/>
                    <a:pt x="4231" y="16477"/>
                  </a:cubicBezTo>
                  <a:cubicBezTo>
                    <a:pt x="5616" y="16062"/>
                    <a:pt x="6908" y="13846"/>
                    <a:pt x="7739" y="11769"/>
                  </a:cubicBezTo>
                  <a:cubicBezTo>
                    <a:pt x="8570" y="9692"/>
                    <a:pt x="8939" y="7754"/>
                    <a:pt x="9031" y="7754"/>
                  </a:cubicBezTo>
                  <a:cubicBezTo>
                    <a:pt x="9124" y="7754"/>
                    <a:pt x="8939" y="9692"/>
                    <a:pt x="9493" y="11631"/>
                  </a:cubicBezTo>
                  <a:cubicBezTo>
                    <a:pt x="10047" y="13569"/>
                    <a:pt x="11339" y="15508"/>
                    <a:pt x="13462" y="17169"/>
                  </a:cubicBezTo>
                  <a:cubicBezTo>
                    <a:pt x="15585" y="18831"/>
                    <a:pt x="18539" y="20215"/>
                    <a:pt x="214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6771216" y="4449834"/>
              <a:ext cx="13123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968" y="0"/>
                  </a:moveTo>
                  <a:cubicBezTo>
                    <a:pt x="5923" y="4075"/>
                    <a:pt x="4877" y="8151"/>
                    <a:pt x="3832" y="11208"/>
                  </a:cubicBezTo>
                  <a:cubicBezTo>
                    <a:pt x="2787" y="14264"/>
                    <a:pt x="1742" y="16302"/>
                    <a:pt x="1045" y="17728"/>
                  </a:cubicBezTo>
                  <a:cubicBezTo>
                    <a:pt x="348" y="19155"/>
                    <a:pt x="0" y="19970"/>
                    <a:pt x="0" y="20038"/>
                  </a:cubicBezTo>
                  <a:cubicBezTo>
                    <a:pt x="0" y="20106"/>
                    <a:pt x="348" y="19426"/>
                    <a:pt x="1219" y="18272"/>
                  </a:cubicBezTo>
                  <a:cubicBezTo>
                    <a:pt x="2090" y="17117"/>
                    <a:pt x="3484" y="15487"/>
                    <a:pt x="4877" y="14332"/>
                  </a:cubicBezTo>
                  <a:cubicBezTo>
                    <a:pt x="6271" y="13177"/>
                    <a:pt x="7665" y="12498"/>
                    <a:pt x="8710" y="12498"/>
                  </a:cubicBezTo>
                  <a:cubicBezTo>
                    <a:pt x="9755" y="12498"/>
                    <a:pt x="10452" y="13177"/>
                    <a:pt x="11323" y="14400"/>
                  </a:cubicBezTo>
                  <a:cubicBezTo>
                    <a:pt x="12194" y="15623"/>
                    <a:pt x="13239" y="17389"/>
                    <a:pt x="13935" y="18679"/>
                  </a:cubicBezTo>
                  <a:cubicBezTo>
                    <a:pt x="14632" y="19970"/>
                    <a:pt x="14981" y="20785"/>
                    <a:pt x="16200" y="21192"/>
                  </a:cubicBezTo>
                  <a:cubicBezTo>
                    <a:pt x="17419" y="21600"/>
                    <a:pt x="1951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6890255" y="4643455"/>
              <a:ext cx="323346" cy="145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163" fill="norm" stroke="1" extrusionOk="0">
                  <a:moveTo>
                    <a:pt x="6319" y="8803"/>
                  </a:moveTo>
                  <a:cubicBezTo>
                    <a:pt x="6460" y="7260"/>
                    <a:pt x="6601" y="5717"/>
                    <a:pt x="6178" y="3865"/>
                  </a:cubicBezTo>
                  <a:cubicBezTo>
                    <a:pt x="5754" y="2014"/>
                    <a:pt x="4766" y="-146"/>
                    <a:pt x="3707" y="8"/>
                  </a:cubicBezTo>
                  <a:cubicBezTo>
                    <a:pt x="2648" y="163"/>
                    <a:pt x="1519" y="2631"/>
                    <a:pt x="884" y="4637"/>
                  </a:cubicBezTo>
                  <a:cubicBezTo>
                    <a:pt x="248" y="6643"/>
                    <a:pt x="107" y="8185"/>
                    <a:pt x="37" y="9728"/>
                  </a:cubicBezTo>
                  <a:cubicBezTo>
                    <a:pt x="-34" y="11271"/>
                    <a:pt x="-34" y="12814"/>
                    <a:pt x="319" y="13740"/>
                  </a:cubicBezTo>
                  <a:cubicBezTo>
                    <a:pt x="672" y="14665"/>
                    <a:pt x="1378" y="14974"/>
                    <a:pt x="2013" y="14665"/>
                  </a:cubicBezTo>
                  <a:cubicBezTo>
                    <a:pt x="2648" y="14357"/>
                    <a:pt x="3213" y="13431"/>
                    <a:pt x="3848" y="11888"/>
                  </a:cubicBezTo>
                  <a:cubicBezTo>
                    <a:pt x="4484" y="10345"/>
                    <a:pt x="5190" y="8185"/>
                    <a:pt x="5542" y="7877"/>
                  </a:cubicBezTo>
                  <a:cubicBezTo>
                    <a:pt x="5895" y="7568"/>
                    <a:pt x="5895" y="9111"/>
                    <a:pt x="5966" y="10654"/>
                  </a:cubicBezTo>
                  <a:cubicBezTo>
                    <a:pt x="6037" y="12197"/>
                    <a:pt x="6178" y="13740"/>
                    <a:pt x="6460" y="15283"/>
                  </a:cubicBezTo>
                  <a:cubicBezTo>
                    <a:pt x="6742" y="16825"/>
                    <a:pt x="7166" y="18368"/>
                    <a:pt x="7660" y="18677"/>
                  </a:cubicBezTo>
                  <a:cubicBezTo>
                    <a:pt x="8154" y="18985"/>
                    <a:pt x="8719" y="18060"/>
                    <a:pt x="9354" y="15283"/>
                  </a:cubicBezTo>
                  <a:cubicBezTo>
                    <a:pt x="9990" y="12505"/>
                    <a:pt x="10695" y="7877"/>
                    <a:pt x="11048" y="4791"/>
                  </a:cubicBezTo>
                  <a:cubicBezTo>
                    <a:pt x="11401" y="1705"/>
                    <a:pt x="11401" y="163"/>
                    <a:pt x="11331" y="163"/>
                  </a:cubicBezTo>
                  <a:cubicBezTo>
                    <a:pt x="11260" y="163"/>
                    <a:pt x="11119" y="1705"/>
                    <a:pt x="11331" y="4945"/>
                  </a:cubicBezTo>
                  <a:cubicBezTo>
                    <a:pt x="11542" y="8185"/>
                    <a:pt x="12107" y="13123"/>
                    <a:pt x="12601" y="16208"/>
                  </a:cubicBezTo>
                  <a:cubicBezTo>
                    <a:pt x="13095" y="19294"/>
                    <a:pt x="13519" y="20528"/>
                    <a:pt x="14084" y="20991"/>
                  </a:cubicBezTo>
                  <a:cubicBezTo>
                    <a:pt x="14648" y="21454"/>
                    <a:pt x="15354" y="21145"/>
                    <a:pt x="16413" y="18060"/>
                  </a:cubicBezTo>
                  <a:cubicBezTo>
                    <a:pt x="17472" y="14974"/>
                    <a:pt x="18884" y="9111"/>
                    <a:pt x="19801" y="5717"/>
                  </a:cubicBezTo>
                  <a:cubicBezTo>
                    <a:pt x="20719" y="2323"/>
                    <a:pt x="21142" y="1397"/>
                    <a:pt x="21566" y="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7197416" y="4623021"/>
              <a:ext cx="168584" cy="158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245" fill="norm" stroke="1" extrusionOk="0">
                  <a:moveTo>
                    <a:pt x="2014" y="7441"/>
                  </a:moveTo>
                  <a:cubicBezTo>
                    <a:pt x="2804" y="8578"/>
                    <a:pt x="3595" y="9714"/>
                    <a:pt x="4648" y="9856"/>
                  </a:cubicBezTo>
                  <a:cubicBezTo>
                    <a:pt x="5702" y="9999"/>
                    <a:pt x="7019" y="9146"/>
                    <a:pt x="8204" y="8009"/>
                  </a:cubicBezTo>
                  <a:cubicBezTo>
                    <a:pt x="9390" y="6872"/>
                    <a:pt x="10443" y="5451"/>
                    <a:pt x="11234" y="4030"/>
                  </a:cubicBezTo>
                  <a:cubicBezTo>
                    <a:pt x="12024" y="2609"/>
                    <a:pt x="12551" y="1188"/>
                    <a:pt x="12156" y="478"/>
                  </a:cubicBezTo>
                  <a:cubicBezTo>
                    <a:pt x="11760" y="-233"/>
                    <a:pt x="10443" y="-233"/>
                    <a:pt x="8600" y="1046"/>
                  </a:cubicBezTo>
                  <a:cubicBezTo>
                    <a:pt x="6756" y="2325"/>
                    <a:pt x="4385" y="4883"/>
                    <a:pt x="2541" y="8293"/>
                  </a:cubicBezTo>
                  <a:cubicBezTo>
                    <a:pt x="697" y="11704"/>
                    <a:pt x="-620" y="15967"/>
                    <a:pt x="302" y="18383"/>
                  </a:cubicBezTo>
                  <a:cubicBezTo>
                    <a:pt x="1224" y="20799"/>
                    <a:pt x="4385" y="21367"/>
                    <a:pt x="8204" y="21225"/>
                  </a:cubicBezTo>
                  <a:cubicBezTo>
                    <a:pt x="12024" y="21083"/>
                    <a:pt x="16502" y="20230"/>
                    <a:pt x="20980" y="19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7761877" y="4647629"/>
              <a:ext cx="245473" cy="127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032" fill="norm" stroke="1" extrusionOk="0">
                  <a:moveTo>
                    <a:pt x="13656" y="2979"/>
                  </a:moveTo>
                  <a:cubicBezTo>
                    <a:pt x="11995" y="1586"/>
                    <a:pt x="10333" y="192"/>
                    <a:pt x="8487" y="18"/>
                  </a:cubicBezTo>
                  <a:cubicBezTo>
                    <a:pt x="6641" y="-156"/>
                    <a:pt x="4610" y="889"/>
                    <a:pt x="3133" y="3154"/>
                  </a:cubicBezTo>
                  <a:cubicBezTo>
                    <a:pt x="1656" y="5418"/>
                    <a:pt x="733" y="8902"/>
                    <a:pt x="272" y="11515"/>
                  </a:cubicBezTo>
                  <a:cubicBezTo>
                    <a:pt x="-190" y="14128"/>
                    <a:pt x="-190" y="15870"/>
                    <a:pt x="1287" y="16567"/>
                  </a:cubicBezTo>
                  <a:cubicBezTo>
                    <a:pt x="2764" y="17263"/>
                    <a:pt x="5718" y="16915"/>
                    <a:pt x="7656" y="15696"/>
                  </a:cubicBezTo>
                  <a:cubicBezTo>
                    <a:pt x="9595" y="14476"/>
                    <a:pt x="10518" y="12386"/>
                    <a:pt x="11256" y="10296"/>
                  </a:cubicBezTo>
                  <a:cubicBezTo>
                    <a:pt x="11995" y="8205"/>
                    <a:pt x="12548" y="6115"/>
                    <a:pt x="12825" y="5941"/>
                  </a:cubicBezTo>
                  <a:cubicBezTo>
                    <a:pt x="13102" y="5767"/>
                    <a:pt x="13102" y="7509"/>
                    <a:pt x="13102" y="9947"/>
                  </a:cubicBezTo>
                  <a:cubicBezTo>
                    <a:pt x="13102" y="12386"/>
                    <a:pt x="13102" y="15521"/>
                    <a:pt x="13564" y="17786"/>
                  </a:cubicBezTo>
                  <a:cubicBezTo>
                    <a:pt x="14025" y="20050"/>
                    <a:pt x="14948" y="21444"/>
                    <a:pt x="16333" y="20921"/>
                  </a:cubicBezTo>
                  <a:cubicBezTo>
                    <a:pt x="17718" y="20399"/>
                    <a:pt x="19564" y="17960"/>
                    <a:pt x="21410" y="15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8024355" y="4378002"/>
              <a:ext cx="167145" cy="379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372" fill="norm" stroke="1" extrusionOk="0">
                  <a:moveTo>
                    <a:pt x="19701" y="3692"/>
                  </a:moveTo>
                  <a:cubicBezTo>
                    <a:pt x="20241" y="2976"/>
                    <a:pt x="20781" y="2260"/>
                    <a:pt x="20781" y="1603"/>
                  </a:cubicBezTo>
                  <a:cubicBezTo>
                    <a:pt x="20781" y="947"/>
                    <a:pt x="20241" y="350"/>
                    <a:pt x="19296" y="112"/>
                  </a:cubicBezTo>
                  <a:cubicBezTo>
                    <a:pt x="18351" y="-127"/>
                    <a:pt x="17001" y="-8"/>
                    <a:pt x="15651" y="708"/>
                  </a:cubicBezTo>
                  <a:cubicBezTo>
                    <a:pt x="14301" y="1424"/>
                    <a:pt x="12951" y="2737"/>
                    <a:pt x="11871" y="5422"/>
                  </a:cubicBezTo>
                  <a:cubicBezTo>
                    <a:pt x="10791" y="8107"/>
                    <a:pt x="9981" y="12165"/>
                    <a:pt x="9711" y="14790"/>
                  </a:cubicBezTo>
                  <a:cubicBezTo>
                    <a:pt x="9441" y="17416"/>
                    <a:pt x="9711" y="18609"/>
                    <a:pt x="9846" y="19564"/>
                  </a:cubicBezTo>
                  <a:cubicBezTo>
                    <a:pt x="9981" y="20518"/>
                    <a:pt x="9981" y="21234"/>
                    <a:pt x="9576" y="21354"/>
                  </a:cubicBezTo>
                  <a:cubicBezTo>
                    <a:pt x="9171" y="21473"/>
                    <a:pt x="8361" y="20996"/>
                    <a:pt x="6741" y="20339"/>
                  </a:cubicBezTo>
                  <a:cubicBezTo>
                    <a:pt x="5121" y="19683"/>
                    <a:pt x="2691" y="18848"/>
                    <a:pt x="1341" y="18132"/>
                  </a:cubicBezTo>
                  <a:cubicBezTo>
                    <a:pt x="-9" y="17416"/>
                    <a:pt x="-279" y="16819"/>
                    <a:pt x="261" y="16401"/>
                  </a:cubicBezTo>
                  <a:cubicBezTo>
                    <a:pt x="801" y="15983"/>
                    <a:pt x="2151" y="15745"/>
                    <a:pt x="5796" y="14909"/>
                  </a:cubicBezTo>
                  <a:cubicBezTo>
                    <a:pt x="9441" y="14074"/>
                    <a:pt x="15381" y="12642"/>
                    <a:pt x="21321" y="11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8238873" y="4418084"/>
              <a:ext cx="60577" cy="344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34" fill="norm" stroke="1" extrusionOk="0">
                  <a:moveTo>
                    <a:pt x="16847" y="0"/>
                  </a:moveTo>
                  <a:cubicBezTo>
                    <a:pt x="11633" y="4215"/>
                    <a:pt x="6419" y="8429"/>
                    <a:pt x="3440" y="11656"/>
                  </a:cubicBezTo>
                  <a:cubicBezTo>
                    <a:pt x="461" y="14883"/>
                    <a:pt x="-284" y="17122"/>
                    <a:pt x="88" y="18637"/>
                  </a:cubicBezTo>
                  <a:cubicBezTo>
                    <a:pt x="461" y="20151"/>
                    <a:pt x="1950" y="20941"/>
                    <a:pt x="4557" y="21271"/>
                  </a:cubicBezTo>
                  <a:cubicBezTo>
                    <a:pt x="7164" y="21600"/>
                    <a:pt x="10888" y="21468"/>
                    <a:pt x="13868" y="20546"/>
                  </a:cubicBezTo>
                  <a:cubicBezTo>
                    <a:pt x="16847" y="19624"/>
                    <a:pt x="19082" y="17912"/>
                    <a:pt x="21316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8199737" y="4572600"/>
              <a:ext cx="252113" cy="120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155" fill="norm" stroke="1" extrusionOk="0">
                  <a:moveTo>
                    <a:pt x="5779" y="10800"/>
                  </a:moveTo>
                  <a:cubicBezTo>
                    <a:pt x="4879" y="10055"/>
                    <a:pt x="3979" y="9310"/>
                    <a:pt x="2809" y="8566"/>
                  </a:cubicBezTo>
                  <a:cubicBezTo>
                    <a:pt x="1639" y="7821"/>
                    <a:pt x="199" y="7076"/>
                    <a:pt x="19" y="6703"/>
                  </a:cubicBezTo>
                  <a:cubicBezTo>
                    <a:pt x="-161" y="6331"/>
                    <a:pt x="919" y="6331"/>
                    <a:pt x="2809" y="6703"/>
                  </a:cubicBezTo>
                  <a:cubicBezTo>
                    <a:pt x="4699" y="7076"/>
                    <a:pt x="7399" y="7821"/>
                    <a:pt x="9649" y="8379"/>
                  </a:cubicBezTo>
                  <a:cubicBezTo>
                    <a:pt x="11899" y="8938"/>
                    <a:pt x="13699" y="9310"/>
                    <a:pt x="14959" y="8938"/>
                  </a:cubicBezTo>
                  <a:cubicBezTo>
                    <a:pt x="16219" y="8566"/>
                    <a:pt x="16939" y="7448"/>
                    <a:pt x="17299" y="5959"/>
                  </a:cubicBezTo>
                  <a:cubicBezTo>
                    <a:pt x="17659" y="4469"/>
                    <a:pt x="17659" y="2607"/>
                    <a:pt x="17209" y="1490"/>
                  </a:cubicBezTo>
                  <a:cubicBezTo>
                    <a:pt x="16759" y="372"/>
                    <a:pt x="15859" y="0"/>
                    <a:pt x="14959" y="0"/>
                  </a:cubicBezTo>
                  <a:cubicBezTo>
                    <a:pt x="14059" y="0"/>
                    <a:pt x="13159" y="372"/>
                    <a:pt x="12439" y="3538"/>
                  </a:cubicBezTo>
                  <a:cubicBezTo>
                    <a:pt x="11719" y="6703"/>
                    <a:pt x="11179" y="12662"/>
                    <a:pt x="11269" y="16386"/>
                  </a:cubicBezTo>
                  <a:cubicBezTo>
                    <a:pt x="11359" y="20110"/>
                    <a:pt x="12079" y="21600"/>
                    <a:pt x="13879" y="21041"/>
                  </a:cubicBezTo>
                  <a:cubicBezTo>
                    <a:pt x="15679" y="20483"/>
                    <a:pt x="18559" y="17876"/>
                    <a:pt x="21439" y="15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8477250" y="4538734"/>
              <a:ext cx="146050" cy="237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0" y="4547"/>
                  </a:moveTo>
                  <a:cubicBezTo>
                    <a:pt x="1565" y="4547"/>
                    <a:pt x="3130" y="4547"/>
                    <a:pt x="4852" y="5684"/>
                  </a:cubicBezTo>
                  <a:cubicBezTo>
                    <a:pt x="6574" y="6821"/>
                    <a:pt x="8452" y="9095"/>
                    <a:pt x="9078" y="11747"/>
                  </a:cubicBezTo>
                  <a:cubicBezTo>
                    <a:pt x="9704" y="14400"/>
                    <a:pt x="9078" y="17432"/>
                    <a:pt x="7983" y="19232"/>
                  </a:cubicBezTo>
                  <a:cubicBezTo>
                    <a:pt x="6887" y="21032"/>
                    <a:pt x="5322" y="21600"/>
                    <a:pt x="4539" y="21032"/>
                  </a:cubicBezTo>
                  <a:cubicBezTo>
                    <a:pt x="3757" y="20463"/>
                    <a:pt x="3757" y="18758"/>
                    <a:pt x="5009" y="15726"/>
                  </a:cubicBezTo>
                  <a:cubicBezTo>
                    <a:pt x="6261" y="12695"/>
                    <a:pt x="8765" y="8337"/>
                    <a:pt x="11739" y="5495"/>
                  </a:cubicBezTo>
                  <a:cubicBezTo>
                    <a:pt x="14713" y="2653"/>
                    <a:pt x="18157" y="13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9201149" y="4494106"/>
              <a:ext cx="361951" cy="297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3207"/>
                  </a:moveTo>
                  <a:cubicBezTo>
                    <a:pt x="1389" y="1686"/>
                    <a:pt x="2779" y="165"/>
                    <a:pt x="4421" y="13"/>
                  </a:cubicBezTo>
                  <a:cubicBezTo>
                    <a:pt x="6063" y="-139"/>
                    <a:pt x="7958" y="1078"/>
                    <a:pt x="8842" y="3055"/>
                  </a:cubicBezTo>
                  <a:cubicBezTo>
                    <a:pt x="9726" y="5033"/>
                    <a:pt x="9600" y="7771"/>
                    <a:pt x="8526" y="10737"/>
                  </a:cubicBezTo>
                  <a:cubicBezTo>
                    <a:pt x="7453" y="13703"/>
                    <a:pt x="5432" y="16898"/>
                    <a:pt x="4042" y="18799"/>
                  </a:cubicBezTo>
                  <a:cubicBezTo>
                    <a:pt x="2653" y="20700"/>
                    <a:pt x="1895" y="21309"/>
                    <a:pt x="1895" y="21385"/>
                  </a:cubicBezTo>
                  <a:cubicBezTo>
                    <a:pt x="1895" y="21461"/>
                    <a:pt x="2653" y="21005"/>
                    <a:pt x="4989" y="20320"/>
                  </a:cubicBezTo>
                  <a:cubicBezTo>
                    <a:pt x="7326" y="19636"/>
                    <a:pt x="11242" y="18723"/>
                    <a:pt x="14274" y="18115"/>
                  </a:cubicBezTo>
                  <a:cubicBezTo>
                    <a:pt x="17305" y="17506"/>
                    <a:pt x="19453" y="17202"/>
                    <a:pt x="21600" y="16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9848849" y="4402896"/>
              <a:ext cx="152401" cy="364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21600" y="2394"/>
                  </a:moveTo>
                  <a:cubicBezTo>
                    <a:pt x="20700" y="1645"/>
                    <a:pt x="19800" y="896"/>
                    <a:pt x="18600" y="459"/>
                  </a:cubicBezTo>
                  <a:cubicBezTo>
                    <a:pt x="17400" y="22"/>
                    <a:pt x="15900" y="-103"/>
                    <a:pt x="14550" y="84"/>
                  </a:cubicBezTo>
                  <a:cubicBezTo>
                    <a:pt x="13200" y="272"/>
                    <a:pt x="12000" y="771"/>
                    <a:pt x="10200" y="2769"/>
                  </a:cubicBezTo>
                  <a:cubicBezTo>
                    <a:pt x="8400" y="4766"/>
                    <a:pt x="6000" y="8262"/>
                    <a:pt x="4800" y="11446"/>
                  </a:cubicBezTo>
                  <a:cubicBezTo>
                    <a:pt x="3600" y="14630"/>
                    <a:pt x="3600" y="17502"/>
                    <a:pt x="3000" y="19125"/>
                  </a:cubicBezTo>
                  <a:cubicBezTo>
                    <a:pt x="2400" y="20748"/>
                    <a:pt x="1200" y="21122"/>
                    <a:pt x="0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9799751" y="4479467"/>
              <a:ext cx="379300" cy="277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260" fill="norm" stroke="1" extrusionOk="0">
                  <a:moveTo>
                    <a:pt x="624" y="18189"/>
                  </a:moveTo>
                  <a:cubicBezTo>
                    <a:pt x="264" y="16890"/>
                    <a:pt x="-96" y="15591"/>
                    <a:pt x="24" y="14698"/>
                  </a:cubicBezTo>
                  <a:cubicBezTo>
                    <a:pt x="144" y="13805"/>
                    <a:pt x="744" y="13317"/>
                    <a:pt x="2904" y="12099"/>
                  </a:cubicBezTo>
                  <a:cubicBezTo>
                    <a:pt x="5064" y="10881"/>
                    <a:pt x="8784" y="8932"/>
                    <a:pt x="11304" y="7065"/>
                  </a:cubicBezTo>
                  <a:cubicBezTo>
                    <a:pt x="13824" y="5197"/>
                    <a:pt x="15144" y="3411"/>
                    <a:pt x="15864" y="2111"/>
                  </a:cubicBezTo>
                  <a:cubicBezTo>
                    <a:pt x="16584" y="812"/>
                    <a:pt x="16704" y="0"/>
                    <a:pt x="16644" y="0"/>
                  </a:cubicBezTo>
                  <a:cubicBezTo>
                    <a:pt x="16584" y="0"/>
                    <a:pt x="16344" y="812"/>
                    <a:pt x="15864" y="3086"/>
                  </a:cubicBezTo>
                  <a:cubicBezTo>
                    <a:pt x="15384" y="5359"/>
                    <a:pt x="14664" y="9095"/>
                    <a:pt x="14244" y="11450"/>
                  </a:cubicBezTo>
                  <a:cubicBezTo>
                    <a:pt x="13824" y="13805"/>
                    <a:pt x="13704" y="14779"/>
                    <a:pt x="13704" y="15672"/>
                  </a:cubicBezTo>
                  <a:cubicBezTo>
                    <a:pt x="13704" y="16565"/>
                    <a:pt x="13824" y="17377"/>
                    <a:pt x="14184" y="17865"/>
                  </a:cubicBezTo>
                  <a:cubicBezTo>
                    <a:pt x="14544" y="18352"/>
                    <a:pt x="15144" y="18514"/>
                    <a:pt x="15684" y="18352"/>
                  </a:cubicBezTo>
                  <a:cubicBezTo>
                    <a:pt x="16224" y="18189"/>
                    <a:pt x="16704" y="17702"/>
                    <a:pt x="17064" y="17053"/>
                  </a:cubicBezTo>
                  <a:cubicBezTo>
                    <a:pt x="17424" y="16403"/>
                    <a:pt x="17664" y="15591"/>
                    <a:pt x="17604" y="15591"/>
                  </a:cubicBezTo>
                  <a:cubicBezTo>
                    <a:pt x="17544" y="15591"/>
                    <a:pt x="17184" y="16403"/>
                    <a:pt x="17004" y="17621"/>
                  </a:cubicBezTo>
                  <a:cubicBezTo>
                    <a:pt x="16824" y="18839"/>
                    <a:pt x="16824" y="20463"/>
                    <a:pt x="17124" y="21032"/>
                  </a:cubicBezTo>
                  <a:cubicBezTo>
                    <a:pt x="17424" y="21600"/>
                    <a:pt x="18024" y="21113"/>
                    <a:pt x="18684" y="19489"/>
                  </a:cubicBezTo>
                  <a:cubicBezTo>
                    <a:pt x="19344" y="17865"/>
                    <a:pt x="20064" y="15104"/>
                    <a:pt x="20544" y="12668"/>
                  </a:cubicBezTo>
                  <a:cubicBezTo>
                    <a:pt x="21024" y="10232"/>
                    <a:pt x="21264" y="8120"/>
                    <a:pt x="21504" y="6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10145373" y="4625382"/>
              <a:ext cx="185351" cy="263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360" fill="norm" stroke="1" extrusionOk="0">
                  <a:moveTo>
                    <a:pt x="8229" y="183"/>
                  </a:moveTo>
                  <a:cubicBezTo>
                    <a:pt x="7744" y="4469"/>
                    <a:pt x="7259" y="8754"/>
                    <a:pt x="6409" y="11926"/>
                  </a:cubicBezTo>
                  <a:cubicBezTo>
                    <a:pt x="5560" y="15097"/>
                    <a:pt x="4346" y="17154"/>
                    <a:pt x="3133" y="18697"/>
                  </a:cubicBezTo>
                  <a:cubicBezTo>
                    <a:pt x="1919" y="20240"/>
                    <a:pt x="706" y="21269"/>
                    <a:pt x="220" y="21354"/>
                  </a:cubicBezTo>
                  <a:cubicBezTo>
                    <a:pt x="-265" y="21440"/>
                    <a:pt x="-22" y="20583"/>
                    <a:pt x="1677" y="17840"/>
                  </a:cubicBezTo>
                  <a:cubicBezTo>
                    <a:pt x="3375" y="15097"/>
                    <a:pt x="6531" y="10469"/>
                    <a:pt x="8715" y="7554"/>
                  </a:cubicBezTo>
                  <a:cubicBezTo>
                    <a:pt x="10899" y="4640"/>
                    <a:pt x="12113" y="3440"/>
                    <a:pt x="13205" y="2497"/>
                  </a:cubicBezTo>
                  <a:cubicBezTo>
                    <a:pt x="14297" y="1554"/>
                    <a:pt x="15268" y="869"/>
                    <a:pt x="16360" y="440"/>
                  </a:cubicBezTo>
                  <a:cubicBezTo>
                    <a:pt x="17452" y="11"/>
                    <a:pt x="18665" y="-160"/>
                    <a:pt x="19515" y="183"/>
                  </a:cubicBezTo>
                  <a:cubicBezTo>
                    <a:pt x="20364" y="526"/>
                    <a:pt x="20850" y="1383"/>
                    <a:pt x="21092" y="2326"/>
                  </a:cubicBezTo>
                  <a:cubicBezTo>
                    <a:pt x="21335" y="3269"/>
                    <a:pt x="21335" y="4297"/>
                    <a:pt x="20850" y="5154"/>
                  </a:cubicBezTo>
                  <a:cubicBezTo>
                    <a:pt x="20364" y="6011"/>
                    <a:pt x="19393" y="6697"/>
                    <a:pt x="18301" y="7211"/>
                  </a:cubicBezTo>
                  <a:cubicBezTo>
                    <a:pt x="17209" y="7726"/>
                    <a:pt x="15996" y="8069"/>
                    <a:pt x="14782" y="8240"/>
                  </a:cubicBezTo>
                  <a:cubicBezTo>
                    <a:pt x="13569" y="8411"/>
                    <a:pt x="12355" y="8411"/>
                    <a:pt x="11748" y="7983"/>
                  </a:cubicBezTo>
                  <a:cubicBezTo>
                    <a:pt x="11142" y="7554"/>
                    <a:pt x="11142" y="6697"/>
                    <a:pt x="12234" y="5754"/>
                  </a:cubicBezTo>
                  <a:cubicBezTo>
                    <a:pt x="13326" y="4811"/>
                    <a:pt x="15510" y="3783"/>
                    <a:pt x="17695" y="2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10356849" y="4588320"/>
              <a:ext cx="78318" cy="210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15762" y="2716"/>
                  </a:moveTo>
                  <a:cubicBezTo>
                    <a:pt x="18681" y="2284"/>
                    <a:pt x="21600" y="1852"/>
                    <a:pt x="21600" y="1312"/>
                  </a:cubicBezTo>
                  <a:cubicBezTo>
                    <a:pt x="21600" y="772"/>
                    <a:pt x="18681" y="124"/>
                    <a:pt x="15762" y="16"/>
                  </a:cubicBezTo>
                  <a:cubicBezTo>
                    <a:pt x="12843" y="-92"/>
                    <a:pt x="9924" y="340"/>
                    <a:pt x="7881" y="1744"/>
                  </a:cubicBezTo>
                  <a:cubicBezTo>
                    <a:pt x="5838" y="3148"/>
                    <a:pt x="4670" y="5524"/>
                    <a:pt x="6130" y="7900"/>
                  </a:cubicBezTo>
                  <a:cubicBezTo>
                    <a:pt x="7589" y="10276"/>
                    <a:pt x="11676" y="12652"/>
                    <a:pt x="14011" y="14488"/>
                  </a:cubicBezTo>
                  <a:cubicBezTo>
                    <a:pt x="16346" y="16324"/>
                    <a:pt x="16930" y="17620"/>
                    <a:pt x="14303" y="18700"/>
                  </a:cubicBezTo>
                  <a:cubicBezTo>
                    <a:pt x="11676" y="19780"/>
                    <a:pt x="5838" y="20644"/>
                    <a:pt x="0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10445750" y="4811784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171450" y="5780944"/>
              <a:ext cx="704850" cy="402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0" y="21501"/>
                  </a:moveTo>
                  <a:cubicBezTo>
                    <a:pt x="2270" y="20709"/>
                    <a:pt x="4541" y="19918"/>
                    <a:pt x="5903" y="19465"/>
                  </a:cubicBezTo>
                  <a:cubicBezTo>
                    <a:pt x="7265" y="19013"/>
                    <a:pt x="7719" y="18900"/>
                    <a:pt x="8141" y="18787"/>
                  </a:cubicBezTo>
                  <a:cubicBezTo>
                    <a:pt x="8562" y="18674"/>
                    <a:pt x="8951" y="18561"/>
                    <a:pt x="9308" y="18391"/>
                  </a:cubicBezTo>
                  <a:cubicBezTo>
                    <a:pt x="9665" y="18221"/>
                    <a:pt x="9989" y="17995"/>
                    <a:pt x="9989" y="17713"/>
                  </a:cubicBezTo>
                  <a:cubicBezTo>
                    <a:pt x="9989" y="17430"/>
                    <a:pt x="9665" y="17091"/>
                    <a:pt x="9081" y="16186"/>
                  </a:cubicBezTo>
                  <a:cubicBezTo>
                    <a:pt x="8497" y="15281"/>
                    <a:pt x="7654" y="13811"/>
                    <a:pt x="7200" y="12171"/>
                  </a:cubicBezTo>
                  <a:cubicBezTo>
                    <a:pt x="6746" y="10531"/>
                    <a:pt x="6681" y="8722"/>
                    <a:pt x="7168" y="6856"/>
                  </a:cubicBezTo>
                  <a:cubicBezTo>
                    <a:pt x="7654" y="4990"/>
                    <a:pt x="8692" y="3067"/>
                    <a:pt x="9924" y="1880"/>
                  </a:cubicBezTo>
                  <a:cubicBezTo>
                    <a:pt x="11157" y="693"/>
                    <a:pt x="12584" y="240"/>
                    <a:pt x="13459" y="71"/>
                  </a:cubicBezTo>
                  <a:cubicBezTo>
                    <a:pt x="14335" y="-99"/>
                    <a:pt x="14659" y="14"/>
                    <a:pt x="14984" y="636"/>
                  </a:cubicBezTo>
                  <a:cubicBezTo>
                    <a:pt x="15308" y="1258"/>
                    <a:pt x="15632" y="2389"/>
                    <a:pt x="15697" y="4255"/>
                  </a:cubicBezTo>
                  <a:cubicBezTo>
                    <a:pt x="15762" y="6121"/>
                    <a:pt x="15568" y="8722"/>
                    <a:pt x="15081" y="11266"/>
                  </a:cubicBezTo>
                  <a:cubicBezTo>
                    <a:pt x="14595" y="13811"/>
                    <a:pt x="13816" y="16299"/>
                    <a:pt x="13395" y="17826"/>
                  </a:cubicBezTo>
                  <a:cubicBezTo>
                    <a:pt x="12973" y="19352"/>
                    <a:pt x="12908" y="19918"/>
                    <a:pt x="13135" y="20314"/>
                  </a:cubicBezTo>
                  <a:cubicBezTo>
                    <a:pt x="13362" y="20709"/>
                    <a:pt x="13881" y="20936"/>
                    <a:pt x="14854" y="20936"/>
                  </a:cubicBezTo>
                  <a:cubicBezTo>
                    <a:pt x="15827" y="20936"/>
                    <a:pt x="17254" y="20709"/>
                    <a:pt x="18454" y="20596"/>
                  </a:cubicBezTo>
                  <a:cubicBezTo>
                    <a:pt x="19654" y="20483"/>
                    <a:pt x="20627" y="20483"/>
                    <a:pt x="21600" y="20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1035050" y="5935734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1066800" y="6043684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1560953" y="5663626"/>
              <a:ext cx="134497" cy="490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91" fill="norm" stroke="1" extrusionOk="0">
                  <a:moveTo>
                    <a:pt x="21115" y="515"/>
                  </a:moveTo>
                  <a:cubicBezTo>
                    <a:pt x="17460" y="237"/>
                    <a:pt x="13804" y="-41"/>
                    <a:pt x="10315" y="5"/>
                  </a:cubicBezTo>
                  <a:cubicBezTo>
                    <a:pt x="6826" y="52"/>
                    <a:pt x="3503" y="423"/>
                    <a:pt x="1675" y="932"/>
                  </a:cubicBezTo>
                  <a:cubicBezTo>
                    <a:pt x="-153" y="1442"/>
                    <a:pt x="-485" y="2091"/>
                    <a:pt x="678" y="2833"/>
                  </a:cubicBezTo>
                  <a:cubicBezTo>
                    <a:pt x="1841" y="3574"/>
                    <a:pt x="4500" y="4409"/>
                    <a:pt x="6660" y="5336"/>
                  </a:cubicBezTo>
                  <a:cubicBezTo>
                    <a:pt x="8820" y="6263"/>
                    <a:pt x="10481" y="7283"/>
                    <a:pt x="11146" y="8024"/>
                  </a:cubicBezTo>
                  <a:cubicBezTo>
                    <a:pt x="11810" y="8766"/>
                    <a:pt x="11478" y="9229"/>
                    <a:pt x="10315" y="9693"/>
                  </a:cubicBezTo>
                  <a:cubicBezTo>
                    <a:pt x="9152" y="10156"/>
                    <a:pt x="7158" y="10620"/>
                    <a:pt x="5330" y="10898"/>
                  </a:cubicBezTo>
                  <a:cubicBezTo>
                    <a:pt x="3503" y="11176"/>
                    <a:pt x="1841" y="11269"/>
                    <a:pt x="1841" y="11315"/>
                  </a:cubicBezTo>
                  <a:cubicBezTo>
                    <a:pt x="1841" y="11362"/>
                    <a:pt x="3503" y="11362"/>
                    <a:pt x="4998" y="11547"/>
                  </a:cubicBezTo>
                  <a:cubicBezTo>
                    <a:pt x="6493" y="11732"/>
                    <a:pt x="7823" y="12103"/>
                    <a:pt x="8653" y="12752"/>
                  </a:cubicBezTo>
                  <a:cubicBezTo>
                    <a:pt x="9484" y="13401"/>
                    <a:pt x="9817" y="14328"/>
                    <a:pt x="9152" y="15394"/>
                  </a:cubicBezTo>
                  <a:cubicBezTo>
                    <a:pt x="8487" y="16460"/>
                    <a:pt x="6826" y="17665"/>
                    <a:pt x="5663" y="18546"/>
                  </a:cubicBezTo>
                  <a:cubicBezTo>
                    <a:pt x="4500" y="19427"/>
                    <a:pt x="3835" y="19983"/>
                    <a:pt x="5164" y="20447"/>
                  </a:cubicBezTo>
                  <a:cubicBezTo>
                    <a:pt x="6493" y="20910"/>
                    <a:pt x="9817" y="21281"/>
                    <a:pt x="12309" y="21420"/>
                  </a:cubicBezTo>
                  <a:cubicBezTo>
                    <a:pt x="14801" y="21559"/>
                    <a:pt x="16463" y="21466"/>
                    <a:pt x="18124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1822450" y="5803162"/>
              <a:ext cx="400050" cy="244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7" fill="norm" stroke="1" extrusionOk="0">
                  <a:moveTo>
                    <a:pt x="0" y="9735"/>
                  </a:moveTo>
                  <a:cubicBezTo>
                    <a:pt x="0" y="8828"/>
                    <a:pt x="0" y="7920"/>
                    <a:pt x="171" y="8102"/>
                  </a:cubicBezTo>
                  <a:cubicBezTo>
                    <a:pt x="343" y="8283"/>
                    <a:pt x="686" y="9554"/>
                    <a:pt x="971" y="11369"/>
                  </a:cubicBezTo>
                  <a:cubicBezTo>
                    <a:pt x="1257" y="13184"/>
                    <a:pt x="1486" y="15544"/>
                    <a:pt x="1657" y="17177"/>
                  </a:cubicBezTo>
                  <a:cubicBezTo>
                    <a:pt x="1829" y="18811"/>
                    <a:pt x="1943" y="19718"/>
                    <a:pt x="2286" y="20354"/>
                  </a:cubicBezTo>
                  <a:cubicBezTo>
                    <a:pt x="2629" y="20989"/>
                    <a:pt x="3200" y="21352"/>
                    <a:pt x="4286" y="20535"/>
                  </a:cubicBezTo>
                  <a:cubicBezTo>
                    <a:pt x="5371" y="19718"/>
                    <a:pt x="6971" y="17722"/>
                    <a:pt x="9257" y="14545"/>
                  </a:cubicBezTo>
                  <a:cubicBezTo>
                    <a:pt x="11543" y="11369"/>
                    <a:pt x="14514" y="7013"/>
                    <a:pt x="16229" y="4471"/>
                  </a:cubicBezTo>
                  <a:cubicBezTo>
                    <a:pt x="17943" y="1930"/>
                    <a:pt x="18400" y="1204"/>
                    <a:pt x="19029" y="660"/>
                  </a:cubicBezTo>
                  <a:cubicBezTo>
                    <a:pt x="19657" y="115"/>
                    <a:pt x="20457" y="-248"/>
                    <a:pt x="20914" y="206"/>
                  </a:cubicBezTo>
                  <a:cubicBezTo>
                    <a:pt x="21371" y="660"/>
                    <a:pt x="21486" y="1930"/>
                    <a:pt x="21600" y="3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2451100" y="5821434"/>
              <a:ext cx="406400" cy="224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8479"/>
                  </a:moveTo>
                  <a:cubicBezTo>
                    <a:pt x="113" y="11910"/>
                    <a:pt x="225" y="15342"/>
                    <a:pt x="450" y="17664"/>
                  </a:cubicBezTo>
                  <a:cubicBezTo>
                    <a:pt x="675" y="19985"/>
                    <a:pt x="1012" y="21196"/>
                    <a:pt x="1463" y="21398"/>
                  </a:cubicBezTo>
                  <a:cubicBezTo>
                    <a:pt x="1912" y="21600"/>
                    <a:pt x="2475" y="20793"/>
                    <a:pt x="4275" y="18168"/>
                  </a:cubicBezTo>
                  <a:cubicBezTo>
                    <a:pt x="6075" y="15544"/>
                    <a:pt x="9112" y="11103"/>
                    <a:pt x="12206" y="7772"/>
                  </a:cubicBezTo>
                  <a:cubicBezTo>
                    <a:pt x="15300" y="4441"/>
                    <a:pt x="18450" y="222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3143250" y="6088134"/>
              <a:ext cx="698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3511550" y="5732534"/>
              <a:ext cx="580295" cy="304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42" fill="norm" stroke="1" extrusionOk="0">
                  <a:moveTo>
                    <a:pt x="0" y="12960"/>
                  </a:moveTo>
                  <a:cubicBezTo>
                    <a:pt x="0" y="12215"/>
                    <a:pt x="0" y="11470"/>
                    <a:pt x="118" y="11470"/>
                  </a:cubicBezTo>
                  <a:cubicBezTo>
                    <a:pt x="236" y="11470"/>
                    <a:pt x="471" y="12215"/>
                    <a:pt x="746" y="13705"/>
                  </a:cubicBezTo>
                  <a:cubicBezTo>
                    <a:pt x="1021" y="15194"/>
                    <a:pt x="1335" y="17429"/>
                    <a:pt x="1610" y="18919"/>
                  </a:cubicBezTo>
                  <a:cubicBezTo>
                    <a:pt x="1885" y="20408"/>
                    <a:pt x="2121" y="21153"/>
                    <a:pt x="2474" y="21377"/>
                  </a:cubicBezTo>
                  <a:cubicBezTo>
                    <a:pt x="2828" y="21600"/>
                    <a:pt x="3299" y="21302"/>
                    <a:pt x="4477" y="19663"/>
                  </a:cubicBezTo>
                  <a:cubicBezTo>
                    <a:pt x="5655" y="18025"/>
                    <a:pt x="7540" y="15046"/>
                    <a:pt x="9818" y="12141"/>
                  </a:cubicBezTo>
                  <a:cubicBezTo>
                    <a:pt x="12096" y="9236"/>
                    <a:pt x="14767" y="6406"/>
                    <a:pt x="16612" y="4543"/>
                  </a:cubicBezTo>
                  <a:cubicBezTo>
                    <a:pt x="18458" y="2681"/>
                    <a:pt x="19479" y="1788"/>
                    <a:pt x="20186" y="1117"/>
                  </a:cubicBezTo>
                  <a:cubicBezTo>
                    <a:pt x="20893" y="447"/>
                    <a:pt x="21286" y="0"/>
                    <a:pt x="21443" y="0"/>
                  </a:cubicBezTo>
                  <a:cubicBezTo>
                    <a:pt x="21600" y="0"/>
                    <a:pt x="21521" y="447"/>
                    <a:pt x="21443" y="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4311649" y="5802384"/>
              <a:ext cx="2159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2530"/>
                    <a:pt x="5082" y="5059"/>
                    <a:pt x="7835" y="8076"/>
                  </a:cubicBezTo>
                  <a:cubicBezTo>
                    <a:pt x="10588" y="11092"/>
                    <a:pt x="13553" y="14595"/>
                    <a:pt x="15882" y="16930"/>
                  </a:cubicBezTo>
                  <a:cubicBezTo>
                    <a:pt x="18212" y="19265"/>
                    <a:pt x="19906" y="20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4362449" y="5770634"/>
              <a:ext cx="1651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92" y="3943"/>
                    <a:pt x="12185" y="7886"/>
                    <a:pt x="9000" y="10543"/>
                  </a:cubicBezTo>
                  <a:cubicBezTo>
                    <a:pt x="5815" y="13200"/>
                    <a:pt x="4154" y="14571"/>
                    <a:pt x="2908" y="16200"/>
                  </a:cubicBezTo>
                  <a:cubicBezTo>
                    <a:pt x="1662" y="17829"/>
                    <a:pt x="831" y="197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4679950" y="6094484"/>
              <a:ext cx="444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5099050" y="5789684"/>
              <a:ext cx="2032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25" y="0"/>
                    <a:pt x="2250" y="0"/>
                    <a:pt x="4162" y="1385"/>
                  </a:cubicBezTo>
                  <a:cubicBezTo>
                    <a:pt x="6075" y="2769"/>
                    <a:pt x="8775" y="5538"/>
                    <a:pt x="11812" y="9138"/>
                  </a:cubicBezTo>
                  <a:cubicBezTo>
                    <a:pt x="14850" y="12738"/>
                    <a:pt x="18225" y="171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5091477" y="5770634"/>
              <a:ext cx="217124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21511" y="0"/>
                  </a:moveTo>
                  <a:cubicBezTo>
                    <a:pt x="17736" y="2911"/>
                    <a:pt x="13961" y="5821"/>
                    <a:pt x="10606" y="8732"/>
                  </a:cubicBezTo>
                  <a:cubicBezTo>
                    <a:pt x="7251" y="11643"/>
                    <a:pt x="4315" y="14553"/>
                    <a:pt x="2532" y="16315"/>
                  </a:cubicBezTo>
                  <a:cubicBezTo>
                    <a:pt x="750" y="18077"/>
                    <a:pt x="121" y="18689"/>
                    <a:pt x="16" y="19379"/>
                  </a:cubicBezTo>
                  <a:cubicBezTo>
                    <a:pt x="-89" y="20068"/>
                    <a:pt x="330" y="20834"/>
                    <a:pt x="7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5511799" y="5770634"/>
              <a:ext cx="546101" cy="235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14910"/>
                  </a:moveTo>
                  <a:cubicBezTo>
                    <a:pt x="0" y="13954"/>
                    <a:pt x="0" y="12998"/>
                    <a:pt x="84" y="11947"/>
                  </a:cubicBezTo>
                  <a:cubicBezTo>
                    <a:pt x="167" y="10896"/>
                    <a:pt x="335" y="9749"/>
                    <a:pt x="460" y="9749"/>
                  </a:cubicBezTo>
                  <a:cubicBezTo>
                    <a:pt x="586" y="9749"/>
                    <a:pt x="670" y="10896"/>
                    <a:pt x="963" y="12616"/>
                  </a:cubicBezTo>
                  <a:cubicBezTo>
                    <a:pt x="1256" y="14336"/>
                    <a:pt x="1758" y="16630"/>
                    <a:pt x="2135" y="18159"/>
                  </a:cubicBezTo>
                  <a:cubicBezTo>
                    <a:pt x="2512" y="19688"/>
                    <a:pt x="2763" y="20453"/>
                    <a:pt x="3098" y="20931"/>
                  </a:cubicBezTo>
                  <a:cubicBezTo>
                    <a:pt x="3433" y="21409"/>
                    <a:pt x="3851" y="21600"/>
                    <a:pt x="5023" y="20071"/>
                  </a:cubicBezTo>
                  <a:cubicBezTo>
                    <a:pt x="6195" y="18542"/>
                    <a:pt x="8121" y="15292"/>
                    <a:pt x="10423" y="12042"/>
                  </a:cubicBezTo>
                  <a:cubicBezTo>
                    <a:pt x="12726" y="8793"/>
                    <a:pt x="15405" y="5543"/>
                    <a:pt x="17330" y="3536"/>
                  </a:cubicBezTo>
                  <a:cubicBezTo>
                    <a:pt x="19256" y="1529"/>
                    <a:pt x="20428" y="7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5981700" y="6126234"/>
              <a:ext cx="1079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6470650" y="5823550"/>
              <a:ext cx="222250" cy="30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08"/>
                  </a:moveTo>
                  <a:cubicBezTo>
                    <a:pt x="617" y="604"/>
                    <a:pt x="1234" y="0"/>
                    <a:pt x="1954" y="0"/>
                  </a:cubicBezTo>
                  <a:cubicBezTo>
                    <a:pt x="2674" y="0"/>
                    <a:pt x="3497" y="604"/>
                    <a:pt x="5760" y="2568"/>
                  </a:cubicBezTo>
                  <a:cubicBezTo>
                    <a:pt x="8023" y="4531"/>
                    <a:pt x="11726" y="7855"/>
                    <a:pt x="14606" y="11253"/>
                  </a:cubicBezTo>
                  <a:cubicBezTo>
                    <a:pt x="17486" y="14652"/>
                    <a:pt x="19543" y="181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6530662" y="5821434"/>
              <a:ext cx="162238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600" fill="norm" stroke="1" extrusionOk="0">
                  <a:moveTo>
                    <a:pt x="21225" y="0"/>
                  </a:moveTo>
                  <a:cubicBezTo>
                    <a:pt x="19840" y="0"/>
                    <a:pt x="18456" y="0"/>
                    <a:pt x="15687" y="1650"/>
                  </a:cubicBezTo>
                  <a:cubicBezTo>
                    <a:pt x="12917" y="3300"/>
                    <a:pt x="8763" y="6600"/>
                    <a:pt x="5717" y="9900"/>
                  </a:cubicBezTo>
                  <a:cubicBezTo>
                    <a:pt x="2671" y="13200"/>
                    <a:pt x="733" y="16500"/>
                    <a:pt x="179" y="18450"/>
                  </a:cubicBezTo>
                  <a:cubicBezTo>
                    <a:pt x="-375" y="20400"/>
                    <a:pt x="456" y="21000"/>
                    <a:pt x="12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7029450" y="5840484"/>
              <a:ext cx="1968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23" y="2080"/>
                    <a:pt x="4645" y="4160"/>
                    <a:pt x="7665" y="7280"/>
                  </a:cubicBezTo>
                  <a:cubicBezTo>
                    <a:pt x="10684" y="10400"/>
                    <a:pt x="14400" y="14560"/>
                    <a:pt x="16839" y="17120"/>
                  </a:cubicBezTo>
                  <a:cubicBezTo>
                    <a:pt x="19277" y="19680"/>
                    <a:pt x="20439" y="20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7016750" y="5859534"/>
              <a:ext cx="2222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26" y="1469"/>
                    <a:pt x="16251" y="2939"/>
                    <a:pt x="13063" y="5510"/>
                  </a:cubicBezTo>
                  <a:cubicBezTo>
                    <a:pt x="9874" y="8082"/>
                    <a:pt x="6171" y="11755"/>
                    <a:pt x="3909" y="14620"/>
                  </a:cubicBezTo>
                  <a:cubicBezTo>
                    <a:pt x="1646" y="17486"/>
                    <a:pt x="823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7283450" y="5673723"/>
              <a:ext cx="172582" cy="655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16" fill="norm" stroke="1" extrusionOk="0">
                  <a:moveTo>
                    <a:pt x="9483" y="1305"/>
                  </a:moveTo>
                  <a:cubicBezTo>
                    <a:pt x="9746" y="958"/>
                    <a:pt x="10010" y="611"/>
                    <a:pt x="10800" y="402"/>
                  </a:cubicBezTo>
                  <a:cubicBezTo>
                    <a:pt x="11590" y="194"/>
                    <a:pt x="12907" y="124"/>
                    <a:pt x="14224" y="55"/>
                  </a:cubicBezTo>
                  <a:cubicBezTo>
                    <a:pt x="15541" y="-15"/>
                    <a:pt x="16859" y="-84"/>
                    <a:pt x="18307" y="298"/>
                  </a:cubicBezTo>
                  <a:cubicBezTo>
                    <a:pt x="19756" y="680"/>
                    <a:pt x="21337" y="1513"/>
                    <a:pt x="21468" y="2729"/>
                  </a:cubicBezTo>
                  <a:cubicBezTo>
                    <a:pt x="21600" y="3944"/>
                    <a:pt x="20283" y="5542"/>
                    <a:pt x="18571" y="6722"/>
                  </a:cubicBezTo>
                  <a:cubicBezTo>
                    <a:pt x="16859" y="7903"/>
                    <a:pt x="14751" y="8667"/>
                    <a:pt x="13302" y="9257"/>
                  </a:cubicBezTo>
                  <a:cubicBezTo>
                    <a:pt x="11854" y="9848"/>
                    <a:pt x="11063" y="10265"/>
                    <a:pt x="11063" y="10612"/>
                  </a:cubicBezTo>
                  <a:cubicBezTo>
                    <a:pt x="11063" y="10959"/>
                    <a:pt x="11854" y="11237"/>
                    <a:pt x="13566" y="11966"/>
                  </a:cubicBezTo>
                  <a:cubicBezTo>
                    <a:pt x="15278" y="12695"/>
                    <a:pt x="17912" y="13876"/>
                    <a:pt x="19493" y="14848"/>
                  </a:cubicBezTo>
                  <a:cubicBezTo>
                    <a:pt x="21073" y="15821"/>
                    <a:pt x="21600" y="16585"/>
                    <a:pt x="19493" y="17522"/>
                  </a:cubicBezTo>
                  <a:cubicBezTo>
                    <a:pt x="17385" y="18460"/>
                    <a:pt x="12644" y="19571"/>
                    <a:pt x="8956" y="20266"/>
                  </a:cubicBezTo>
                  <a:cubicBezTo>
                    <a:pt x="5268" y="20960"/>
                    <a:pt x="2634" y="21238"/>
                    <a:pt x="0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951277" y="6933202"/>
              <a:ext cx="223474" cy="395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57" fill="norm" stroke="1" extrusionOk="0">
                  <a:moveTo>
                    <a:pt x="729" y="2040"/>
                  </a:moveTo>
                  <a:cubicBezTo>
                    <a:pt x="322" y="1121"/>
                    <a:pt x="-86" y="202"/>
                    <a:pt x="16" y="29"/>
                  </a:cubicBezTo>
                  <a:cubicBezTo>
                    <a:pt x="118" y="-143"/>
                    <a:pt x="729" y="431"/>
                    <a:pt x="2257" y="2097"/>
                  </a:cubicBezTo>
                  <a:cubicBezTo>
                    <a:pt x="3786" y="3763"/>
                    <a:pt x="6231" y="6521"/>
                    <a:pt x="8574" y="9451"/>
                  </a:cubicBezTo>
                  <a:cubicBezTo>
                    <a:pt x="10918" y="12380"/>
                    <a:pt x="13159" y="15483"/>
                    <a:pt x="14484" y="17321"/>
                  </a:cubicBezTo>
                  <a:cubicBezTo>
                    <a:pt x="15808" y="19159"/>
                    <a:pt x="16216" y="19734"/>
                    <a:pt x="16929" y="20308"/>
                  </a:cubicBezTo>
                  <a:cubicBezTo>
                    <a:pt x="17642" y="20883"/>
                    <a:pt x="18661" y="21457"/>
                    <a:pt x="19476" y="21457"/>
                  </a:cubicBezTo>
                  <a:cubicBezTo>
                    <a:pt x="20291" y="21457"/>
                    <a:pt x="20903" y="20883"/>
                    <a:pt x="21514" y="20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984326" y="6894584"/>
              <a:ext cx="247575" cy="430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515" fill="norm" stroke="1" extrusionOk="0">
                  <a:moveTo>
                    <a:pt x="21410" y="0"/>
                  </a:moveTo>
                  <a:cubicBezTo>
                    <a:pt x="19030" y="1588"/>
                    <a:pt x="16651" y="3176"/>
                    <a:pt x="14363" y="5347"/>
                  </a:cubicBezTo>
                  <a:cubicBezTo>
                    <a:pt x="12074" y="7518"/>
                    <a:pt x="9878" y="10271"/>
                    <a:pt x="7590" y="12865"/>
                  </a:cubicBezTo>
                  <a:cubicBezTo>
                    <a:pt x="5302" y="15459"/>
                    <a:pt x="2922" y="17894"/>
                    <a:pt x="1549" y="19376"/>
                  </a:cubicBezTo>
                  <a:cubicBezTo>
                    <a:pt x="176" y="20859"/>
                    <a:pt x="-190" y="21388"/>
                    <a:pt x="85" y="21494"/>
                  </a:cubicBezTo>
                  <a:cubicBezTo>
                    <a:pt x="359" y="21600"/>
                    <a:pt x="1274" y="21282"/>
                    <a:pt x="2190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1325359" y="6906061"/>
              <a:ext cx="154191" cy="382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4" h="21550" fill="norm" stroke="1" extrusionOk="0">
                  <a:moveTo>
                    <a:pt x="20704" y="427"/>
                  </a:moveTo>
                  <a:cubicBezTo>
                    <a:pt x="18999" y="189"/>
                    <a:pt x="17293" y="-50"/>
                    <a:pt x="15872" y="10"/>
                  </a:cubicBezTo>
                  <a:cubicBezTo>
                    <a:pt x="14451" y="69"/>
                    <a:pt x="13315" y="427"/>
                    <a:pt x="10757" y="2337"/>
                  </a:cubicBezTo>
                  <a:cubicBezTo>
                    <a:pt x="8199" y="4246"/>
                    <a:pt x="4220" y="7707"/>
                    <a:pt x="1946" y="10571"/>
                  </a:cubicBezTo>
                  <a:cubicBezTo>
                    <a:pt x="-328" y="13435"/>
                    <a:pt x="-896" y="15702"/>
                    <a:pt x="1804" y="17433"/>
                  </a:cubicBezTo>
                  <a:cubicBezTo>
                    <a:pt x="4504" y="19163"/>
                    <a:pt x="10472" y="20357"/>
                    <a:pt x="16441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1543049" y="7083953"/>
              <a:ext cx="285751" cy="170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0" y="3301"/>
                  </a:moveTo>
                  <a:cubicBezTo>
                    <a:pt x="160" y="1721"/>
                    <a:pt x="320" y="140"/>
                    <a:pt x="480" y="9"/>
                  </a:cubicBezTo>
                  <a:cubicBezTo>
                    <a:pt x="640" y="-123"/>
                    <a:pt x="800" y="1194"/>
                    <a:pt x="1120" y="4355"/>
                  </a:cubicBezTo>
                  <a:cubicBezTo>
                    <a:pt x="1440" y="7516"/>
                    <a:pt x="1920" y="12521"/>
                    <a:pt x="2240" y="15682"/>
                  </a:cubicBezTo>
                  <a:cubicBezTo>
                    <a:pt x="2560" y="18843"/>
                    <a:pt x="2720" y="20160"/>
                    <a:pt x="3200" y="20818"/>
                  </a:cubicBezTo>
                  <a:cubicBezTo>
                    <a:pt x="3680" y="21477"/>
                    <a:pt x="4480" y="21477"/>
                    <a:pt x="5840" y="20028"/>
                  </a:cubicBezTo>
                  <a:cubicBezTo>
                    <a:pt x="7200" y="18579"/>
                    <a:pt x="9120" y="15682"/>
                    <a:pt x="11360" y="12784"/>
                  </a:cubicBezTo>
                  <a:cubicBezTo>
                    <a:pt x="13600" y="9887"/>
                    <a:pt x="16160" y="6989"/>
                    <a:pt x="17920" y="5672"/>
                  </a:cubicBezTo>
                  <a:cubicBezTo>
                    <a:pt x="19680" y="4355"/>
                    <a:pt x="20640" y="4618"/>
                    <a:pt x="21600" y="4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2044700" y="7057167"/>
              <a:ext cx="425450" cy="165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0" fill="norm" stroke="1" extrusionOk="0">
                  <a:moveTo>
                    <a:pt x="0" y="1941"/>
                  </a:moveTo>
                  <a:cubicBezTo>
                    <a:pt x="107" y="7341"/>
                    <a:pt x="215" y="12741"/>
                    <a:pt x="322" y="16116"/>
                  </a:cubicBezTo>
                  <a:cubicBezTo>
                    <a:pt x="430" y="19491"/>
                    <a:pt x="537" y="20841"/>
                    <a:pt x="860" y="21111"/>
                  </a:cubicBezTo>
                  <a:cubicBezTo>
                    <a:pt x="1182" y="21381"/>
                    <a:pt x="1719" y="20571"/>
                    <a:pt x="3707" y="17601"/>
                  </a:cubicBezTo>
                  <a:cubicBezTo>
                    <a:pt x="5696" y="14631"/>
                    <a:pt x="9134" y="9501"/>
                    <a:pt x="11875" y="6261"/>
                  </a:cubicBezTo>
                  <a:cubicBezTo>
                    <a:pt x="14615" y="3021"/>
                    <a:pt x="16657" y="1671"/>
                    <a:pt x="18000" y="861"/>
                  </a:cubicBezTo>
                  <a:cubicBezTo>
                    <a:pt x="19343" y="51"/>
                    <a:pt x="19988" y="-219"/>
                    <a:pt x="20472" y="186"/>
                  </a:cubicBezTo>
                  <a:cubicBezTo>
                    <a:pt x="20955" y="591"/>
                    <a:pt x="21278" y="1671"/>
                    <a:pt x="21600" y="2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2559050" y="6805684"/>
              <a:ext cx="150284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21" y="94"/>
                    <a:pt x="3042" y="187"/>
                    <a:pt x="5628" y="1122"/>
                  </a:cubicBezTo>
                  <a:cubicBezTo>
                    <a:pt x="8214" y="2057"/>
                    <a:pt x="11865" y="3834"/>
                    <a:pt x="15211" y="6265"/>
                  </a:cubicBezTo>
                  <a:cubicBezTo>
                    <a:pt x="18558" y="8696"/>
                    <a:pt x="21600" y="11782"/>
                    <a:pt x="21600" y="14166"/>
                  </a:cubicBezTo>
                  <a:cubicBezTo>
                    <a:pt x="21600" y="16551"/>
                    <a:pt x="18558" y="18234"/>
                    <a:pt x="14907" y="19356"/>
                  </a:cubicBezTo>
                  <a:cubicBezTo>
                    <a:pt x="11256" y="20478"/>
                    <a:pt x="6997" y="21039"/>
                    <a:pt x="27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3168650" y="7002483"/>
              <a:ext cx="234950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2335" y="11670"/>
                    <a:pt x="4670" y="3363"/>
                    <a:pt x="8270" y="870"/>
                  </a:cubicBezTo>
                  <a:cubicBezTo>
                    <a:pt x="11870" y="-1622"/>
                    <a:pt x="16735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3225800" y="7097784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3699264" y="6822154"/>
              <a:ext cx="194774" cy="337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361" fill="norm" stroke="1" extrusionOk="0">
                  <a:moveTo>
                    <a:pt x="1664" y="4188"/>
                  </a:moveTo>
                  <a:cubicBezTo>
                    <a:pt x="982" y="3652"/>
                    <a:pt x="300" y="3115"/>
                    <a:pt x="72" y="2511"/>
                  </a:cubicBezTo>
                  <a:cubicBezTo>
                    <a:pt x="-155" y="1908"/>
                    <a:pt x="72" y="1237"/>
                    <a:pt x="2005" y="700"/>
                  </a:cubicBezTo>
                  <a:cubicBezTo>
                    <a:pt x="3938" y="163"/>
                    <a:pt x="7576" y="-239"/>
                    <a:pt x="10077" y="163"/>
                  </a:cubicBezTo>
                  <a:cubicBezTo>
                    <a:pt x="12578" y="566"/>
                    <a:pt x="13942" y="1773"/>
                    <a:pt x="13942" y="3115"/>
                  </a:cubicBezTo>
                  <a:cubicBezTo>
                    <a:pt x="13942" y="4457"/>
                    <a:pt x="12578" y="5932"/>
                    <a:pt x="11327" y="6939"/>
                  </a:cubicBezTo>
                  <a:cubicBezTo>
                    <a:pt x="10077" y="7945"/>
                    <a:pt x="8940" y="8481"/>
                    <a:pt x="7803" y="8884"/>
                  </a:cubicBezTo>
                  <a:cubicBezTo>
                    <a:pt x="6666" y="9286"/>
                    <a:pt x="5529" y="9555"/>
                    <a:pt x="5529" y="9689"/>
                  </a:cubicBezTo>
                  <a:cubicBezTo>
                    <a:pt x="5529" y="9823"/>
                    <a:pt x="6666" y="9823"/>
                    <a:pt x="9281" y="10293"/>
                  </a:cubicBezTo>
                  <a:cubicBezTo>
                    <a:pt x="11896" y="10762"/>
                    <a:pt x="15988" y="11701"/>
                    <a:pt x="18376" y="12976"/>
                  </a:cubicBezTo>
                  <a:cubicBezTo>
                    <a:pt x="20763" y="14250"/>
                    <a:pt x="21445" y="15860"/>
                    <a:pt x="20536" y="17269"/>
                  </a:cubicBezTo>
                  <a:cubicBezTo>
                    <a:pt x="19626" y="18678"/>
                    <a:pt x="17125" y="19885"/>
                    <a:pt x="15306" y="20556"/>
                  </a:cubicBezTo>
                  <a:cubicBezTo>
                    <a:pt x="13487" y="21227"/>
                    <a:pt x="12350" y="21361"/>
                    <a:pt x="10872" y="21361"/>
                  </a:cubicBezTo>
                  <a:cubicBezTo>
                    <a:pt x="9394" y="21361"/>
                    <a:pt x="7576" y="21227"/>
                    <a:pt x="7121" y="20959"/>
                  </a:cubicBezTo>
                  <a:cubicBezTo>
                    <a:pt x="6666" y="20690"/>
                    <a:pt x="7576" y="20288"/>
                    <a:pt x="8485" y="19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4000500" y="6825221"/>
              <a:ext cx="279400" cy="361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3361"/>
                  </a:moveTo>
                  <a:cubicBezTo>
                    <a:pt x="0" y="2608"/>
                    <a:pt x="0" y="1854"/>
                    <a:pt x="1555" y="1164"/>
                  </a:cubicBezTo>
                  <a:cubicBezTo>
                    <a:pt x="3109" y="473"/>
                    <a:pt x="6218" y="-155"/>
                    <a:pt x="8755" y="33"/>
                  </a:cubicBezTo>
                  <a:cubicBezTo>
                    <a:pt x="11291" y="222"/>
                    <a:pt x="13255" y="1226"/>
                    <a:pt x="13991" y="3047"/>
                  </a:cubicBezTo>
                  <a:cubicBezTo>
                    <a:pt x="14727" y="4868"/>
                    <a:pt x="14236" y="7505"/>
                    <a:pt x="12600" y="10080"/>
                  </a:cubicBezTo>
                  <a:cubicBezTo>
                    <a:pt x="10964" y="12654"/>
                    <a:pt x="8182" y="15166"/>
                    <a:pt x="6464" y="16736"/>
                  </a:cubicBezTo>
                  <a:cubicBezTo>
                    <a:pt x="4745" y="18305"/>
                    <a:pt x="4091" y="18933"/>
                    <a:pt x="3518" y="19498"/>
                  </a:cubicBezTo>
                  <a:cubicBezTo>
                    <a:pt x="2945" y="20064"/>
                    <a:pt x="2455" y="20566"/>
                    <a:pt x="2864" y="20817"/>
                  </a:cubicBezTo>
                  <a:cubicBezTo>
                    <a:pt x="3273" y="21068"/>
                    <a:pt x="4582" y="21068"/>
                    <a:pt x="7855" y="21131"/>
                  </a:cubicBezTo>
                  <a:cubicBezTo>
                    <a:pt x="11127" y="21194"/>
                    <a:pt x="16364" y="21319"/>
                    <a:pt x="21600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5333999" y="6847379"/>
              <a:ext cx="254001" cy="339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2573"/>
                  </a:moveTo>
                  <a:cubicBezTo>
                    <a:pt x="0" y="1506"/>
                    <a:pt x="0" y="440"/>
                    <a:pt x="450" y="106"/>
                  </a:cubicBezTo>
                  <a:cubicBezTo>
                    <a:pt x="900" y="-227"/>
                    <a:pt x="1800" y="173"/>
                    <a:pt x="3780" y="1973"/>
                  </a:cubicBezTo>
                  <a:cubicBezTo>
                    <a:pt x="5760" y="3773"/>
                    <a:pt x="8820" y="6973"/>
                    <a:pt x="11610" y="10240"/>
                  </a:cubicBezTo>
                  <a:cubicBezTo>
                    <a:pt x="14400" y="13506"/>
                    <a:pt x="16920" y="16840"/>
                    <a:pt x="18540" y="18706"/>
                  </a:cubicBezTo>
                  <a:cubicBezTo>
                    <a:pt x="20160" y="20573"/>
                    <a:pt x="20880" y="20973"/>
                    <a:pt x="21600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5412586" y="6837434"/>
              <a:ext cx="181765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600" fill="norm" stroke="1" extrusionOk="0">
                  <a:moveTo>
                    <a:pt x="21320" y="0"/>
                  </a:moveTo>
                  <a:cubicBezTo>
                    <a:pt x="17844" y="2274"/>
                    <a:pt x="14368" y="4547"/>
                    <a:pt x="11017" y="6884"/>
                  </a:cubicBezTo>
                  <a:cubicBezTo>
                    <a:pt x="7665" y="9221"/>
                    <a:pt x="4437" y="11621"/>
                    <a:pt x="2451" y="13516"/>
                  </a:cubicBezTo>
                  <a:cubicBezTo>
                    <a:pt x="465" y="15411"/>
                    <a:pt x="-280" y="16800"/>
                    <a:pt x="92" y="18063"/>
                  </a:cubicBezTo>
                  <a:cubicBezTo>
                    <a:pt x="465" y="19326"/>
                    <a:pt x="1954" y="20463"/>
                    <a:pt x="34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5801993" y="6737100"/>
              <a:ext cx="141607" cy="430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3" h="21432" fill="norm" stroke="1" extrusionOk="0">
                  <a:moveTo>
                    <a:pt x="20353" y="1834"/>
                  </a:moveTo>
                  <a:cubicBezTo>
                    <a:pt x="20353" y="1096"/>
                    <a:pt x="20353" y="359"/>
                    <a:pt x="19592" y="95"/>
                  </a:cubicBezTo>
                  <a:cubicBezTo>
                    <a:pt x="18832" y="-168"/>
                    <a:pt x="17311" y="43"/>
                    <a:pt x="14116" y="1676"/>
                  </a:cubicBezTo>
                  <a:cubicBezTo>
                    <a:pt x="10922" y="3309"/>
                    <a:pt x="6054" y="6365"/>
                    <a:pt x="3012" y="9052"/>
                  </a:cubicBezTo>
                  <a:cubicBezTo>
                    <a:pt x="-30" y="11738"/>
                    <a:pt x="-1247" y="14056"/>
                    <a:pt x="1643" y="16058"/>
                  </a:cubicBezTo>
                  <a:cubicBezTo>
                    <a:pt x="4533" y="18060"/>
                    <a:pt x="11530" y="19746"/>
                    <a:pt x="18528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6057900" y="6837434"/>
              <a:ext cx="401944" cy="268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04" fill="norm" stroke="1" extrusionOk="0">
                  <a:moveTo>
                    <a:pt x="0" y="8606"/>
                  </a:moveTo>
                  <a:cubicBezTo>
                    <a:pt x="565" y="10462"/>
                    <a:pt x="1131" y="12319"/>
                    <a:pt x="1583" y="14091"/>
                  </a:cubicBezTo>
                  <a:cubicBezTo>
                    <a:pt x="2036" y="15862"/>
                    <a:pt x="2375" y="17550"/>
                    <a:pt x="2714" y="18816"/>
                  </a:cubicBezTo>
                  <a:cubicBezTo>
                    <a:pt x="3053" y="20081"/>
                    <a:pt x="3393" y="20925"/>
                    <a:pt x="3845" y="21262"/>
                  </a:cubicBezTo>
                  <a:cubicBezTo>
                    <a:pt x="4297" y="21600"/>
                    <a:pt x="4863" y="21431"/>
                    <a:pt x="6107" y="19659"/>
                  </a:cubicBezTo>
                  <a:cubicBezTo>
                    <a:pt x="7351" y="17887"/>
                    <a:pt x="9273" y="14512"/>
                    <a:pt x="11479" y="11306"/>
                  </a:cubicBezTo>
                  <a:cubicBezTo>
                    <a:pt x="13684" y="8100"/>
                    <a:pt x="16172" y="5062"/>
                    <a:pt x="17925" y="3037"/>
                  </a:cubicBezTo>
                  <a:cubicBezTo>
                    <a:pt x="19677" y="1012"/>
                    <a:pt x="20695" y="0"/>
                    <a:pt x="21148" y="0"/>
                  </a:cubicBezTo>
                  <a:cubicBezTo>
                    <a:pt x="21600" y="0"/>
                    <a:pt x="21487" y="1012"/>
                    <a:pt x="21374" y="2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6711950" y="6862834"/>
              <a:ext cx="1841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83" y="2229"/>
                    <a:pt x="4966" y="4457"/>
                    <a:pt x="8317" y="7629"/>
                  </a:cubicBezTo>
                  <a:cubicBezTo>
                    <a:pt x="11669" y="10800"/>
                    <a:pt x="15890" y="14914"/>
                    <a:pt x="18248" y="17400"/>
                  </a:cubicBezTo>
                  <a:cubicBezTo>
                    <a:pt x="20607" y="19886"/>
                    <a:pt x="21103" y="207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6756400" y="6862834"/>
              <a:ext cx="1778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71" y="2080"/>
                    <a:pt x="15943" y="4160"/>
                    <a:pt x="12600" y="6880"/>
                  </a:cubicBezTo>
                  <a:cubicBezTo>
                    <a:pt x="9257" y="9600"/>
                    <a:pt x="5400" y="12960"/>
                    <a:pt x="3214" y="15520"/>
                  </a:cubicBezTo>
                  <a:cubicBezTo>
                    <a:pt x="1029" y="18080"/>
                    <a:pt x="514" y="19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6997700" y="6780284"/>
              <a:ext cx="10331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600" fill="norm" stroke="1" extrusionOk="0">
                  <a:moveTo>
                    <a:pt x="14256" y="0"/>
                  </a:moveTo>
                  <a:cubicBezTo>
                    <a:pt x="17280" y="3448"/>
                    <a:pt x="20304" y="6896"/>
                    <a:pt x="20952" y="9887"/>
                  </a:cubicBezTo>
                  <a:cubicBezTo>
                    <a:pt x="21600" y="12879"/>
                    <a:pt x="19872" y="15414"/>
                    <a:pt x="15984" y="17290"/>
                  </a:cubicBezTo>
                  <a:cubicBezTo>
                    <a:pt x="12096" y="19166"/>
                    <a:pt x="6048" y="203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7340600" y="6992919"/>
              <a:ext cx="215900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5082" y="10884"/>
                    <a:pt x="10165" y="1066"/>
                    <a:pt x="13765" y="84"/>
                  </a:cubicBezTo>
                  <a:cubicBezTo>
                    <a:pt x="17365" y="-898"/>
                    <a:pt x="19482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7391400" y="7135884"/>
              <a:ext cx="133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7780026" y="6858820"/>
              <a:ext cx="202450" cy="330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197" fill="norm" stroke="1" extrusionOk="0">
                  <a:moveTo>
                    <a:pt x="13753" y="1888"/>
                  </a:moveTo>
                  <a:cubicBezTo>
                    <a:pt x="11989" y="1073"/>
                    <a:pt x="10226" y="258"/>
                    <a:pt x="8243" y="54"/>
                  </a:cubicBezTo>
                  <a:cubicBezTo>
                    <a:pt x="6259" y="-150"/>
                    <a:pt x="4055" y="258"/>
                    <a:pt x="2622" y="733"/>
                  </a:cubicBezTo>
                  <a:cubicBezTo>
                    <a:pt x="1189" y="1208"/>
                    <a:pt x="528" y="1752"/>
                    <a:pt x="198" y="2363"/>
                  </a:cubicBezTo>
                  <a:cubicBezTo>
                    <a:pt x="-133" y="2975"/>
                    <a:pt x="-133" y="3654"/>
                    <a:pt x="859" y="4605"/>
                  </a:cubicBezTo>
                  <a:cubicBezTo>
                    <a:pt x="1851" y="5556"/>
                    <a:pt x="3834" y="6778"/>
                    <a:pt x="5928" y="8612"/>
                  </a:cubicBezTo>
                  <a:cubicBezTo>
                    <a:pt x="8022" y="10446"/>
                    <a:pt x="10226" y="12892"/>
                    <a:pt x="10998" y="14997"/>
                  </a:cubicBezTo>
                  <a:cubicBezTo>
                    <a:pt x="11769" y="17103"/>
                    <a:pt x="11108" y="18869"/>
                    <a:pt x="10006" y="19956"/>
                  </a:cubicBezTo>
                  <a:cubicBezTo>
                    <a:pt x="8904" y="21042"/>
                    <a:pt x="7361" y="21450"/>
                    <a:pt x="6479" y="21042"/>
                  </a:cubicBezTo>
                  <a:cubicBezTo>
                    <a:pt x="5598" y="20635"/>
                    <a:pt x="5377" y="19412"/>
                    <a:pt x="7140" y="17714"/>
                  </a:cubicBezTo>
                  <a:cubicBezTo>
                    <a:pt x="8904" y="16016"/>
                    <a:pt x="12651" y="13842"/>
                    <a:pt x="15516" y="11873"/>
                  </a:cubicBezTo>
                  <a:cubicBezTo>
                    <a:pt x="18381" y="9903"/>
                    <a:pt x="20365" y="8137"/>
                    <a:pt x="20916" y="6575"/>
                  </a:cubicBezTo>
                  <a:cubicBezTo>
                    <a:pt x="21467" y="5012"/>
                    <a:pt x="20585" y="3654"/>
                    <a:pt x="19043" y="2771"/>
                  </a:cubicBezTo>
                  <a:cubicBezTo>
                    <a:pt x="17500" y="1888"/>
                    <a:pt x="15296" y="1480"/>
                    <a:pt x="13091" y="1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8286750" y="6955639"/>
              <a:ext cx="203200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725" y="12582"/>
                    <a:pt x="9450" y="4867"/>
                    <a:pt x="13050" y="1782"/>
                  </a:cubicBezTo>
                  <a:cubicBezTo>
                    <a:pt x="16650" y="-1304"/>
                    <a:pt x="19125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8267699" y="7085084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86" y="19200"/>
                    <a:pt x="9771" y="16800"/>
                    <a:pt x="13371" y="13200"/>
                  </a:cubicBezTo>
                  <a:cubicBezTo>
                    <a:pt x="16971" y="9600"/>
                    <a:pt x="19286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8655050" y="6850134"/>
              <a:ext cx="2857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145"/>
                    <a:pt x="5760" y="4289"/>
                    <a:pt x="8720" y="7277"/>
                  </a:cubicBezTo>
                  <a:cubicBezTo>
                    <a:pt x="11680" y="10264"/>
                    <a:pt x="14720" y="14094"/>
                    <a:pt x="16880" y="16621"/>
                  </a:cubicBezTo>
                  <a:cubicBezTo>
                    <a:pt x="19040" y="19149"/>
                    <a:pt x="20320" y="203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8775700" y="6850134"/>
              <a:ext cx="1905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0"/>
                    <a:pt x="19200" y="0"/>
                    <a:pt x="17760" y="565"/>
                  </a:cubicBezTo>
                  <a:cubicBezTo>
                    <a:pt x="16320" y="1129"/>
                    <a:pt x="14640" y="2259"/>
                    <a:pt x="11760" y="5012"/>
                  </a:cubicBezTo>
                  <a:cubicBezTo>
                    <a:pt x="8880" y="7765"/>
                    <a:pt x="4800" y="12141"/>
                    <a:pt x="2640" y="15176"/>
                  </a:cubicBezTo>
                  <a:cubicBezTo>
                    <a:pt x="480" y="18212"/>
                    <a:pt x="240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9115773" y="6797440"/>
              <a:ext cx="117127" cy="363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462" fill="norm" stroke="1" extrusionOk="0">
                  <a:moveTo>
                    <a:pt x="20969" y="112"/>
                  </a:moveTo>
                  <a:cubicBezTo>
                    <a:pt x="19074" y="-13"/>
                    <a:pt x="17180" y="-138"/>
                    <a:pt x="14906" y="361"/>
                  </a:cubicBezTo>
                  <a:cubicBezTo>
                    <a:pt x="12632" y="861"/>
                    <a:pt x="9980" y="1985"/>
                    <a:pt x="7137" y="4294"/>
                  </a:cubicBezTo>
                  <a:cubicBezTo>
                    <a:pt x="4295" y="6604"/>
                    <a:pt x="1264" y="10100"/>
                    <a:pt x="316" y="12785"/>
                  </a:cubicBezTo>
                  <a:cubicBezTo>
                    <a:pt x="-631" y="15469"/>
                    <a:pt x="506" y="17342"/>
                    <a:pt x="4295" y="18653"/>
                  </a:cubicBezTo>
                  <a:cubicBezTo>
                    <a:pt x="8085" y="19964"/>
                    <a:pt x="14527" y="20713"/>
                    <a:pt x="20969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9340850" y="6913634"/>
              <a:ext cx="1905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388"/>
                    <a:pt x="5760" y="6776"/>
                    <a:pt x="8520" y="10165"/>
                  </a:cubicBezTo>
                  <a:cubicBezTo>
                    <a:pt x="11280" y="13553"/>
                    <a:pt x="13920" y="16941"/>
                    <a:pt x="16080" y="18847"/>
                  </a:cubicBezTo>
                  <a:cubicBezTo>
                    <a:pt x="18240" y="20753"/>
                    <a:pt x="19920" y="211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9372600" y="6875534"/>
              <a:ext cx="1460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83" y="2604"/>
                    <a:pt x="15965" y="5209"/>
                    <a:pt x="12991" y="8349"/>
                  </a:cubicBezTo>
                  <a:cubicBezTo>
                    <a:pt x="10017" y="11489"/>
                    <a:pt x="6887" y="15166"/>
                    <a:pt x="4696" y="17464"/>
                  </a:cubicBezTo>
                  <a:cubicBezTo>
                    <a:pt x="2504" y="19762"/>
                    <a:pt x="1252" y="206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9747249" y="6913625"/>
              <a:ext cx="330201" cy="210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8341"/>
                  </a:moveTo>
                  <a:cubicBezTo>
                    <a:pt x="692" y="10908"/>
                    <a:pt x="1385" y="13474"/>
                    <a:pt x="1938" y="15506"/>
                  </a:cubicBezTo>
                  <a:cubicBezTo>
                    <a:pt x="2492" y="17537"/>
                    <a:pt x="2908" y="19035"/>
                    <a:pt x="3462" y="19997"/>
                  </a:cubicBezTo>
                  <a:cubicBezTo>
                    <a:pt x="4015" y="20959"/>
                    <a:pt x="4708" y="21387"/>
                    <a:pt x="5331" y="21280"/>
                  </a:cubicBezTo>
                  <a:cubicBezTo>
                    <a:pt x="5954" y="21173"/>
                    <a:pt x="6508" y="20532"/>
                    <a:pt x="8238" y="17537"/>
                  </a:cubicBezTo>
                  <a:cubicBezTo>
                    <a:pt x="9969" y="14543"/>
                    <a:pt x="12877" y="9197"/>
                    <a:pt x="14815" y="5989"/>
                  </a:cubicBezTo>
                  <a:cubicBezTo>
                    <a:pt x="16754" y="2781"/>
                    <a:pt x="17723" y="1712"/>
                    <a:pt x="18623" y="963"/>
                  </a:cubicBezTo>
                  <a:cubicBezTo>
                    <a:pt x="19523" y="215"/>
                    <a:pt x="20354" y="-213"/>
                    <a:pt x="20838" y="108"/>
                  </a:cubicBezTo>
                  <a:cubicBezTo>
                    <a:pt x="21323" y="429"/>
                    <a:pt x="21462" y="1498"/>
                    <a:pt x="21600" y="2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10134599" y="6754884"/>
              <a:ext cx="150872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600" fill="norm" stroke="1" extrusionOk="0">
                  <a:moveTo>
                    <a:pt x="3503" y="0"/>
                  </a:moveTo>
                  <a:cubicBezTo>
                    <a:pt x="6130" y="939"/>
                    <a:pt x="8757" y="1878"/>
                    <a:pt x="11968" y="3757"/>
                  </a:cubicBezTo>
                  <a:cubicBezTo>
                    <a:pt x="15178" y="5635"/>
                    <a:pt x="18973" y="8452"/>
                    <a:pt x="20286" y="10904"/>
                  </a:cubicBezTo>
                  <a:cubicBezTo>
                    <a:pt x="21600" y="13357"/>
                    <a:pt x="20432" y="15443"/>
                    <a:pt x="16638" y="17165"/>
                  </a:cubicBezTo>
                  <a:cubicBezTo>
                    <a:pt x="12843" y="18887"/>
                    <a:pt x="6422" y="202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5397499" y="7523234"/>
              <a:ext cx="2159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18" y="1260"/>
                    <a:pt x="4235" y="2520"/>
                    <a:pt x="7094" y="5490"/>
                  </a:cubicBezTo>
                  <a:cubicBezTo>
                    <a:pt x="9953" y="8460"/>
                    <a:pt x="13553" y="13140"/>
                    <a:pt x="16094" y="16110"/>
                  </a:cubicBezTo>
                  <a:cubicBezTo>
                    <a:pt x="18635" y="19080"/>
                    <a:pt x="20118" y="203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5461000" y="7485134"/>
              <a:ext cx="1714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136"/>
                    <a:pt x="18933" y="272"/>
                    <a:pt x="18133" y="679"/>
                  </a:cubicBezTo>
                  <a:cubicBezTo>
                    <a:pt x="17333" y="1087"/>
                    <a:pt x="17067" y="1766"/>
                    <a:pt x="15200" y="3872"/>
                  </a:cubicBezTo>
                  <a:cubicBezTo>
                    <a:pt x="13333" y="5977"/>
                    <a:pt x="9867" y="9509"/>
                    <a:pt x="7200" y="12023"/>
                  </a:cubicBezTo>
                  <a:cubicBezTo>
                    <a:pt x="4533" y="14536"/>
                    <a:pt x="2667" y="16030"/>
                    <a:pt x="1600" y="17457"/>
                  </a:cubicBezTo>
                  <a:cubicBezTo>
                    <a:pt x="533" y="18883"/>
                    <a:pt x="267" y="202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5790090" y="7436407"/>
              <a:ext cx="115410" cy="372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480" fill="norm" stroke="1" extrusionOk="0">
                  <a:moveTo>
                    <a:pt x="20662" y="1711"/>
                  </a:moveTo>
                  <a:cubicBezTo>
                    <a:pt x="20283" y="1100"/>
                    <a:pt x="19904" y="490"/>
                    <a:pt x="18767" y="185"/>
                  </a:cubicBezTo>
                  <a:cubicBezTo>
                    <a:pt x="17630" y="-120"/>
                    <a:pt x="15736" y="-120"/>
                    <a:pt x="13083" y="734"/>
                  </a:cubicBezTo>
                  <a:cubicBezTo>
                    <a:pt x="10430" y="1588"/>
                    <a:pt x="7020" y="3297"/>
                    <a:pt x="4178" y="5860"/>
                  </a:cubicBezTo>
                  <a:cubicBezTo>
                    <a:pt x="1336" y="8422"/>
                    <a:pt x="-938" y="11839"/>
                    <a:pt x="388" y="14585"/>
                  </a:cubicBezTo>
                  <a:cubicBezTo>
                    <a:pt x="1715" y="17331"/>
                    <a:pt x="6641" y="19405"/>
                    <a:pt x="10430" y="20443"/>
                  </a:cubicBezTo>
                  <a:cubicBezTo>
                    <a:pt x="14220" y="21480"/>
                    <a:pt x="16873" y="21480"/>
                    <a:pt x="19525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5994400" y="7554984"/>
              <a:ext cx="1460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22" y="4865"/>
                    <a:pt x="10643" y="9730"/>
                    <a:pt x="14243" y="13330"/>
                  </a:cubicBezTo>
                  <a:cubicBezTo>
                    <a:pt x="17843" y="16930"/>
                    <a:pt x="19722" y="192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6004983" y="7548634"/>
              <a:ext cx="14816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600" fill="norm" stroke="1" extrusionOk="0">
                  <a:moveTo>
                    <a:pt x="21296" y="0"/>
                  </a:moveTo>
                  <a:cubicBezTo>
                    <a:pt x="16124" y="3257"/>
                    <a:pt x="10952" y="6514"/>
                    <a:pt x="7302" y="9600"/>
                  </a:cubicBezTo>
                  <a:cubicBezTo>
                    <a:pt x="3651" y="12686"/>
                    <a:pt x="1521" y="15600"/>
                    <a:pt x="609" y="17571"/>
                  </a:cubicBezTo>
                  <a:cubicBezTo>
                    <a:pt x="-304" y="19543"/>
                    <a:pt x="0" y="20571"/>
                    <a:pt x="3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6280150" y="7580384"/>
              <a:ext cx="1460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09" y="4966"/>
                    <a:pt x="10017" y="9931"/>
                    <a:pt x="13617" y="13531"/>
                  </a:cubicBezTo>
                  <a:cubicBezTo>
                    <a:pt x="17217" y="17131"/>
                    <a:pt x="19409" y="193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6320366" y="7599434"/>
              <a:ext cx="105834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52" y="3600"/>
                    <a:pt x="9504" y="7200"/>
                    <a:pt x="5616" y="10042"/>
                  </a:cubicBezTo>
                  <a:cubicBezTo>
                    <a:pt x="1728" y="12884"/>
                    <a:pt x="0" y="14968"/>
                    <a:pt x="0" y="16768"/>
                  </a:cubicBezTo>
                  <a:cubicBezTo>
                    <a:pt x="0" y="18568"/>
                    <a:pt x="1728" y="20084"/>
                    <a:pt x="34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6527800" y="7453384"/>
              <a:ext cx="70916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2" h="21600" fill="norm" stroke="1" extrusionOk="0">
                  <a:moveTo>
                    <a:pt x="0" y="0"/>
                  </a:moveTo>
                  <a:cubicBezTo>
                    <a:pt x="7800" y="3308"/>
                    <a:pt x="15600" y="6616"/>
                    <a:pt x="18600" y="9778"/>
                  </a:cubicBezTo>
                  <a:cubicBezTo>
                    <a:pt x="21600" y="12941"/>
                    <a:pt x="19800" y="15957"/>
                    <a:pt x="15900" y="17903"/>
                  </a:cubicBezTo>
                  <a:cubicBezTo>
                    <a:pt x="12000" y="19849"/>
                    <a:pt x="6000" y="207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6858000" y="7662934"/>
              <a:ext cx="215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6896100" y="7783584"/>
              <a:ext cx="171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7311804" y="7533347"/>
              <a:ext cx="308196" cy="262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66" fill="norm" stroke="1" extrusionOk="0">
                  <a:moveTo>
                    <a:pt x="1558" y="4359"/>
                  </a:moveTo>
                  <a:cubicBezTo>
                    <a:pt x="1411" y="3495"/>
                    <a:pt x="1264" y="2631"/>
                    <a:pt x="1558" y="1940"/>
                  </a:cubicBezTo>
                  <a:cubicBezTo>
                    <a:pt x="1852" y="1248"/>
                    <a:pt x="2587" y="730"/>
                    <a:pt x="3762" y="384"/>
                  </a:cubicBezTo>
                  <a:cubicBezTo>
                    <a:pt x="4938" y="39"/>
                    <a:pt x="6554" y="-134"/>
                    <a:pt x="7583" y="125"/>
                  </a:cubicBezTo>
                  <a:cubicBezTo>
                    <a:pt x="8611" y="384"/>
                    <a:pt x="9052" y="1076"/>
                    <a:pt x="8685" y="3149"/>
                  </a:cubicBezTo>
                  <a:cubicBezTo>
                    <a:pt x="8317" y="5223"/>
                    <a:pt x="7142" y="8679"/>
                    <a:pt x="5673" y="11444"/>
                  </a:cubicBezTo>
                  <a:cubicBezTo>
                    <a:pt x="4203" y="14208"/>
                    <a:pt x="2440" y="16282"/>
                    <a:pt x="1338" y="17664"/>
                  </a:cubicBezTo>
                  <a:cubicBezTo>
                    <a:pt x="236" y="19047"/>
                    <a:pt x="-205" y="19738"/>
                    <a:pt x="89" y="20170"/>
                  </a:cubicBezTo>
                  <a:cubicBezTo>
                    <a:pt x="383" y="20602"/>
                    <a:pt x="1411" y="20775"/>
                    <a:pt x="4497" y="20861"/>
                  </a:cubicBezTo>
                  <a:cubicBezTo>
                    <a:pt x="7583" y="20948"/>
                    <a:pt x="12726" y="20948"/>
                    <a:pt x="15885" y="21034"/>
                  </a:cubicBezTo>
                  <a:cubicBezTo>
                    <a:pt x="19044" y="21120"/>
                    <a:pt x="20219" y="21293"/>
                    <a:pt x="21395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02" name="Drawing"/>
          <p:cNvGrpSpPr/>
          <p:nvPr/>
        </p:nvGrpSpPr>
        <p:grpSpPr>
          <a:xfrm>
            <a:off x="1106182" y="1752599"/>
            <a:ext cx="11168369" cy="7415805"/>
            <a:chOff x="0" y="0"/>
            <a:chExt cx="11168367" cy="7415803"/>
          </a:xfrm>
        </p:grpSpPr>
        <p:sp>
          <p:nvSpPr>
            <p:cNvPr id="3016" name="Line"/>
            <p:cNvSpPr/>
            <p:nvPr/>
          </p:nvSpPr>
          <p:spPr>
            <a:xfrm>
              <a:off x="703567" y="596900"/>
              <a:ext cx="298451" cy="496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7" fill="norm" stroke="1" extrusionOk="0">
                  <a:moveTo>
                    <a:pt x="0" y="0"/>
                  </a:moveTo>
                  <a:cubicBezTo>
                    <a:pt x="2757" y="2114"/>
                    <a:pt x="5515" y="4228"/>
                    <a:pt x="8119" y="6434"/>
                  </a:cubicBezTo>
                  <a:cubicBezTo>
                    <a:pt x="10723" y="8640"/>
                    <a:pt x="13174" y="10938"/>
                    <a:pt x="15243" y="13282"/>
                  </a:cubicBezTo>
                  <a:cubicBezTo>
                    <a:pt x="17311" y="15626"/>
                    <a:pt x="18996" y="18015"/>
                    <a:pt x="19915" y="19486"/>
                  </a:cubicBezTo>
                  <a:cubicBezTo>
                    <a:pt x="20834" y="20957"/>
                    <a:pt x="20987" y="21508"/>
                    <a:pt x="21140" y="21554"/>
                  </a:cubicBezTo>
                  <a:cubicBezTo>
                    <a:pt x="21294" y="21600"/>
                    <a:pt x="21447" y="21140"/>
                    <a:pt x="21600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817867" y="622300"/>
              <a:ext cx="254001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00" y="90"/>
                    <a:pt x="19800" y="180"/>
                    <a:pt x="18450" y="1080"/>
                  </a:cubicBezTo>
                  <a:cubicBezTo>
                    <a:pt x="17100" y="1980"/>
                    <a:pt x="15300" y="3690"/>
                    <a:pt x="13230" y="6030"/>
                  </a:cubicBezTo>
                  <a:cubicBezTo>
                    <a:pt x="11160" y="8370"/>
                    <a:pt x="8820" y="11340"/>
                    <a:pt x="6570" y="14040"/>
                  </a:cubicBezTo>
                  <a:cubicBezTo>
                    <a:pt x="4320" y="16740"/>
                    <a:pt x="2160" y="191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1211567" y="831849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1217917" y="933450"/>
              <a:ext cx="1968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5709"/>
                    <a:pt x="11613" y="9818"/>
                    <a:pt x="15213" y="6218"/>
                  </a:cubicBezTo>
                  <a:cubicBezTo>
                    <a:pt x="18813" y="2618"/>
                    <a:pt x="20206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1938304" y="260083"/>
              <a:ext cx="263864" cy="136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24" fill="norm" stroke="1" extrusionOk="0">
                  <a:moveTo>
                    <a:pt x="16741" y="504"/>
                  </a:moveTo>
                  <a:cubicBezTo>
                    <a:pt x="15370" y="271"/>
                    <a:pt x="13999" y="38"/>
                    <a:pt x="11941" y="4"/>
                  </a:cubicBezTo>
                  <a:cubicBezTo>
                    <a:pt x="9884" y="-29"/>
                    <a:pt x="7141" y="138"/>
                    <a:pt x="4999" y="454"/>
                  </a:cubicBezTo>
                  <a:cubicBezTo>
                    <a:pt x="2856" y="771"/>
                    <a:pt x="1313" y="1238"/>
                    <a:pt x="541" y="1688"/>
                  </a:cubicBezTo>
                  <a:cubicBezTo>
                    <a:pt x="-230" y="2138"/>
                    <a:pt x="-230" y="2571"/>
                    <a:pt x="884" y="3254"/>
                  </a:cubicBezTo>
                  <a:cubicBezTo>
                    <a:pt x="1999" y="3938"/>
                    <a:pt x="4227" y="4871"/>
                    <a:pt x="5256" y="5721"/>
                  </a:cubicBezTo>
                  <a:cubicBezTo>
                    <a:pt x="6284" y="6571"/>
                    <a:pt x="6113" y="7338"/>
                    <a:pt x="5513" y="7904"/>
                  </a:cubicBezTo>
                  <a:cubicBezTo>
                    <a:pt x="4913" y="8471"/>
                    <a:pt x="3884" y="8838"/>
                    <a:pt x="2941" y="9038"/>
                  </a:cubicBezTo>
                  <a:cubicBezTo>
                    <a:pt x="1999" y="9238"/>
                    <a:pt x="1141" y="9271"/>
                    <a:pt x="1056" y="9204"/>
                  </a:cubicBezTo>
                  <a:cubicBezTo>
                    <a:pt x="970" y="9138"/>
                    <a:pt x="1656" y="8971"/>
                    <a:pt x="2513" y="8871"/>
                  </a:cubicBezTo>
                  <a:cubicBezTo>
                    <a:pt x="3370" y="8771"/>
                    <a:pt x="4399" y="8738"/>
                    <a:pt x="5341" y="8738"/>
                  </a:cubicBezTo>
                  <a:cubicBezTo>
                    <a:pt x="6284" y="8738"/>
                    <a:pt x="7141" y="8771"/>
                    <a:pt x="7827" y="8854"/>
                  </a:cubicBezTo>
                  <a:cubicBezTo>
                    <a:pt x="8513" y="8938"/>
                    <a:pt x="9027" y="9071"/>
                    <a:pt x="9199" y="9421"/>
                  </a:cubicBezTo>
                  <a:cubicBezTo>
                    <a:pt x="9370" y="9771"/>
                    <a:pt x="9199" y="10338"/>
                    <a:pt x="8427" y="11104"/>
                  </a:cubicBezTo>
                  <a:cubicBezTo>
                    <a:pt x="7656" y="11871"/>
                    <a:pt x="6284" y="12838"/>
                    <a:pt x="5084" y="13854"/>
                  </a:cubicBezTo>
                  <a:cubicBezTo>
                    <a:pt x="3884" y="14871"/>
                    <a:pt x="2856" y="15938"/>
                    <a:pt x="2084" y="16988"/>
                  </a:cubicBezTo>
                  <a:cubicBezTo>
                    <a:pt x="1313" y="18038"/>
                    <a:pt x="799" y="19071"/>
                    <a:pt x="1227" y="19838"/>
                  </a:cubicBezTo>
                  <a:cubicBezTo>
                    <a:pt x="1656" y="20604"/>
                    <a:pt x="3027" y="21104"/>
                    <a:pt x="6027" y="21338"/>
                  </a:cubicBezTo>
                  <a:cubicBezTo>
                    <a:pt x="9027" y="21571"/>
                    <a:pt x="13656" y="21538"/>
                    <a:pt x="16484" y="21488"/>
                  </a:cubicBezTo>
                  <a:cubicBezTo>
                    <a:pt x="19313" y="21438"/>
                    <a:pt x="20341" y="21371"/>
                    <a:pt x="21370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2551417" y="80821"/>
              <a:ext cx="182646" cy="31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304" fill="norm" stroke="1" extrusionOk="0">
                  <a:moveTo>
                    <a:pt x="0" y="2727"/>
                  </a:moveTo>
                  <a:cubicBezTo>
                    <a:pt x="245" y="2002"/>
                    <a:pt x="491" y="1278"/>
                    <a:pt x="1473" y="843"/>
                  </a:cubicBezTo>
                  <a:cubicBezTo>
                    <a:pt x="2455" y="408"/>
                    <a:pt x="4173" y="263"/>
                    <a:pt x="6259" y="118"/>
                  </a:cubicBezTo>
                  <a:cubicBezTo>
                    <a:pt x="8345" y="-27"/>
                    <a:pt x="10800" y="-172"/>
                    <a:pt x="12641" y="553"/>
                  </a:cubicBezTo>
                  <a:cubicBezTo>
                    <a:pt x="14482" y="1278"/>
                    <a:pt x="15709" y="2872"/>
                    <a:pt x="15955" y="3960"/>
                  </a:cubicBezTo>
                  <a:cubicBezTo>
                    <a:pt x="16200" y="5047"/>
                    <a:pt x="15464" y="5627"/>
                    <a:pt x="14482" y="6279"/>
                  </a:cubicBezTo>
                  <a:cubicBezTo>
                    <a:pt x="13500" y="6931"/>
                    <a:pt x="12273" y="7656"/>
                    <a:pt x="12518" y="8091"/>
                  </a:cubicBezTo>
                  <a:cubicBezTo>
                    <a:pt x="12764" y="8526"/>
                    <a:pt x="14482" y="8671"/>
                    <a:pt x="16323" y="9396"/>
                  </a:cubicBezTo>
                  <a:cubicBezTo>
                    <a:pt x="18164" y="10121"/>
                    <a:pt x="20127" y="11425"/>
                    <a:pt x="20864" y="12802"/>
                  </a:cubicBezTo>
                  <a:cubicBezTo>
                    <a:pt x="21600" y="14180"/>
                    <a:pt x="21109" y="15629"/>
                    <a:pt x="18777" y="17079"/>
                  </a:cubicBezTo>
                  <a:cubicBezTo>
                    <a:pt x="16445" y="18529"/>
                    <a:pt x="12273" y="19978"/>
                    <a:pt x="9450" y="20703"/>
                  </a:cubicBezTo>
                  <a:cubicBezTo>
                    <a:pt x="6627" y="21428"/>
                    <a:pt x="5155" y="21428"/>
                    <a:pt x="4541" y="21066"/>
                  </a:cubicBezTo>
                  <a:cubicBezTo>
                    <a:pt x="3927" y="20703"/>
                    <a:pt x="4173" y="19978"/>
                    <a:pt x="5032" y="19398"/>
                  </a:cubicBezTo>
                  <a:cubicBezTo>
                    <a:pt x="5891" y="18819"/>
                    <a:pt x="7364" y="18384"/>
                    <a:pt x="8836" y="17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2913367" y="76952"/>
              <a:ext cx="279401" cy="275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0" y="3352"/>
                  </a:moveTo>
                  <a:cubicBezTo>
                    <a:pt x="0" y="2540"/>
                    <a:pt x="0" y="1728"/>
                    <a:pt x="409" y="997"/>
                  </a:cubicBezTo>
                  <a:cubicBezTo>
                    <a:pt x="818" y="267"/>
                    <a:pt x="1636" y="-383"/>
                    <a:pt x="3191" y="267"/>
                  </a:cubicBezTo>
                  <a:cubicBezTo>
                    <a:pt x="4745" y="916"/>
                    <a:pt x="7036" y="2865"/>
                    <a:pt x="7364" y="5545"/>
                  </a:cubicBezTo>
                  <a:cubicBezTo>
                    <a:pt x="7691" y="8225"/>
                    <a:pt x="6055" y="11635"/>
                    <a:pt x="4909" y="13665"/>
                  </a:cubicBezTo>
                  <a:cubicBezTo>
                    <a:pt x="3764" y="15695"/>
                    <a:pt x="3109" y="16345"/>
                    <a:pt x="2373" y="17319"/>
                  </a:cubicBezTo>
                  <a:cubicBezTo>
                    <a:pt x="1636" y="18294"/>
                    <a:pt x="818" y="19593"/>
                    <a:pt x="818" y="20324"/>
                  </a:cubicBezTo>
                  <a:cubicBezTo>
                    <a:pt x="818" y="21055"/>
                    <a:pt x="1636" y="21217"/>
                    <a:pt x="4827" y="21136"/>
                  </a:cubicBezTo>
                  <a:cubicBezTo>
                    <a:pt x="8018" y="21055"/>
                    <a:pt x="13582" y="20730"/>
                    <a:pt x="16773" y="20486"/>
                  </a:cubicBezTo>
                  <a:cubicBezTo>
                    <a:pt x="19964" y="20243"/>
                    <a:pt x="20782" y="20080"/>
                    <a:pt x="21600" y="19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2696582" y="782769"/>
              <a:ext cx="193638" cy="343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381" fill="norm" stroke="1" extrusionOk="0">
                  <a:moveTo>
                    <a:pt x="15262" y="1473"/>
                  </a:moveTo>
                  <a:cubicBezTo>
                    <a:pt x="13193" y="815"/>
                    <a:pt x="11125" y="156"/>
                    <a:pt x="8827" y="25"/>
                  </a:cubicBezTo>
                  <a:cubicBezTo>
                    <a:pt x="6530" y="-107"/>
                    <a:pt x="4002" y="288"/>
                    <a:pt x="2738" y="1210"/>
                  </a:cubicBezTo>
                  <a:cubicBezTo>
                    <a:pt x="1474" y="2132"/>
                    <a:pt x="1474" y="3581"/>
                    <a:pt x="2738" y="4898"/>
                  </a:cubicBezTo>
                  <a:cubicBezTo>
                    <a:pt x="4002" y="6215"/>
                    <a:pt x="6530" y="7400"/>
                    <a:pt x="8942" y="8717"/>
                  </a:cubicBezTo>
                  <a:cubicBezTo>
                    <a:pt x="11355" y="10034"/>
                    <a:pt x="13653" y="11483"/>
                    <a:pt x="14687" y="13064"/>
                  </a:cubicBezTo>
                  <a:cubicBezTo>
                    <a:pt x="15721" y="14644"/>
                    <a:pt x="15491" y="16356"/>
                    <a:pt x="14342" y="17739"/>
                  </a:cubicBezTo>
                  <a:cubicBezTo>
                    <a:pt x="13193" y="19122"/>
                    <a:pt x="11125" y="20176"/>
                    <a:pt x="9057" y="20769"/>
                  </a:cubicBezTo>
                  <a:cubicBezTo>
                    <a:pt x="6989" y="21361"/>
                    <a:pt x="4921" y="21493"/>
                    <a:pt x="3427" y="21295"/>
                  </a:cubicBezTo>
                  <a:cubicBezTo>
                    <a:pt x="1934" y="21098"/>
                    <a:pt x="1015" y="20571"/>
                    <a:pt x="440" y="19913"/>
                  </a:cubicBezTo>
                  <a:cubicBezTo>
                    <a:pt x="-134" y="19254"/>
                    <a:pt x="-364" y="18464"/>
                    <a:pt x="1130" y="17213"/>
                  </a:cubicBezTo>
                  <a:cubicBezTo>
                    <a:pt x="2623" y="15961"/>
                    <a:pt x="5840" y="14249"/>
                    <a:pt x="8942" y="12734"/>
                  </a:cubicBezTo>
                  <a:cubicBezTo>
                    <a:pt x="12045" y="11220"/>
                    <a:pt x="15032" y="9903"/>
                    <a:pt x="16985" y="8915"/>
                  </a:cubicBezTo>
                  <a:cubicBezTo>
                    <a:pt x="18938" y="7927"/>
                    <a:pt x="19857" y="7269"/>
                    <a:pt x="20432" y="6610"/>
                  </a:cubicBezTo>
                  <a:cubicBezTo>
                    <a:pt x="21006" y="5952"/>
                    <a:pt x="21236" y="5293"/>
                    <a:pt x="20776" y="4700"/>
                  </a:cubicBezTo>
                  <a:cubicBezTo>
                    <a:pt x="20317" y="4108"/>
                    <a:pt x="19168" y="3581"/>
                    <a:pt x="17100" y="3515"/>
                  </a:cubicBezTo>
                  <a:cubicBezTo>
                    <a:pt x="15032" y="3449"/>
                    <a:pt x="12045" y="3844"/>
                    <a:pt x="9057" y="4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2684767" y="1516327"/>
              <a:ext cx="279401" cy="234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1473" y="2413"/>
                  </a:moveTo>
                  <a:cubicBezTo>
                    <a:pt x="1964" y="1649"/>
                    <a:pt x="2455" y="884"/>
                    <a:pt x="3600" y="406"/>
                  </a:cubicBezTo>
                  <a:cubicBezTo>
                    <a:pt x="4745" y="-72"/>
                    <a:pt x="6545" y="-263"/>
                    <a:pt x="7773" y="597"/>
                  </a:cubicBezTo>
                  <a:cubicBezTo>
                    <a:pt x="9000" y="1457"/>
                    <a:pt x="9655" y="3369"/>
                    <a:pt x="8591" y="6427"/>
                  </a:cubicBezTo>
                  <a:cubicBezTo>
                    <a:pt x="7527" y="9486"/>
                    <a:pt x="4745" y="13691"/>
                    <a:pt x="2864" y="16367"/>
                  </a:cubicBezTo>
                  <a:cubicBezTo>
                    <a:pt x="982" y="19043"/>
                    <a:pt x="0" y="20190"/>
                    <a:pt x="0" y="20764"/>
                  </a:cubicBezTo>
                  <a:cubicBezTo>
                    <a:pt x="0" y="21337"/>
                    <a:pt x="982" y="21337"/>
                    <a:pt x="3682" y="20955"/>
                  </a:cubicBezTo>
                  <a:cubicBezTo>
                    <a:pt x="6382" y="20572"/>
                    <a:pt x="10800" y="19808"/>
                    <a:pt x="14073" y="19521"/>
                  </a:cubicBezTo>
                  <a:cubicBezTo>
                    <a:pt x="17345" y="19234"/>
                    <a:pt x="19473" y="19425"/>
                    <a:pt x="21600" y="19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3949328" y="139700"/>
              <a:ext cx="189590" cy="173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80" fill="norm" stroke="1" extrusionOk="0">
                  <a:moveTo>
                    <a:pt x="2057" y="0"/>
                  </a:moveTo>
                  <a:cubicBezTo>
                    <a:pt x="1337" y="4945"/>
                    <a:pt x="617" y="9889"/>
                    <a:pt x="257" y="13142"/>
                  </a:cubicBezTo>
                  <a:cubicBezTo>
                    <a:pt x="-103" y="16395"/>
                    <a:pt x="-103" y="17957"/>
                    <a:pt x="377" y="19258"/>
                  </a:cubicBezTo>
                  <a:cubicBezTo>
                    <a:pt x="857" y="20559"/>
                    <a:pt x="1817" y="21600"/>
                    <a:pt x="3137" y="21340"/>
                  </a:cubicBezTo>
                  <a:cubicBezTo>
                    <a:pt x="4457" y="21080"/>
                    <a:pt x="6137" y="19518"/>
                    <a:pt x="7217" y="18087"/>
                  </a:cubicBezTo>
                  <a:cubicBezTo>
                    <a:pt x="8297" y="16655"/>
                    <a:pt x="8777" y="15354"/>
                    <a:pt x="9137" y="15354"/>
                  </a:cubicBezTo>
                  <a:cubicBezTo>
                    <a:pt x="9497" y="15354"/>
                    <a:pt x="9737" y="16655"/>
                    <a:pt x="10337" y="17827"/>
                  </a:cubicBezTo>
                  <a:cubicBezTo>
                    <a:pt x="10937" y="18998"/>
                    <a:pt x="11897" y="20039"/>
                    <a:pt x="13577" y="20169"/>
                  </a:cubicBezTo>
                  <a:cubicBezTo>
                    <a:pt x="15257" y="20299"/>
                    <a:pt x="17657" y="19518"/>
                    <a:pt x="19217" y="17046"/>
                  </a:cubicBezTo>
                  <a:cubicBezTo>
                    <a:pt x="20777" y="14573"/>
                    <a:pt x="21497" y="10410"/>
                    <a:pt x="21497" y="7677"/>
                  </a:cubicBezTo>
                  <a:cubicBezTo>
                    <a:pt x="21497" y="4945"/>
                    <a:pt x="20777" y="3643"/>
                    <a:pt x="20057" y="2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4227817" y="222250"/>
              <a:ext cx="381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4317187" y="93133"/>
              <a:ext cx="120754" cy="404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600" fill="norm" stroke="1" extrusionOk="0">
                  <a:moveTo>
                    <a:pt x="1017" y="5541"/>
                  </a:moveTo>
                  <a:cubicBezTo>
                    <a:pt x="2116" y="8708"/>
                    <a:pt x="3214" y="11874"/>
                    <a:pt x="3580" y="14362"/>
                  </a:cubicBezTo>
                  <a:cubicBezTo>
                    <a:pt x="3946" y="16850"/>
                    <a:pt x="3580" y="18660"/>
                    <a:pt x="3031" y="19847"/>
                  </a:cubicBezTo>
                  <a:cubicBezTo>
                    <a:pt x="2482" y="21035"/>
                    <a:pt x="1750" y="21600"/>
                    <a:pt x="1200" y="21600"/>
                  </a:cubicBezTo>
                  <a:cubicBezTo>
                    <a:pt x="651" y="21600"/>
                    <a:pt x="285" y="21035"/>
                    <a:pt x="102" y="18886"/>
                  </a:cubicBezTo>
                  <a:cubicBezTo>
                    <a:pt x="-81" y="16737"/>
                    <a:pt x="-81" y="13005"/>
                    <a:pt x="651" y="9895"/>
                  </a:cubicBezTo>
                  <a:cubicBezTo>
                    <a:pt x="1383" y="6785"/>
                    <a:pt x="2848" y="4297"/>
                    <a:pt x="4129" y="2827"/>
                  </a:cubicBezTo>
                  <a:cubicBezTo>
                    <a:pt x="5411" y="1357"/>
                    <a:pt x="6509" y="905"/>
                    <a:pt x="7973" y="565"/>
                  </a:cubicBezTo>
                  <a:cubicBezTo>
                    <a:pt x="9438" y="226"/>
                    <a:pt x="11268" y="0"/>
                    <a:pt x="13099" y="0"/>
                  </a:cubicBezTo>
                  <a:cubicBezTo>
                    <a:pt x="14929" y="0"/>
                    <a:pt x="16760" y="226"/>
                    <a:pt x="18407" y="905"/>
                  </a:cubicBezTo>
                  <a:cubicBezTo>
                    <a:pt x="20055" y="1583"/>
                    <a:pt x="21519" y="2714"/>
                    <a:pt x="20604" y="4128"/>
                  </a:cubicBezTo>
                  <a:cubicBezTo>
                    <a:pt x="19688" y="5541"/>
                    <a:pt x="16394" y="7238"/>
                    <a:pt x="12733" y="8255"/>
                  </a:cubicBezTo>
                  <a:cubicBezTo>
                    <a:pt x="9072" y="9273"/>
                    <a:pt x="5044" y="9613"/>
                    <a:pt x="1017" y="9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4500867" y="25400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5453367" y="0"/>
              <a:ext cx="57151" cy="30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0"/>
                  </a:moveTo>
                  <a:cubicBezTo>
                    <a:pt x="2400" y="5250"/>
                    <a:pt x="4800" y="10500"/>
                    <a:pt x="6000" y="13575"/>
                  </a:cubicBezTo>
                  <a:cubicBezTo>
                    <a:pt x="7200" y="16650"/>
                    <a:pt x="7200" y="17550"/>
                    <a:pt x="7600" y="18750"/>
                  </a:cubicBezTo>
                  <a:cubicBezTo>
                    <a:pt x="8000" y="19950"/>
                    <a:pt x="8800" y="21450"/>
                    <a:pt x="11200" y="21525"/>
                  </a:cubicBezTo>
                  <a:cubicBezTo>
                    <a:pt x="13600" y="21600"/>
                    <a:pt x="17600" y="20250"/>
                    <a:pt x="21600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5494454" y="6350"/>
              <a:ext cx="225614" cy="524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21318" y="0"/>
                  </a:moveTo>
                  <a:cubicBezTo>
                    <a:pt x="19518" y="2003"/>
                    <a:pt x="17718" y="4006"/>
                    <a:pt x="15918" y="6315"/>
                  </a:cubicBezTo>
                  <a:cubicBezTo>
                    <a:pt x="14118" y="8623"/>
                    <a:pt x="12318" y="11235"/>
                    <a:pt x="9818" y="13718"/>
                  </a:cubicBezTo>
                  <a:cubicBezTo>
                    <a:pt x="7318" y="16200"/>
                    <a:pt x="4118" y="18552"/>
                    <a:pt x="2218" y="19902"/>
                  </a:cubicBezTo>
                  <a:cubicBezTo>
                    <a:pt x="318" y="21252"/>
                    <a:pt x="-282" y="21600"/>
                    <a:pt x="118" y="21600"/>
                  </a:cubicBezTo>
                  <a:cubicBezTo>
                    <a:pt x="518" y="21600"/>
                    <a:pt x="1918" y="21252"/>
                    <a:pt x="3318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5731146" y="247650"/>
              <a:ext cx="198472" cy="245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17" fill="norm" stroke="1" extrusionOk="0">
                  <a:moveTo>
                    <a:pt x="8359" y="0"/>
                  </a:moveTo>
                  <a:cubicBezTo>
                    <a:pt x="6540" y="4062"/>
                    <a:pt x="4721" y="8123"/>
                    <a:pt x="3357" y="11169"/>
                  </a:cubicBezTo>
                  <a:cubicBezTo>
                    <a:pt x="1993" y="14215"/>
                    <a:pt x="1083" y="16246"/>
                    <a:pt x="515" y="17815"/>
                  </a:cubicBezTo>
                  <a:cubicBezTo>
                    <a:pt x="-54" y="19385"/>
                    <a:pt x="-281" y="20492"/>
                    <a:pt x="515" y="21046"/>
                  </a:cubicBezTo>
                  <a:cubicBezTo>
                    <a:pt x="1311" y="21600"/>
                    <a:pt x="3130" y="21600"/>
                    <a:pt x="6767" y="20585"/>
                  </a:cubicBezTo>
                  <a:cubicBezTo>
                    <a:pt x="10405" y="19569"/>
                    <a:pt x="15862" y="17538"/>
                    <a:pt x="21319" y="15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5887283" y="374650"/>
              <a:ext cx="4235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93"/>
                    <a:pt x="0" y="11386"/>
                    <a:pt x="0" y="14986"/>
                  </a:cubicBezTo>
                  <a:cubicBezTo>
                    <a:pt x="0" y="18586"/>
                    <a:pt x="10800" y="2009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3734633" y="1510168"/>
              <a:ext cx="180333" cy="22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72" fill="norm" stroke="1" extrusionOk="0">
                  <a:moveTo>
                    <a:pt x="2763" y="1890"/>
                  </a:moveTo>
                  <a:cubicBezTo>
                    <a:pt x="2009" y="899"/>
                    <a:pt x="1256" y="-92"/>
                    <a:pt x="753" y="7"/>
                  </a:cubicBezTo>
                  <a:cubicBezTo>
                    <a:pt x="251" y="106"/>
                    <a:pt x="0" y="1295"/>
                    <a:pt x="0" y="4664"/>
                  </a:cubicBezTo>
                  <a:cubicBezTo>
                    <a:pt x="0" y="8033"/>
                    <a:pt x="251" y="13581"/>
                    <a:pt x="753" y="16752"/>
                  </a:cubicBezTo>
                  <a:cubicBezTo>
                    <a:pt x="1256" y="19923"/>
                    <a:pt x="2009" y="20715"/>
                    <a:pt x="3014" y="21112"/>
                  </a:cubicBezTo>
                  <a:cubicBezTo>
                    <a:pt x="4019" y="21508"/>
                    <a:pt x="5274" y="21508"/>
                    <a:pt x="6153" y="20715"/>
                  </a:cubicBezTo>
                  <a:cubicBezTo>
                    <a:pt x="7033" y="19923"/>
                    <a:pt x="7535" y="18337"/>
                    <a:pt x="7786" y="16950"/>
                  </a:cubicBezTo>
                  <a:cubicBezTo>
                    <a:pt x="8037" y="15563"/>
                    <a:pt x="8037" y="14374"/>
                    <a:pt x="8288" y="14374"/>
                  </a:cubicBezTo>
                  <a:cubicBezTo>
                    <a:pt x="8540" y="14374"/>
                    <a:pt x="9042" y="15563"/>
                    <a:pt x="9795" y="16554"/>
                  </a:cubicBezTo>
                  <a:cubicBezTo>
                    <a:pt x="10549" y="17545"/>
                    <a:pt x="11553" y="18337"/>
                    <a:pt x="13563" y="18337"/>
                  </a:cubicBezTo>
                  <a:cubicBezTo>
                    <a:pt x="15572" y="18337"/>
                    <a:pt x="18586" y="17545"/>
                    <a:pt x="20093" y="15959"/>
                  </a:cubicBezTo>
                  <a:cubicBezTo>
                    <a:pt x="21600" y="14374"/>
                    <a:pt x="21600" y="11996"/>
                    <a:pt x="21098" y="10213"/>
                  </a:cubicBezTo>
                  <a:cubicBezTo>
                    <a:pt x="20595" y="8429"/>
                    <a:pt x="19591" y="7240"/>
                    <a:pt x="18712" y="7042"/>
                  </a:cubicBezTo>
                  <a:cubicBezTo>
                    <a:pt x="17833" y="6844"/>
                    <a:pt x="17079" y="7636"/>
                    <a:pt x="16326" y="8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3973817" y="16573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4098230" y="1456493"/>
              <a:ext cx="129854" cy="493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7" h="21418" fill="norm" stroke="1" extrusionOk="0">
                  <a:moveTo>
                    <a:pt x="5391" y="8170"/>
                  </a:moveTo>
                  <a:cubicBezTo>
                    <a:pt x="5391" y="10744"/>
                    <a:pt x="5391" y="13318"/>
                    <a:pt x="5391" y="15386"/>
                  </a:cubicBezTo>
                  <a:cubicBezTo>
                    <a:pt x="5391" y="17454"/>
                    <a:pt x="5391" y="19016"/>
                    <a:pt x="5391" y="20027"/>
                  </a:cubicBezTo>
                  <a:cubicBezTo>
                    <a:pt x="5391" y="21038"/>
                    <a:pt x="5391" y="21498"/>
                    <a:pt x="5059" y="21406"/>
                  </a:cubicBezTo>
                  <a:cubicBezTo>
                    <a:pt x="4727" y="21314"/>
                    <a:pt x="4062" y="20671"/>
                    <a:pt x="3065" y="18603"/>
                  </a:cubicBezTo>
                  <a:cubicBezTo>
                    <a:pt x="2068" y="16535"/>
                    <a:pt x="739" y="13042"/>
                    <a:pt x="240" y="10009"/>
                  </a:cubicBezTo>
                  <a:cubicBezTo>
                    <a:pt x="-258" y="6975"/>
                    <a:pt x="74" y="4402"/>
                    <a:pt x="739" y="2885"/>
                  </a:cubicBezTo>
                  <a:cubicBezTo>
                    <a:pt x="1404" y="1369"/>
                    <a:pt x="2400" y="909"/>
                    <a:pt x="3896" y="541"/>
                  </a:cubicBezTo>
                  <a:cubicBezTo>
                    <a:pt x="5391" y="174"/>
                    <a:pt x="7385" y="-102"/>
                    <a:pt x="10044" y="36"/>
                  </a:cubicBezTo>
                  <a:cubicBezTo>
                    <a:pt x="12702" y="174"/>
                    <a:pt x="16025" y="725"/>
                    <a:pt x="18185" y="1736"/>
                  </a:cubicBezTo>
                  <a:cubicBezTo>
                    <a:pt x="20345" y="2747"/>
                    <a:pt x="21342" y="4218"/>
                    <a:pt x="19182" y="6102"/>
                  </a:cubicBezTo>
                  <a:cubicBezTo>
                    <a:pt x="17022" y="7987"/>
                    <a:pt x="11705" y="10284"/>
                    <a:pt x="6388" y="12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4208767" y="1670050"/>
              <a:ext cx="25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5427967" y="1428750"/>
              <a:ext cx="37567" cy="2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38" fill="norm" stroke="1" extrusionOk="0">
                  <a:moveTo>
                    <a:pt x="0" y="0"/>
                  </a:moveTo>
                  <a:cubicBezTo>
                    <a:pt x="7200" y="4970"/>
                    <a:pt x="14400" y="9940"/>
                    <a:pt x="18000" y="13094"/>
                  </a:cubicBezTo>
                  <a:cubicBezTo>
                    <a:pt x="21600" y="16248"/>
                    <a:pt x="21600" y="17586"/>
                    <a:pt x="21000" y="18733"/>
                  </a:cubicBezTo>
                  <a:cubicBezTo>
                    <a:pt x="20400" y="19880"/>
                    <a:pt x="19200" y="20835"/>
                    <a:pt x="18600" y="21218"/>
                  </a:cubicBezTo>
                  <a:cubicBezTo>
                    <a:pt x="18000" y="21600"/>
                    <a:pt x="18000" y="21409"/>
                    <a:pt x="18000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5472417" y="1403350"/>
              <a:ext cx="13970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55" y="4158"/>
                    <a:pt x="15709" y="8315"/>
                    <a:pt x="12109" y="11915"/>
                  </a:cubicBezTo>
                  <a:cubicBezTo>
                    <a:pt x="8509" y="15515"/>
                    <a:pt x="4255" y="185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5622446" y="1619250"/>
              <a:ext cx="148422" cy="227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296" fill="norm" stroke="1" extrusionOk="0">
                  <a:moveTo>
                    <a:pt x="11293" y="0"/>
                  </a:moveTo>
                  <a:cubicBezTo>
                    <a:pt x="8250" y="4756"/>
                    <a:pt x="5208" y="9512"/>
                    <a:pt x="3383" y="12484"/>
                  </a:cubicBezTo>
                  <a:cubicBezTo>
                    <a:pt x="1557" y="15457"/>
                    <a:pt x="949" y="16646"/>
                    <a:pt x="493" y="17736"/>
                  </a:cubicBezTo>
                  <a:cubicBezTo>
                    <a:pt x="36" y="18826"/>
                    <a:pt x="-268" y="19817"/>
                    <a:pt x="340" y="20510"/>
                  </a:cubicBezTo>
                  <a:cubicBezTo>
                    <a:pt x="949" y="21204"/>
                    <a:pt x="2470" y="21600"/>
                    <a:pt x="6121" y="21006"/>
                  </a:cubicBezTo>
                  <a:cubicBezTo>
                    <a:pt x="9771" y="20411"/>
                    <a:pt x="15552" y="18826"/>
                    <a:pt x="21332" y="17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5747583" y="1746250"/>
              <a:ext cx="4235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718"/>
                    <a:pt x="0" y="11435"/>
                    <a:pt x="0" y="15035"/>
                  </a:cubicBezTo>
                  <a:cubicBezTo>
                    <a:pt x="0" y="18635"/>
                    <a:pt x="10800" y="201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3884917" y="878996"/>
              <a:ext cx="184151" cy="173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9" fill="norm" stroke="1" extrusionOk="0">
                  <a:moveTo>
                    <a:pt x="0" y="5072"/>
                  </a:moveTo>
                  <a:cubicBezTo>
                    <a:pt x="248" y="2758"/>
                    <a:pt x="497" y="443"/>
                    <a:pt x="621" y="58"/>
                  </a:cubicBezTo>
                  <a:cubicBezTo>
                    <a:pt x="745" y="-328"/>
                    <a:pt x="745" y="1215"/>
                    <a:pt x="993" y="4429"/>
                  </a:cubicBezTo>
                  <a:cubicBezTo>
                    <a:pt x="1241" y="7643"/>
                    <a:pt x="1738" y="12529"/>
                    <a:pt x="2359" y="15615"/>
                  </a:cubicBezTo>
                  <a:cubicBezTo>
                    <a:pt x="2979" y="18701"/>
                    <a:pt x="3724" y="19986"/>
                    <a:pt x="4717" y="20629"/>
                  </a:cubicBezTo>
                  <a:cubicBezTo>
                    <a:pt x="5710" y="21272"/>
                    <a:pt x="6952" y="21272"/>
                    <a:pt x="7945" y="20758"/>
                  </a:cubicBezTo>
                  <a:cubicBezTo>
                    <a:pt x="8938" y="20243"/>
                    <a:pt x="9683" y="19215"/>
                    <a:pt x="10303" y="18058"/>
                  </a:cubicBezTo>
                  <a:cubicBezTo>
                    <a:pt x="10924" y="16901"/>
                    <a:pt x="11421" y="15615"/>
                    <a:pt x="12166" y="15743"/>
                  </a:cubicBezTo>
                  <a:cubicBezTo>
                    <a:pt x="12910" y="15872"/>
                    <a:pt x="13903" y="17415"/>
                    <a:pt x="15021" y="18315"/>
                  </a:cubicBezTo>
                  <a:cubicBezTo>
                    <a:pt x="16138" y="19215"/>
                    <a:pt x="17379" y="19472"/>
                    <a:pt x="18372" y="19086"/>
                  </a:cubicBezTo>
                  <a:cubicBezTo>
                    <a:pt x="19366" y="18701"/>
                    <a:pt x="20110" y="17672"/>
                    <a:pt x="20607" y="14972"/>
                  </a:cubicBezTo>
                  <a:cubicBezTo>
                    <a:pt x="21103" y="12272"/>
                    <a:pt x="21352" y="7901"/>
                    <a:pt x="21600" y="3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4126217" y="958849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4251996" y="826447"/>
              <a:ext cx="88087" cy="347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9" h="21379" fill="norm" stroke="1" extrusionOk="0">
                  <a:moveTo>
                    <a:pt x="1756" y="7749"/>
                  </a:moveTo>
                  <a:cubicBezTo>
                    <a:pt x="3228" y="11523"/>
                    <a:pt x="4701" y="15296"/>
                    <a:pt x="5437" y="17703"/>
                  </a:cubicBezTo>
                  <a:cubicBezTo>
                    <a:pt x="6174" y="20111"/>
                    <a:pt x="6174" y="21152"/>
                    <a:pt x="5683" y="21347"/>
                  </a:cubicBezTo>
                  <a:cubicBezTo>
                    <a:pt x="5192" y="21542"/>
                    <a:pt x="4210" y="20891"/>
                    <a:pt x="2983" y="18419"/>
                  </a:cubicBezTo>
                  <a:cubicBezTo>
                    <a:pt x="1756" y="15947"/>
                    <a:pt x="283" y="11653"/>
                    <a:pt x="37" y="8400"/>
                  </a:cubicBezTo>
                  <a:cubicBezTo>
                    <a:pt x="-208" y="5147"/>
                    <a:pt x="774" y="2935"/>
                    <a:pt x="2247" y="1634"/>
                  </a:cubicBezTo>
                  <a:cubicBezTo>
                    <a:pt x="3719" y="332"/>
                    <a:pt x="5683" y="-58"/>
                    <a:pt x="9119" y="7"/>
                  </a:cubicBezTo>
                  <a:cubicBezTo>
                    <a:pt x="12556" y="72"/>
                    <a:pt x="17465" y="593"/>
                    <a:pt x="19428" y="2219"/>
                  </a:cubicBezTo>
                  <a:cubicBezTo>
                    <a:pt x="21392" y="3846"/>
                    <a:pt x="20410" y="6578"/>
                    <a:pt x="16974" y="8400"/>
                  </a:cubicBezTo>
                  <a:cubicBezTo>
                    <a:pt x="13537" y="10222"/>
                    <a:pt x="7647" y="11132"/>
                    <a:pt x="1756" y="12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4424667" y="95250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5243817" y="73660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5269217" y="723899"/>
              <a:ext cx="38101" cy="203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0"/>
                  </a:moveTo>
                  <a:cubicBezTo>
                    <a:pt x="1200" y="6235"/>
                    <a:pt x="2400" y="12470"/>
                    <a:pt x="4200" y="16144"/>
                  </a:cubicBezTo>
                  <a:cubicBezTo>
                    <a:pt x="6000" y="19819"/>
                    <a:pt x="8400" y="20932"/>
                    <a:pt x="11400" y="21266"/>
                  </a:cubicBezTo>
                  <a:cubicBezTo>
                    <a:pt x="14400" y="21600"/>
                    <a:pt x="18000" y="21155"/>
                    <a:pt x="21600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5307317" y="762000"/>
              <a:ext cx="1143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2757"/>
                    <a:pt x="15200" y="5515"/>
                    <a:pt x="11600" y="9115"/>
                  </a:cubicBezTo>
                  <a:cubicBezTo>
                    <a:pt x="8000" y="12715"/>
                    <a:pt x="4000" y="17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5424532" y="933450"/>
              <a:ext cx="92336" cy="158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12" fill="norm" stroke="1" extrusionOk="0">
                  <a:moveTo>
                    <a:pt x="8160" y="0"/>
                  </a:moveTo>
                  <a:cubicBezTo>
                    <a:pt x="5706" y="3126"/>
                    <a:pt x="3251" y="6253"/>
                    <a:pt x="1779" y="9237"/>
                  </a:cubicBezTo>
                  <a:cubicBezTo>
                    <a:pt x="306" y="12221"/>
                    <a:pt x="-185" y="15063"/>
                    <a:pt x="60" y="17195"/>
                  </a:cubicBezTo>
                  <a:cubicBezTo>
                    <a:pt x="306" y="19326"/>
                    <a:pt x="1288" y="20747"/>
                    <a:pt x="3006" y="21174"/>
                  </a:cubicBezTo>
                  <a:cubicBezTo>
                    <a:pt x="4724" y="21600"/>
                    <a:pt x="7179" y="21032"/>
                    <a:pt x="10370" y="19611"/>
                  </a:cubicBezTo>
                  <a:cubicBezTo>
                    <a:pt x="13560" y="18189"/>
                    <a:pt x="17488" y="15916"/>
                    <a:pt x="21415" y="13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5510517" y="1015999"/>
              <a:ext cx="12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5637517" y="933450"/>
              <a:ext cx="1270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5715833" y="882649"/>
              <a:ext cx="423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867"/>
                    <a:pt x="0" y="11733"/>
                    <a:pt x="0" y="15333"/>
                  </a:cubicBezTo>
                  <a:cubicBezTo>
                    <a:pt x="0" y="18933"/>
                    <a:pt x="10800" y="20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5881710" y="755650"/>
              <a:ext cx="9808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723"/>
                    <a:pt x="-1585" y="11446"/>
                    <a:pt x="575" y="15046"/>
                  </a:cubicBezTo>
                  <a:cubicBezTo>
                    <a:pt x="2735" y="18646"/>
                    <a:pt x="11375" y="20123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5955017" y="844549"/>
              <a:ext cx="1206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95" y="4019"/>
                    <a:pt x="10989" y="8037"/>
                    <a:pt x="7389" y="11637"/>
                  </a:cubicBezTo>
                  <a:cubicBezTo>
                    <a:pt x="3789" y="15237"/>
                    <a:pt x="1895" y="184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6079500" y="920749"/>
              <a:ext cx="8506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600" fill="norm" stroke="1" extrusionOk="0">
                  <a:moveTo>
                    <a:pt x="5368" y="0"/>
                  </a:moveTo>
                  <a:cubicBezTo>
                    <a:pt x="3261" y="2817"/>
                    <a:pt x="1153" y="5635"/>
                    <a:pt x="363" y="7435"/>
                  </a:cubicBezTo>
                  <a:cubicBezTo>
                    <a:pt x="-427" y="9235"/>
                    <a:pt x="100" y="10017"/>
                    <a:pt x="1680" y="10487"/>
                  </a:cubicBezTo>
                  <a:cubicBezTo>
                    <a:pt x="3261" y="10957"/>
                    <a:pt x="5895" y="11113"/>
                    <a:pt x="8266" y="10878"/>
                  </a:cubicBezTo>
                  <a:cubicBezTo>
                    <a:pt x="10636" y="10643"/>
                    <a:pt x="12744" y="10017"/>
                    <a:pt x="14851" y="9939"/>
                  </a:cubicBezTo>
                  <a:cubicBezTo>
                    <a:pt x="16958" y="9861"/>
                    <a:pt x="19066" y="10330"/>
                    <a:pt x="19856" y="11583"/>
                  </a:cubicBezTo>
                  <a:cubicBezTo>
                    <a:pt x="20646" y="12835"/>
                    <a:pt x="20119" y="14870"/>
                    <a:pt x="20119" y="16670"/>
                  </a:cubicBezTo>
                  <a:cubicBezTo>
                    <a:pt x="20119" y="18470"/>
                    <a:pt x="20646" y="20035"/>
                    <a:pt x="211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6564617" y="971550"/>
              <a:ext cx="139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6596367" y="1047750"/>
              <a:ext cx="1079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6863067" y="863599"/>
              <a:ext cx="381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6901167" y="857250"/>
              <a:ext cx="13970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45" y="2989"/>
                    <a:pt x="13091" y="5977"/>
                    <a:pt x="9491" y="9577"/>
                  </a:cubicBezTo>
                  <a:cubicBezTo>
                    <a:pt x="5891" y="13177"/>
                    <a:pt x="2945" y="173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7015467" y="1064282"/>
              <a:ext cx="152401" cy="185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237" fill="norm" stroke="1" extrusionOk="0">
                  <a:moveTo>
                    <a:pt x="0" y="2473"/>
                  </a:moveTo>
                  <a:cubicBezTo>
                    <a:pt x="888" y="1502"/>
                    <a:pt x="1775" y="531"/>
                    <a:pt x="3107" y="167"/>
                  </a:cubicBezTo>
                  <a:cubicBezTo>
                    <a:pt x="4438" y="-197"/>
                    <a:pt x="6214" y="46"/>
                    <a:pt x="7249" y="774"/>
                  </a:cubicBezTo>
                  <a:cubicBezTo>
                    <a:pt x="8285" y="1502"/>
                    <a:pt x="8581" y="2715"/>
                    <a:pt x="8285" y="4536"/>
                  </a:cubicBezTo>
                  <a:cubicBezTo>
                    <a:pt x="7989" y="6356"/>
                    <a:pt x="7101" y="8783"/>
                    <a:pt x="5770" y="11088"/>
                  </a:cubicBezTo>
                  <a:cubicBezTo>
                    <a:pt x="4438" y="13394"/>
                    <a:pt x="2663" y="15578"/>
                    <a:pt x="1479" y="17277"/>
                  </a:cubicBezTo>
                  <a:cubicBezTo>
                    <a:pt x="296" y="18976"/>
                    <a:pt x="-296" y="20190"/>
                    <a:pt x="296" y="20796"/>
                  </a:cubicBezTo>
                  <a:cubicBezTo>
                    <a:pt x="888" y="21403"/>
                    <a:pt x="2663" y="21403"/>
                    <a:pt x="6362" y="20675"/>
                  </a:cubicBezTo>
                  <a:cubicBezTo>
                    <a:pt x="10060" y="19947"/>
                    <a:pt x="15682" y="18491"/>
                    <a:pt x="21304" y="17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634713" y="3317730"/>
              <a:ext cx="176268" cy="646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294" fill="norm" stroke="1" extrusionOk="0">
                  <a:moveTo>
                    <a:pt x="635" y="7844"/>
                  </a:moveTo>
                  <a:cubicBezTo>
                    <a:pt x="1138" y="10004"/>
                    <a:pt x="1640" y="12164"/>
                    <a:pt x="2142" y="14115"/>
                  </a:cubicBezTo>
                  <a:cubicBezTo>
                    <a:pt x="2645" y="16066"/>
                    <a:pt x="3147" y="17808"/>
                    <a:pt x="3524" y="19062"/>
                  </a:cubicBezTo>
                  <a:cubicBezTo>
                    <a:pt x="3901" y="20316"/>
                    <a:pt x="4152" y="21083"/>
                    <a:pt x="4277" y="21257"/>
                  </a:cubicBezTo>
                  <a:cubicBezTo>
                    <a:pt x="4403" y="21431"/>
                    <a:pt x="4403" y="21013"/>
                    <a:pt x="4277" y="19689"/>
                  </a:cubicBezTo>
                  <a:cubicBezTo>
                    <a:pt x="4152" y="18365"/>
                    <a:pt x="3901" y="16136"/>
                    <a:pt x="3524" y="13662"/>
                  </a:cubicBezTo>
                  <a:cubicBezTo>
                    <a:pt x="3147" y="11188"/>
                    <a:pt x="2645" y="8471"/>
                    <a:pt x="2770" y="6241"/>
                  </a:cubicBezTo>
                  <a:cubicBezTo>
                    <a:pt x="2896" y="4012"/>
                    <a:pt x="3649" y="2270"/>
                    <a:pt x="5282" y="1225"/>
                  </a:cubicBezTo>
                  <a:cubicBezTo>
                    <a:pt x="6915" y="179"/>
                    <a:pt x="9426" y="-169"/>
                    <a:pt x="12315" y="75"/>
                  </a:cubicBezTo>
                  <a:cubicBezTo>
                    <a:pt x="15203" y="319"/>
                    <a:pt x="18468" y="1155"/>
                    <a:pt x="19975" y="2409"/>
                  </a:cubicBezTo>
                  <a:cubicBezTo>
                    <a:pt x="21482" y="3663"/>
                    <a:pt x="21231" y="5336"/>
                    <a:pt x="18845" y="6590"/>
                  </a:cubicBezTo>
                  <a:cubicBezTo>
                    <a:pt x="16459" y="7844"/>
                    <a:pt x="11938" y="8680"/>
                    <a:pt x="8924" y="9098"/>
                  </a:cubicBezTo>
                  <a:cubicBezTo>
                    <a:pt x="5910" y="9516"/>
                    <a:pt x="4403" y="9516"/>
                    <a:pt x="2896" y="9516"/>
                  </a:cubicBezTo>
                  <a:cubicBezTo>
                    <a:pt x="1389" y="9516"/>
                    <a:pt x="-118" y="9516"/>
                    <a:pt x="8" y="9481"/>
                  </a:cubicBezTo>
                  <a:cubicBezTo>
                    <a:pt x="133" y="9446"/>
                    <a:pt x="1891" y="9377"/>
                    <a:pt x="3649" y="9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790022" y="3644900"/>
              <a:ext cx="186596" cy="234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513" fill="norm" stroke="1" extrusionOk="0">
                  <a:moveTo>
                    <a:pt x="280" y="8173"/>
                  </a:moveTo>
                  <a:cubicBezTo>
                    <a:pt x="38" y="7200"/>
                    <a:pt x="-205" y="6227"/>
                    <a:pt x="280" y="5449"/>
                  </a:cubicBezTo>
                  <a:cubicBezTo>
                    <a:pt x="766" y="4670"/>
                    <a:pt x="1979" y="4086"/>
                    <a:pt x="3921" y="4086"/>
                  </a:cubicBezTo>
                  <a:cubicBezTo>
                    <a:pt x="5862" y="4086"/>
                    <a:pt x="8532" y="4670"/>
                    <a:pt x="10595" y="6908"/>
                  </a:cubicBezTo>
                  <a:cubicBezTo>
                    <a:pt x="12658" y="9146"/>
                    <a:pt x="14114" y="13038"/>
                    <a:pt x="14721" y="15568"/>
                  </a:cubicBezTo>
                  <a:cubicBezTo>
                    <a:pt x="15328" y="18097"/>
                    <a:pt x="15085" y="19265"/>
                    <a:pt x="14478" y="20141"/>
                  </a:cubicBezTo>
                  <a:cubicBezTo>
                    <a:pt x="13871" y="21016"/>
                    <a:pt x="12901" y="21600"/>
                    <a:pt x="11930" y="21503"/>
                  </a:cubicBezTo>
                  <a:cubicBezTo>
                    <a:pt x="10959" y="21405"/>
                    <a:pt x="9988" y="20627"/>
                    <a:pt x="9382" y="18778"/>
                  </a:cubicBezTo>
                  <a:cubicBezTo>
                    <a:pt x="8775" y="16930"/>
                    <a:pt x="8532" y="14011"/>
                    <a:pt x="9988" y="10800"/>
                  </a:cubicBezTo>
                  <a:cubicBezTo>
                    <a:pt x="11444" y="7589"/>
                    <a:pt x="14599" y="4086"/>
                    <a:pt x="16784" y="2238"/>
                  </a:cubicBezTo>
                  <a:cubicBezTo>
                    <a:pt x="18968" y="389"/>
                    <a:pt x="20182" y="195"/>
                    <a:pt x="213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1090917" y="3412392"/>
              <a:ext cx="152401" cy="486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20700" y="1575"/>
                  </a:moveTo>
                  <a:cubicBezTo>
                    <a:pt x="19800" y="1014"/>
                    <a:pt x="18900" y="453"/>
                    <a:pt x="17700" y="173"/>
                  </a:cubicBezTo>
                  <a:cubicBezTo>
                    <a:pt x="16500" y="-108"/>
                    <a:pt x="15000" y="-108"/>
                    <a:pt x="12600" y="640"/>
                  </a:cubicBezTo>
                  <a:cubicBezTo>
                    <a:pt x="10200" y="1388"/>
                    <a:pt x="6900" y="2884"/>
                    <a:pt x="4350" y="5315"/>
                  </a:cubicBezTo>
                  <a:cubicBezTo>
                    <a:pt x="1800" y="7747"/>
                    <a:pt x="0" y="11113"/>
                    <a:pt x="0" y="13731"/>
                  </a:cubicBezTo>
                  <a:cubicBezTo>
                    <a:pt x="0" y="16349"/>
                    <a:pt x="1800" y="18219"/>
                    <a:pt x="5700" y="19388"/>
                  </a:cubicBezTo>
                  <a:cubicBezTo>
                    <a:pt x="9600" y="20557"/>
                    <a:pt x="15600" y="21024"/>
                    <a:pt x="21600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1414767" y="3562350"/>
              <a:ext cx="22225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3323"/>
                    <a:pt x="8229" y="6646"/>
                    <a:pt x="11829" y="10246"/>
                  </a:cubicBezTo>
                  <a:cubicBezTo>
                    <a:pt x="15429" y="13846"/>
                    <a:pt x="18514" y="177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1420587" y="3517899"/>
              <a:ext cx="260881" cy="413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549" fill="norm" stroke="1" extrusionOk="0">
                  <a:moveTo>
                    <a:pt x="21469" y="0"/>
                  </a:moveTo>
                  <a:cubicBezTo>
                    <a:pt x="20598" y="110"/>
                    <a:pt x="19727" y="220"/>
                    <a:pt x="18334" y="1267"/>
                  </a:cubicBezTo>
                  <a:cubicBezTo>
                    <a:pt x="16940" y="2314"/>
                    <a:pt x="15024" y="4298"/>
                    <a:pt x="12672" y="6943"/>
                  </a:cubicBezTo>
                  <a:cubicBezTo>
                    <a:pt x="10321" y="9588"/>
                    <a:pt x="7534" y="12894"/>
                    <a:pt x="5443" y="15208"/>
                  </a:cubicBezTo>
                  <a:cubicBezTo>
                    <a:pt x="3353" y="17522"/>
                    <a:pt x="1959" y="18845"/>
                    <a:pt x="1088" y="19837"/>
                  </a:cubicBezTo>
                  <a:cubicBezTo>
                    <a:pt x="217" y="20829"/>
                    <a:pt x="-131" y="21490"/>
                    <a:pt x="43" y="21545"/>
                  </a:cubicBezTo>
                  <a:cubicBezTo>
                    <a:pt x="217" y="21600"/>
                    <a:pt x="914" y="21049"/>
                    <a:pt x="1611" y="20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1776717" y="3702049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1783067" y="3797300"/>
              <a:ext cx="1968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10" y="16000"/>
                    <a:pt x="10219" y="10400"/>
                    <a:pt x="13819" y="6800"/>
                  </a:cubicBezTo>
                  <a:cubicBezTo>
                    <a:pt x="17419" y="3200"/>
                    <a:pt x="1951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2125967" y="3592889"/>
              <a:ext cx="298451" cy="207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1434"/>
                  </a:moveTo>
                  <a:cubicBezTo>
                    <a:pt x="613" y="780"/>
                    <a:pt x="1226" y="125"/>
                    <a:pt x="1915" y="16"/>
                  </a:cubicBezTo>
                  <a:cubicBezTo>
                    <a:pt x="2604" y="-93"/>
                    <a:pt x="3370" y="343"/>
                    <a:pt x="4596" y="2089"/>
                  </a:cubicBezTo>
                  <a:cubicBezTo>
                    <a:pt x="5821" y="3834"/>
                    <a:pt x="7506" y="6889"/>
                    <a:pt x="7813" y="10052"/>
                  </a:cubicBezTo>
                  <a:cubicBezTo>
                    <a:pt x="8119" y="13216"/>
                    <a:pt x="7047" y="16489"/>
                    <a:pt x="6128" y="18452"/>
                  </a:cubicBezTo>
                  <a:cubicBezTo>
                    <a:pt x="5209" y="20416"/>
                    <a:pt x="4443" y="21071"/>
                    <a:pt x="3677" y="21289"/>
                  </a:cubicBezTo>
                  <a:cubicBezTo>
                    <a:pt x="2911" y="21507"/>
                    <a:pt x="2145" y="21289"/>
                    <a:pt x="1762" y="20634"/>
                  </a:cubicBezTo>
                  <a:cubicBezTo>
                    <a:pt x="1379" y="19980"/>
                    <a:pt x="1379" y="18889"/>
                    <a:pt x="2374" y="16925"/>
                  </a:cubicBezTo>
                  <a:cubicBezTo>
                    <a:pt x="3370" y="14962"/>
                    <a:pt x="5362" y="12125"/>
                    <a:pt x="6740" y="10271"/>
                  </a:cubicBezTo>
                  <a:cubicBezTo>
                    <a:pt x="8119" y="8416"/>
                    <a:pt x="8885" y="7543"/>
                    <a:pt x="10111" y="6125"/>
                  </a:cubicBezTo>
                  <a:cubicBezTo>
                    <a:pt x="11336" y="4707"/>
                    <a:pt x="13021" y="2743"/>
                    <a:pt x="13481" y="2307"/>
                  </a:cubicBezTo>
                  <a:cubicBezTo>
                    <a:pt x="13940" y="1871"/>
                    <a:pt x="13174" y="2962"/>
                    <a:pt x="12562" y="4925"/>
                  </a:cubicBezTo>
                  <a:cubicBezTo>
                    <a:pt x="11949" y="6889"/>
                    <a:pt x="11489" y="9725"/>
                    <a:pt x="11260" y="11798"/>
                  </a:cubicBezTo>
                  <a:cubicBezTo>
                    <a:pt x="11030" y="13871"/>
                    <a:pt x="11030" y="15180"/>
                    <a:pt x="12179" y="16052"/>
                  </a:cubicBezTo>
                  <a:cubicBezTo>
                    <a:pt x="13328" y="16925"/>
                    <a:pt x="15626" y="17362"/>
                    <a:pt x="17387" y="17034"/>
                  </a:cubicBezTo>
                  <a:cubicBezTo>
                    <a:pt x="19149" y="16707"/>
                    <a:pt x="20374" y="15616"/>
                    <a:pt x="21600" y="14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2430767" y="3409949"/>
              <a:ext cx="156537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600" fill="norm" stroke="1" extrusionOk="0">
                  <a:moveTo>
                    <a:pt x="0" y="0"/>
                  </a:moveTo>
                  <a:cubicBezTo>
                    <a:pt x="5684" y="1927"/>
                    <a:pt x="11368" y="3854"/>
                    <a:pt x="15347" y="6338"/>
                  </a:cubicBezTo>
                  <a:cubicBezTo>
                    <a:pt x="19326" y="8823"/>
                    <a:pt x="21600" y="11865"/>
                    <a:pt x="20889" y="14501"/>
                  </a:cubicBezTo>
                  <a:cubicBezTo>
                    <a:pt x="20179" y="17138"/>
                    <a:pt x="16484" y="19369"/>
                    <a:pt x="127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3072117" y="3611033"/>
              <a:ext cx="1778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0800"/>
                    <a:pt x="9257" y="0"/>
                    <a:pt x="12857" y="0"/>
                  </a:cubicBezTo>
                  <a:cubicBezTo>
                    <a:pt x="16457" y="0"/>
                    <a:pt x="1902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3053067" y="3727450"/>
              <a:ext cx="2413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16" y="15429"/>
                    <a:pt x="10232" y="9257"/>
                    <a:pt x="13832" y="5657"/>
                  </a:cubicBezTo>
                  <a:cubicBezTo>
                    <a:pt x="17432" y="2057"/>
                    <a:pt x="19516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4170667" y="3136900"/>
              <a:ext cx="31751" cy="17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6322"/>
                    <a:pt x="2880" y="12644"/>
                    <a:pt x="3600" y="16463"/>
                  </a:cubicBezTo>
                  <a:cubicBezTo>
                    <a:pt x="4320" y="20283"/>
                    <a:pt x="4320" y="21600"/>
                    <a:pt x="7200" y="21600"/>
                  </a:cubicBezTo>
                  <a:cubicBezTo>
                    <a:pt x="10080" y="21600"/>
                    <a:pt x="15840" y="20283"/>
                    <a:pt x="21600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4205790" y="3149600"/>
              <a:ext cx="98228" cy="28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526" fill="norm" stroke="1" extrusionOk="0">
                  <a:moveTo>
                    <a:pt x="20883" y="0"/>
                  </a:moveTo>
                  <a:cubicBezTo>
                    <a:pt x="17283" y="4924"/>
                    <a:pt x="13683" y="9847"/>
                    <a:pt x="10533" y="13103"/>
                  </a:cubicBezTo>
                  <a:cubicBezTo>
                    <a:pt x="7383" y="16359"/>
                    <a:pt x="4683" y="17947"/>
                    <a:pt x="2658" y="19218"/>
                  </a:cubicBezTo>
                  <a:cubicBezTo>
                    <a:pt x="633" y="20488"/>
                    <a:pt x="-717" y="21441"/>
                    <a:pt x="408" y="21521"/>
                  </a:cubicBezTo>
                  <a:cubicBezTo>
                    <a:pt x="1533" y="21600"/>
                    <a:pt x="5133" y="20806"/>
                    <a:pt x="8733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4308286" y="3308349"/>
              <a:ext cx="103682" cy="147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218" fill="norm" stroke="1" extrusionOk="0">
                  <a:moveTo>
                    <a:pt x="10793" y="0"/>
                  </a:moveTo>
                  <a:cubicBezTo>
                    <a:pt x="8633" y="2738"/>
                    <a:pt x="6473" y="5476"/>
                    <a:pt x="4745" y="8062"/>
                  </a:cubicBezTo>
                  <a:cubicBezTo>
                    <a:pt x="3017" y="10648"/>
                    <a:pt x="1721" y="13082"/>
                    <a:pt x="857" y="15363"/>
                  </a:cubicBezTo>
                  <a:cubicBezTo>
                    <a:pt x="-7" y="17645"/>
                    <a:pt x="-439" y="19775"/>
                    <a:pt x="641" y="20687"/>
                  </a:cubicBezTo>
                  <a:cubicBezTo>
                    <a:pt x="1721" y="21600"/>
                    <a:pt x="4313" y="21296"/>
                    <a:pt x="7985" y="20079"/>
                  </a:cubicBezTo>
                  <a:cubicBezTo>
                    <a:pt x="11657" y="18862"/>
                    <a:pt x="16409" y="16732"/>
                    <a:pt x="21161" y="14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4383110" y="3378200"/>
              <a:ext cx="9808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700"/>
                    <a:pt x="-1585" y="11400"/>
                    <a:pt x="575" y="15000"/>
                  </a:cubicBezTo>
                  <a:cubicBezTo>
                    <a:pt x="2735" y="18600"/>
                    <a:pt x="11375" y="201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5040617" y="3257550"/>
              <a:ext cx="190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5053317" y="3155949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5138760" y="3032930"/>
              <a:ext cx="79658" cy="434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508" fill="norm" stroke="1" extrusionOk="0">
                  <a:moveTo>
                    <a:pt x="21391" y="2949"/>
                  </a:moveTo>
                  <a:cubicBezTo>
                    <a:pt x="20254" y="2320"/>
                    <a:pt x="19117" y="1691"/>
                    <a:pt x="17412" y="1166"/>
                  </a:cubicBezTo>
                  <a:cubicBezTo>
                    <a:pt x="15707" y="642"/>
                    <a:pt x="13433" y="223"/>
                    <a:pt x="10875" y="65"/>
                  </a:cubicBezTo>
                  <a:cubicBezTo>
                    <a:pt x="8317" y="-92"/>
                    <a:pt x="5475" y="13"/>
                    <a:pt x="3486" y="642"/>
                  </a:cubicBezTo>
                  <a:cubicBezTo>
                    <a:pt x="1496" y="1271"/>
                    <a:pt x="359" y="2425"/>
                    <a:pt x="75" y="5046"/>
                  </a:cubicBezTo>
                  <a:cubicBezTo>
                    <a:pt x="-209" y="7667"/>
                    <a:pt x="359" y="11757"/>
                    <a:pt x="928" y="14745"/>
                  </a:cubicBezTo>
                  <a:cubicBezTo>
                    <a:pt x="1496" y="17733"/>
                    <a:pt x="2065" y="19621"/>
                    <a:pt x="2633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5085067" y="3282950"/>
              <a:ext cx="1524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" y="18277"/>
                    <a:pt x="600" y="14954"/>
                    <a:pt x="4200" y="11354"/>
                  </a:cubicBezTo>
                  <a:cubicBezTo>
                    <a:pt x="7800" y="7754"/>
                    <a:pt x="14700" y="38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5751385" y="3170381"/>
              <a:ext cx="229033" cy="228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159" fill="norm" stroke="1" extrusionOk="0">
                  <a:moveTo>
                    <a:pt x="1218" y="2195"/>
                  </a:moveTo>
                  <a:cubicBezTo>
                    <a:pt x="2003" y="1606"/>
                    <a:pt x="2789" y="1017"/>
                    <a:pt x="3771" y="1115"/>
                  </a:cubicBezTo>
                  <a:cubicBezTo>
                    <a:pt x="4752" y="1214"/>
                    <a:pt x="5931" y="1999"/>
                    <a:pt x="7011" y="4061"/>
                  </a:cubicBezTo>
                  <a:cubicBezTo>
                    <a:pt x="8091" y="6123"/>
                    <a:pt x="9072" y="9461"/>
                    <a:pt x="8385" y="12504"/>
                  </a:cubicBezTo>
                  <a:cubicBezTo>
                    <a:pt x="7698" y="15548"/>
                    <a:pt x="5342" y="18297"/>
                    <a:pt x="3672" y="19770"/>
                  </a:cubicBezTo>
                  <a:cubicBezTo>
                    <a:pt x="2003" y="21243"/>
                    <a:pt x="1022" y="21439"/>
                    <a:pt x="432" y="20850"/>
                  </a:cubicBezTo>
                  <a:cubicBezTo>
                    <a:pt x="-157" y="20261"/>
                    <a:pt x="-353" y="18886"/>
                    <a:pt x="1218" y="16628"/>
                  </a:cubicBezTo>
                  <a:cubicBezTo>
                    <a:pt x="2789" y="14370"/>
                    <a:pt x="6127" y="11228"/>
                    <a:pt x="9072" y="8675"/>
                  </a:cubicBezTo>
                  <a:cubicBezTo>
                    <a:pt x="12018" y="6123"/>
                    <a:pt x="14571" y="4159"/>
                    <a:pt x="16534" y="2686"/>
                  </a:cubicBezTo>
                  <a:cubicBezTo>
                    <a:pt x="18498" y="1214"/>
                    <a:pt x="19872" y="232"/>
                    <a:pt x="20167" y="35"/>
                  </a:cubicBezTo>
                  <a:cubicBezTo>
                    <a:pt x="20462" y="-161"/>
                    <a:pt x="19676" y="428"/>
                    <a:pt x="18302" y="2392"/>
                  </a:cubicBezTo>
                  <a:cubicBezTo>
                    <a:pt x="16927" y="4355"/>
                    <a:pt x="14963" y="7694"/>
                    <a:pt x="13982" y="9952"/>
                  </a:cubicBezTo>
                  <a:cubicBezTo>
                    <a:pt x="13000" y="12210"/>
                    <a:pt x="13000" y="13388"/>
                    <a:pt x="14374" y="14272"/>
                  </a:cubicBezTo>
                  <a:cubicBezTo>
                    <a:pt x="15749" y="15155"/>
                    <a:pt x="18498" y="15744"/>
                    <a:pt x="21247" y="16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6132817" y="3213099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6139167" y="3302000"/>
              <a:ext cx="1206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6450317" y="3096282"/>
              <a:ext cx="141817" cy="261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4353"/>
                  </a:moveTo>
                  <a:cubicBezTo>
                    <a:pt x="322" y="3489"/>
                    <a:pt x="645" y="2625"/>
                    <a:pt x="2740" y="1847"/>
                  </a:cubicBezTo>
                  <a:cubicBezTo>
                    <a:pt x="4836" y="1070"/>
                    <a:pt x="8704" y="378"/>
                    <a:pt x="11445" y="119"/>
                  </a:cubicBezTo>
                  <a:cubicBezTo>
                    <a:pt x="14185" y="-140"/>
                    <a:pt x="15797" y="33"/>
                    <a:pt x="16764" y="551"/>
                  </a:cubicBezTo>
                  <a:cubicBezTo>
                    <a:pt x="17731" y="1070"/>
                    <a:pt x="18054" y="1934"/>
                    <a:pt x="17409" y="3143"/>
                  </a:cubicBezTo>
                  <a:cubicBezTo>
                    <a:pt x="16764" y="4353"/>
                    <a:pt x="15152" y="5908"/>
                    <a:pt x="13701" y="7031"/>
                  </a:cubicBezTo>
                  <a:cubicBezTo>
                    <a:pt x="12251" y="8154"/>
                    <a:pt x="10961" y="8846"/>
                    <a:pt x="11767" y="9364"/>
                  </a:cubicBezTo>
                  <a:cubicBezTo>
                    <a:pt x="12573" y="9882"/>
                    <a:pt x="15475" y="10228"/>
                    <a:pt x="17731" y="10746"/>
                  </a:cubicBezTo>
                  <a:cubicBezTo>
                    <a:pt x="19988" y="11265"/>
                    <a:pt x="21600" y="11956"/>
                    <a:pt x="21600" y="13425"/>
                  </a:cubicBezTo>
                  <a:cubicBezTo>
                    <a:pt x="21600" y="14894"/>
                    <a:pt x="19988" y="17140"/>
                    <a:pt x="17570" y="18609"/>
                  </a:cubicBezTo>
                  <a:cubicBezTo>
                    <a:pt x="15152" y="20078"/>
                    <a:pt x="11928" y="20769"/>
                    <a:pt x="9188" y="21114"/>
                  </a:cubicBezTo>
                  <a:cubicBezTo>
                    <a:pt x="6448" y="21460"/>
                    <a:pt x="4191" y="21460"/>
                    <a:pt x="3385" y="20942"/>
                  </a:cubicBezTo>
                  <a:cubicBezTo>
                    <a:pt x="2579" y="20423"/>
                    <a:pt x="3224" y="19386"/>
                    <a:pt x="3869" y="18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6685267" y="3137798"/>
              <a:ext cx="152401" cy="235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3933"/>
                  </a:moveTo>
                  <a:cubicBezTo>
                    <a:pt x="0" y="2977"/>
                    <a:pt x="0" y="2022"/>
                    <a:pt x="750" y="1353"/>
                  </a:cubicBezTo>
                  <a:cubicBezTo>
                    <a:pt x="1500" y="684"/>
                    <a:pt x="3000" y="301"/>
                    <a:pt x="4500" y="110"/>
                  </a:cubicBezTo>
                  <a:cubicBezTo>
                    <a:pt x="6000" y="-81"/>
                    <a:pt x="7500" y="-81"/>
                    <a:pt x="9150" y="588"/>
                  </a:cubicBezTo>
                  <a:cubicBezTo>
                    <a:pt x="10800" y="1257"/>
                    <a:pt x="12600" y="2595"/>
                    <a:pt x="11700" y="5558"/>
                  </a:cubicBezTo>
                  <a:cubicBezTo>
                    <a:pt x="10800" y="8521"/>
                    <a:pt x="7200" y="13108"/>
                    <a:pt x="4650" y="16071"/>
                  </a:cubicBezTo>
                  <a:cubicBezTo>
                    <a:pt x="2100" y="19034"/>
                    <a:pt x="600" y="20372"/>
                    <a:pt x="900" y="20946"/>
                  </a:cubicBezTo>
                  <a:cubicBezTo>
                    <a:pt x="1200" y="21519"/>
                    <a:pt x="3300" y="21328"/>
                    <a:pt x="7050" y="20946"/>
                  </a:cubicBezTo>
                  <a:cubicBezTo>
                    <a:pt x="10800" y="20563"/>
                    <a:pt x="16200" y="19990"/>
                    <a:pt x="21600" y="19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4208767" y="3841749"/>
              <a:ext cx="76201" cy="155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0"/>
                  </a:moveTo>
                  <a:cubicBezTo>
                    <a:pt x="3000" y="292"/>
                    <a:pt x="6000" y="584"/>
                    <a:pt x="8100" y="2773"/>
                  </a:cubicBezTo>
                  <a:cubicBezTo>
                    <a:pt x="10200" y="4962"/>
                    <a:pt x="11400" y="9049"/>
                    <a:pt x="12000" y="11968"/>
                  </a:cubicBezTo>
                  <a:cubicBezTo>
                    <a:pt x="12600" y="14886"/>
                    <a:pt x="12600" y="16638"/>
                    <a:pt x="13200" y="18243"/>
                  </a:cubicBezTo>
                  <a:cubicBezTo>
                    <a:pt x="13800" y="19849"/>
                    <a:pt x="15000" y="21308"/>
                    <a:pt x="16500" y="21454"/>
                  </a:cubicBezTo>
                  <a:cubicBezTo>
                    <a:pt x="18000" y="21600"/>
                    <a:pt x="19800" y="20432"/>
                    <a:pt x="21600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4310367" y="3835400"/>
              <a:ext cx="635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3512"/>
                    <a:pt x="15840" y="7024"/>
                    <a:pt x="12240" y="10624"/>
                  </a:cubicBezTo>
                  <a:cubicBezTo>
                    <a:pt x="8640" y="14224"/>
                    <a:pt x="4320" y="179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4380217" y="3976688"/>
              <a:ext cx="228601" cy="174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0" y="2893"/>
                  </a:moveTo>
                  <a:cubicBezTo>
                    <a:pt x="600" y="1864"/>
                    <a:pt x="1200" y="836"/>
                    <a:pt x="2200" y="321"/>
                  </a:cubicBezTo>
                  <a:cubicBezTo>
                    <a:pt x="3200" y="-193"/>
                    <a:pt x="4600" y="-193"/>
                    <a:pt x="5700" y="1093"/>
                  </a:cubicBezTo>
                  <a:cubicBezTo>
                    <a:pt x="6800" y="2378"/>
                    <a:pt x="7600" y="4950"/>
                    <a:pt x="7300" y="7650"/>
                  </a:cubicBezTo>
                  <a:cubicBezTo>
                    <a:pt x="7000" y="10350"/>
                    <a:pt x="5600" y="13178"/>
                    <a:pt x="4500" y="15493"/>
                  </a:cubicBezTo>
                  <a:cubicBezTo>
                    <a:pt x="3400" y="17807"/>
                    <a:pt x="2600" y="19607"/>
                    <a:pt x="2800" y="20507"/>
                  </a:cubicBezTo>
                  <a:cubicBezTo>
                    <a:pt x="3000" y="21407"/>
                    <a:pt x="4200" y="21407"/>
                    <a:pt x="7500" y="20121"/>
                  </a:cubicBezTo>
                  <a:cubicBezTo>
                    <a:pt x="10800" y="18836"/>
                    <a:pt x="16200" y="16264"/>
                    <a:pt x="21600" y="13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5053317" y="3975100"/>
              <a:ext cx="190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564"/>
                    <a:pt x="16800" y="11127"/>
                    <a:pt x="13200" y="14727"/>
                  </a:cubicBezTo>
                  <a:cubicBezTo>
                    <a:pt x="9600" y="18327"/>
                    <a:pt x="480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5085067" y="3892549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5157810" y="3782956"/>
              <a:ext cx="92358" cy="376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52" fill="norm" stroke="1" extrusionOk="0">
                  <a:moveTo>
                    <a:pt x="21420" y="2265"/>
                  </a:moveTo>
                  <a:cubicBezTo>
                    <a:pt x="19947" y="1541"/>
                    <a:pt x="18475" y="817"/>
                    <a:pt x="16265" y="395"/>
                  </a:cubicBezTo>
                  <a:cubicBezTo>
                    <a:pt x="14056" y="-27"/>
                    <a:pt x="11111" y="-148"/>
                    <a:pt x="8656" y="214"/>
                  </a:cubicBezTo>
                  <a:cubicBezTo>
                    <a:pt x="6202" y="576"/>
                    <a:pt x="4238" y="1421"/>
                    <a:pt x="2765" y="3291"/>
                  </a:cubicBezTo>
                  <a:cubicBezTo>
                    <a:pt x="1293" y="5161"/>
                    <a:pt x="311" y="8058"/>
                    <a:pt x="65" y="11255"/>
                  </a:cubicBezTo>
                  <a:cubicBezTo>
                    <a:pt x="-180" y="14453"/>
                    <a:pt x="311" y="17953"/>
                    <a:pt x="802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5097767" y="4006849"/>
              <a:ext cx="152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6560"/>
                    <a:pt x="6000" y="11520"/>
                    <a:pt x="9600" y="7920"/>
                  </a:cubicBezTo>
                  <a:cubicBezTo>
                    <a:pt x="13200" y="4320"/>
                    <a:pt x="174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5859767" y="3887148"/>
              <a:ext cx="323851" cy="210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1829"/>
                  </a:moveTo>
                  <a:cubicBezTo>
                    <a:pt x="424" y="973"/>
                    <a:pt x="847" y="118"/>
                    <a:pt x="1835" y="11"/>
                  </a:cubicBezTo>
                  <a:cubicBezTo>
                    <a:pt x="2824" y="-96"/>
                    <a:pt x="4376" y="546"/>
                    <a:pt x="5647" y="2898"/>
                  </a:cubicBezTo>
                  <a:cubicBezTo>
                    <a:pt x="6918" y="5251"/>
                    <a:pt x="7906" y="9314"/>
                    <a:pt x="7624" y="12629"/>
                  </a:cubicBezTo>
                  <a:cubicBezTo>
                    <a:pt x="7341" y="15944"/>
                    <a:pt x="5788" y="18510"/>
                    <a:pt x="4588" y="19900"/>
                  </a:cubicBezTo>
                  <a:cubicBezTo>
                    <a:pt x="3388" y="21290"/>
                    <a:pt x="2541" y="21504"/>
                    <a:pt x="2047" y="20969"/>
                  </a:cubicBezTo>
                  <a:cubicBezTo>
                    <a:pt x="1553" y="20435"/>
                    <a:pt x="1412" y="19152"/>
                    <a:pt x="2118" y="17120"/>
                  </a:cubicBezTo>
                  <a:cubicBezTo>
                    <a:pt x="2824" y="15088"/>
                    <a:pt x="4376" y="12308"/>
                    <a:pt x="6353" y="9528"/>
                  </a:cubicBezTo>
                  <a:cubicBezTo>
                    <a:pt x="8329" y="6748"/>
                    <a:pt x="10729" y="3967"/>
                    <a:pt x="12212" y="2256"/>
                  </a:cubicBezTo>
                  <a:cubicBezTo>
                    <a:pt x="13694" y="546"/>
                    <a:pt x="14259" y="-96"/>
                    <a:pt x="14259" y="118"/>
                  </a:cubicBezTo>
                  <a:cubicBezTo>
                    <a:pt x="14259" y="332"/>
                    <a:pt x="13694" y="1401"/>
                    <a:pt x="13129" y="3005"/>
                  </a:cubicBezTo>
                  <a:cubicBezTo>
                    <a:pt x="12565" y="4609"/>
                    <a:pt x="12000" y="6748"/>
                    <a:pt x="11718" y="8672"/>
                  </a:cubicBezTo>
                  <a:cubicBezTo>
                    <a:pt x="11435" y="10597"/>
                    <a:pt x="11435" y="12308"/>
                    <a:pt x="12424" y="13698"/>
                  </a:cubicBezTo>
                  <a:cubicBezTo>
                    <a:pt x="13412" y="15088"/>
                    <a:pt x="15388" y="16157"/>
                    <a:pt x="17082" y="16051"/>
                  </a:cubicBezTo>
                  <a:cubicBezTo>
                    <a:pt x="18776" y="15944"/>
                    <a:pt x="20188" y="14660"/>
                    <a:pt x="21600" y="13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6266167" y="3929427"/>
              <a:ext cx="1016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950" y="11040"/>
                    <a:pt x="9900" y="1783"/>
                    <a:pt x="13500" y="240"/>
                  </a:cubicBezTo>
                  <a:cubicBezTo>
                    <a:pt x="17100" y="-1303"/>
                    <a:pt x="1935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6266167" y="4032249"/>
              <a:ext cx="190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40" y="16200"/>
                    <a:pt x="5280" y="10800"/>
                    <a:pt x="8880" y="7200"/>
                  </a:cubicBezTo>
                  <a:cubicBezTo>
                    <a:pt x="12480" y="3600"/>
                    <a:pt x="1704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6565106" y="3776727"/>
              <a:ext cx="137486" cy="374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342" fill="norm" stroke="1" extrusionOk="0">
                  <a:moveTo>
                    <a:pt x="17334" y="1896"/>
                  </a:moveTo>
                  <a:cubicBezTo>
                    <a:pt x="17657" y="1293"/>
                    <a:pt x="17979" y="690"/>
                    <a:pt x="17334" y="328"/>
                  </a:cubicBezTo>
                  <a:cubicBezTo>
                    <a:pt x="16690" y="-34"/>
                    <a:pt x="15078" y="-155"/>
                    <a:pt x="12176" y="267"/>
                  </a:cubicBezTo>
                  <a:cubicBezTo>
                    <a:pt x="9275" y="690"/>
                    <a:pt x="5084" y="1655"/>
                    <a:pt x="3149" y="2922"/>
                  </a:cubicBezTo>
                  <a:cubicBezTo>
                    <a:pt x="1215" y="4189"/>
                    <a:pt x="1537" y="5758"/>
                    <a:pt x="3633" y="8232"/>
                  </a:cubicBezTo>
                  <a:cubicBezTo>
                    <a:pt x="5728" y="10705"/>
                    <a:pt x="9597" y="14084"/>
                    <a:pt x="11531" y="16136"/>
                  </a:cubicBezTo>
                  <a:cubicBezTo>
                    <a:pt x="13466" y="18187"/>
                    <a:pt x="13466" y="18911"/>
                    <a:pt x="12821" y="19575"/>
                  </a:cubicBezTo>
                  <a:cubicBezTo>
                    <a:pt x="12176" y="20238"/>
                    <a:pt x="10887" y="20842"/>
                    <a:pt x="9113" y="21143"/>
                  </a:cubicBezTo>
                  <a:cubicBezTo>
                    <a:pt x="7340" y="21445"/>
                    <a:pt x="5084" y="21445"/>
                    <a:pt x="3149" y="20842"/>
                  </a:cubicBezTo>
                  <a:cubicBezTo>
                    <a:pt x="1215" y="20238"/>
                    <a:pt x="-397" y="19032"/>
                    <a:pt x="87" y="17403"/>
                  </a:cubicBezTo>
                  <a:cubicBezTo>
                    <a:pt x="570" y="15773"/>
                    <a:pt x="3149" y="13722"/>
                    <a:pt x="6696" y="11912"/>
                  </a:cubicBezTo>
                  <a:cubicBezTo>
                    <a:pt x="10242" y="10102"/>
                    <a:pt x="14755" y="8533"/>
                    <a:pt x="17496" y="7508"/>
                  </a:cubicBezTo>
                  <a:cubicBezTo>
                    <a:pt x="20236" y="6482"/>
                    <a:pt x="21203" y="5999"/>
                    <a:pt x="20881" y="5034"/>
                  </a:cubicBezTo>
                  <a:cubicBezTo>
                    <a:pt x="20558" y="4068"/>
                    <a:pt x="18946" y="2620"/>
                    <a:pt x="15884" y="1715"/>
                  </a:cubicBezTo>
                  <a:cubicBezTo>
                    <a:pt x="12821" y="810"/>
                    <a:pt x="8307" y="448"/>
                    <a:pt x="3794" y="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3584350" y="3273174"/>
              <a:ext cx="414868" cy="2363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14988" y="378"/>
                  </a:moveTo>
                  <a:cubicBezTo>
                    <a:pt x="14106" y="243"/>
                    <a:pt x="13224" y="108"/>
                    <a:pt x="12233" y="41"/>
                  </a:cubicBezTo>
                  <a:cubicBezTo>
                    <a:pt x="11241" y="-27"/>
                    <a:pt x="10139" y="-27"/>
                    <a:pt x="8761" y="166"/>
                  </a:cubicBezTo>
                  <a:cubicBezTo>
                    <a:pt x="7384" y="359"/>
                    <a:pt x="5731" y="745"/>
                    <a:pt x="4794" y="1199"/>
                  </a:cubicBezTo>
                  <a:cubicBezTo>
                    <a:pt x="3857" y="1652"/>
                    <a:pt x="3637" y="2174"/>
                    <a:pt x="3857" y="2695"/>
                  </a:cubicBezTo>
                  <a:cubicBezTo>
                    <a:pt x="4078" y="3216"/>
                    <a:pt x="4739" y="3737"/>
                    <a:pt x="5400" y="4278"/>
                  </a:cubicBezTo>
                  <a:cubicBezTo>
                    <a:pt x="6061" y="4818"/>
                    <a:pt x="6722" y="5378"/>
                    <a:pt x="6943" y="5918"/>
                  </a:cubicBezTo>
                  <a:cubicBezTo>
                    <a:pt x="7163" y="6459"/>
                    <a:pt x="6943" y="6980"/>
                    <a:pt x="5896" y="7443"/>
                  </a:cubicBezTo>
                  <a:cubicBezTo>
                    <a:pt x="4849" y="7907"/>
                    <a:pt x="2976" y="8312"/>
                    <a:pt x="1763" y="8553"/>
                  </a:cubicBezTo>
                  <a:cubicBezTo>
                    <a:pt x="551" y="8794"/>
                    <a:pt x="0" y="8872"/>
                    <a:pt x="0" y="8901"/>
                  </a:cubicBezTo>
                  <a:cubicBezTo>
                    <a:pt x="0" y="8930"/>
                    <a:pt x="551" y="8910"/>
                    <a:pt x="1818" y="8939"/>
                  </a:cubicBezTo>
                  <a:cubicBezTo>
                    <a:pt x="3086" y="8968"/>
                    <a:pt x="5069" y="9045"/>
                    <a:pt x="6612" y="9171"/>
                  </a:cubicBezTo>
                  <a:cubicBezTo>
                    <a:pt x="8155" y="9296"/>
                    <a:pt x="9257" y="9470"/>
                    <a:pt x="10194" y="9798"/>
                  </a:cubicBezTo>
                  <a:cubicBezTo>
                    <a:pt x="11131" y="10126"/>
                    <a:pt x="11902" y="10609"/>
                    <a:pt x="12122" y="11207"/>
                  </a:cubicBezTo>
                  <a:cubicBezTo>
                    <a:pt x="12343" y="11806"/>
                    <a:pt x="12012" y="12520"/>
                    <a:pt x="11461" y="13234"/>
                  </a:cubicBezTo>
                  <a:cubicBezTo>
                    <a:pt x="10910" y="13948"/>
                    <a:pt x="10139" y="14663"/>
                    <a:pt x="9367" y="15415"/>
                  </a:cubicBezTo>
                  <a:cubicBezTo>
                    <a:pt x="8596" y="16168"/>
                    <a:pt x="7824" y="16960"/>
                    <a:pt x="7273" y="17606"/>
                  </a:cubicBezTo>
                  <a:cubicBezTo>
                    <a:pt x="6722" y="18253"/>
                    <a:pt x="6392" y="18755"/>
                    <a:pt x="6171" y="19324"/>
                  </a:cubicBezTo>
                  <a:cubicBezTo>
                    <a:pt x="5951" y="19894"/>
                    <a:pt x="5841" y="20531"/>
                    <a:pt x="6006" y="20917"/>
                  </a:cubicBezTo>
                  <a:cubicBezTo>
                    <a:pt x="6171" y="21303"/>
                    <a:pt x="6612" y="21438"/>
                    <a:pt x="7604" y="21505"/>
                  </a:cubicBezTo>
                  <a:cubicBezTo>
                    <a:pt x="8596" y="21573"/>
                    <a:pt x="10139" y="21573"/>
                    <a:pt x="12233" y="21457"/>
                  </a:cubicBezTo>
                  <a:cubicBezTo>
                    <a:pt x="14327" y="21341"/>
                    <a:pt x="16971" y="21110"/>
                    <a:pt x="18624" y="20955"/>
                  </a:cubicBezTo>
                  <a:cubicBezTo>
                    <a:pt x="20278" y="20801"/>
                    <a:pt x="20939" y="20724"/>
                    <a:pt x="21600" y="20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4323067" y="4486185"/>
              <a:ext cx="63501" cy="246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0" y="4162"/>
                  </a:moveTo>
                  <a:cubicBezTo>
                    <a:pt x="0" y="3239"/>
                    <a:pt x="0" y="2316"/>
                    <a:pt x="1080" y="1485"/>
                  </a:cubicBezTo>
                  <a:cubicBezTo>
                    <a:pt x="2160" y="654"/>
                    <a:pt x="4320" y="-84"/>
                    <a:pt x="5760" y="8"/>
                  </a:cubicBezTo>
                  <a:cubicBezTo>
                    <a:pt x="7200" y="101"/>
                    <a:pt x="7920" y="1024"/>
                    <a:pt x="9360" y="3885"/>
                  </a:cubicBezTo>
                  <a:cubicBezTo>
                    <a:pt x="10800" y="6747"/>
                    <a:pt x="12960" y="11547"/>
                    <a:pt x="14040" y="14501"/>
                  </a:cubicBezTo>
                  <a:cubicBezTo>
                    <a:pt x="15120" y="17454"/>
                    <a:pt x="15120" y="18562"/>
                    <a:pt x="14760" y="19578"/>
                  </a:cubicBezTo>
                  <a:cubicBezTo>
                    <a:pt x="14400" y="20593"/>
                    <a:pt x="13680" y="21516"/>
                    <a:pt x="14760" y="21516"/>
                  </a:cubicBezTo>
                  <a:cubicBezTo>
                    <a:pt x="15840" y="21516"/>
                    <a:pt x="18720" y="20593"/>
                    <a:pt x="21600" y="19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4404399" y="4527549"/>
              <a:ext cx="90119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fill="norm" stroke="1" extrusionOk="0">
                  <a:moveTo>
                    <a:pt x="21387" y="0"/>
                  </a:moveTo>
                  <a:cubicBezTo>
                    <a:pt x="17368" y="5184"/>
                    <a:pt x="13350" y="10368"/>
                    <a:pt x="10336" y="13680"/>
                  </a:cubicBezTo>
                  <a:cubicBezTo>
                    <a:pt x="7322" y="16992"/>
                    <a:pt x="5313" y="18432"/>
                    <a:pt x="3554" y="19584"/>
                  </a:cubicBezTo>
                  <a:cubicBezTo>
                    <a:pt x="1796" y="20736"/>
                    <a:pt x="289" y="21600"/>
                    <a:pt x="38" y="21600"/>
                  </a:cubicBezTo>
                  <a:cubicBezTo>
                    <a:pt x="-213" y="21600"/>
                    <a:pt x="792" y="20736"/>
                    <a:pt x="3052" y="19728"/>
                  </a:cubicBezTo>
                  <a:cubicBezTo>
                    <a:pt x="5313" y="18720"/>
                    <a:pt x="8829" y="17568"/>
                    <a:pt x="12345" y="16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4483794" y="4692650"/>
              <a:ext cx="118674" cy="172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201" fill="norm" stroke="1" extrusionOk="0">
                  <a:moveTo>
                    <a:pt x="8741" y="0"/>
                  </a:moveTo>
                  <a:cubicBezTo>
                    <a:pt x="5709" y="4945"/>
                    <a:pt x="2678" y="9889"/>
                    <a:pt x="1162" y="13533"/>
                  </a:cubicBezTo>
                  <a:cubicBezTo>
                    <a:pt x="-354" y="17176"/>
                    <a:pt x="-354" y="19518"/>
                    <a:pt x="972" y="20559"/>
                  </a:cubicBezTo>
                  <a:cubicBezTo>
                    <a:pt x="2299" y="21600"/>
                    <a:pt x="4951" y="21340"/>
                    <a:pt x="8362" y="20039"/>
                  </a:cubicBezTo>
                  <a:cubicBezTo>
                    <a:pt x="11772" y="18737"/>
                    <a:pt x="15941" y="16395"/>
                    <a:pt x="18214" y="14573"/>
                  </a:cubicBezTo>
                  <a:cubicBezTo>
                    <a:pt x="20488" y="12752"/>
                    <a:pt x="20867" y="11451"/>
                    <a:pt x="21246" y="10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4577067" y="4775200"/>
              <a:ext cx="190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6075"/>
                    <a:pt x="4800" y="12150"/>
                    <a:pt x="8400" y="15750"/>
                  </a:cubicBezTo>
                  <a:cubicBezTo>
                    <a:pt x="12000" y="19350"/>
                    <a:pt x="16800" y="20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5097767" y="4673600"/>
              <a:ext cx="63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5110467" y="4559300"/>
              <a:ext cx="25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5148567" y="4455149"/>
              <a:ext cx="120651" cy="423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21600" y="1412"/>
                  </a:moveTo>
                  <a:cubicBezTo>
                    <a:pt x="20463" y="984"/>
                    <a:pt x="19326" y="557"/>
                    <a:pt x="17053" y="289"/>
                  </a:cubicBezTo>
                  <a:cubicBezTo>
                    <a:pt x="14779" y="22"/>
                    <a:pt x="11368" y="-85"/>
                    <a:pt x="8905" y="75"/>
                  </a:cubicBezTo>
                  <a:cubicBezTo>
                    <a:pt x="6442" y="236"/>
                    <a:pt x="4926" y="664"/>
                    <a:pt x="3789" y="2374"/>
                  </a:cubicBezTo>
                  <a:cubicBezTo>
                    <a:pt x="2653" y="4085"/>
                    <a:pt x="1895" y="7079"/>
                    <a:pt x="2084" y="10180"/>
                  </a:cubicBezTo>
                  <a:cubicBezTo>
                    <a:pt x="2274" y="13281"/>
                    <a:pt x="3411" y="16489"/>
                    <a:pt x="4168" y="18467"/>
                  </a:cubicBezTo>
                  <a:cubicBezTo>
                    <a:pt x="4926" y="20446"/>
                    <a:pt x="5305" y="21194"/>
                    <a:pt x="4926" y="21355"/>
                  </a:cubicBezTo>
                  <a:cubicBezTo>
                    <a:pt x="4547" y="21515"/>
                    <a:pt x="3411" y="21087"/>
                    <a:pt x="2463" y="20766"/>
                  </a:cubicBezTo>
                  <a:cubicBezTo>
                    <a:pt x="1516" y="20446"/>
                    <a:pt x="758" y="20232"/>
                    <a:pt x="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5110467" y="4724400"/>
              <a:ext cx="1841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34" y="16800"/>
                    <a:pt x="4469" y="12000"/>
                    <a:pt x="8069" y="8400"/>
                  </a:cubicBezTo>
                  <a:cubicBezTo>
                    <a:pt x="11669" y="4800"/>
                    <a:pt x="1663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5852286" y="4623212"/>
              <a:ext cx="363082" cy="198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065" fill="norm" stroke="1" extrusionOk="0">
                  <a:moveTo>
                    <a:pt x="1574" y="3331"/>
                  </a:moveTo>
                  <a:cubicBezTo>
                    <a:pt x="820" y="2431"/>
                    <a:pt x="67" y="1531"/>
                    <a:pt x="4" y="856"/>
                  </a:cubicBezTo>
                  <a:cubicBezTo>
                    <a:pt x="-59" y="181"/>
                    <a:pt x="569" y="-269"/>
                    <a:pt x="1950" y="181"/>
                  </a:cubicBezTo>
                  <a:cubicBezTo>
                    <a:pt x="3332" y="631"/>
                    <a:pt x="5467" y="1981"/>
                    <a:pt x="6974" y="4569"/>
                  </a:cubicBezTo>
                  <a:cubicBezTo>
                    <a:pt x="8481" y="7156"/>
                    <a:pt x="9360" y="10981"/>
                    <a:pt x="9297" y="13906"/>
                  </a:cubicBezTo>
                  <a:cubicBezTo>
                    <a:pt x="9234" y="16831"/>
                    <a:pt x="8229" y="18856"/>
                    <a:pt x="7413" y="19981"/>
                  </a:cubicBezTo>
                  <a:cubicBezTo>
                    <a:pt x="6597" y="21106"/>
                    <a:pt x="5969" y="21331"/>
                    <a:pt x="5592" y="20769"/>
                  </a:cubicBezTo>
                  <a:cubicBezTo>
                    <a:pt x="5215" y="20206"/>
                    <a:pt x="5090" y="18856"/>
                    <a:pt x="5718" y="16831"/>
                  </a:cubicBezTo>
                  <a:cubicBezTo>
                    <a:pt x="6346" y="14806"/>
                    <a:pt x="7727" y="12106"/>
                    <a:pt x="8732" y="10194"/>
                  </a:cubicBezTo>
                  <a:cubicBezTo>
                    <a:pt x="9736" y="8281"/>
                    <a:pt x="10364" y="7156"/>
                    <a:pt x="11243" y="5918"/>
                  </a:cubicBezTo>
                  <a:cubicBezTo>
                    <a:pt x="12122" y="4681"/>
                    <a:pt x="13253" y="3331"/>
                    <a:pt x="13567" y="3106"/>
                  </a:cubicBezTo>
                  <a:cubicBezTo>
                    <a:pt x="13881" y="2881"/>
                    <a:pt x="13378" y="3781"/>
                    <a:pt x="12813" y="5356"/>
                  </a:cubicBezTo>
                  <a:cubicBezTo>
                    <a:pt x="12248" y="6931"/>
                    <a:pt x="11620" y="9181"/>
                    <a:pt x="11243" y="10981"/>
                  </a:cubicBezTo>
                  <a:cubicBezTo>
                    <a:pt x="10867" y="12781"/>
                    <a:pt x="10741" y="14131"/>
                    <a:pt x="11746" y="15706"/>
                  </a:cubicBezTo>
                  <a:cubicBezTo>
                    <a:pt x="12750" y="17281"/>
                    <a:pt x="14885" y="19081"/>
                    <a:pt x="16706" y="18968"/>
                  </a:cubicBezTo>
                  <a:cubicBezTo>
                    <a:pt x="18527" y="18856"/>
                    <a:pt x="20034" y="16831"/>
                    <a:pt x="21541" y="14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6247117" y="4705350"/>
              <a:ext cx="1270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6234417" y="4775200"/>
              <a:ext cx="1905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6560"/>
                    <a:pt x="10080" y="11520"/>
                    <a:pt x="13680" y="7920"/>
                  </a:cubicBezTo>
                  <a:cubicBezTo>
                    <a:pt x="17280" y="4320"/>
                    <a:pt x="1944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6562888" y="4610511"/>
              <a:ext cx="223980" cy="277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170" fill="norm" stroke="1" extrusionOk="0">
                  <a:moveTo>
                    <a:pt x="165" y="4804"/>
                  </a:moveTo>
                  <a:cubicBezTo>
                    <a:pt x="-37" y="3515"/>
                    <a:pt x="-239" y="2225"/>
                    <a:pt x="770" y="1258"/>
                  </a:cubicBezTo>
                  <a:cubicBezTo>
                    <a:pt x="1780" y="291"/>
                    <a:pt x="4000" y="-354"/>
                    <a:pt x="5817" y="210"/>
                  </a:cubicBezTo>
                  <a:cubicBezTo>
                    <a:pt x="7634" y="774"/>
                    <a:pt x="9047" y="2547"/>
                    <a:pt x="8946" y="5288"/>
                  </a:cubicBezTo>
                  <a:cubicBezTo>
                    <a:pt x="8845" y="8028"/>
                    <a:pt x="7230" y="11736"/>
                    <a:pt x="6019" y="14153"/>
                  </a:cubicBezTo>
                  <a:cubicBezTo>
                    <a:pt x="4808" y="16571"/>
                    <a:pt x="4000" y="17700"/>
                    <a:pt x="3193" y="18667"/>
                  </a:cubicBezTo>
                  <a:cubicBezTo>
                    <a:pt x="2385" y="19634"/>
                    <a:pt x="1578" y="20440"/>
                    <a:pt x="1679" y="20843"/>
                  </a:cubicBezTo>
                  <a:cubicBezTo>
                    <a:pt x="1780" y="21246"/>
                    <a:pt x="2789" y="21246"/>
                    <a:pt x="6221" y="21004"/>
                  </a:cubicBezTo>
                  <a:cubicBezTo>
                    <a:pt x="9653" y="20762"/>
                    <a:pt x="15507" y="20279"/>
                    <a:pt x="21361" y="19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4464608" y="5373276"/>
              <a:ext cx="197224" cy="279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9" h="21115" fill="norm" stroke="1" extrusionOk="0">
                  <a:moveTo>
                    <a:pt x="8974" y="9511"/>
                  </a:moveTo>
                  <a:cubicBezTo>
                    <a:pt x="8974" y="7111"/>
                    <a:pt x="8974" y="4711"/>
                    <a:pt x="8974" y="3111"/>
                  </a:cubicBezTo>
                  <a:cubicBezTo>
                    <a:pt x="8974" y="1511"/>
                    <a:pt x="8974" y="711"/>
                    <a:pt x="8429" y="311"/>
                  </a:cubicBezTo>
                  <a:cubicBezTo>
                    <a:pt x="7883" y="-89"/>
                    <a:pt x="6792" y="-89"/>
                    <a:pt x="5483" y="711"/>
                  </a:cubicBezTo>
                  <a:cubicBezTo>
                    <a:pt x="4174" y="1511"/>
                    <a:pt x="2647" y="3111"/>
                    <a:pt x="1447" y="6151"/>
                  </a:cubicBezTo>
                  <a:cubicBezTo>
                    <a:pt x="247" y="9191"/>
                    <a:pt x="-626" y="13671"/>
                    <a:pt x="574" y="16631"/>
                  </a:cubicBezTo>
                  <a:cubicBezTo>
                    <a:pt x="1774" y="19591"/>
                    <a:pt x="5047" y="21031"/>
                    <a:pt x="8210" y="21111"/>
                  </a:cubicBezTo>
                  <a:cubicBezTo>
                    <a:pt x="11374" y="21191"/>
                    <a:pt x="14429" y="19911"/>
                    <a:pt x="16829" y="17031"/>
                  </a:cubicBezTo>
                  <a:cubicBezTo>
                    <a:pt x="19229" y="14151"/>
                    <a:pt x="20974" y="9671"/>
                    <a:pt x="20101" y="6391"/>
                  </a:cubicBezTo>
                  <a:cubicBezTo>
                    <a:pt x="19229" y="3111"/>
                    <a:pt x="15738" y="1031"/>
                    <a:pt x="12901" y="311"/>
                  </a:cubicBezTo>
                  <a:cubicBezTo>
                    <a:pt x="10065" y="-409"/>
                    <a:pt x="7883" y="231"/>
                    <a:pt x="6574" y="1111"/>
                  </a:cubicBezTo>
                  <a:cubicBezTo>
                    <a:pt x="5265" y="1991"/>
                    <a:pt x="4829" y="3111"/>
                    <a:pt x="4392" y="4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5453997" y="5467350"/>
              <a:ext cx="145506" cy="174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0" h="20962" fill="norm" stroke="1" extrusionOk="0">
                  <a:moveTo>
                    <a:pt x="17665" y="7624"/>
                  </a:moveTo>
                  <a:cubicBezTo>
                    <a:pt x="17073" y="5845"/>
                    <a:pt x="16482" y="4066"/>
                    <a:pt x="15446" y="2922"/>
                  </a:cubicBezTo>
                  <a:cubicBezTo>
                    <a:pt x="14410" y="1779"/>
                    <a:pt x="12931" y="1271"/>
                    <a:pt x="10268" y="2541"/>
                  </a:cubicBezTo>
                  <a:cubicBezTo>
                    <a:pt x="7605" y="3812"/>
                    <a:pt x="3758" y="6861"/>
                    <a:pt x="1687" y="10165"/>
                  </a:cubicBezTo>
                  <a:cubicBezTo>
                    <a:pt x="-384" y="13468"/>
                    <a:pt x="-680" y="17026"/>
                    <a:pt x="1539" y="19059"/>
                  </a:cubicBezTo>
                  <a:cubicBezTo>
                    <a:pt x="3758" y="21092"/>
                    <a:pt x="8493" y="21600"/>
                    <a:pt x="12339" y="20075"/>
                  </a:cubicBezTo>
                  <a:cubicBezTo>
                    <a:pt x="16186" y="18551"/>
                    <a:pt x="19145" y="14993"/>
                    <a:pt x="20032" y="11689"/>
                  </a:cubicBezTo>
                  <a:cubicBezTo>
                    <a:pt x="20920" y="8386"/>
                    <a:pt x="19736" y="5336"/>
                    <a:pt x="18405" y="3558"/>
                  </a:cubicBezTo>
                  <a:cubicBezTo>
                    <a:pt x="17073" y="1779"/>
                    <a:pt x="15594" y="1271"/>
                    <a:pt x="14115" y="1016"/>
                  </a:cubicBezTo>
                  <a:cubicBezTo>
                    <a:pt x="12635" y="762"/>
                    <a:pt x="11156" y="762"/>
                    <a:pt x="11156" y="762"/>
                  </a:cubicBezTo>
                  <a:cubicBezTo>
                    <a:pt x="11156" y="762"/>
                    <a:pt x="12635" y="762"/>
                    <a:pt x="14262" y="635"/>
                  </a:cubicBezTo>
                  <a:cubicBezTo>
                    <a:pt x="15890" y="508"/>
                    <a:pt x="17665" y="254"/>
                    <a:pt x="194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5714511" y="5239692"/>
              <a:ext cx="94457" cy="40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67" fill="norm" stroke="1" extrusionOk="0">
                  <a:moveTo>
                    <a:pt x="21420" y="622"/>
                  </a:moveTo>
                  <a:cubicBezTo>
                    <a:pt x="19500" y="286"/>
                    <a:pt x="17580" y="-50"/>
                    <a:pt x="15900" y="6"/>
                  </a:cubicBezTo>
                  <a:cubicBezTo>
                    <a:pt x="14220" y="62"/>
                    <a:pt x="12780" y="510"/>
                    <a:pt x="10620" y="2748"/>
                  </a:cubicBezTo>
                  <a:cubicBezTo>
                    <a:pt x="8460" y="4986"/>
                    <a:pt x="5580" y="9015"/>
                    <a:pt x="3660" y="12093"/>
                  </a:cubicBezTo>
                  <a:cubicBezTo>
                    <a:pt x="1740" y="15171"/>
                    <a:pt x="780" y="17297"/>
                    <a:pt x="300" y="18640"/>
                  </a:cubicBezTo>
                  <a:cubicBezTo>
                    <a:pt x="-180" y="19983"/>
                    <a:pt x="-180" y="20543"/>
                    <a:pt x="1020" y="20934"/>
                  </a:cubicBezTo>
                  <a:cubicBezTo>
                    <a:pt x="2220" y="21326"/>
                    <a:pt x="4620" y="21550"/>
                    <a:pt x="6540" y="21438"/>
                  </a:cubicBezTo>
                  <a:cubicBezTo>
                    <a:pt x="8460" y="21326"/>
                    <a:pt x="9900" y="20878"/>
                    <a:pt x="10380" y="20319"/>
                  </a:cubicBezTo>
                  <a:cubicBezTo>
                    <a:pt x="10860" y="19759"/>
                    <a:pt x="10380" y="19088"/>
                    <a:pt x="9900" y="18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5670209" y="5287104"/>
              <a:ext cx="335609" cy="345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89" fill="norm" stroke="1" extrusionOk="0">
                  <a:moveTo>
                    <a:pt x="755" y="13982"/>
                  </a:moveTo>
                  <a:cubicBezTo>
                    <a:pt x="348" y="13191"/>
                    <a:pt x="-60" y="12401"/>
                    <a:pt x="8" y="11743"/>
                  </a:cubicBezTo>
                  <a:cubicBezTo>
                    <a:pt x="76" y="11084"/>
                    <a:pt x="619" y="10557"/>
                    <a:pt x="2521" y="9043"/>
                  </a:cubicBezTo>
                  <a:cubicBezTo>
                    <a:pt x="4423" y="7528"/>
                    <a:pt x="7683" y="5026"/>
                    <a:pt x="9517" y="3511"/>
                  </a:cubicBezTo>
                  <a:cubicBezTo>
                    <a:pt x="11351" y="1996"/>
                    <a:pt x="11759" y="1469"/>
                    <a:pt x="12302" y="943"/>
                  </a:cubicBezTo>
                  <a:cubicBezTo>
                    <a:pt x="12846" y="416"/>
                    <a:pt x="13525" y="-111"/>
                    <a:pt x="13729" y="21"/>
                  </a:cubicBezTo>
                  <a:cubicBezTo>
                    <a:pt x="13932" y="152"/>
                    <a:pt x="13661" y="943"/>
                    <a:pt x="13117" y="3643"/>
                  </a:cubicBezTo>
                  <a:cubicBezTo>
                    <a:pt x="12574" y="6343"/>
                    <a:pt x="11759" y="10952"/>
                    <a:pt x="11148" y="14048"/>
                  </a:cubicBezTo>
                  <a:cubicBezTo>
                    <a:pt x="10536" y="17143"/>
                    <a:pt x="10129" y="18723"/>
                    <a:pt x="9721" y="19777"/>
                  </a:cubicBezTo>
                  <a:cubicBezTo>
                    <a:pt x="9314" y="20830"/>
                    <a:pt x="8906" y="21357"/>
                    <a:pt x="8702" y="21291"/>
                  </a:cubicBezTo>
                  <a:cubicBezTo>
                    <a:pt x="8498" y="21226"/>
                    <a:pt x="8498" y="20567"/>
                    <a:pt x="9246" y="19118"/>
                  </a:cubicBezTo>
                  <a:cubicBezTo>
                    <a:pt x="9993" y="17669"/>
                    <a:pt x="11487" y="15430"/>
                    <a:pt x="12642" y="14179"/>
                  </a:cubicBezTo>
                  <a:cubicBezTo>
                    <a:pt x="13797" y="12928"/>
                    <a:pt x="14612" y="12665"/>
                    <a:pt x="15766" y="13521"/>
                  </a:cubicBezTo>
                  <a:cubicBezTo>
                    <a:pt x="16921" y="14377"/>
                    <a:pt x="18415" y="16352"/>
                    <a:pt x="19163" y="17669"/>
                  </a:cubicBezTo>
                  <a:cubicBezTo>
                    <a:pt x="19910" y="18987"/>
                    <a:pt x="19910" y="19645"/>
                    <a:pt x="20182" y="20172"/>
                  </a:cubicBezTo>
                  <a:cubicBezTo>
                    <a:pt x="20453" y="20699"/>
                    <a:pt x="20997" y="21094"/>
                    <a:pt x="2154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6031217" y="5488215"/>
              <a:ext cx="171451" cy="148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0" y="13429"/>
                  </a:moveTo>
                  <a:cubicBezTo>
                    <a:pt x="1600" y="10995"/>
                    <a:pt x="3200" y="8562"/>
                    <a:pt x="4800" y="7040"/>
                  </a:cubicBezTo>
                  <a:cubicBezTo>
                    <a:pt x="6400" y="5519"/>
                    <a:pt x="8000" y="4911"/>
                    <a:pt x="9200" y="3846"/>
                  </a:cubicBezTo>
                  <a:cubicBezTo>
                    <a:pt x="10400" y="2781"/>
                    <a:pt x="11200" y="1260"/>
                    <a:pt x="10933" y="500"/>
                  </a:cubicBezTo>
                  <a:cubicBezTo>
                    <a:pt x="10667" y="-261"/>
                    <a:pt x="9333" y="-261"/>
                    <a:pt x="7600" y="1260"/>
                  </a:cubicBezTo>
                  <a:cubicBezTo>
                    <a:pt x="5867" y="2781"/>
                    <a:pt x="3733" y="5824"/>
                    <a:pt x="2400" y="9018"/>
                  </a:cubicBezTo>
                  <a:cubicBezTo>
                    <a:pt x="1067" y="12212"/>
                    <a:pt x="533" y="15559"/>
                    <a:pt x="1467" y="17840"/>
                  </a:cubicBezTo>
                  <a:cubicBezTo>
                    <a:pt x="2400" y="20122"/>
                    <a:pt x="4800" y="21339"/>
                    <a:pt x="8400" y="21339"/>
                  </a:cubicBezTo>
                  <a:cubicBezTo>
                    <a:pt x="12000" y="21339"/>
                    <a:pt x="16800" y="20122"/>
                    <a:pt x="21600" y="18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6187850" y="5483137"/>
              <a:ext cx="167218" cy="146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17" fill="norm" stroke="1" extrusionOk="0">
                  <a:moveTo>
                    <a:pt x="270" y="3252"/>
                  </a:moveTo>
                  <a:cubicBezTo>
                    <a:pt x="0" y="1709"/>
                    <a:pt x="-270" y="167"/>
                    <a:pt x="540" y="12"/>
                  </a:cubicBezTo>
                  <a:cubicBezTo>
                    <a:pt x="1350" y="-142"/>
                    <a:pt x="3240" y="1092"/>
                    <a:pt x="5670" y="4332"/>
                  </a:cubicBezTo>
                  <a:cubicBezTo>
                    <a:pt x="8100" y="7572"/>
                    <a:pt x="11070" y="12818"/>
                    <a:pt x="12420" y="16212"/>
                  </a:cubicBezTo>
                  <a:cubicBezTo>
                    <a:pt x="13770" y="19607"/>
                    <a:pt x="13500" y="21149"/>
                    <a:pt x="12690" y="21304"/>
                  </a:cubicBezTo>
                  <a:cubicBezTo>
                    <a:pt x="11880" y="21458"/>
                    <a:pt x="10530" y="20224"/>
                    <a:pt x="9855" y="17909"/>
                  </a:cubicBezTo>
                  <a:cubicBezTo>
                    <a:pt x="9180" y="15595"/>
                    <a:pt x="9180" y="12201"/>
                    <a:pt x="10530" y="9424"/>
                  </a:cubicBezTo>
                  <a:cubicBezTo>
                    <a:pt x="11880" y="6647"/>
                    <a:pt x="14580" y="4487"/>
                    <a:pt x="16605" y="3407"/>
                  </a:cubicBezTo>
                  <a:cubicBezTo>
                    <a:pt x="18630" y="2327"/>
                    <a:pt x="19980" y="2327"/>
                    <a:pt x="21330" y="2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6394225" y="5505450"/>
              <a:ext cx="214843" cy="102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0592" fill="norm" stroke="1" extrusionOk="0">
                  <a:moveTo>
                    <a:pt x="2435" y="1271"/>
                  </a:moveTo>
                  <a:cubicBezTo>
                    <a:pt x="1588" y="2541"/>
                    <a:pt x="741" y="3812"/>
                    <a:pt x="318" y="5506"/>
                  </a:cubicBezTo>
                  <a:cubicBezTo>
                    <a:pt x="-106" y="7200"/>
                    <a:pt x="-106" y="9318"/>
                    <a:pt x="318" y="11224"/>
                  </a:cubicBezTo>
                  <a:cubicBezTo>
                    <a:pt x="741" y="13129"/>
                    <a:pt x="1588" y="14824"/>
                    <a:pt x="2435" y="15035"/>
                  </a:cubicBezTo>
                  <a:cubicBezTo>
                    <a:pt x="3282" y="15247"/>
                    <a:pt x="4129" y="13976"/>
                    <a:pt x="5082" y="12071"/>
                  </a:cubicBezTo>
                  <a:cubicBezTo>
                    <a:pt x="6035" y="10165"/>
                    <a:pt x="7094" y="7624"/>
                    <a:pt x="7412" y="7624"/>
                  </a:cubicBezTo>
                  <a:cubicBezTo>
                    <a:pt x="7729" y="7624"/>
                    <a:pt x="7306" y="10165"/>
                    <a:pt x="7094" y="12494"/>
                  </a:cubicBezTo>
                  <a:cubicBezTo>
                    <a:pt x="6882" y="14824"/>
                    <a:pt x="6882" y="16941"/>
                    <a:pt x="7306" y="18635"/>
                  </a:cubicBezTo>
                  <a:cubicBezTo>
                    <a:pt x="7729" y="20329"/>
                    <a:pt x="8576" y="21600"/>
                    <a:pt x="10694" y="19482"/>
                  </a:cubicBezTo>
                  <a:cubicBezTo>
                    <a:pt x="12812" y="17365"/>
                    <a:pt x="16200" y="11859"/>
                    <a:pt x="18212" y="8047"/>
                  </a:cubicBezTo>
                  <a:cubicBezTo>
                    <a:pt x="20223" y="4235"/>
                    <a:pt x="20859" y="2118"/>
                    <a:pt x="214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6634467" y="5505450"/>
              <a:ext cx="63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6688939" y="5412530"/>
              <a:ext cx="21729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015" fill="norm" stroke="1" extrusionOk="0">
                  <a:moveTo>
                    <a:pt x="2484" y="20015"/>
                  </a:moveTo>
                  <a:cubicBezTo>
                    <a:pt x="521" y="11375"/>
                    <a:pt x="-1443" y="2735"/>
                    <a:pt x="1502" y="575"/>
                  </a:cubicBezTo>
                  <a:cubicBezTo>
                    <a:pt x="4448" y="-1585"/>
                    <a:pt x="12302" y="2735"/>
                    <a:pt x="20157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6743552" y="5425016"/>
              <a:ext cx="75066" cy="17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3" h="21600" fill="norm" stroke="1" extrusionOk="0">
                  <a:moveTo>
                    <a:pt x="20703" y="520"/>
                  </a:moveTo>
                  <a:cubicBezTo>
                    <a:pt x="17200" y="260"/>
                    <a:pt x="13698" y="0"/>
                    <a:pt x="10487" y="0"/>
                  </a:cubicBezTo>
                  <a:cubicBezTo>
                    <a:pt x="7276" y="0"/>
                    <a:pt x="4357" y="260"/>
                    <a:pt x="2314" y="1041"/>
                  </a:cubicBezTo>
                  <a:cubicBezTo>
                    <a:pt x="271" y="1822"/>
                    <a:pt x="-897" y="3123"/>
                    <a:pt x="854" y="5205"/>
                  </a:cubicBezTo>
                  <a:cubicBezTo>
                    <a:pt x="2606" y="7287"/>
                    <a:pt x="7276" y="10149"/>
                    <a:pt x="8444" y="13012"/>
                  </a:cubicBezTo>
                  <a:cubicBezTo>
                    <a:pt x="9611" y="15875"/>
                    <a:pt x="7276" y="18737"/>
                    <a:pt x="49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6844017" y="5424550"/>
              <a:ext cx="165101" cy="20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9950"/>
                  </a:moveTo>
                  <a:cubicBezTo>
                    <a:pt x="4154" y="8825"/>
                    <a:pt x="8308" y="7700"/>
                    <a:pt x="11077" y="6575"/>
                  </a:cubicBezTo>
                  <a:cubicBezTo>
                    <a:pt x="13846" y="5450"/>
                    <a:pt x="15231" y="4325"/>
                    <a:pt x="16062" y="3200"/>
                  </a:cubicBezTo>
                  <a:cubicBezTo>
                    <a:pt x="16892" y="2075"/>
                    <a:pt x="17169" y="950"/>
                    <a:pt x="16615" y="388"/>
                  </a:cubicBezTo>
                  <a:cubicBezTo>
                    <a:pt x="16062" y="-175"/>
                    <a:pt x="14677" y="-175"/>
                    <a:pt x="12462" y="725"/>
                  </a:cubicBezTo>
                  <a:cubicBezTo>
                    <a:pt x="10246" y="1625"/>
                    <a:pt x="7200" y="3425"/>
                    <a:pt x="5262" y="5338"/>
                  </a:cubicBezTo>
                  <a:cubicBezTo>
                    <a:pt x="3323" y="7250"/>
                    <a:pt x="2492" y="9275"/>
                    <a:pt x="3738" y="11750"/>
                  </a:cubicBezTo>
                  <a:cubicBezTo>
                    <a:pt x="4985" y="14225"/>
                    <a:pt x="8308" y="17150"/>
                    <a:pt x="11631" y="18837"/>
                  </a:cubicBezTo>
                  <a:cubicBezTo>
                    <a:pt x="14954" y="20525"/>
                    <a:pt x="18277" y="20975"/>
                    <a:pt x="21600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875017" y="4195233"/>
              <a:ext cx="95251" cy="792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574"/>
                  </a:moveTo>
                  <a:cubicBezTo>
                    <a:pt x="0" y="287"/>
                    <a:pt x="0" y="0"/>
                    <a:pt x="240" y="0"/>
                  </a:cubicBezTo>
                  <a:cubicBezTo>
                    <a:pt x="480" y="0"/>
                    <a:pt x="960" y="287"/>
                    <a:pt x="960" y="1436"/>
                  </a:cubicBezTo>
                  <a:cubicBezTo>
                    <a:pt x="960" y="2585"/>
                    <a:pt x="480" y="4596"/>
                    <a:pt x="720" y="6377"/>
                  </a:cubicBezTo>
                  <a:cubicBezTo>
                    <a:pt x="960" y="8157"/>
                    <a:pt x="1920" y="9709"/>
                    <a:pt x="3360" y="11260"/>
                  </a:cubicBezTo>
                  <a:cubicBezTo>
                    <a:pt x="4800" y="12811"/>
                    <a:pt x="6720" y="14362"/>
                    <a:pt x="7920" y="15855"/>
                  </a:cubicBezTo>
                  <a:cubicBezTo>
                    <a:pt x="9120" y="17349"/>
                    <a:pt x="9600" y="18785"/>
                    <a:pt x="10320" y="19790"/>
                  </a:cubicBezTo>
                  <a:cubicBezTo>
                    <a:pt x="11040" y="20796"/>
                    <a:pt x="12000" y="21370"/>
                    <a:pt x="13920" y="21485"/>
                  </a:cubicBezTo>
                  <a:cubicBezTo>
                    <a:pt x="15840" y="21600"/>
                    <a:pt x="18720" y="21255"/>
                    <a:pt x="21600" y="20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749766" y="4972050"/>
              <a:ext cx="233202" cy="45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879" fill="norm" stroke="1" extrusionOk="0">
                  <a:moveTo>
                    <a:pt x="2174" y="0"/>
                  </a:moveTo>
                  <a:cubicBezTo>
                    <a:pt x="1201" y="0"/>
                    <a:pt x="228" y="0"/>
                    <a:pt x="34" y="1964"/>
                  </a:cubicBezTo>
                  <a:cubicBezTo>
                    <a:pt x="-161" y="3927"/>
                    <a:pt x="423" y="7855"/>
                    <a:pt x="3439" y="11782"/>
                  </a:cubicBezTo>
                  <a:cubicBezTo>
                    <a:pt x="6455" y="15709"/>
                    <a:pt x="11904" y="19636"/>
                    <a:pt x="15309" y="20618"/>
                  </a:cubicBezTo>
                  <a:cubicBezTo>
                    <a:pt x="18715" y="21600"/>
                    <a:pt x="20077" y="19636"/>
                    <a:pt x="21439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906767" y="4921250"/>
              <a:ext cx="1460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04" y="3877"/>
                    <a:pt x="12209" y="7754"/>
                    <a:pt x="8609" y="11354"/>
                  </a:cubicBezTo>
                  <a:cubicBezTo>
                    <a:pt x="5009" y="14954"/>
                    <a:pt x="2504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-1" y="5421817"/>
              <a:ext cx="129183" cy="384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316" fill="norm" stroke="1" extrusionOk="0">
                  <a:moveTo>
                    <a:pt x="3906" y="6399"/>
                  </a:moveTo>
                  <a:cubicBezTo>
                    <a:pt x="2535" y="5929"/>
                    <a:pt x="1163" y="5460"/>
                    <a:pt x="649" y="5518"/>
                  </a:cubicBezTo>
                  <a:cubicBezTo>
                    <a:pt x="135" y="5577"/>
                    <a:pt x="478" y="6164"/>
                    <a:pt x="2192" y="8160"/>
                  </a:cubicBezTo>
                  <a:cubicBezTo>
                    <a:pt x="3906" y="10155"/>
                    <a:pt x="6992" y="13560"/>
                    <a:pt x="8535" y="15614"/>
                  </a:cubicBezTo>
                  <a:cubicBezTo>
                    <a:pt x="10078" y="17668"/>
                    <a:pt x="10078" y="18373"/>
                    <a:pt x="10249" y="19312"/>
                  </a:cubicBezTo>
                  <a:cubicBezTo>
                    <a:pt x="10421" y="20251"/>
                    <a:pt x="10763" y="21425"/>
                    <a:pt x="10078" y="21308"/>
                  </a:cubicBezTo>
                  <a:cubicBezTo>
                    <a:pt x="9392" y="21190"/>
                    <a:pt x="7678" y="19782"/>
                    <a:pt x="5792" y="17258"/>
                  </a:cubicBezTo>
                  <a:cubicBezTo>
                    <a:pt x="3906" y="14734"/>
                    <a:pt x="1849" y="11095"/>
                    <a:pt x="821" y="8395"/>
                  </a:cubicBezTo>
                  <a:cubicBezTo>
                    <a:pt x="-208" y="5695"/>
                    <a:pt x="-208" y="3934"/>
                    <a:pt x="478" y="2701"/>
                  </a:cubicBezTo>
                  <a:cubicBezTo>
                    <a:pt x="1163" y="1468"/>
                    <a:pt x="2535" y="764"/>
                    <a:pt x="5106" y="353"/>
                  </a:cubicBezTo>
                  <a:cubicBezTo>
                    <a:pt x="7678" y="-58"/>
                    <a:pt x="11449" y="-175"/>
                    <a:pt x="14535" y="353"/>
                  </a:cubicBezTo>
                  <a:cubicBezTo>
                    <a:pt x="17621" y="882"/>
                    <a:pt x="20021" y="2055"/>
                    <a:pt x="20706" y="3523"/>
                  </a:cubicBezTo>
                  <a:cubicBezTo>
                    <a:pt x="21392" y="4990"/>
                    <a:pt x="20363" y="6751"/>
                    <a:pt x="18992" y="7925"/>
                  </a:cubicBezTo>
                  <a:cubicBezTo>
                    <a:pt x="17621" y="9099"/>
                    <a:pt x="15906" y="9686"/>
                    <a:pt x="14192" y="10038"/>
                  </a:cubicBezTo>
                  <a:cubicBezTo>
                    <a:pt x="12478" y="10390"/>
                    <a:pt x="10763" y="10508"/>
                    <a:pt x="9906" y="10097"/>
                  </a:cubicBezTo>
                  <a:cubicBezTo>
                    <a:pt x="9049" y="9686"/>
                    <a:pt x="9049" y="8747"/>
                    <a:pt x="9049" y="7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151117" y="5410200"/>
              <a:ext cx="146051" cy="160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0" y="3366"/>
                  </a:moveTo>
                  <a:cubicBezTo>
                    <a:pt x="1565" y="3366"/>
                    <a:pt x="3130" y="3366"/>
                    <a:pt x="5791" y="5610"/>
                  </a:cubicBezTo>
                  <a:cubicBezTo>
                    <a:pt x="8452" y="7855"/>
                    <a:pt x="12209" y="12343"/>
                    <a:pt x="14243" y="15569"/>
                  </a:cubicBezTo>
                  <a:cubicBezTo>
                    <a:pt x="16278" y="18795"/>
                    <a:pt x="16591" y="20758"/>
                    <a:pt x="15965" y="21179"/>
                  </a:cubicBezTo>
                  <a:cubicBezTo>
                    <a:pt x="15339" y="21600"/>
                    <a:pt x="13774" y="20478"/>
                    <a:pt x="12365" y="17813"/>
                  </a:cubicBezTo>
                  <a:cubicBezTo>
                    <a:pt x="10957" y="15148"/>
                    <a:pt x="9704" y="10940"/>
                    <a:pt x="10174" y="7855"/>
                  </a:cubicBezTo>
                  <a:cubicBezTo>
                    <a:pt x="10643" y="4769"/>
                    <a:pt x="12835" y="2805"/>
                    <a:pt x="15026" y="1683"/>
                  </a:cubicBezTo>
                  <a:cubicBezTo>
                    <a:pt x="17217" y="561"/>
                    <a:pt x="19409" y="28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323478" y="5378450"/>
              <a:ext cx="102411" cy="131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324" fill="norm" stroke="1" extrusionOk="0">
                  <a:moveTo>
                    <a:pt x="11478" y="8229"/>
                  </a:moveTo>
                  <a:cubicBezTo>
                    <a:pt x="8886" y="6514"/>
                    <a:pt x="6294" y="4800"/>
                    <a:pt x="4350" y="4629"/>
                  </a:cubicBezTo>
                  <a:cubicBezTo>
                    <a:pt x="2406" y="4457"/>
                    <a:pt x="1110" y="5829"/>
                    <a:pt x="462" y="8229"/>
                  </a:cubicBezTo>
                  <a:cubicBezTo>
                    <a:pt x="-186" y="10629"/>
                    <a:pt x="-186" y="14057"/>
                    <a:pt x="678" y="16457"/>
                  </a:cubicBezTo>
                  <a:cubicBezTo>
                    <a:pt x="1542" y="18857"/>
                    <a:pt x="3270" y="20229"/>
                    <a:pt x="6294" y="20914"/>
                  </a:cubicBezTo>
                  <a:cubicBezTo>
                    <a:pt x="9318" y="21600"/>
                    <a:pt x="13638" y="21600"/>
                    <a:pt x="16662" y="19543"/>
                  </a:cubicBezTo>
                  <a:cubicBezTo>
                    <a:pt x="19686" y="17486"/>
                    <a:pt x="21414" y="13371"/>
                    <a:pt x="20766" y="9771"/>
                  </a:cubicBezTo>
                  <a:cubicBezTo>
                    <a:pt x="20118" y="6171"/>
                    <a:pt x="17094" y="3086"/>
                    <a:pt x="140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435649" y="5210122"/>
              <a:ext cx="142381" cy="27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262" fill="norm" stroke="1" extrusionOk="0">
                  <a:moveTo>
                    <a:pt x="2058" y="2704"/>
                  </a:moveTo>
                  <a:cubicBezTo>
                    <a:pt x="1119" y="1395"/>
                    <a:pt x="180" y="86"/>
                    <a:pt x="24" y="4"/>
                  </a:cubicBezTo>
                  <a:cubicBezTo>
                    <a:pt x="-133" y="-78"/>
                    <a:pt x="493" y="1067"/>
                    <a:pt x="1902" y="3522"/>
                  </a:cubicBezTo>
                  <a:cubicBezTo>
                    <a:pt x="3310" y="5977"/>
                    <a:pt x="5502" y="9740"/>
                    <a:pt x="6910" y="12604"/>
                  </a:cubicBezTo>
                  <a:cubicBezTo>
                    <a:pt x="8319" y="15467"/>
                    <a:pt x="8945" y="17431"/>
                    <a:pt x="9415" y="18822"/>
                  </a:cubicBezTo>
                  <a:cubicBezTo>
                    <a:pt x="9884" y="20213"/>
                    <a:pt x="10197" y="21031"/>
                    <a:pt x="10197" y="20622"/>
                  </a:cubicBezTo>
                  <a:cubicBezTo>
                    <a:pt x="10197" y="20213"/>
                    <a:pt x="9884" y="18577"/>
                    <a:pt x="9728" y="17349"/>
                  </a:cubicBezTo>
                  <a:cubicBezTo>
                    <a:pt x="9571" y="16122"/>
                    <a:pt x="9571" y="15304"/>
                    <a:pt x="10041" y="14567"/>
                  </a:cubicBezTo>
                  <a:cubicBezTo>
                    <a:pt x="10510" y="13831"/>
                    <a:pt x="11450" y="13177"/>
                    <a:pt x="12702" y="12767"/>
                  </a:cubicBezTo>
                  <a:cubicBezTo>
                    <a:pt x="13954" y="12358"/>
                    <a:pt x="15519" y="12195"/>
                    <a:pt x="16928" y="12358"/>
                  </a:cubicBezTo>
                  <a:cubicBezTo>
                    <a:pt x="18337" y="12522"/>
                    <a:pt x="19589" y="13013"/>
                    <a:pt x="20371" y="13913"/>
                  </a:cubicBezTo>
                  <a:cubicBezTo>
                    <a:pt x="21154" y="14813"/>
                    <a:pt x="21467" y="16122"/>
                    <a:pt x="20215" y="17513"/>
                  </a:cubicBezTo>
                  <a:cubicBezTo>
                    <a:pt x="18963" y="18904"/>
                    <a:pt x="16145" y="20377"/>
                    <a:pt x="13954" y="20949"/>
                  </a:cubicBezTo>
                  <a:cubicBezTo>
                    <a:pt x="11763" y="21522"/>
                    <a:pt x="10197" y="21195"/>
                    <a:pt x="8632" y="20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614667" y="542290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989317" y="5210086"/>
              <a:ext cx="419101" cy="200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8447"/>
                  </a:moveTo>
                  <a:cubicBezTo>
                    <a:pt x="655" y="12047"/>
                    <a:pt x="1309" y="15647"/>
                    <a:pt x="1636" y="18009"/>
                  </a:cubicBezTo>
                  <a:cubicBezTo>
                    <a:pt x="1964" y="20372"/>
                    <a:pt x="1964" y="21497"/>
                    <a:pt x="1800" y="21272"/>
                  </a:cubicBezTo>
                  <a:cubicBezTo>
                    <a:pt x="1636" y="21047"/>
                    <a:pt x="1309" y="19472"/>
                    <a:pt x="1145" y="17222"/>
                  </a:cubicBezTo>
                  <a:cubicBezTo>
                    <a:pt x="982" y="14972"/>
                    <a:pt x="982" y="12047"/>
                    <a:pt x="1036" y="10022"/>
                  </a:cubicBezTo>
                  <a:cubicBezTo>
                    <a:pt x="1091" y="7997"/>
                    <a:pt x="1200" y="6872"/>
                    <a:pt x="1527" y="6197"/>
                  </a:cubicBezTo>
                  <a:cubicBezTo>
                    <a:pt x="1855" y="5522"/>
                    <a:pt x="2400" y="5297"/>
                    <a:pt x="3218" y="6984"/>
                  </a:cubicBezTo>
                  <a:cubicBezTo>
                    <a:pt x="4036" y="8672"/>
                    <a:pt x="5127" y="12272"/>
                    <a:pt x="5836" y="14634"/>
                  </a:cubicBezTo>
                  <a:cubicBezTo>
                    <a:pt x="6545" y="16997"/>
                    <a:pt x="6873" y="18122"/>
                    <a:pt x="7036" y="17672"/>
                  </a:cubicBezTo>
                  <a:cubicBezTo>
                    <a:pt x="7200" y="17222"/>
                    <a:pt x="7200" y="15197"/>
                    <a:pt x="7255" y="12834"/>
                  </a:cubicBezTo>
                  <a:cubicBezTo>
                    <a:pt x="7309" y="10472"/>
                    <a:pt x="7418" y="7772"/>
                    <a:pt x="7691" y="5972"/>
                  </a:cubicBezTo>
                  <a:cubicBezTo>
                    <a:pt x="7964" y="4172"/>
                    <a:pt x="8400" y="3272"/>
                    <a:pt x="8891" y="2934"/>
                  </a:cubicBezTo>
                  <a:cubicBezTo>
                    <a:pt x="9382" y="2597"/>
                    <a:pt x="9927" y="2822"/>
                    <a:pt x="10473" y="4172"/>
                  </a:cubicBezTo>
                  <a:cubicBezTo>
                    <a:pt x="11018" y="5522"/>
                    <a:pt x="11564" y="7997"/>
                    <a:pt x="11836" y="9797"/>
                  </a:cubicBezTo>
                  <a:cubicBezTo>
                    <a:pt x="12109" y="11597"/>
                    <a:pt x="12109" y="12722"/>
                    <a:pt x="12164" y="13847"/>
                  </a:cubicBezTo>
                  <a:cubicBezTo>
                    <a:pt x="12218" y="14972"/>
                    <a:pt x="12327" y="16097"/>
                    <a:pt x="12600" y="16997"/>
                  </a:cubicBezTo>
                  <a:cubicBezTo>
                    <a:pt x="12873" y="17897"/>
                    <a:pt x="13309" y="18572"/>
                    <a:pt x="13691" y="18009"/>
                  </a:cubicBezTo>
                  <a:cubicBezTo>
                    <a:pt x="14073" y="17447"/>
                    <a:pt x="14400" y="15647"/>
                    <a:pt x="14836" y="13735"/>
                  </a:cubicBezTo>
                  <a:cubicBezTo>
                    <a:pt x="15273" y="11822"/>
                    <a:pt x="15818" y="9797"/>
                    <a:pt x="16145" y="7884"/>
                  </a:cubicBezTo>
                  <a:cubicBezTo>
                    <a:pt x="16473" y="5972"/>
                    <a:pt x="16582" y="4172"/>
                    <a:pt x="16527" y="2709"/>
                  </a:cubicBezTo>
                  <a:cubicBezTo>
                    <a:pt x="16473" y="1247"/>
                    <a:pt x="16255" y="122"/>
                    <a:pt x="15982" y="9"/>
                  </a:cubicBezTo>
                  <a:cubicBezTo>
                    <a:pt x="15709" y="-103"/>
                    <a:pt x="15382" y="797"/>
                    <a:pt x="15000" y="2484"/>
                  </a:cubicBezTo>
                  <a:cubicBezTo>
                    <a:pt x="14618" y="4172"/>
                    <a:pt x="14182" y="6647"/>
                    <a:pt x="14018" y="8559"/>
                  </a:cubicBezTo>
                  <a:cubicBezTo>
                    <a:pt x="13855" y="10472"/>
                    <a:pt x="13964" y="11822"/>
                    <a:pt x="14236" y="12159"/>
                  </a:cubicBezTo>
                  <a:cubicBezTo>
                    <a:pt x="14509" y="12497"/>
                    <a:pt x="14945" y="11822"/>
                    <a:pt x="15382" y="10697"/>
                  </a:cubicBezTo>
                  <a:cubicBezTo>
                    <a:pt x="15818" y="9572"/>
                    <a:pt x="16255" y="7997"/>
                    <a:pt x="16745" y="7434"/>
                  </a:cubicBezTo>
                  <a:cubicBezTo>
                    <a:pt x="17236" y="6872"/>
                    <a:pt x="17782" y="7322"/>
                    <a:pt x="18327" y="8109"/>
                  </a:cubicBezTo>
                  <a:cubicBezTo>
                    <a:pt x="18873" y="8897"/>
                    <a:pt x="19418" y="10022"/>
                    <a:pt x="19964" y="10472"/>
                  </a:cubicBezTo>
                  <a:cubicBezTo>
                    <a:pt x="20509" y="10922"/>
                    <a:pt x="21055" y="10697"/>
                    <a:pt x="21600" y="10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1403202" y="5143500"/>
              <a:ext cx="86673" cy="178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2" h="21231" fill="norm" stroke="1" extrusionOk="0">
                  <a:moveTo>
                    <a:pt x="8573" y="0"/>
                  </a:moveTo>
                  <a:cubicBezTo>
                    <a:pt x="6119" y="502"/>
                    <a:pt x="3664" y="1005"/>
                    <a:pt x="1946" y="1884"/>
                  </a:cubicBezTo>
                  <a:cubicBezTo>
                    <a:pt x="228" y="2763"/>
                    <a:pt x="-754" y="4019"/>
                    <a:pt x="719" y="5274"/>
                  </a:cubicBezTo>
                  <a:cubicBezTo>
                    <a:pt x="2191" y="6530"/>
                    <a:pt x="6119" y="7786"/>
                    <a:pt x="10046" y="9544"/>
                  </a:cubicBezTo>
                  <a:cubicBezTo>
                    <a:pt x="13973" y="11302"/>
                    <a:pt x="17901" y="13563"/>
                    <a:pt x="19373" y="15321"/>
                  </a:cubicBezTo>
                  <a:cubicBezTo>
                    <a:pt x="20846" y="17079"/>
                    <a:pt x="19864" y="18335"/>
                    <a:pt x="18391" y="19465"/>
                  </a:cubicBezTo>
                  <a:cubicBezTo>
                    <a:pt x="16919" y="20595"/>
                    <a:pt x="14955" y="21600"/>
                    <a:pt x="13728" y="21098"/>
                  </a:cubicBezTo>
                  <a:cubicBezTo>
                    <a:pt x="12501" y="20595"/>
                    <a:pt x="12010" y="18586"/>
                    <a:pt x="11519" y="16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1501316" y="5126151"/>
              <a:ext cx="98141" cy="201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419" fill="norm" stroke="1" extrusionOk="0">
                  <a:moveTo>
                    <a:pt x="9950" y="1169"/>
                  </a:moveTo>
                  <a:cubicBezTo>
                    <a:pt x="8150" y="494"/>
                    <a:pt x="6350" y="-181"/>
                    <a:pt x="4550" y="44"/>
                  </a:cubicBezTo>
                  <a:cubicBezTo>
                    <a:pt x="2750" y="269"/>
                    <a:pt x="950" y="1394"/>
                    <a:pt x="275" y="2632"/>
                  </a:cubicBezTo>
                  <a:cubicBezTo>
                    <a:pt x="-400" y="3869"/>
                    <a:pt x="50" y="5219"/>
                    <a:pt x="2975" y="6682"/>
                  </a:cubicBezTo>
                  <a:cubicBezTo>
                    <a:pt x="5900" y="8144"/>
                    <a:pt x="11300" y="9719"/>
                    <a:pt x="14900" y="11519"/>
                  </a:cubicBezTo>
                  <a:cubicBezTo>
                    <a:pt x="18500" y="13319"/>
                    <a:pt x="20300" y="15344"/>
                    <a:pt x="20750" y="16919"/>
                  </a:cubicBezTo>
                  <a:cubicBezTo>
                    <a:pt x="21200" y="18494"/>
                    <a:pt x="20300" y="19619"/>
                    <a:pt x="18500" y="20294"/>
                  </a:cubicBezTo>
                  <a:cubicBezTo>
                    <a:pt x="16700" y="20969"/>
                    <a:pt x="14000" y="21194"/>
                    <a:pt x="11300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2011667" y="4843168"/>
              <a:ext cx="88901" cy="490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21600" y="1751"/>
                  </a:moveTo>
                  <a:cubicBezTo>
                    <a:pt x="18514" y="1195"/>
                    <a:pt x="15429" y="639"/>
                    <a:pt x="12343" y="314"/>
                  </a:cubicBezTo>
                  <a:cubicBezTo>
                    <a:pt x="9257" y="-10"/>
                    <a:pt x="6171" y="-103"/>
                    <a:pt x="3857" y="129"/>
                  </a:cubicBezTo>
                  <a:cubicBezTo>
                    <a:pt x="1543" y="361"/>
                    <a:pt x="0" y="917"/>
                    <a:pt x="0" y="2585"/>
                  </a:cubicBezTo>
                  <a:cubicBezTo>
                    <a:pt x="0" y="4254"/>
                    <a:pt x="1543" y="7035"/>
                    <a:pt x="4629" y="10094"/>
                  </a:cubicBezTo>
                  <a:cubicBezTo>
                    <a:pt x="7714" y="13154"/>
                    <a:pt x="12343" y="16491"/>
                    <a:pt x="14143" y="18438"/>
                  </a:cubicBezTo>
                  <a:cubicBezTo>
                    <a:pt x="15943" y="20385"/>
                    <a:pt x="14914" y="20941"/>
                    <a:pt x="13886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1986267" y="5128683"/>
              <a:ext cx="311151" cy="12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6" fill="norm" stroke="1" extrusionOk="0">
                  <a:moveTo>
                    <a:pt x="0" y="16026"/>
                  </a:moveTo>
                  <a:cubicBezTo>
                    <a:pt x="441" y="14284"/>
                    <a:pt x="882" y="12542"/>
                    <a:pt x="2131" y="10452"/>
                  </a:cubicBezTo>
                  <a:cubicBezTo>
                    <a:pt x="3380" y="8361"/>
                    <a:pt x="5437" y="5923"/>
                    <a:pt x="6686" y="3832"/>
                  </a:cubicBezTo>
                  <a:cubicBezTo>
                    <a:pt x="7935" y="1742"/>
                    <a:pt x="8376" y="0"/>
                    <a:pt x="8522" y="0"/>
                  </a:cubicBezTo>
                  <a:cubicBezTo>
                    <a:pt x="8669" y="0"/>
                    <a:pt x="8522" y="1742"/>
                    <a:pt x="8449" y="4529"/>
                  </a:cubicBezTo>
                  <a:cubicBezTo>
                    <a:pt x="8376" y="7316"/>
                    <a:pt x="8376" y="11148"/>
                    <a:pt x="8596" y="13935"/>
                  </a:cubicBezTo>
                  <a:cubicBezTo>
                    <a:pt x="8816" y="16723"/>
                    <a:pt x="9257" y="18465"/>
                    <a:pt x="9845" y="19684"/>
                  </a:cubicBezTo>
                  <a:cubicBezTo>
                    <a:pt x="10433" y="20903"/>
                    <a:pt x="11167" y="21600"/>
                    <a:pt x="11902" y="20206"/>
                  </a:cubicBezTo>
                  <a:cubicBezTo>
                    <a:pt x="12637" y="18813"/>
                    <a:pt x="13371" y="15329"/>
                    <a:pt x="13812" y="12019"/>
                  </a:cubicBezTo>
                  <a:cubicBezTo>
                    <a:pt x="14253" y="8710"/>
                    <a:pt x="14400" y="5574"/>
                    <a:pt x="14473" y="4877"/>
                  </a:cubicBezTo>
                  <a:cubicBezTo>
                    <a:pt x="14547" y="4181"/>
                    <a:pt x="14547" y="5923"/>
                    <a:pt x="14694" y="7665"/>
                  </a:cubicBezTo>
                  <a:cubicBezTo>
                    <a:pt x="14841" y="9406"/>
                    <a:pt x="15135" y="11148"/>
                    <a:pt x="15722" y="12194"/>
                  </a:cubicBezTo>
                  <a:cubicBezTo>
                    <a:pt x="16310" y="13239"/>
                    <a:pt x="17192" y="13587"/>
                    <a:pt x="18220" y="11845"/>
                  </a:cubicBezTo>
                  <a:cubicBezTo>
                    <a:pt x="19249" y="10103"/>
                    <a:pt x="20424" y="6271"/>
                    <a:pt x="21600" y="2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2295300" y="5054716"/>
              <a:ext cx="110068" cy="174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9" fill="norm" stroke="1" extrusionOk="0">
                  <a:moveTo>
                    <a:pt x="1662" y="6847"/>
                  </a:moveTo>
                  <a:cubicBezTo>
                    <a:pt x="831" y="10659"/>
                    <a:pt x="0" y="14471"/>
                    <a:pt x="0" y="17139"/>
                  </a:cubicBezTo>
                  <a:cubicBezTo>
                    <a:pt x="0" y="19807"/>
                    <a:pt x="831" y="21332"/>
                    <a:pt x="1246" y="20951"/>
                  </a:cubicBezTo>
                  <a:cubicBezTo>
                    <a:pt x="1662" y="20570"/>
                    <a:pt x="1662" y="18283"/>
                    <a:pt x="2077" y="14979"/>
                  </a:cubicBezTo>
                  <a:cubicBezTo>
                    <a:pt x="2492" y="11676"/>
                    <a:pt x="3323" y="7356"/>
                    <a:pt x="4362" y="4560"/>
                  </a:cubicBezTo>
                  <a:cubicBezTo>
                    <a:pt x="5400" y="1765"/>
                    <a:pt x="6646" y="494"/>
                    <a:pt x="8308" y="113"/>
                  </a:cubicBezTo>
                  <a:cubicBezTo>
                    <a:pt x="9969" y="-268"/>
                    <a:pt x="12046" y="240"/>
                    <a:pt x="14123" y="2781"/>
                  </a:cubicBezTo>
                  <a:cubicBezTo>
                    <a:pt x="16200" y="5323"/>
                    <a:pt x="18277" y="9897"/>
                    <a:pt x="19523" y="13200"/>
                  </a:cubicBezTo>
                  <a:cubicBezTo>
                    <a:pt x="20769" y="16504"/>
                    <a:pt x="21185" y="18537"/>
                    <a:pt x="21600" y="20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2505746" y="5034986"/>
              <a:ext cx="109172" cy="166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276" fill="norm" stroke="1" extrusionOk="0">
                  <a:moveTo>
                    <a:pt x="13947" y="882"/>
                  </a:moveTo>
                  <a:cubicBezTo>
                    <a:pt x="11455" y="342"/>
                    <a:pt x="8962" y="-198"/>
                    <a:pt x="6886" y="72"/>
                  </a:cubicBezTo>
                  <a:cubicBezTo>
                    <a:pt x="4809" y="342"/>
                    <a:pt x="3147" y="1422"/>
                    <a:pt x="1901" y="4662"/>
                  </a:cubicBezTo>
                  <a:cubicBezTo>
                    <a:pt x="655" y="7902"/>
                    <a:pt x="-176" y="13302"/>
                    <a:pt x="32" y="16677"/>
                  </a:cubicBezTo>
                  <a:cubicBezTo>
                    <a:pt x="239" y="20052"/>
                    <a:pt x="1486" y="21402"/>
                    <a:pt x="5224" y="21267"/>
                  </a:cubicBezTo>
                  <a:cubicBezTo>
                    <a:pt x="8962" y="21132"/>
                    <a:pt x="15193" y="19512"/>
                    <a:pt x="21424" y="17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2667521" y="4762500"/>
              <a:ext cx="182347" cy="410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456" fill="norm" stroke="1" extrusionOk="0">
                  <a:moveTo>
                    <a:pt x="5681" y="0"/>
                  </a:moveTo>
                  <a:cubicBezTo>
                    <a:pt x="4209" y="997"/>
                    <a:pt x="2736" y="1994"/>
                    <a:pt x="1877" y="3988"/>
                  </a:cubicBezTo>
                  <a:cubicBezTo>
                    <a:pt x="1018" y="5982"/>
                    <a:pt x="772" y="8972"/>
                    <a:pt x="1018" y="11631"/>
                  </a:cubicBezTo>
                  <a:cubicBezTo>
                    <a:pt x="1263" y="14289"/>
                    <a:pt x="2000" y="16615"/>
                    <a:pt x="2859" y="18222"/>
                  </a:cubicBezTo>
                  <a:cubicBezTo>
                    <a:pt x="3718" y="19828"/>
                    <a:pt x="4700" y="20714"/>
                    <a:pt x="5804" y="21157"/>
                  </a:cubicBezTo>
                  <a:cubicBezTo>
                    <a:pt x="6909" y="21600"/>
                    <a:pt x="8136" y="21600"/>
                    <a:pt x="9363" y="20825"/>
                  </a:cubicBezTo>
                  <a:cubicBezTo>
                    <a:pt x="10590" y="20049"/>
                    <a:pt x="11818" y="18498"/>
                    <a:pt x="11818" y="17225"/>
                  </a:cubicBezTo>
                  <a:cubicBezTo>
                    <a:pt x="11818" y="15951"/>
                    <a:pt x="10590" y="14954"/>
                    <a:pt x="9363" y="14400"/>
                  </a:cubicBezTo>
                  <a:cubicBezTo>
                    <a:pt x="8136" y="13846"/>
                    <a:pt x="6909" y="13735"/>
                    <a:pt x="5068" y="13514"/>
                  </a:cubicBezTo>
                  <a:cubicBezTo>
                    <a:pt x="3227" y="13292"/>
                    <a:pt x="772" y="12960"/>
                    <a:pt x="159" y="12628"/>
                  </a:cubicBezTo>
                  <a:cubicBezTo>
                    <a:pt x="-455" y="12295"/>
                    <a:pt x="772" y="11963"/>
                    <a:pt x="2736" y="11797"/>
                  </a:cubicBezTo>
                  <a:cubicBezTo>
                    <a:pt x="4700" y="11631"/>
                    <a:pt x="7400" y="11631"/>
                    <a:pt x="9363" y="11575"/>
                  </a:cubicBezTo>
                  <a:cubicBezTo>
                    <a:pt x="11327" y="11520"/>
                    <a:pt x="12554" y="11409"/>
                    <a:pt x="13781" y="11409"/>
                  </a:cubicBezTo>
                  <a:cubicBezTo>
                    <a:pt x="15009" y="11409"/>
                    <a:pt x="16236" y="11520"/>
                    <a:pt x="17218" y="12240"/>
                  </a:cubicBezTo>
                  <a:cubicBezTo>
                    <a:pt x="18200" y="12960"/>
                    <a:pt x="18936" y="14289"/>
                    <a:pt x="19304" y="15231"/>
                  </a:cubicBezTo>
                  <a:cubicBezTo>
                    <a:pt x="19672" y="16172"/>
                    <a:pt x="19672" y="16726"/>
                    <a:pt x="19427" y="17280"/>
                  </a:cubicBezTo>
                  <a:cubicBezTo>
                    <a:pt x="19181" y="17834"/>
                    <a:pt x="18690" y="18388"/>
                    <a:pt x="18445" y="18277"/>
                  </a:cubicBezTo>
                  <a:cubicBezTo>
                    <a:pt x="18200" y="18166"/>
                    <a:pt x="18200" y="17391"/>
                    <a:pt x="18690" y="15563"/>
                  </a:cubicBezTo>
                  <a:cubicBezTo>
                    <a:pt x="19181" y="13735"/>
                    <a:pt x="20163" y="10855"/>
                    <a:pt x="21145" y="7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2917672" y="4964568"/>
              <a:ext cx="76129" cy="110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0889" fill="norm" stroke="1" extrusionOk="0">
                  <a:moveTo>
                    <a:pt x="16326" y="214"/>
                  </a:moveTo>
                  <a:cubicBezTo>
                    <a:pt x="11072" y="4614"/>
                    <a:pt x="5818" y="9014"/>
                    <a:pt x="2899" y="12614"/>
                  </a:cubicBezTo>
                  <a:cubicBezTo>
                    <a:pt x="-20" y="16214"/>
                    <a:pt x="-604" y="19014"/>
                    <a:pt x="564" y="20214"/>
                  </a:cubicBezTo>
                  <a:cubicBezTo>
                    <a:pt x="1731" y="21414"/>
                    <a:pt x="4650" y="21014"/>
                    <a:pt x="8153" y="19014"/>
                  </a:cubicBezTo>
                  <a:cubicBezTo>
                    <a:pt x="11655" y="17014"/>
                    <a:pt x="15742" y="13414"/>
                    <a:pt x="18077" y="10614"/>
                  </a:cubicBezTo>
                  <a:cubicBezTo>
                    <a:pt x="20412" y="7814"/>
                    <a:pt x="20996" y="5814"/>
                    <a:pt x="20996" y="3814"/>
                  </a:cubicBezTo>
                  <a:cubicBezTo>
                    <a:pt x="20996" y="1814"/>
                    <a:pt x="20412" y="-186"/>
                    <a:pt x="18369" y="14"/>
                  </a:cubicBezTo>
                  <a:cubicBezTo>
                    <a:pt x="16326" y="214"/>
                    <a:pt x="12823" y="2614"/>
                    <a:pt x="9320" y="5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3027667" y="4956960"/>
              <a:ext cx="165101" cy="142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358"/>
                  </a:moveTo>
                  <a:cubicBezTo>
                    <a:pt x="1385" y="41"/>
                    <a:pt x="2769" y="-277"/>
                    <a:pt x="3877" y="676"/>
                  </a:cubicBezTo>
                  <a:cubicBezTo>
                    <a:pt x="4985" y="1629"/>
                    <a:pt x="5815" y="3852"/>
                    <a:pt x="6231" y="5917"/>
                  </a:cubicBezTo>
                  <a:cubicBezTo>
                    <a:pt x="6646" y="7982"/>
                    <a:pt x="6646" y="9888"/>
                    <a:pt x="6508" y="11635"/>
                  </a:cubicBezTo>
                  <a:cubicBezTo>
                    <a:pt x="6369" y="13382"/>
                    <a:pt x="6092" y="14970"/>
                    <a:pt x="6092" y="14652"/>
                  </a:cubicBezTo>
                  <a:cubicBezTo>
                    <a:pt x="6092" y="14335"/>
                    <a:pt x="6369" y="12111"/>
                    <a:pt x="7338" y="9411"/>
                  </a:cubicBezTo>
                  <a:cubicBezTo>
                    <a:pt x="8308" y="6711"/>
                    <a:pt x="9969" y="3535"/>
                    <a:pt x="11492" y="1788"/>
                  </a:cubicBezTo>
                  <a:cubicBezTo>
                    <a:pt x="13015" y="41"/>
                    <a:pt x="14400" y="-277"/>
                    <a:pt x="15508" y="199"/>
                  </a:cubicBezTo>
                  <a:cubicBezTo>
                    <a:pt x="16615" y="676"/>
                    <a:pt x="17446" y="1947"/>
                    <a:pt x="18415" y="5599"/>
                  </a:cubicBezTo>
                  <a:cubicBezTo>
                    <a:pt x="19385" y="9252"/>
                    <a:pt x="20492" y="15288"/>
                    <a:pt x="21600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208267" y="6024931"/>
              <a:ext cx="120238" cy="403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552" fill="norm" stroke="1" extrusionOk="0">
                  <a:moveTo>
                    <a:pt x="0" y="5154"/>
                  </a:moveTo>
                  <a:cubicBezTo>
                    <a:pt x="4097" y="8999"/>
                    <a:pt x="8193" y="12844"/>
                    <a:pt x="10428" y="15389"/>
                  </a:cubicBezTo>
                  <a:cubicBezTo>
                    <a:pt x="12662" y="17933"/>
                    <a:pt x="13034" y="19177"/>
                    <a:pt x="13221" y="20082"/>
                  </a:cubicBezTo>
                  <a:cubicBezTo>
                    <a:pt x="13407" y="20987"/>
                    <a:pt x="13407" y="21552"/>
                    <a:pt x="13034" y="21552"/>
                  </a:cubicBezTo>
                  <a:cubicBezTo>
                    <a:pt x="12662" y="21552"/>
                    <a:pt x="11917" y="20987"/>
                    <a:pt x="10986" y="19064"/>
                  </a:cubicBezTo>
                  <a:cubicBezTo>
                    <a:pt x="10055" y="17142"/>
                    <a:pt x="8938" y="13862"/>
                    <a:pt x="8193" y="10865"/>
                  </a:cubicBezTo>
                  <a:cubicBezTo>
                    <a:pt x="7448" y="7868"/>
                    <a:pt x="7076" y="5154"/>
                    <a:pt x="7262" y="3458"/>
                  </a:cubicBezTo>
                  <a:cubicBezTo>
                    <a:pt x="7448" y="1761"/>
                    <a:pt x="8193" y="1083"/>
                    <a:pt x="9683" y="631"/>
                  </a:cubicBezTo>
                  <a:cubicBezTo>
                    <a:pt x="11172" y="178"/>
                    <a:pt x="13407" y="-48"/>
                    <a:pt x="15269" y="9"/>
                  </a:cubicBezTo>
                  <a:cubicBezTo>
                    <a:pt x="17131" y="65"/>
                    <a:pt x="18621" y="404"/>
                    <a:pt x="19738" y="1253"/>
                  </a:cubicBezTo>
                  <a:cubicBezTo>
                    <a:pt x="20855" y="2101"/>
                    <a:pt x="21600" y="3458"/>
                    <a:pt x="20855" y="4702"/>
                  </a:cubicBezTo>
                  <a:cubicBezTo>
                    <a:pt x="20110" y="5946"/>
                    <a:pt x="17876" y="7077"/>
                    <a:pt x="15828" y="7812"/>
                  </a:cubicBezTo>
                  <a:cubicBezTo>
                    <a:pt x="13779" y="8547"/>
                    <a:pt x="11917" y="8886"/>
                    <a:pt x="10241" y="8886"/>
                  </a:cubicBezTo>
                  <a:cubicBezTo>
                    <a:pt x="8566" y="8886"/>
                    <a:pt x="7076" y="8547"/>
                    <a:pt x="5586" y="8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379717" y="6009115"/>
              <a:ext cx="165101" cy="130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2" fill="norm" stroke="1" extrusionOk="0">
                  <a:moveTo>
                    <a:pt x="0" y="1704"/>
                  </a:moveTo>
                  <a:cubicBezTo>
                    <a:pt x="831" y="6091"/>
                    <a:pt x="1662" y="10479"/>
                    <a:pt x="2215" y="14023"/>
                  </a:cubicBezTo>
                  <a:cubicBezTo>
                    <a:pt x="2769" y="17566"/>
                    <a:pt x="3046" y="20267"/>
                    <a:pt x="3185" y="20773"/>
                  </a:cubicBezTo>
                  <a:cubicBezTo>
                    <a:pt x="3323" y="21279"/>
                    <a:pt x="3323" y="19591"/>
                    <a:pt x="3323" y="17060"/>
                  </a:cubicBezTo>
                  <a:cubicBezTo>
                    <a:pt x="3323" y="14529"/>
                    <a:pt x="3323" y="11154"/>
                    <a:pt x="3323" y="8623"/>
                  </a:cubicBezTo>
                  <a:cubicBezTo>
                    <a:pt x="3323" y="6091"/>
                    <a:pt x="3323" y="4404"/>
                    <a:pt x="4015" y="4235"/>
                  </a:cubicBezTo>
                  <a:cubicBezTo>
                    <a:pt x="4708" y="4066"/>
                    <a:pt x="6092" y="5416"/>
                    <a:pt x="7338" y="7610"/>
                  </a:cubicBezTo>
                  <a:cubicBezTo>
                    <a:pt x="8585" y="9804"/>
                    <a:pt x="9692" y="12841"/>
                    <a:pt x="10385" y="13348"/>
                  </a:cubicBezTo>
                  <a:cubicBezTo>
                    <a:pt x="11077" y="13854"/>
                    <a:pt x="11354" y="11829"/>
                    <a:pt x="11492" y="9973"/>
                  </a:cubicBezTo>
                  <a:cubicBezTo>
                    <a:pt x="11631" y="8116"/>
                    <a:pt x="11631" y="6429"/>
                    <a:pt x="11908" y="4741"/>
                  </a:cubicBezTo>
                  <a:cubicBezTo>
                    <a:pt x="12185" y="3054"/>
                    <a:pt x="12738" y="1366"/>
                    <a:pt x="13708" y="523"/>
                  </a:cubicBezTo>
                  <a:cubicBezTo>
                    <a:pt x="14677" y="-321"/>
                    <a:pt x="16062" y="-321"/>
                    <a:pt x="17031" y="1873"/>
                  </a:cubicBezTo>
                  <a:cubicBezTo>
                    <a:pt x="18000" y="4066"/>
                    <a:pt x="18554" y="8454"/>
                    <a:pt x="19246" y="11829"/>
                  </a:cubicBezTo>
                  <a:cubicBezTo>
                    <a:pt x="19938" y="15204"/>
                    <a:pt x="20769" y="17566"/>
                    <a:pt x="21600" y="19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593888" y="5780208"/>
              <a:ext cx="46180" cy="385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9" h="21505" fill="norm" stroke="1" extrusionOk="0">
                  <a:moveTo>
                    <a:pt x="20489" y="2738"/>
                  </a:moveTo>
                  <a:cubicBezTo>
                    <a:pt x="20489" y="2030"/>
                    <a:pt x="20489" y="1321"/>
                    <a:pt x="18611" y="790"/>
                  </a:cubicBezTo>
                  <a:cubicBezTo>
                    <a:pt x="16732" y="259"/>
                    <a:pt x="12976" y="-95"/>
                    <a:pt x="9689" y="23"/>
                  </a:cubicBezTo>
                  <a:cubicBezTo>
                    <a:pt x="6402" y="141"/>
                    <a:pt x="3585" y="731"/>
                    <a:pt x="1706" y="2502"/>
                  </a:cubicBezTo>
                  <a:cubicBezTo>
                    <a:pt x="-172" y="4272"/>
                    <a:pt x="-1111" y="7223"/>
                    <a:pt x="2176" y="10587"/>
                  </a:cubicBezTo>
                  <a:cubicBezTo>
                    <a:pt x="5463" y="13951"/>
                    <a:pt x="12976" y="17728"/>
                    <a:pt x="20489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563867" y="5988050"/>
              <a:ext cx="1651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9029"/>
                    <a:pt x="1108" y="16457"/>
                    <a:pt x="4708" y="12857"/>
                  </a:cubicBezTo>
                  <a:cubicBezTo>
                    <a:pt x="8308" y="9257"/>
                    <a:pt x="14954" y="4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97730" y="6790276"/>
              <a:ext cx="133244" cy="588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522" fill="norm" stroke="1" extrusionOk="0">
                  <a:moveTo>
                    <a:pt x="407" y="6657"/>
                  </a:moveTo>
                  <a:cubicBezTo>
                    <a:pt x="1071" y="8051"/>
                    <a:pt x="1736" y="9445"/>
                    <a:pt x="2567" y="11535"/>
                  </a:cubicBezTo>
                  <a:cubicBezTo>
                    <a:pt x="3397" y="13625"/>
                    <a:pt x="4394" y="16412"/>
                    <a:pt x="4893" y="18038"/>
                  </a:cubicBezTo>
                  <a:cubicBezTo>
                    <a:pt x="5391" y="19664"/>
                    <a:pt x="5391" y="20128"/>
                    <a:pt x="5391" y="20593"/>
                  </a:cubicBezTo>
                  <a:cubicBezTo>
                    <a:pt x="5391" y="21057"/>
                    <a:pt x="5391" y="21522"/>
                    <a:pt x="5059" y="21522"/>
                  </a:cubicBezTo>
                  <a:cubicBezTo>
                    <a:pt x="4727" y="21522"/>
                    <a:pt x="4062" y="21057"/>
                    <a:pt x="3231" y="19548"/>
                  </a:cubicBezTo>
                  <a:cubicBezTo>
                    <a:pt x="2400" y="18038"/>
                    <a:pt x="1404" y="15483"/>
                    <a:pt x="739" y="12851"/>
                  </a:cubicBezTo>
                  <a:cubicBezTo>
                    <a:pt x="74" y="10219"/>
                    <a:pt x="-258" y="7509"/>
                    <a:pt x="240" y="5535"/>
                  </a:cubicBezTo>
                  <a:cubicBezTo>
                    <a:pt x="739" y="3561"/>
                    <a:pt x="2068" y="2322"/>
                    <a:pt x="3397" y="1509"/>
                  </a:cubicBezTo>
                  <a:cubicBezTo>
                    <a:pt x="4727" y="696"/>
                    <a:pt x="6056" y="309"/>
                    <a:pt x="7884" y="116"/>
                  </a:cubicBezTo>
                  <a:cubicBezTo>
                    <a:pt x="9711" y="-78"/>
                    <a:pt x="12037" y="-78"/>
                    <a:pt x="14696" y="503"/>
                  </a:cubicBezTo>
                  <a:cubicBezTo>
                    <a:pt x="17354" y="1083"/>
                    <a:pt x="20345" y="2245"/>
                    <a:pt x="20844" y="3638"/>
                  </a:cubicBezTo>
                  <a:cubicBezTo>
                    <a:pt x="21342" y="5032"/>
                    <a:pt x="19348" y="6657"/>
                    <a:pt x="15693" y="7625"/>
                  </a:cubicBezTo>
                  <a:cubicBezTo>
                    <a:pt x="12037" y="8593"/>
                    <a:pt x="6720" y="8903"/>
                    <a:pt x="1404" y="9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199654" y="6991350"/>
              <a:ext cx="154664" cy="282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526" fill="norm" stroke="1" extrusionOk="0">
                  <a:moveTo>
                    <a:pt x="312" y="8221"/>
                  </a:moveTo>
                  <a:cubicBezTo>
                    <a:pt x="20" y="7415"/>
                    <a:pt x="-272" y="6609"/>
                    <a:pt x="458" y="6045"/>
                  </a:cubicBezTo>
                  <a:cubicBezTo>
                    <a:pt x="1187" y="5481"/>
                    <a:pt x="2939" y="5158"/>
                    <a:pt x="6150" y="6287"/>
                  </a:cubicBezTo>
                  <a:cubicBezTo>
                    <a:pt x="9360" y="7415"/>
                    <a:pt x="14031" y="9994"/>
                    <a:pt x="16658" y="12493"/>
                  </a:cubicBezTo>
                  <a:cubicBezTo>
                    <a:pt x="19285" y="14991"/>
                    <a:pt x="19869" y="17409"/>
                    <a:pt x="19723" y="19021"/>
                  </a:cubicBezTo>
                  <a:cubicBezTo>
                    <a:pt x="19577" y="20633"/>
                    <a:pt x="18701" y="21439"/>
                    <a:pt x="16950" y="21519"/>
                  </a:cubicBezTo>
                  <a:cubicBezTo>
                    <a:pt x="15198" y="21600"/>
                    <a:pt x="12571" y="20955"/>
                    <a:pt x="10820" y="18376"/>
                  </a:cubicBezTo>
                  <a:cubicBezTo>
                    <a:pt x="9069" y="15797"/>
                    <a:pt x="8193" y="11284"/>
                    <a:pt x="10090" y="7899"/>
                  </a:cubicBezTo>
                  <a:cubicBezTo>
                    <a:pt x="11987" y="4513"/>
                    <a:pt x="16658" y="2257"/>
                    <a:pt x="213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467551" y="6872326"/>
              <a:ext cx="134417" cy="442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3" h="21521" fill="norm" stroke="1" extrusionOk="0">
                  <a:moveTo>
                    <a:pt x="20783" y="847"/>
                  </a:moveTo>
                  <a:cubicBezTo>
                    <a:pt x="19474" y="538"/>
                    <a:pt x="18165" y="230"/>
                    <a:pt x="16528" y="75"/>
                  </a:cubicBezTo>
                  <a:cubicBezTo>
                    <a:pt x="14892" y="-79"/>
                    <a:pt x="12928" y="-79"/>
                    <a:pt x="10310" y="898"/>
                  </a:cubicBezTo>
                  <a:cubicBezTo>
                    <a:pt x="7692" y="1875"/>
                    <a:pt x="4419" y="3830"/>
                    <a:pt x="2292" y="6452"/>
                  </a:cubicBezTo>
                  <a:cubicBezTo>
                    <a:pt x="165" y="9075"/>
                    <a:pt x="-817" y="12367"/>
                    <a:pt x="819" y="14938"/>
                  </a:cubicBezTo>
                  <a:cubicBezTo>
                    <a:pt x="2456" y="17510"/>
                    <a:pt x="6710" y="19361"/>
                    <a:pt x="10310" y="20338"/>
                  </a:cubicBezTo>
                  <a:cubicBezTo>
                    <a:pt x="13910" y="21315"/>
                    <a:pt x="16856" y="21418"/>
                    <a:pt x="19801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690867" y="6972300"/>
              <a:ext cx="1841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34" y="2974"/>
                    <a:pt x="4469" y="5948"/>
                    <a:pt x="7572" y="9235"/>
                  </a:cubicBezTo>
                  <a:cubicBezTo>
                    <a:pt x="10676" y="12522"/>
                    <a:pt x="14648" y="16122"/>
                    <a:pt x="17131" y="18235"/>
                  </a:cubicBezTo>
                  <a:cubicBezTo>
                    <a:pt x="19614" y="20348"/>
                    <a:pt x="20607" y="209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729962" y="6985000"/>
              <a:ext cx="157756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21182" y="0"/>
                  </a:moveTo>
                  <a:cubicBezTo>
                    <a:pt x="16066" y="3168"/>
                    <a:pt x="10950" y="6336"/>
                    <a:pt x="7256" y="9216"/>
                  </a:cubicBezTo>
                  <a:cubicBezTo>
                    <a:pt x="3561" y="12096"/>
                    <a:pt x="1287" y="14688"/>
                    <a:pt x="435" y="16704"/>
                  </a:cubicBezTo>
                  <a:cubicBezTo>
                    <a:pt x="-418" y="18720"/>
                    <a:pt x="150" y="20160"/>
                    <a:pt x="7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957567" y="7118350"/>
              <a:ext cx="825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951217" y="7188200"/>
              <a:ext cx="1270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1179817" y="7010399"/>
              <a:ext cx="65441" cy="181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259" fill="norm" stroke="1" extrusionOk="0">
                  <a:moveTo>
                    <a:pt x="0" y="1490"/>
                  </a:moveTo>
                  <a:cubicBezTo>
                    <a:pt x="3375" y="745"/>
                    <a:pt x="6750" y="0"/>
                    <a:pt x="10125" y="0"/>
                  </a:cubicBezTo>
                  <a:cubicBezTo>
                    <a:pt x="13500" y="0"/>
                    <a:pt x="16875" y="745"/>
                    <a:pt x="18900" y="3352"/>
                  </a:cubicBezTo>
                  <a:cubicBezTo>
                    <a:pt x="20925" y="5959"/>
                    <a:pt x="21600" y="10428"/>
                    <a:pt x="19912" y="13531"/>
                  </a:cubicBezTo>
                  <a:cubicBezTo>
                    <a:pt x="18225" y="16634"/>
                    <a:pt x="14175" y="18372"/>
                    <a:pt x="10800" y="19614"/>
                  </a:cubicBezTo>
                  <a:cubicBezTo>
                    <a:pt x="7425" y="20855"/>
                    <a:pt x="4725" y="21600"/>
                    <a:pt x="4725" y="21103"/>
                  </a:cubicBezTo>
                  <a:cubicBezTo>
                    <a:pt x="4725" y="20607"/>
                    <a:pt x="7425" y="18869"/>
                    <a:pt x="10125" y="17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1302218" y="7048500"/>
              <a:ext cx="808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6188" y="0"/>
                  </a:moveTo>
                  <a:cubicBezTo>
                    <a:pt x="3973" y="2945"/>
                    <a:pt x="1757" y="5891"/>
                    <a:pt x="650" y="8673"/>
                  </a:cubicBezTo>
                  <a:cubicBezTo>
                    <a:pt x="-458" y="11455"/>
                    <a:pt x="-458" y="14073"/>
                    <a:pt x="3142" y="16200"/>
                  </a:cubicBezTo>
                  <a:cubicBezTo>
                    <a:pt x="6742" y="18327"/>
                    <a:pt x="13942" y="19964"/>
                    <a:pt x="211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1440167" y="6858000"/>
              <a:ext cx="102126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600" fill="norm" stroke="1" extrusionOk="0">
                  <a:moveTo>
                    <a:pt x="0" y="0"/>
                  </a:moveTo>
                  <a:cubicBezTo>
                    <a:pt x="3888" y="2012"/>
                    <a:pt x="7776" y="4024"/>
                    <a:pt x="11664" y="6300"/>
                  </a:cubicBezTo>
                  <a:cubicBezTo>
                    <a:pt x="15552" y="8576"/>
                    <a:pt x="19440" y="11118"/>
                    <a:pt x="20520" y="13394"/>
                  </a:cubicBezTo>
                  <a:cubicBezTo>
                    <a:pt x="21600" y="15671"/>
                    <a:pt x="19872" y="17682"/>
                    <a:pt x="16848" y="19006"/>
                  </a:cubicBezTo>
                  <a:cubicBezTo>
                    <a:pt x="13824" y="20329"/>
                    <a:pt x="9504" y="20965"/>
                    <a:pt x="51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1249667" y="7054850"/>
              <a:ext cx="1270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1865617" y="7067550"/>
              <a:ext cx="171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1891017" y="7169150"/>
              <a:ext cx="2095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2649560" y="6826250"/>
              <a:ext cx="166141" cy="589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564" fill="norm" stroke="1" extrusionOk="0">
                  <a:moveTo>
                    <a:pt x="5301" y="4413"/>
                  </a:moveTo>
                  <a:cubicBezTo>
                    <a:pt x="4761" y="6581"/>
                    <a:pt x="4221" y="8748"/>
                    <a:pt x="3951" y="11265"/>
                  </a:cubicBezTo>
                  <a:cubicBezTo>
                    <a:pt x="3681" y="13781"/>
                    <a:pt x="3681" y="16645"/>
                    <a:pt x="3546" y="18271"/>
                  </a:cubicBezTo>
                  <a:cubicBezTo>
                    <a:pt x="3411" y="19897"/>
                    <a:pt x="3141" y="20284"/>
                    <a:pt x="2736" y="20710"/>
                  </a:cubicBezTo>
                  <a:cubicBezTo>
                    <a:pt x="2331" y="21135"/>
                    <a:pt x="1791" y="21600"/>
                    <a:pt x="1386" y="21561"/>
                  </a:cubicBezTo>
                  <a:cubicBezTo>
                    <a:pt x="981" y="21523"/>
                    <a:pt x="711" y="20981"/>
                    <a:pt x="441" y="19355"/>
                  </a:cubicBezTo>
                  <a:cubicBezTo>
                    <a:pt x="171" y="17729"/>
                    <a:pt x="-99" y="15019"/>
                    <a:pt x="36" y="12194"/>
                  </a:cubicBezTo>
                  <a:cubicBezTo>
                    <a:pt x="171" y="9368"/>
                    <a:pt x="711" y="6426"/>
                    <a:pt x="1521" y="4452"/>
                  </a:cubicBezTo>
                  <a:cubicBezTo>
                    <a:pt x="2331" y="2477"/>
                    <a:pt x="3411" y="1471"/>
                    <a:pt x="4491" y="852"/>
                  </a:cubicBezTo>
                  <a:cubicBezTo>
                    <a:pt x="5571" y="232"/>
                    <a:pt x="6651" y="0"/>
                    <a:pt x="8811" y="0"/>
                  </a:cubicBezTo>
                  <a:cubicBezTo>
                    <a:pt x="10971" y="0"/>
                    <a:pt x="14211" y="232"/>
                    <a:pt x="16641" y="852"/>
                  </a:cubicBezTo>
                  <a:cubicBezTo>
                    <a:pt x="19071" y="1471"/>
                    <a:pt x="20691" y="2477"/>
                    <a:pt x="21096" y="3600"/>
                  </a:cubicBezTo>
                  <a:cubicBezTo>
                    <a:pt x="21501" y="4723"/>
                    <a:pt x="20691" y="5961"/>
                    <a:pt x="17586" y="7123"/>
                  </a:cubicBezTo>
                  <a:cubicBezTo>
                    <a:pt x="14481" y="8284"/>
                    <a:pt x="9081" y="9368"/>
                    <a:pt x="3681" y="10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2837167" y="7118350"/>
              <a:ext cx="123644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0" y="0"/>
                  </a:moveTo>
                  <a:cubicBezTo>
                    <a:pt x="4759" y="4800"/>
                    <a:pt x="9519" y="9600"/>
                    <a:pt x="12631" y="12600"/>
                  </a:cubicBezTo>
                  <a:cubicBezTo>
                    <a:pt x="15742" y="15600"/>
                    <a:pt x="17207" y="16800"/>
                    <a:pt x="18488" y="17880"/>
                  </a:cubicBezTo>
                  <a:cubicBezTo>
                    <a:pt x="19769" y="18960"/>
                    <a:pt x="20868" y="19920"/>
                    <a:pt x="21234" y="20520"/>
                  </a:cubicBezTo>
                  <a:cubicBezTo>
                    <a:pt x="21600" y="21120"/>
                    <a:pt x="21234" y="21360"/>
                    <a:pt x="208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2853918" y="7118349"/>
              <a:ext cx="97550" cy="21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502" fill="norm" stroke="1" extrusionOk="0">
                  <a:moveTo>
                    <a:pt x="21180" y="0"/>
                  </a:moveTo>
                  <a:cubicBezTo>
                    <a:pt x="14286" y="6416"/>
                    <a:pt x="7393" y="12832"/>
                    <a:pt x="3716" y="16574"/>
                  </a:cubicBezTo>
                  <a:cubicBezTo>
                    <a:pt x="40" y="20317"/>
                    <a:pt x="-420" y="21386"/>
                    <a:pt x="269" y="21493"/>
                  </a:cubicBezTo>
                  <a:cubicBezTo>
                    <a:pt x="959" y="21600"/>
                    <a:pt x="2797" y="20745"/>
                    <a:pt x="4635" y="19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3037977" y="6866099"/>
              <a:ext cx="110341" cy="304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414" fill="norm" stroke="1" extrusionOk="0">
                  <a:moveTo>
                    <a:pt x="21245" y="1665"/>
                  </a:moveTo>
                  <a:cubicBezTo>
                    <a:pt x="20022" y="920"/>
                    <a:pt x="18800" y="175"/>
                    <a:pt x="17373" y="26"/>
                  </a:cubicBezTo>
                  <a:cubicBezTo>
                    <a:pt x="15947" y="-123"/>
                    <a:pt x="14317" y="324"/>
                    <a:pt x="11464" y="2633"/>
                  </a:cubicBezTo>
                  <a:cubicBezTo>
                    <a:pt x="8611" y="4942"/>
                    <a:pt x="4536" y="9113"/>
                    <a:pt x="2294" y="12390"/>
                  </a:cubicBezTo>
                  <a:cubicBezTo>
                    <a:pt x="53" y="15667"/>
                    <a:pt x="-355" y="18051"/>
                    <a:pt x="256" y="19466"/>
                  </a:cubicBezTo>
                  <a:cubicBezTo>
                    <a:pt x="868" y="20881"/>
                    <a:pt x="2498" y="21328"/>
                    <a:pt x="5554" y="21403"/>
                  </a:cubicBezTo>
                  <a:cubicBezTo>
                    <a:pt x="8611" y="21477"/>
                    <a:pt x="13094" y="21179"/>
                    <a:pt x="17577" y="20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3211817" y="6930193"/>
              <a:ext cx="222251" cy="166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7" fill="norm" stroke="1" extrusionOk="0">
                  <a:moveTo>
                    <a:pt x="0" y="2905"/>
                  </a:moveTo>
                  <a:cubicBezTo>
                    <a:pt x="823" y="2105"/>
                    <a:pt x="1646" y="1305"/>
                    <a:pt x="2571" y="905"/>
                  </a:cubicBezTo>
                  <a:cubicBezTo>
                    <a:pt x="3497" y="505"/>
                    <a:pt x="4526" y="505"/>
                    <a:pt x="5451" y="2505"/>
                  </a:cubicBezTo>
                  <a:cubicBezTo>
                    <a:pt x="6377" y="4505"/>
                    <a:pt x="7200" y="8505"/>
                    <a:pt x="7200" y="11705"/>
                  </a:cubicBezTo>
                  <a:cubicBezTo>
                    <a:pt x="7200" y="14905"/>
                    <a:pt x="6377" y="17305"/>
                    <a:pt x="5143" y="18905"/>
                  </a:cubicBezTo>
                  <a:cubicBezTo>
                    <a:pt x="3909" y="20505"/>
                    <a:pt x="2263" y="21305"/>
                    <a:pt x="1440" y="20905"/>
                  </a:cubicBezTo>
                  <a:cubicBezTo>
                    <a:pt x="617" y="20505"/>
                    <a:pt x="617" y="18905"/>
                    <a:pt x="1954" y="16105"/>
                  </a:cubicBezTo>
                  <a:cubicBezTo>
                    <a:pt x="3291" y="13305"/>
                    <a:pt x="5966" y="9305"/>
                    <a:pt x="7817" y="6638"/>
                  </a:cubicBezTo>
                  <a:cubicBezTo>
                    <a:pt x="9669" y="3972"/>
                    <a:pt x="10697" y="2638"/>
                    <a:pt x="11623" y="1572"/>
                  </a:cubicBezTo>
                  <a:cubicBezTo>
                    <a:pt x="12549" y="505"/>
                    <a:pt x="13371" y="-295"/>
                    <a:pt x="13783" y="105"/>
                  </a:cubicBezTo>
                  <a:cubicBezTo>
                    <a:pt x="14194" y="505"/>
                    <a:pt x="14194" y="2105"/>
                    <a:pt x="13989" y="4505"/>
                  </a:cubicBezTo>
                  <a:cubicBezTo>
                    <a:pt x="13783" y="6905"/>
                    <a:pt x="13371" y="10105"/>
                    <a:pt x="13166" y="12505"/>
                  </a:cubicBezTo>
                  <a:cubicBezTo>
                    <a:pt x="12960" y="14905"/>
                    <a:pt x="12960" y="16505"/>
                    <a:pt x="14400" y="17438"/>
                  </a:cubicBezTo>
                  <a:cubicBezTo>
                    <a:pt x="15840" y="18372"/>
                    <a:pt x="18720" y="18638"/>
                    <a:pt x="21600" y="18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3503917" y="6832600"/>
              <a:ext cx="126238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8" h="21600" fill="norm" stroke="1" extrusionOk="0">
                  <a:moveTo>
                    <a:pt x="0" y="0"/>
                  </a:moveTo>
                  <a:cubicBezTo>
                    <a:pt x="6514" y="2309"/>
                    <a:pt x="13029" y="4619"/>
                    <a:pt x="16800" y="7064"/>
                  </a:cubicBezTo>
                  <a:cubicBezTo>
                    <a:pt x="20571" y="9509"/>
                    <a:pt x="21600" y="12091"/>
                    <a:pt x="19029" y="14536"/>
                  </a:cubicBezTo>
                  <a:cubicBezTo>
                    <a:pt x="16457" y="16981"/>
                    <a:pt x="10286" y="19291"/>
                    <a:pt x="41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4037317" y="6978650"/>
              <a:ext cx="165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4400"/>
                    <a:pt x="11077" y="7200"/>
                    <a:pt x="14677" y="3600"/>
                  </a:cubicBezTo>
                  <a:cubicBezTo>
                    <a:pt x="18277" y="0"/>
                    <a:pt x="1993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4030967" y="7086600"/>
              <a:ext cx="1778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4481817" y="6780883"/>
              <a:ext cx="166946" cy="566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405" fill="norm" stroke="1" extrusionOk="0">
                  <a:moveTo>
                    <a:pt x="4741" y="6995"/>
                  </a:moveTo>
                  <a:cubicBezTo>
                    <a:pt x="3951" y="7875"/>
                    <a:pt x="3161" y="8755"/>
                    <a:pt x="2898" y="10435"/>
                  </a:cubicBezTo>
                  <a:cubicBezTo>
                    <a:pt x="2634" y="12115"/>
                    <a:pt x="2898" y="14595"/>
                    <a:pt x="2898" y="16435"/>
                  </a:cubicBezTo>
                  <a:cubicBezTo>
                    <a:pt x="2898" y="18275"/>
                    <a:pt x="2634" y="19475"/>
                    <a:pt x="2107" y="20275"/>
                  </a:cubicBezTo>
                  <a:cubicBezTo>
                    <a:pt x="1580" y="21075"/>
                    <a:pt x="790" y="21475"/>
                    <a:pt x="395" y="21395"/>
                  </a:cubicBezTo>
                  <a:cubicBezTo>
                    <a:pt x="0" y="21315"/>
                    <a:pt x="0" y="20755"/>
                    <a:pt x="132" y="18875"/>
                  </a:cubicBezTo>
                  <a:cubicBezTo>
                    <a:pt x="263" y="16995"/>
                    <a:pt x="527" y="13795"/>
                    <a:pt x="1185" y="10835"/>
                  </a:cubicBezTo>
                  <a:cubicBezTo>
                    <a:pt x="1844" y="7875"/>
                    <a:pt x="2898" y="5155"/>
                    <a:pt x="4215" y="3395"/>
                  </a:cubicBezTo>
                  <a:cubicBezTo>
                    <a:pt x="5532" y="1635"/>
                    <a:pt x="7112" y="835"/>
                    <a:pt x="8693" y="395"/>
                  </a:cubicBezTo>
                  <a:cubicBezTo>
                    <a:pt x="10273" y="-45"/>
                    <a:pt x="11854" y="-125"/>
                    <a:pt x="13566" y="195"/>
                  </a:cubicBezTo>
                  <a:cubicBezTo>
                    <a:pt x="15278" y="515"/>
                    <a:pt x="17122" y="1235"/>
                    <a:pt x="18702" y="2515"/>
                  </a:cubicBezTo>
                  <a:cubicBezTo>
                    <a:pt x="20283" y="3795"/>
                    <a:pt x="21600" y="5635"/>
                    <a:pt x="20151" y="7235"/>
                  </a:cubicBezTo>
                  <a:cubicBezTo>
                    <a:pt x="18702" y="8835"/>
                    <a:pt x="14488" y="10195"/>
                    <a:pt x="11722" y="10955"/>
                  </a:cubicBezTo>
                  <a:cubicBezTo>
                    <a:pt x="8956" y="11715"/>
                    <a:pt x="7639" y="11875"/>
                    <a:pt x="5927" y="11915"/>
                  </a:cubicBezTo>
                  <a:cubicBezTo>
                    <a:pt x="4215" y="11955"/>
                    <a:pt x="2107" y="11875"/>
                    <a:pt x="1054" y="11635"/>
                  </a:cubicBezTo>
                  <a:cubicBezTo>
                    <a:pt x="0" y="11395"/>
                    <a:pt x="0" y="10995"/>
                    <a:pt x="0" y="10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4747370" y="6766671"/>
              <a:ext cx="137491" cy="315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335" fill="norm" stroke="1" extrusionOk="0">
                  <a:moveTo>
                    <a:pt x="20485" y="4455"/>
                  </a:moveTo>
                  <a:cubicBezTo>
                    <a:pt x="20808" y="3597"/>
                    <a:pt x="21130" y="2739"/>
                    <a:pt x="20808" y="1881"/>
                  </a:cubicBezTo>
                  <a:cubicBezTo>
                    <a:pt x="20485" y="1022"/>
                    <a:pt x="19518" y="164"/>
                    <a:pt x="17584" y="21"/>
                  </a:cubicBezTo>
                  <a:cubicBezTo>
                    <a:pt x="15649" y="-122"/>
                    <a:pt x="12748" y="450"/>
                    <a:pt x="9685" y="2167"/>
                  </a:cubicBezTo>
                  <a:cubicBezTo>
                    <a:pt x="6623" y="3883"/>
                    <a:pt x="3399" y="6744"/>
                    <a:pt x="1626" y="9677"/>
                  </a:cubicBezTo>
                  <a:cubicBezTo>
                    <a:pt x="-148" y="12609"/>
                    <a:pt x="-470" y="15613"/>
                    <a:pt x="658" y="17616"/>
                  </a:cubicBezTo>
                  <a:cubicBezTo>
                    <a:pt x="1787" y="19618"/>
                    <a:pt x="4366" y="20620"/>
                    <a:pt x="6784" y="21049"/>
                  </a:cubicBezTo>
                  <a:cubicBezTo>
                    <a:pt x="9202" y="21478"/>
                    <a:pt x="11458" y="21335"/>
                    <a:pt x="13715" y="21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4919967" y="6837733"/>
              <a:ext cx="85130" cy="206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1058" fill="norm" stroke="1" extrusionOk="0">
                  <a:moveTo>
                    <a:pt x="0" y="4012"/>
                  </a:moveTo>
                  <a:cubicBezTo>
                    <a:pt x="514" y="2500"/>
                    <a:pt x="1029" y="988"/>
                    <a:pt x="2571" y="340"/>
                  </a:cubicBezTo>
                  <a:cubicBezTo>
                    <a:pt x="4114" y="-308"/>
                    <a:pt x="6686" y="-92"/>
                    <a:pt x="10286" y="1528"/>
                  </a:cubicBezTo>
                  <a:cubicBezTo>
                    <a:pt x="13886" y="3148"/>
                    <a:pt x="18514" y="6172"/>
                    <a:pt x="20057" y="9088"/>
                  </a:cubicBezTo>
                  <a:cubicBezTo>
                    <a:pt x="21600" y="12004"/>
                    <a:pt x="20057" y="14812"/>
                    <a:pt x="18000" y="16756"/>
                  </a:cubicBezTo>
                  <a:cubicBezTo>
                    <a:pt x="15943" y="18700"/>
                    <a:pt x="13371" y="19780"/>
                    <a:pt x="10800" y="20428"/>
                  </a:cubicBezTo>
                  <a:cubicBezTo>
                    <a:pt x="8229" y="21076"/>
                    <a:pt x="5657" y="21292"/>
                    <a:pt x="4371" y="20752"/>
                  </a:cubicBezTo>
                  <a:cubicBezTo>
                    <a:pt x="3086" y="20212"/>
                    <a:pt x="3086" y="18916"/>
                    <a:pt x="3857" y="17728"/>
                  </a:cubicBezTo>
                  <a:cubicBezTo>
                    <a:pt x="4629" y="16540"/>
                    <a:pt x="6171" y="15460"/>
                    <a:pt x="7714" y="14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4989817" y="6861086"/>
              <a:ext cx="146051" cy="135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10482"/>
                  </a:moveTo>
                  <a:cubicBezTo>
                    <a:pt x="2504" y="8156"/>
                    <a:pt x="5009" y="5830"/>
                    <a:pt x="7513" y="3836"/>
                  </a:cubicBezTo>
                  <a:cubicBezTo>
                    <a:pt x="10017" y="1842"/>
                    <a:pt x="12522" y="180"/>
                    <a:pt x="13304" y="14"/>
                  </a:cubicBezTo>
                  <a:cubicBezTo>
                    <a:pt x="14087" y="-152"/>
                    <a:pt x="13148" y="1177"/>
                    <a:pt x="11739" y="3503"/>
                  </a:cubicBezTo>
                  <a:cubicBezTo>
                    <a:pt x="10330" y="5830"/>
                    <a:pt x="8452" y="9153"/>
                    <a:pt x="7513" y="12310"/>
                  </a:cubicBezTo>
                  <a:cubicBezTo>
                    <a:pt x="6574" y="15466"/>
                    <a:pt x="6574" y="18457"/>
                    <a:pt x="8296" y="19953"/>
                  </a:cubicBezTo>
                  <a:cubicBezTo>
                    <a:pt x="10017" y="21448"/>
                    <a:pt x="13461" y="21448"/>
                    <a:pt x="15965" y="21116"/>
                  </a:cubicBezTo>
                  <a:cubicBezTo>
                    <a:pt x="18470" y="20783"/>
                    <a:pt x="20035" y="20119"/>
                    <a:pt x="21600" y="19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5135867" y="6756400"/>
              <a:ext cx="98338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0" h="21600" fill="norm" stroke="1" extrusionOk="0">
                  <a:moveTo>
                    <a:pt x="3967" y="0"/>
                  </a:moveTo>
                  <a:cubicBezTo>
                    <a:pt x="10139" y="3120"/>
                    <a:pt x="16310" y="6240"/>
                    <a:pt x="18955" y="8940"/>
                  </a:cubicBezTo>
                  <a:cubicBezTo>
                    <a:pt x="21600" y="11640"/>
                    <a:pt x="20718" y="13920"/>
                    <a:pt x="16971" y="15960"/>
                  </a:cubicBezTo>
                  <a:cubicBezTo>
                    <a:pt x="13224" y="18000"/>
                    <a:pt x="6612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7" name="Line"/>
            <p:cNvSpPr/>
            <p:nvPr/>
          </p:nvSpPr>
          <p:spPr>
            <a:xfrm>
              <a:off x="7726667" y="127000"/>
              <a:ext cx="577851" cy="671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89" y="0"/>
                  </a:moveTo>
                  <a:cubicBezTo>
                    <a:pt x="19701" y="197"/>
                    <a:pt x="20413" y="395"/>
                    <a:pt x="20888" y="616"/>
                  </a:cubicBezTo>
                  <a:cubicBezTo>
                    <a:pt x="21363" y="837"/>
                    <a:pt x="21600" y="1082"/>
                    <a:pt x="21600" y="1334"/>
                  </a:cubicBezTo>
                  <a:cubicBezTo>
                    <a:pt x="21600" y="1586"/>
                    <a:pt x="21363" y="1844"/>
                    <a:pt x="21165" y="2110"/>
                  </a:cubicBezTo>
                  <a:cubicBezTo>
                    <a:pt x="20967" y="2375"/>
                    <a:pt x="20809" y="2647"/>
                    <a:pt x="20730" y="2926"/>
                  </a:cubicBezTo>
                  <a:cubicBezTo>
                    <a:pt x="20651" y="3205"/>
                    <a:pt x="20651" y="3491"/>
                    <a:pt x="20651" y="3746"/>
                  </a:cubicBezTo>
                  <a:cubicBezTo>
                    <a:pt x="20651" y="4002"/>
                    <a:pt x="20651" y="4226"/>
                    <a:pt x="20651" y="4478"/>
                  </a:cubicBezTo>
                  <a:cubicBezTo>
                    <a:pt x="20651" y="4730"/>
                    <a:pt x="20651" y="5009"/>
                    <a:pt x="20611" y="5291"/>
                  </a:cubicBezTo>
                  <a:cubicBezTo>
                    <a:pt x="20571" y="5574"/>
                    <a:pt x="20492" y="5859"/>
                    <a:pt x="20453" y="6104"/>
                  </a:cubicBezTo>
                  <a:cubicBezTo>
                    <a:pt x="20413" y="6349"/>
                    <a:pt x="20413" y="6553"/>
                    <a:pt x="20413" y="6764"/>
                  </a:cubicBezTo>
                  <a:cubicBezTo>
                    <a:pt x="20413" y="6975"/>
                    <a:pt x="20413" y="7193"/>
                    <a:pt x="20374" y="7476"/>
                  </a:cubicBezTo>
                  <a:cubicBezTo>
                    <a:pt x="20334" y="7758"/>
                    <a:pt x="20255" y="8105"/>
                    <a:pt x="20176" y="8398"/>
                  </a:cubicBezTo>
                  <a:cubicBezTo>
                    <a:pt x="20097" y="8690"/>
                    <a:pt x="20018" y="8929"/>
                    <a:pt x="19938" y="9163"/>
                  </a:cubicBezTo>
                  <a:cubicBezTo>
                    <a:pt x="19859" y="9398"/>
                    <a:pt x="19780" y="9629"/>
                    <a:pt x="19701" y="9878"/>
                  </a:cubicBezTo>
                  <a:cubicBezTo>
                    <a:pt x="19622" y="10126"/>
                    <a:pt x="19543" y="10392"/>
                    <a:pt x="19385" y="10650"/>
                  </a:cubicBezTo>
                  <a:cubicBezTo>
                    <a:pt x="19226" y="10909"/>
                    <a:pt x="18989" y="11161"/>
                    <a:pt x="18752" y="11412"/>
                  </a:cubicBezTo>
                  <a:cubicBezTo>
                    <a:pt x="18514" y="11664"/>
                    <a:pt x="18277" y="11916"/>
                    <a:pt x="18000" y="12178"/>
                  </a:cubicBezTo>
                  <a:cubicBezTo>
                    <a:pt x="17723" y="12440"/>
                    <a:pt x="17407" y="12712"/>
                    <a:pt x="17051" y="12984"/>
                  </a:cubicBezTo>
                  <a:cubicBezTo>
                    <a:pt x="16695" y="13257"/>
                    <a:pt x="16299" y="13529"/>
                    <a:pt x="15903" y="13801"/>
                  </a:cubicBezTo>
                  <a:cubicBezTo>
                    <a:pt x="15508" y="14073"/>
                    <a:pt x="15112" y="14346"/>
                    <a:pt x="14637" y="14618"/>
                  </a:cubicBezTo>
                  <a:cubicBezTo>
                    <a:pt x="14163" y="14890"/>
                    <a:pt x="13609" y="15162"/>
                    <a:pt x="13015" y="15431"/>
                  </a:cubicBezTo>
                  <a:cubicBezTo>
                    <a:pt x="12422" y="15700"/>
                    <a:pt x="11789" y="15965"/>
                    <a:pt x="11196" y="16224"/>
                  </a:cubicBezTo>
                  <a:cubicBezTo>
                    <a:pt x="10602" y="16482"/>
                    <a:pt x="10048" y="16734"/>
                    <a:pt x="9455" y="16993"/>
                  </a:cubicBezTo>
                  <a:cubicBezTo>
                    <a:pt x="8862" y="17251"/>
                    <a:pt x="8229" y="17517"/>
                    <a:pt x="7635" y="17765"/>
                  </a:cubicBezTo>
                  <a:cubicBezTo>
                    <a:pt x="7042" y="18014"/>
                    <a:pt x="6488" y="18245"/>
                    <a:pt x="6013" y="18459"/>
                  </a:cubicBezTo>
                  <a:cubicBezTo>
                    <a:pt x="5538" y="18674"/>
                    <a:pt x="5143" y="18871"/>
                    <a:pt x="4668" y="19106"/>
                  </a:cubicBezTo>
                  <a:cubicBezTo>
                    <a:pt x="4193" y="19341"/>
                    <a:pt x="3640" y="19613"/>
                    <a:pt x="3125" y="19899"/>
                  </a:cubicBezTo>
                  <a:cubicBezTo>
                    <a:pt x="2611" y="20184"/>
                    <a:pt x="2136" y="20484"/>
                    <a:pt x="1622" y="20770"/>
                  </a:cubicBezTo>
                  <a:cubicBezTo>
                    <a:pt x="1108" y="21056"/>
                    <a:pt x="554" y="213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8699225" y="520649"/>
              <a:ext cx="557793" cy="603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526" fill="norm" stroke="1" extrusionOk="0">
                  <a:moveTo>
                    <a:pt x="11988" y="228"/>
                  </a:moveTo>
                  <a:cubicBezTo>
                    <a:pt x="12397" y="77"/>
                    <a:pt x="12806" y="-74"/>
                    <a:pt x="12888" y="39"/>
                  </a:cubicBezTo>
                  <a:cubicBezTo>
                    <a:pt x="12970" y="153"/>
                    <a:pt x="12725" y="530"/>
                    <a:pt x="11866" y="1210"/>
                  </a:cubicBezTo>
                  <a:cubicBezTo>
                    <a:pt x="11006" y="1890"/>
                    <a:pt x="9534" y="2871"/>
                    <a:pt x="7938" y="3967"/>
                  </a:cubicBezTo>
                  <a:cubicBezTo>
                    <a:pt x="6343" y="5062"/>
                    <a:pt x="4625" y="6270"/>
                    <a:pt x="3561" y="7025"/>
                  </a:cubicBezTo>
                  <a:cubicBezTo>
                    <a:pt x="2497" y="7781"/>
                    <a:pt x="2088" y="8083"/>
                    <a:pt x="1843" y="8423"/>
                  </a:cubicBezTo>
                  <a:cubicBezTo>
                    <a:pt x="1597" y="8762"/>
                    <a:pt x="1516" y="9140"/>
                    <a:pt x="1720" y="9367"/>
                  </a:cubicBezTo>
                  <a:cubicBezTo>
                    <a:pt x="1925" y="9593"/>
                    <a:pt x="2416" y="9669"/>
                    <a:pt x="3520" y="9706"/>
                  </a:cubicBezTo>
                  <a:cubicBezTo>
                    <a:pt x="4625" y="9744"/>
                    <a:pt x="6343" y="9744"/>
                    <a:pt x="7406" y="9782"/>
                  </a:cubicBezTo>
                  <a:cubicBezTo>
                    <a:pt x="8470" y="9820"/>
                    <a:pt x="8879" y="9895"/>
                    <a:pt x="9084" y="10122"/>
                  </a:cubicBezTo>
                  <a:cubicBezTo>
                    <a:pt x="9288" y="10348"/>
                    <a:pt x="9288" y="10726"/>
                    <a:pt x="9002" y="11179"/>
                  </a:cubicBezTo>
                  <a:cubicBezTo>
                    <a:pt x="8716" y="11632"/>
                    <a:pt x="8143" y="12161"/>
                    <a:pt x="7202" y="12992"/>
                  </a:cubicBezTo>
                  <a:cubicBezTo>
                    <a:pt x="6261" y="13823"/>
                    <a:pt x="4952" y="14955"/>
                    <a:pt x="3806" y="15937"/>
                  </a:cubicBezTo>
                  <a:cubicBezTo>
                    <a:pt x="2661" y="16919"/>
                    <a:pt x="1679" y="17750"/>
                    <a:pt x="1066" y="18316"/>
                  </a:cubicBezTo>
                  <a:cubicBezTo>
                    <a:pt x="452" y="18883"/>
                    <a:pt x="206" y="19185"/>
                    <a:pt x="84" y="19525"/>
                  </a:cubicBezTo>
                  <a:cubicBezTo>
                    <a:pt x="-39" y="19864"/>
                    <a:pt x="-39" y="20242"/>
                    <a:pt x="166" y="20506"/>
                  </a:cubicBezTo>
                  <a:cubicBezTo>
                    <a:pt x="370" y="20771"/>
                    <a:pt x="779" y="20922"/>
                    <a:pt x="2170" y="21035"/>
                  </a:cubicBezTo>
                  <a:cubicBezTo>
                    <a:pt x="3561" y="21148"/>
                    <a:pt x="5934" y="21224"/>
                    <a:pt x="8675" y="21224"/>
                  </a:cubicBezTo>
                  <a:cubicBezTo>
                    <a:pt x="11416" y="21224"/>
                    <a:pt x="14525" y="21148"/>
                    <a:pt x="16734" y="21186"/>
                  </a:cubicBezTo>
                  <a:cubicBezTo>
                    <a:pt x="18943" y="21224"/>
                    <a:pt x="20252" y="21375"/>
                    <a:pt x="21561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8616725" y="1384300"/>
              <a:ext cx="278343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1882" y="0"/>
                  </a:moveTo>
                  <a:cubicBezTo>
                    <a:pt x="1227" y="5143"/>
                    <a:pt x="573" y="10286"/>
                    <a:pt x="245" y="13714"/>
                  </a:cubicBezTo>
                  <a:cubicBezTo>
                    <a:pt x="-82" y="17143"/>
                    <a:pt x="-82" y="18857"/>
                    <a:pt x="245" y="19971"/>
                  </a:cubicBezTo>
                  <a:cubicBezTo>
                    <a:pt x="573" y="21086"/>
                    <a:pt x="1227" y="21600"/>
                    <a:pt x="1963" y="21600"/>
                  </a:cubicBezTo>
                  <a:cubicBezTo>
                    <a:pt x="2700" y="21600"/>
                    <a:pt x="3518" y="21086"/>
                    <a:pt x="4582" y="19286"/>
                  </a:cubicBezTo>
                  <a:cubicBezTo>
                    <a:pt x="5645" y="17486"/>
                    <a:pt x="6954" y="14400"/>
                    <a:pt x="7691" y="12429"/>
                  </a:cubicBezTo>
                  <a:cubicBezTo>
                    <a:pt x="8427" y="10457"/>
                    <a:pt x="8591" y="9600"/>
                    <a:pt x="8673" y="9771"/>
                  </a:cubicBezTo>
                  <a:cubicBezTo>
                    <a:pt x="8754" y="9943"/>
                    <a:pt x="8754" y="11143"/>
                    <a:pt x="8754" y="12171"/>
                  </a:cubicBezTo>
                  <a:cubicBezTo>
                    <a:pt x="8754" y="13200"/>
                    <a:pt x="8754" y="14057"/>
                    <a:pt x="9000" y="14829"/>
                  </a:cubicBezTo>
                  <a:cubicBezTo>
                    <a:pt x="9245" y="15600"/>
                    <a:pt x="9736" y="16286"/>
                    <a:pt x="10391" y="16543"/>
                  </a:cubicBezTo>
                  <a:cubicBezTo>
                    <a:pt x="11045" y="16800"/>
                    <a:pt x="11863" y="16629"/>
                    <a:pt x="12763" y="15429"/>
                  </a:cubicBezTo>
                  <a:cubicBezTo>
                    <a:pt x="13663" y="14229"/>
                    <a:pt x="14645" y="12000"/>
                    <a:pt x="15218" y="10029"/>
                  </a:cubicBezTo>
                  <a:cubicBezTo>
                    <a:pt x="15791" y="8057"/>
                    <a:pt x="15954" y="6343"/>
                    <a:pt x="16036" y="5057"/>
                  </a:cubicBezTo>
                  <a:cubicBezTo>
                    <a:pt x="16118" y="3771"/>
                    <a:pt x="16118" y="2914"/>
                    <a:pt x="15709" y="2314"/>
                  </a:cubicBezTo>
                  <a:cubicBezTo>
                    <a:pt x="15300" y="1714"/>
                    <a:pt x="14482" y="1371"/>
                    <a:pt x="13745" y="1543"/>
                  </a:cubicBezTo>
                  <a:cubicBezTo>
                    <a:pt x="13009" y="1714"/>
                    <a:pt x="12354" y="2400"/>
                    <a:pt x="11945" y="3429"/>
                  </a:cubicBezTo>
                  <a:cubicBezTo>
                    <a:pt x="11536" y="4457"/>
                    <a:pt x="11373" y="5829"/>
                    <a:pt x="11373" y="6943"/>
                  </a:cubicBezTo>
                  <a:cubicBezTo>
                    <a:pt x="11373" y="8057"/>
                    <a:pt x="11536" y="8914"/>
                    <a:pt x="12027" y="9429"/>
                  </a:cubicBezTo>
                  <a:cubicBezTo>
                    <a:pt x="12518" y="9943"/>
                    <a:pt x="13336" y="10114"/>
                    <a:pt x="14973" y="9429"/>
                  </a:cubicBezTo>
                  <a:cubicBezTo>
                    <a:pt x="16609" y="8743"/>
                    <a:pt x="19063" y="7200"/>
                    <a:pt x="21518" y="5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8922354" y="1423342"/>
              <a:ext cx="163214" cy="207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199" fill="norm" stroke="1" extrusionOk="0">
                  <a:moveTo>
                    <a:pt x="14707" y="1200"/>
                  </a:moveTo>
                  <a:cubicBezTo>
                    <a:pt x="13599" y="552"/>
                    <a:pt x="12491" y="-96"/>
                    <a:pt x="11522" y="12"/>
                  </a:cubicBezTo>
                  <a:cubicBezTo>
                    <a:pt x="10553" y="120"/>
                    <a:pt x="9722" y="984"/>
                    <a:pt x="7784" y="3792"/>
                  </a:cubicBezTo>
                  <a:cubicBezTo>
                    <a:pt x="5845" y="6600"/>
                    <a:pt x="2799" y="11352"/>
                    <a:pt x="1276" y="14484"/>
                  </a:cubicBezTo>
                  <a:cubicBezTo>
                    <a:pt x="-247" y="17616"/>
                    <a:pt x="-247" y="19128"/>
                    <a:pt x="445" y="20100"/>
                  </a:cubicBezTo>
                  <a:cubicBezTo>
                    <a:pt x="1138" y="21072"/>
                    <a:pt x="2522" y="21504"/>
                    <a:pt x="6122" y="20964"/>
                  </a:cubicBezTo>
                  <a:cubicBezTo>
                    <a:pt x="9722" y="20424"/>
                    <a:pt x="15538" y="18912"/>
                    <a:pt x="21353" y="17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1" name="Line"/>
            <p:cNvSpPr/>
            <p:nvPr/>
          </p:nvSpPr>
          <p:spPr>
            <a:xfrm>
              <a:off x="8952217" y="1511300"/>
              <a:ext cx="152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2" name="Line"/>
            <p:cNvSpPr/>
            <p:nvPr/>
          </p:nvSpPr>
          <p:spPr>
            <a:xfrm>
              <a:off x="9130017" y="1329266"/>
              <a:ext cx="393701" cy="329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19674"/>
                  </a:moveTo>
                  <a:cubicBezTo>
                    <a:pt x="1858" y="18986"/>
                    <a:pt x="3716" y="18298"/>
                    <a:pt x="4935" y="17748"/>
                  </a:cubicBezTo>
                  <a:cubicBezTo>
                    <a:pt x="6155" y="17197"/>
                    <a:pt x="6735" y="16785"/>
                    <a:pt x="7084" y="16234"/>
                  </a:cubicBezTo>
                  <a:cubicBezTo>
                    <a:pt x="7432" y="15684"/>
                    <a:pt x="7548" y="14996"/>
                    <a:pt x="7026" y="13552"/>
                  </a:cubicBezTo>
                  <a:cubicBezTo>
                    <a:pt x="6503" y="12107"/>
                    <a:pt x="5342" y="9906"/>
                    <a:pt x="4645" y="8392"/>
                  </a:cubicBezTo>
                  <a:cubicBezTo>
                    <a:pt x="3948" y="6879"/>
                    <a:pt x="3716" y="6054"/>
                    <a:pt x="3600" y="5297"/>
                  </a:cubicBezTo>
                  <a:cubicBezTo>
                    <a:pt x="3484" y="4540"/>
                    <a:pt x="3484" y="3852"/>
                    <a:pt x="4123" y="3027"/>
                  </a:cubicBezTo>
                  <a:cubicBezTo>
                    <a:pt x="4761" y="2201"/>
                    <a:pt x="6039" y="1238"/>
                    <a:pt x="6968" y="688"/>
                  </a:cubicBezTo>
                  <a:cubicBezTo>
                    <a:pt x="7897" y="138"/>
                    <a:pt x="8477" y="0"/>
                    <a:pt x="9116" y="0"/>
                  </a:cubicBezTo>
                  <a:cubicBezTo>
                    <a:pt x="9755" y="0"/>
                    <a:pt x="10452" y="138"/>
                    <a:pt x="10974" y="1101"/>
                  </a:cubicBezTo>
                  <a:cubicBezTo>
                    <a:pt x="11497" y="2064"/>
                    <a:pt x="11845" y="3852"/>
                    <a:pt x="11555" y="6810"/>
                  </a:cubicBezTo>
                  <a:cubicBezTo>
                    <a:pt x="11265" y="9768"/>
                    <a:pt x="10335" y="13896"/>
                    <a:pt x="9929" y="16510"/>
                  </a:cubicBezTo>
                  <a:cubicBezTo>
                    <a:pt x="9523" y="19124"/>
                    <a:pt x="9639" y="20224"/>
                    <a:pt x="9987" y="20843"/>
                  </a:cubicBezTo>
                  <a:cubicBezTo>
                    <a:pt x="10335" y="21462"/>
                    <a:pt x="10916" y="21600"/>
                    <a:pt x="12890" y="21187"/>
                  </a:cubicBezTo>
                  <a:cubicBezTo>
                    <a:pt x="14865" y="20775"/>
                    <a:pt x="18232" y="19811"/>
                    <a:pt x="21600" y="18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3" name="Line"/>
            <p:cNvSpPr/>
            <p:nvPr/>
          </p:nvSpPr>
          <p:spPr>
            <a:xfrm>
              <a:off x="9542767" y="700100"/>
              <a:ext cx="188345" cy="539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497" fill="norm" stroke="1" extrusionOk="0">
                  <a:moveTo>
                    <a:pt x="0" y="5505"/>
                  </a:moveTo>
                  <a:cubicBezTo>
                    <a:pt x="1187" y="8458"/>
                    <a:pt x="2374" y="11411"/>
                    <a:pt x="3086" y="13942"/>
                  </a:cubicBezTo>
                  <a:cubicBezTo>
                    <a:pt x="3798" y="16473"/>
                    <a:pt x="4035" y="18583"/>
                    <a:pt x="4273" y="19849"/>
                  </a:cubicBezTo>
                  <a:cubicBezTo>
                    <a:pt x="4510" y="21114"/>
                    <a:pt x="4747" y="21536"/>
                    <a:pt x="4866" y="21494"/>
                  </a:cubicBezTo>
                  <a:cubicBezTo>
                    <a:pt x="4985" y="21452"/>
                    <a:pt x="4985" y="20945"/>
                    <a:pt x="4985" y="19300"/>
                  </a:cubicBezTo>
                  <a:cubicBezTo>
                    <a:pt x="4985" y="17655"/>
                    <a:pt x="4985" y="14870"/>
                    <a:pt x="4985" y="12044"/>
                  </a:cubicBezTo>
                  <a:cubicBezTo>
                    <a:pt x="4985" y="9217"/>
                    <a:pt x="4985" y="6349"/>
                    <a:pt x="5578" y="4450"/>
                  </a:cubicBezTo>
                  <a:cubicBezTo>
                    <a:pt x="6171" y="2552"/>
                    <a:pt x="7358" y="1623"/>
                    <a:pt x="8426" y="1033"/>
                  </a:cubicBezTo>
                  <a:cubicBezTo>
                    <a:pt x="9495" y="442"/>
                    <a:pt x="10444" y="189"/>
                    <a:pt x="11512" y="63"/>
                  </a:cubicBezTo>
                  <a:cubicBezTo>
                    <a:pt x="12580" y="-64"/>
                    <a:pt x="13767" y="-64"/>
                    <a:pt x="15547" y="695"/>
                  </a:cubicBezTo>
                  <a:cubicBezTo>
                    <a:pt x="17327" y="1455"/>
                    <a:pt x="19701" y="2973"/>
                    <a:pt x="20651" y="4534"/>
                  </a:cubicBezTo>
                  <a:cubicBezTo>
                    <a:pt x="21600" y="6095"/>
                    <a:pt x="21125" y="7699"/>
                    <a:pt x="19108" y="8964"/>
                  </a:cubicBezTo>
                  <a:cubicBezTo>
                    <a:pt x="17090" y="10230"/>
                    <a:pt x="13530" y="11158"/>
                    <a:pt x="11156" y="11622"/>
                  </a:cubicBezTo>
                  <a:cubicBezTo>
                    <a:pt x="8782" y="12086"/>
                    <a:pt x="7596" y="12086"/>
                    <a:pt x="6527" y="11917"/>
                  </a:cubicBezTo>
                  <a:cubicBezTo>
                    <a:pt x="5459" y="11749"/>
                    <a:pt x="4510" y="11411"/>
                    <a:pt x="4510" y="11116"/>
                  </a:cubicBezTo>
                  <a:cubicBezTo>
                    <a:pt x="4510" y="10820"/>
                    <a:pt x="5459" y="10567"/>
                    <a:pt x="6409" y="10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4" name="Line"/>
            <p:cNvSpPr/>
            <p:nvPr/>
          </p:nvSpPr>
          <p:spPr>
            <a:xfrm>
              <a:off x="9840085" y="617521"/>
              <a:ext cx="128183" cy="444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302" fill="norm" stroke="1" extrusionOk="0">
                  <a:moveTo>
                    <a:pt x="20044" y="2054"/>
                  </a:moveTo>
                  <a:cubicBezTo>
                    <a:pt x="20741" y="1243"/>
                    <a:pt x="21438" y="431"/>
                    <a:pt x="20915" y="127"/>
                  </a:cubicBezTo>
                  <a:cubicBezTo>
                    <a:pt x="20393" y="-177"/>
                    <a:pt x="18651" y="26"/>
                    <a:pt x="15690" y="1141"/>
                  </a:cubicBezTo>
                  <a:cubicBezTo>
                    <a:pt x="12728" y="2257"/>
                    <a:pt x="8548" y="4285"/>
                    <a:pt x="5412" y="6871"/>
                  </a:cubicBezTo>
                  <a:cubicBezTo>
                    <a:pt x="2277" y="9457"/>
                    <a:pt x="186" y="12600"/>
                    <a:pt x="12" y="14984"/>
                  </a:cubicBezTo>
                  <a:cubicBezTo>
                    <a:pt x="-162" y="17367"/>
                    <a:pt x="1580" y="18989"/>
                    <a:pt x="3496" y="20003"/>
                  </a:cubicBezTo>
                  <a:cubicBezTo>
                    <a:pt x="5412" y="21017"/>
                    <a:pt x="7503" y="21423"/>
                    <a:pt x="10115" y="21271"/>
                  </a:cubicBezTo>
                  <a:cubicBezTo>
                    <a:pt x="12728" y="21119"/>
                    <a:pt x="15864" y="20409"/>
                    <a:pt x="18999" y="19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5" name="Line"/>
            <p:cNvSpPr/>
            <p:nvPr/>
          </p:nvSpPr>
          <p:spPr>
            <a:xfrm>
              <a:off x="10057117" y="704850"/>
              <a:ext cx="196851" cy="34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81" y="3843"/>
                    <a:pt x="8361" y="7686"/>
                    <a:pt x="11729" y="11065"/>
                  </a:cubicBezTo>
                  <a:cubicBezTo>
                    <a:pt x="15097" y="14444"/>
                    <a:pt x="17652" y="17360"/>
                    <a:pt x="19161" y="19148"/>
                  </a:cubicBezTo>
                  <a:cubicBezTo>
                    <a:pt x="20671" y="20937"/>
                    <a:pt x="21135" y="21600"/>
                    <a:pt x="21368" y="21600"/>
                  </a:cubicBezTo>
                  <a:cubicBezTo>
                    <a:pt x="21600" y="21600"/>
                    <a:pt x="21600" y="20937"/>
                    <a:pt x="21600" y="20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6" name="Line"/>
            <p:cNvSpPr/>
            <p:nvPr/>
          </p:nvSpPr>
          <p:spPr>
            <a:xfrm>
              <a:off x="10081585" y="673100"/>
              <a:ext cx="197783" cy="383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600" fill="norm" stroke="1" extrusionOk="0">
                  <a:moveTo>
                    <a:pt x="21245" y="0"/>
                  </a:moveTo>
                  <a:cubicBezTo>
                    <a:pt x="19653" y="955"/>
                    <a:pt x="18062" y="1909"/>
                    <a:pt x="15788" y="3878"/>
                  </a:cubicBezTo>
                  <a:cubicBezTo>
                    <a:pt x="13514" y="5848"/>
                    <a:pt x="10559" y="8831"/>
                    <a:pt x="7717" y="11755"/>
                  </a:cubicBezTo>
                  <a:cubicBezTo>
                    <a:pt x="4874" y="14678"/>
                    <a:pt x="2146" y="17543"/>
                    <a:pt x="896" y="19273"/>
                  </a:cubicBezTo>
                  <a:cubicBezTo>
                    <a:pt x="-355" y="21003"/>
                    <a:pt x="-128" y="21600"/>
                    <a:pt x="554" y="21600"/>
                  </a:cubicBezTo>
                  <a:cubicBezTo>
                    <a:pt x="1237" y="21600"/>
                    <a:pt x="2373" y="21003"/>
                    <a:pt x="3510" y="20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7" name="Line"/>
            <p:cNvSpPr/>
            <p:nvPr/>
          </p:nvSpPr>
          <p:spPr>
            <a:xfrm>
              <a:off x="10318411" y="692149"/>
              <a:ext cx="132407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21447" y="0"/>
                  </a:moveTo>
                  <a:cubicBezTo>
                    <a:pt x="19733" y="0"/>
                    <a:pt x="18018" y="0"/>
                    <a:pt x="16476" y="189"/>
                  </a:cubicBezTo>
                  <a:cubicBezTo>
                    <a:pt x="14933" y="379"/>
                    <a:pt x="13561" y="758"/>
                    <a:pt x="11161" y="2211"/>
                  </a:cubicBezTo>
                  <a:cubicBezTo>
                    <a:pt x="8761" y="3663"/>
                    <a:pt x="5333" y="6189"/>
                    <a:pt x="3104" y="8905"/>
                  </a:cubicBezTo>
                  <a:cubicBezTo>
                    <a:pt x="876" y="11621"/>
                    <a:pt x="-153" y="14526"/>
                    <a:pt x="18" y="16547"/>
                  </a:cubicBezTo>
                  <a:cubicBezTo>
                    <a:pt x="190" y="18568"/>
                    <a:pt x="1561" y="19705"/>
                    <a:pt x="3961" y="20400"/>
                  </a:cubicBezTo>
                  <a:cubicBezTo>
                    <a:pt x="6361" y="21095"/>
                    <a:pt x="9790" y="21347"/>
                    <a:pt x="132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8" name="Line"/>
            <p:cNvSpPr/>
            <p:nvPr/>
          </p:nvSpPr>
          <p:spPr>
            <a:xfrm>
              <a:off x="10470956" y="774149"/>
              <a:ext cx="297362" cy="215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51" fill="norm" stroke="1" extrusionOk="0">
                  <a:moveTo>
                    <a:pt x="2678" y="5717"/>
                  </a:moveTo>
                  <a:cubicBezTo>
                    <a:pt x="1759" y="8233"/>
                    <a:pt x="840" y="10750"/>
                    <a:pt x="381" y="13057"/>
                  </a:cubicBezTo>
                  <a:cubicBezTo>
                    <a:pt x="-79" y="15363"/>
                    <a:pt x="-79" y="17461"/>
                    <a:pt x="151" y="18928"/>
                  </a:cubicBezTo>
                  <a:cubicBezTo>
                    <a:pt x="381" y="20396"/>
                    <a:pt x="840" y="21235"/>
                    <a:pt x="1759" y="21340"/>
                  </a:cubicBezTo>
                  <a:cubicBezTo>
                    <a:pt x="2678" y="21445"/>
                    <a:pt x="4057" y="20816"/>
                    <a:pt x="5053" y="19977"/>
                  </a:cubicBezTo>
                  <a:cubicBezTo>
                    <a:pt x="6049" y="19138"/>
                    <a:pt x="6661" y="18090"/>
                    <a:pt x="7121" y="16936"/>
                  </a:cubicBezTo>
                  <a:cubicBezTo>
                    <a:pt x="7581" y="15783"/>
                    <a:pt x="7887" y="14525"/>
                    <a:pt x="7964" y="14420"/>
                  </a:cubicBezTo>
                  <a:cubicBezTo>
                    <a:pt x="8040" y="14315"/>
                    <a:pt x="7887" y="15363"/>
                    <a:pt x="7887" y="16412"/>
                  </a:cubicBezTo>
                  <a:cubicBezTo>
                    <a:pt x="7887" y="17461"/>
                    <a:pt x="8040" y="18509"/>
                    <a:pt x="8576" y="19033"/>
                  </a:cubicBezTo>
                  <a:cubicBezTo>
                    <a:pt x="9112" y="19558"/>
                    <a:pt x="10032" y="19558"/>
                    <a:pt x="11104" y="18824"/>
                  </a:cubicBezTo>
                  <a:cubicBezTo>
                    <a:pt x="12176" y="18090"/>
                    <a:pt x="13402" y="16622"/>
                    <a:pt x="14551" y="14315"/>
                  </a:cubicBezTo>
                  <a:cubicBezTo>
                    <a:pt x="15700" y="12008"/>
                    <a:pt x="16772" y="8862"/>
                    <a:pt x="17308" y="6661"/>
                  </a:cubicBezTo>
                  <a:cubicBezTo>
                    <a:pt x="17844" y="4459"/>
                    <a:pt x="17844" y="3200"/>
                    <a:pt x="17615" y="2152"/>
                  </a:cubicBezTo>
                  <a:cubicBezTo>
                    <a:pt x="17385" y="1103"/>
                    <a:pt x="16925" y="264"/>
                    <a:pt x="16312" y="55"/>
                  </a:cubicBezTo>
                  <a:cubicBezTo>
                    <a:pt x="15700" y="-155"/>
                    <a:pt x="14934" y="264"/>
                    <a:pt x="14321" y="894"/>
                  </a:cubicBezTo>
                  <a:cubicBezTo>
                    <a:pt x="13708" y="1523"/>
                    <a:pt x="13249" y="2362"/>
                    <a:pt x="13325" y="4039"/>
                  </a:cubicBezTo>
                  <a:cubicBezTo>
                    <a:pt x="13402" y="5717"/>
                    <a:pt x="14015" y="8233"/>
                    <a:pt x="15470" y="9701"/>
                  </a:cubicBezTo>
                  <a:cubicBezTo>
                    <a:pt x="16925" y="11169"/>
                    <a:pt x="19223" y="11589"/>
                    <a:pt x="21521" y="12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9" name="Line"/>
            <p:cNvSpPr/>
            <p:nvPr/>
          </p:nvSpPr>
          <p:spPr>
            <a:xfrm>
              <a:off x="10812767" y="704850"/>
              <a:ext cx="83763" cy="319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25" fill="norm" stroke="1" extrusionOk="0">
                  <a:moveTo>
                    <a:pt x="0" y="0"/>
                  </a:moveTo>
                  <a:cubicBezTo>
                    <a:pt x="6480" y="2842"/>
                    <a:pt x="12960" y="5684"/>
                    <a:pt x="16740" y="8384"/>
                  </a:cubicBezTo>
                  <a:cubicBezTo>
                    <a:pt x="20520" y="11084"/>
                    <a:pt x="21600" y="13642"/>
                    <a:pt x="21330" y="15489"/>
                  </a:cubicBezTo>
                  <a:cubicBezTo>
                    <a:pt x="21060" y="17337"/>
                    <a:pt x="19440" y="18474"/>
                    <a:pt x="17550" y="19326"/>
                  </a:cubicBezTo>
                  <a:cubicBezTo>
                    <a:pt x="15660" y="20179"/>
                    <a:pt x="13500" y="20747"/>
                    <a:pt x="11070" y="21103"/>
                  </a:cubicBezTo>
                  <a:cubicBezTo>
                    <a:pt x="8640" y="21458"/>
                    <a:pt x="5940" y="21600"/>
                    <a:pt x="5130" y="21103"/>
                  </a:cubicBezTo>
                  <a:cubicBezTo>
                    <a:pt x="4320" y="20605"/>
                    <a:pt x="5400" y="19468"/>
                    <a:pt x="6480" y="18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0" name="Line"/>
            <p:cNvSpPr/>
            <p:nvPr/>
          </p:nvSpPr>
          <p:spPr>
            <a:xfrm>
              <a:off x="10895317" y="633194"/>
              <a:ext cx="123976" cy="554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506" fill="norm" stroke="1" extrusionOk="0">
                  <a:moveTo>
                    <a:pt x="0" y="70"/>
                  </a:moveTo>
                  <a:cubicBezTo>
                    <a:pt x="1800" y="-12"/>
                    <a:pt x="3600" y="-94"/>
                    <a:pt x="5580" y="276"/>
                  </a:cubicBezTo>
                  <a:cubicBezTo>
                    <a:pt x="7560" y="645"/>
                    <a:pt x="9720" y="1466"/>
                    <a:pt x="12420" y="3232"/>
                  </a:cubicBezTo>
                  <a:cubicBezTo>
                    <a:pt x="15120" y="4998"/>
                    <a:pt x="18360" y="7708"/>
                    <a:pt x="19980" y="10336"/>
                  </a:cubicBezTo>
                  <a:cubicBezTo>
                    <a:pt x="21600" y="12965"/>
                    <a:pt x="21600" y="15511"/>
                    <a:pt x="18900" y="17358"/>
                  </a:cubicBezTo>
                  <a:cubicBezTo>
                    <a:pt x="16200" y="19206"/>
                    <a:pt x="10800" y="20356"/>
                    <a:pt x="5400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1" name="Line"/>
            <p:cNvSpPr/>
            <p:nvPr/>
          </p:nvSpPr>
          <p:spPr>
            <a:xfrm>
              <a:off x="9504667" y="1200943"/>
              <a:ext cx="1230903" cy="145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483" fill="norm" stroke="1" extrusionOk="0">
                  <a:moveTo>
                    <a:pt x="0" y="21483"/>
                  </a:moveTo>
                  <a:cubicBezTo>
                    <a:pt x="891" y="20231"/>
                    <a:pt x="1781" y="18979"/>
                    <a:pt x="2876" y="17413"/>
                  </a:cubicBezTo>
                  <a:cubicBezTo>
                    <a:pt x="3971" y="15848"/>
                    <a:pt x="5270" y="13970"/>
                    <a:pt x="6625" y="12561"/>
                  </a:cubicBezTo>
                  <a:cubicBezTo>
                    <a:pt x="7979" y="11153"/>
                    <a:pt x="9390" y="10213"/>
                    <a:pt x="10763" y="9118"/>
                  </a:cubicBezTo>
                  <a:cubicBezTo>
                    <a:pt x="12136" y="8022"/>
                    <a:pt x="13472" y="6770"/>
                    <a:pt x="14678" y="5674"/>
                  </a:cubicBezTo>
                  <a:cubicBezTo>
                    <a:pt x="15885" y="4579"/>
                    <a:pt x="16961" y="3640"/>
                    <a:pt x="18019" y="2700"/>
                  </a:cubicBezTo>
                  <a:cubicBezTo>
                    <a:pt x="19076" y="1761"/>
                    <a:pt x="20115" y="822"/>
                    <a:pt x="20746" y="353"/>
                  </a:cubicBezTo>
                  <a:cubicBezTo>
                    <a:pt x="21377" y="-117"/>
                    <a:pt x="21600" y="-117"/>
                    <a:pt x="21581" y="353"/>
                  </a:cubicBezTo>
                  <a:cubicBezTo>
                    <a:pt x="21563" y="822"/>
                    <a:pt x="21303" y="1761"/>
                    <a:pt x="21043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2" name="Line"/>
            <p:cNvSpPr/>
            <p:nvPr/>
          </p:nvSpPr>
          <p:spPr>
            <a:xfrm>
              <a:off x="9466567" y="1223032"/>
              <a:ext cx="1362569" cy="135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331" fill="norm" stroke="1" extrusionOk="0">
                  <a:moveTo>
                    <a:pt x="0" y="21331"/>
                  </a:moveTo>
                  <a:cubicBezTo>
                    <a:pt x="1005" y="20334"/>
                    <a:pt x="2009" y="19337"/>
                    <a:pt x="3081" y="18340"/>
                  </a:cubicBezTo>
                  <a:cubicBezTo>
                    <a:pt x="4153" y="17343"/>
                    <a:pt x="5291" y="16346"/>
                    <a:pt x="6497" y="15349"/>
                  </a:cubicBezTo>
                  <a:cubicBezTo>
                    <a:pt x="7702" y="14353"/>
                    <a:pt x="8975" y="13356"/>
                    <a:pt x="10264" y="12193"/>
                  </a:cubicBezTo>
                  <a:cubicBezTo>
                    <a:pt x="11553" y="11029"/>
                    <a:pt x="12860" y="9700"/>
                    <a:pt x="14048" y="8537"/>
                  </a:cubicBezTo>
                  <a:cubicBezTo>
                    <a:pt x="15237" y="7374"/>
                    <a:pt x="16309" y="6377"/>
                    <a:pt x="17431" y="5048"/>
                  </a:cubicBezTo>
                  <a:cubicBezTo>
                    <a:pt x="18553" y="3719"/>
                    <a:pt x="19725" y="2057"/>
                    <a:pt x="20461" y="1060"/>
                  </a:cubicBezTo>
                  <a:cubicBezTo>
                    <a:pt x="21198" y="63"/>
                    <a:pt x="21500" y="-269"/>
                    <a:pt x="21550" y="229"/>
                  </a:cubicBezTo>
                  <a:cubicBezTo>
                    <a:pt x="21600" y="728"/>
                    <a:pt x="21399" y="2057"/>
                    <a:pt x="21198" y="3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3" name="Line"/>
            <p:cNvSpPr/>
            <p:nvPr/>
          </p:nvSpPr>
          <p:spPr>
            <a:xfrm>
              <a:off x="9466567" y="2286000"/>
              <a:ext cx="1905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4" name="Line"/>
            <p:cNvSpPr/>
            <p:nvPr/>
          </p:nvSpPr>
          <p:spPr>
            <a:xfrm>
              <a:off x="9403067" y="2495550"/>
              <a:ext cx="2794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6000"/>
                    <a:pt x="11127" y="10400"/>
                    <a:pt x="14727" y="6800"/>
                  </a:cubicBezTo>
                  <a:cubicBezTo>
                    <a:pt x="18327" y="3200"/>
                    <a:pt x="19964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5" name="Line"/>
            <p:cNvSpPr/>
            <p:nvPr/>
          </p:nvSpPr>
          <p:spPr>
            <a:xfrm>
              <a:off x="10139667" y="2113421"/>
              <a:ext cx="63501" cy="375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3341"/>
                  </a:moveTo>
                  <a:cubicBezTo>
                    <a:pt x="0" y="2734"/>
                    <a:pt x="0" y="2127"/>
                    <a:pt x="720" y="1460"/>
                  </a:cubicBezTo>
                  <a:cubicBezTo>
                    <a:pt x="1440" y="792"/>
                    <a:pt x="2880" y="64"/>
                    <a:pt x="4320" y="4"/>
                  </a:cubicBezTo>
                  <a:cubicBezTo>
                    <a:pt x="5760" y="-57"/>
                    <a:pt x="7200" y="550"/>
                    <a:pt x="7920" y="2977"/>
                  </a:cubicBezTo>
                  <a:cubicBezTo>
                    <a:pt x="8640" y="5404"/>
                    <a:pt x="8640" y="9651"/>
                    <a:pt x="8640" y="12563"/>
                  </a:cubicBezTo>
                  <a:cubicBezTo>
                    <a:pt x="8640" y="15476"/>
                    <a:pt x="8640" y="17053"/>
                    <a:pt x="10800" y="18327"/>
                  </a:cubicBezTo>
                  <a:cubicBezTo>
                    <a:pt x="12960" y="19601"/>
                    <a:pt x="17280" y="20572"/>
                    <a:pt x="2160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6" name="Line"/>
            <p:cNvSpPr/>
            <p:nvPr/>
          </p:nvSpPr>
          <p:spPr>
            <a:xfrm>
              <a:off x="8920467" y="3797300"/>
              <a:ext cx="215901" cy="232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0"/>
                  </a:moveTo>
                  <a:cubicBezTo>
                    <a:pt x="3176" y="4865"/>
                    <a:pt x="6353" y="9730"/>
                    <a:pt x="8576" y="13135"/>
                  </a:cubicBezTo>
                  <a:cubicBezTo>
                    <a:pt x="10800" y="16541"/>
                    <a:pt x="12071" y="18486"/>
                    <a:pt x="13129" y="19751"/>
                  </a:cubicBezTo>
                  <a:cubicBezTo>
                    <a:pt x="14188" y="21016"/>
                    <a:pt x="15035" y="21600"/>
                    <a:pt x="15565" y="21308"/>
                  </a:cubicBezTo>
                  <a:cubicBezTo>
                    <a:pt x="16094" y="21016"/>
                    <a:pt x="16306" y="19849"/>
                    <a:pt x="16518" y="17027"/>
                  </a:cubicBezTo>
                  <a:cubicBezTo>
                    <a:pt x="16729" y="14205"/>
                    <a:pt x="16941" y="9730"/>
                    <a:pt x="17047" y="7005"/>
                  </a:cubicBezTo>
                  <a:cubicBezTo>
                    <a:pt x="17153" y="4281"/>
                    <a:pt x="17153" y="3308"/>
                    <a:pt x="17365" y="2335"/>
                  </a:cubicBezTo>
                  <a:cubicBezTo>
                    <a:pt x="17576" y="1362"/>
                    <a:pt x="18000" y="389"/>
                    <a:pt x="18741" y="292"/>
                  </a:cubicBezTo>
                  <a:cubicBezTo>
                    <a:pt x="19482" y="195"/>
                    <a:pt x="20541" y="973"/>
                    <a:pt x="21600" y="1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7" name="Line"/>
            <p:cNvSpPr/>
            <p:nvPr/>
          </p:nvSpPr>
          <p:spPr>
            <a:xfrm>
              <a:off x="9222339" y="3768486"/>
              <a:ext cx="168029" cy="181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0596" fill="norm" stroke="1" extrusionOk="0">
                  <a:moveTo>
                    <a:pt x="9283" y="6147"/>
                  </a:moveTo>
                  <a:cubicBezTo>
                    <a:pt x="8743" y="4227"/>
                    <a:pt x="8203" y="2307"/>
                    <a:pt x="7258" y="1107"/>
                  </a:cubicBezTo>
                  <a:cubicBezTo>
                    <a:pt x="6313" y="-93"/>
                    <a:pt x="4963" y="-573"/>
                    <a:pt x="3748" y="987"/>
                  </a:cubicBezTo>
                  <a:cubicBezTo>
                    <a:pt x="2533" y="2547"/>
                    <a:pt x="1453" y="6147"/>
                    <a:pt x="778" y="9147"/>
                  </a:cubicBezTo>
                  <a:cubicBezTo>
                    <a:pt x="103" y="12147"/>
                    <a:pt x="-167" y="14547"/>
                    <a:pt x="103" y="16347"/>
                  </a:cubicBezTo>
                  <a:cubicBezTo>
                    <a:pt x="373" y="18147"/>
                    <a:pt x="1183" y="19347"/>
                    <a:pt x="2263" y="20067"/>
                  </a:cubicBezTo>
                  <a:cubicBezTo>
                    <a:pt x="3343" y="20787"/>
                    <a:pt x="4693" y="21027"/>
                    <a:pt x="5908" y="19107"/>
                  </a:cubicBezTo>
                  <a:cubicBezTo>
                    <a:pt x="7123" y="17187"/>
                    <a:pt x="8203" y="13107"/>
                    <a:pt x="8878" y="10467"/>
                  </a:cubicBezTo>
                  <a:cubicBezTo>
                    <a:pt x="9553" y="7827"/>
                    <a:pt x="9823" y="6627"/>
                    <a:pt x="10093" y="6627"/>
                  </a:cubicBezTo>
                  <a:cubicBezTo>
                    <a:pt x="10363" y="6627"/>
                    <a:pt x="10633" y="7827"/>
                    <a:pt x="11443" y="9507"/>
                  </a:cubicBezTo>
                  <a:cubicBezTo>
                    <a:pt x="12253" y="11187"/>
                    <a:pt x="13603" y="13347"/>
                    <a:pt x="14953" y="14667"/>
                  </a:cubicBezTo>
                  <a:cubicBezTo>
                    <a:pt x="16303" y="15987"/>
                    <a:pt x="17653" y="16467"/>
                    <a:pt x="18733" y="16227"/>
                  </a:cubicBezTo>
                  <a:cubicBezTo>
                    <a:pt x="19813" y="15987"/>
                    <a:pt x="20623" y="15027"/>
                    <a:pt x="21433" y="14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8" name="Line"/>
            <p:cNvSpPr/>
            <p:nvPr/>
          </p:nvSpPr>
          <p:spPr>
            <a:xfrm>
              <a:off x="9422117" y="3517899"/>
              <a:ext cx="635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" y="3120"/>
                    <a:pt x="1440" y="6240"/>
                    <a:pt x="2880" y="9360"/>
                  </a:cubicBezTo>
                  <a:cubicBezTo>
                    <a:pt x="4320" y="12480"/>
                    <a:pt x="6480" y="15600"/>
                    <a:pt x="7920" y="17520"/>
                  </a:cubicBezTo>
                  <a:cubicBezTo>
                    <a:pt x="9360" y="19440"/>
                    <a:pt x="10080" y="20160"/>
                    <a:pt x="12240" y="20640"/>
                  </a:cubicBezTo>
                  <a:cubicBezTo>
                    <a:pt x="14400" y="21120"/>
                    <a:pt x="18000" y="21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9" name="Line"/>
            <p:cNvSpPr/>
            <p:nvPr/>
          </p:nvSpPr>
          <p:spPr>
            <a:xfrm>
              <a:off x="9511017" y="3657599"/>
              <a:ext cx="26623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600" fill="norm" stroke="1" extrusionOk="0">
                  <a:moveTo>
                    <a:pt x="0" y="10800"/>
                  </a:moveTo>
                  <a:cubicBezTo>
                    <a:pt x="1662" y="13440"/>
                    <a:pt x="3323" y="16080"/>
                    <a:pt x="5815" y="18120"/>
                  </a:cubicBezTo>
                  <a:cubicBezTo>
                    <a:pt x="8308" y="20160"/>
                    <a:pt x="11631" y="21600"/>
                    <a:pt x="14954" y="21600"/>
                  </a:cubicBezTo>
                  <a:cubicBezTo>
                    <a:pt x="18277" y="21600"/>
                    <a:pt x="21600" y="20160"/>
                    <a:pt x="20769" y="16320"/>
                  </a:cubicBezTo>
                  <a:cubicBezTo>
                    <a:pt x="19938" y="12480"/>
                    <a:pt x="14954" y="6240"/>
                    <a:pt x="99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0" name="Line"/>
            <p:cNvSpPr/>
            <p:nvPr/>
          </p:nvSpPr>
          <p:spPr>
            <a:xfrm>
              <a:off x="9641419" y="3388783"/>
              <a:ext cx="142649" cy="463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84" fill="norm" stroke="1" extrusionOk="0">
                  <a:moveTo>
                    <a:pt x="6160" y="14236"/>
                  </a:moveTo>
                  <a:cubicBezTo>
                    <a:pt x="5207" y="13647"/>
                    <a:pt x="4254" y="13058"/>
                    <a:pt x="3301" y="13107"/>
                  </a:cubicBezTo>
                  <a:cubicBezTo>
                    <a:pt x="2348" y="13156"/>
                    <a:pt x="1395" y="13844"/>
                    <a:pt x="760" y="15071"/>
                  </a:cubicBezTo>
                  <a:cubicBezTo>
                    <a:pt x="125" y="16298"/>
                    <a:pt x="-193" y="18065"/>
                    <a:pt x="125" y="19244"/>
                  </a:cubicBezTo>
                  <a:cubicBezTo>
                    <a:pt x="442" y="20422"/>
                    <a:pt x="1395" y="21011"/>
                    <a:pt x="2666" y="21305"/>
                  </a:cubicBezTo>
                  <a:cubicBezTo>
                    <a:pt x="3936" y="21600"/>
                    <a:pt x="5525" y="21600"/>
                    <a:pt x="6954" y="20765"/>
                  </a:cubicBezTo>
                  <a:cubicBezTo>
                    <a:pt x="8383" y="19931"/>
                    <a:pt x="9654" y="18262"/>
                    <a:pt x="10766" y="15856"/>
                  </a:cubicBezTo>
                  <a:cubicBezTo>
                    <a:pt x="11878" y="13451"/>
                    <a:pt x="12831" y="10309"/>
                    <a:pt x="13307" y="7707"/>
                  </a:cubicBezTo>
                  <a:cubicBezTo>
                    <a:pt x="13783" y="5105"/>
                    <a:pt x="13783" y="3044"/>
                    <a:pt x="13466" y="1767"/>
                  </a:cubicBezTo>
                  <a:cubicBezTo>
                    <a:pt x="13148" y="491"/>
                    <a:pt x="12513" y="0"/>
                    <a:pt x="11719" y="0"/>
                  </a:cubicBezTo>
                  <a:cubicBezTo>
                    <a:pt x="10925" y="0"/>
                    <a:pt x="9972" y="491"/>
                    <a:pt x="9495" y="2209"/>
                  </a:cubicBezTo>
                  <a:cubicBezTo>
                    <a:pt x="9019" y="3927"/>
                    <a:pt x="9019" y="6873"/>
                    <a:pt x="9813" y="9622"/>
                  </a:cubicBezTo>
                  <a:cubicBezTo>
                    <a:pt x="10607" y="12371"/>
                    <a:pt x="12195" y="14924"/>
                    <a:pt x="13783" y="16445"/>
                  </a:cubicBezTo>
                  <a:cubicBezTo>
                    <a:pt x="15372" y="17967"/>
                    <a:pt x="16960" y="18458"/>
                    <a:pt x="18231" y="18458"/>
                  </a:cubicBezTo>
                  <a:cubicBezTo>
                    <a:pt x="19501" y="18458"/>
                    <a:pt x="20454" y="17967"/>
                    <a:pt x="21407" y="17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1" name="Line"/>
            <p:cNvSpPr/>
            <p:nvPr/>
          </p:nvSpPr>
          <p:spPr>
            <a:xfrm>
              <a:off x="9828517" y="3670299"/>
              <a:ext cx="31751" cy="111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0"/>
                  </a:moveTo>
                  <a:cubicBezTo>
                    <a:pt x="0" y="5706"/>
                    <a:pt x="0" y="11411"/>
                    <a:pt x="1440" y="15283"/>
                  </a:cubicBezTo>
                  <a:cubicBezTo>
                    <a:pt x="2880" y="19155"/>
                    <a:pt x="5760" y="21192"/>
                    <a:pt x="9360" y="21396"/>
                  </a:cubicBezTo>
                  <a:cubicBezTo>
                    <a:pt x="12960" y="21600"/>
                    <a:pt x="17280" y="19970"/>
                    <a:pt x="21600" y="18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2" name="Line"/>
            <p:cNvSpPr/>
            <p:nvPr/>
          </p:nvSpPr>
          <p:spPr>
            <a:xfrm>
              <a:off x="9860267" y="3536950"/>
              <a:ext cx="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3" name="Line"/>
            <p:cNvSpPr/>
            <p:nvPr/>
          </p:nvSpPr>
          <p:spPr>
            <a:xfrm>
              <a:off x="9930613" y="3378200"/>
              <a:ext cx="251689" cy="574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75" fill="norm" stroke="1" extrusionOk="0">
                  <a:moveTo>
                    <a:pt x="3172" y="0"/>
                  </a:moveTo>
                  <a:cubicBezTo>
                    <a:pt x="2458" y="2690"/>
                    <a:pt x="1744" y="5380"/>
                    <a:pt x="1387" y="7556"/>
                  </a:cubicBezTo>
                  <a:cubicBezTo>
                    <a:pt x="1030" y="9732"/>
                    <a:pt x="1030" y="11393"/>
                    <a:pt x="1654" y="12580"/>
                  </a:cubicBezTo>
                  <a:cubicBezTo>
                    <a:pt x="2279" y="13767"/>
                    <a:pt x="3529" y="14479"/>
                    <a:pt x="4600" y="14835"/>
                  </a:cubicBezTo>
                  <a:cubicBezTo>
                    <a:pt x="5671" y="15191"/>
                    <a:pt x="6563" y="15191"/>
                    <a:pt x="7278" y="14835"/>
                  </a:cubicBezTo>
                  <a:cubicBezTo>
                    <a:pt x="7992" y="14479"/>
                    <a:pt x="8527" y="13767"/>
                    <a:pt x="8259" y="12778"/>
                  </a:cubicBezTo>
                  <a:cubicBezTo>
                    <a:pt x="7992" y="11789"/>
                    <a:pt x="6920" y="10523"/>
                    <a:pt x="5939" y="9732"/>
                  </a:cubicBezTo>
                  <a:cubicBezTo>
                    <a:pt x="4957" y="8941"/>
                    <a:pt x="4064" y="8624"/>
                    <a:pt x="2904" y="8545"/>
                  </a:cubicBezTo>
                  <a:cubicBezTo>
                    <a:pt x="1744" y="8466"/>
                    <a:pt x="316" y="8624"/>
                    <a:pt x="48" y="8743"/>
                  </a:cubicBezTo>
                  <a:cubicBezTo>
                    <a:pt x="-220" y="8862"/>
                    <a:pt x="673" y="8941"/>
                    <a:pt x="2101" y="8901"/>
                  </a:cubicBezTo>
                  <a:cubicBezTo>
                    <a:pt x="3529" y="8862"/>
                    <a:pt x="5492" y="8703"/>
                    <a:pt x="6920" y="8624"/>
                  </a:cubicBezTo>
                  <a:cubicBezTo>
                    <a:pt x="8349" y="8545"/>
                    <a:pt x="9241" y="8545"/>
                    <a:pt x="9866" y="8743"/>
                  </a:cubicBezTo>
                  <a:cubicBezTo>
                    <a:pt x="10491" y="8941"/>
                    <a:pt x="10848" y="9336"/>
                    <a:pt x="11562" y="9376"/>
                  </a:cubicBezTo>
                  <a:cubicBezTo>
                    <a:pt x="12276" y="9415"/>
                    <a:pt x="13347" y="9099"/>
                    <a:pt x="13882" y="9138"/>
                  </a:cubicBezTo>
                  <a:cubicBezTo>
                    <a:pt x="14418" y="9178"/>
                    <a:pt x="14418" y="9574"/>
                    <a:pt x="15132" y="10760"/>
                  </a:cubicBezTo>
                  <a:cubicBezTo>
                    <a:pt x="15846" y="11947"/>
                    <a:pt x="17274" y="13925"/>
                    <a:pt x="18435" y="15587"/>
                  </a:cubicBezTo>
                  <a:cubicBezTo>
                    <a:pt x="19595" y="17248"/>
                    <a:pt x="20487" y="18593"/>
                    <a:pt x="20934" y="19464"/>
                  </a:cubicBezTo>
                  <a:cubicBezTo>
                    <a:pt x="21380" y="20334"/>
                    <a:pt x="21380" y="20730"/>
                    <a:pt x="20487" y="21046"/>
                  </a:cubicBezTo>
                  <a:cubicBezTo>
                    <a:pt x="19595" y="21363"/>
                    <a:pt x="17810" y="21600"/>
                    <a:pt x="16292" y="21402"/>
                  </a:cubicBezTo>
                  <a:cubicBezTo>
                    <a:pt x="14775" y="21204"/>
                    <a:pt x="13525" y="20571"/>
                    <a:pt x="12276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4" name="Line"/>
            <p:cNvSpPr/>
            <p:nvPr/>
          </p:nvSpPr>
          <p:spPr>
            <a:xfrm>
              <a:off x="10618033" y="3333750"/>
              <a:ext cx="93135" cy="381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3927" y="0"/>
                  </a:moveTo>
                  <a:cubicBezTo>
                    <a:pt x="2945" y="3423"/>
                    <a:pt x="1964" y="6846"/>
                    <a:pt x="1227" y="9974"/>
                  </a:cubicBezTo>
                  <a:cubicBezTo>
                    <a:pt x="491" y="13102"/>
                    <a:pt x="0" y="15934"/>
                    <a:pt x="0" y="17705"/>
                  </a:cubicBezTo>
                  <a:cubicBezTo>
                    <a:pt x="0" y="19475"/>
                    <a:pt x="491" y="20184"/>
                    <a:pt x="1718" y="20715"/>
                  </a:cubicBezTo>
                  <a:cubicBezTo>
                    <a:pt x="2945" y="21246"/>
                    <a:pt x="4909" y="21600"/>
                    <a:pt x="8345" y="20892"/>
                  </a:cubicBezTo>
                  <a:cubicBezTo>
                    <a:pt x="11782" y="20184"/>
                    <a:pt x="16691" y="18413"/>
                    <a:pt x="21600" y="16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5" name="Line"/>
            <p:cNvSpPr/>
            <p:nvPr/>
          </p:nvSpPr>
          <p:spPr>
            <a:xfrm>
              <a:off x="10596867" y="3562350"/>
              <a:ext cx="133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4400"/>
                    <a:pt x="8229" y="7200"/>
                    <a:pt x="11829" y="3600"/>
                  </a:cubicBezTo>
                  <a:cubicBezTo>
                    <a:pt x="15429" y="0"/>
                    <a:pt x="185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6" name="Line"/>
            <p:cNvSpPr/>
            <p:nvPr/>
          </p:nvSpPr>
          <p:spPr>
            <a:xfrm>
              <a:off x="10742917" y="3506937"/>
              <a:ext cx="165101" cy="156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0" y="10996"/>
                  </a:moveTo>
                  <a:cubicBezTo>
                    <a:pt x="3323" y="8692"/>
                    <a:pt x="6646" y="6388"/>
                    <a:pt x="8585" y="4516"/>
                  </a:cubicBezTo>
                  <a:cubicBezTo>
                    <a:pt x="10523" y="2644"/>
                    <a:pt x="11077" y="1204"/>
                    <a:pt x="10662" y="484"/>
                  </a:cubicBezTo>
                  <a:cubicBezTo>
                    <a:pt x="10246" y="-236"/>
                    <a:pt x="8862" y="-236"/>
                    <a:pt x="7200" y="1060"/>
                  </a:cubicBezTo>
                  <a:cubicBezTo>
                    <a:pt x="5538" y="2356"/>
                    <a:pt x="3600" y="4948"/>
                    <a:pt x="2492" y="7828"/>
                  </a:cubicBezTo>
                  <a:cubicBezTo>
                    <a:pt x="1385" y="10708"/>
                    <a:pt x="1108" y="13876"/>
                    <a:pt x="3323" y="16468"/>
                  </a:cubicBezTo>
                  <a:cubicBezTo>
                    <a:pt x="5538" y="19060"/>
                    <a:pt x="10246" y="21076"/>
                    <a:pt x="13708" y="21220"/>
                  </a:cubicBezTo>
                  <a:cubicBezTo>
                    <a:pt x="17169" y="21364"/>
                    <a:pt x="19385" y="19636"/>
                    <a:pt x="21600" y="17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7" name="Line"/>
            <p:cNvSpPr/>
            <p:nvPr/>
          </p:nvSpPr>
          <p:spPr>
            <a:xfrm>
              <a:off x="10925716" y="3509287"/>
              <a:ext cx="80978" cy="184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158" fill="norm" stroke="1" extrusionOk="0">
                  <a:moveTo>
                    <a:pt x="10065" y="259"/>
                  </a:moveTo>
                  <a:cubicBezTo>
                    <a:pt x="6285" y="17"/>
                    <a:pt x="2505" y="-226"/>
                    <a:pt x="885" y="381"/>
                  </a:cubicBezTo>
                  <a:cubicBezTo>
                    <a:pt x="-735" y="987"/>
                    <a:pt x="-195" y="2444"/>
                    <a:pt x="3045" y="4871"/>
                  </a:cubicBezTo>
                  <a:cubicBezTo>
                    <a:pt x="6285" y="7298"/>
                    <a:pt x="12225" y="10695"/>
                    <a:pt x="15735" y="13001"/>
                  </a:cubicBezTo>
                  <a:cubicBezTo>
                    <a:pt x="19245" y="15307"/>
                    <a:pt x="20325" y="16520"/>
                    <a:pt x="20595" y="17734"/>
                  </a:cubicBezTo>
                  <a:cubicBezTo>
                    <a:pt x="20865" y="18947"/>
                    <a:pt x="20325" y="20161"/>
                    <a:pt x="18165" y="20767"/>
                  </a:cubicBezTo>
                  <a:cubicBezTo>
                    <a:pt x="16005" y="21374"/>
                    <a:pt x="12225" y="21374"/>
                    <a:pt x="8985" y="20039"/>
                  </a:cubicBezTo>
                  <a:cubicBezTo>
                    <a:pt x="5745" y="18704"/>
                    <a:pt x="3045" y="16035"/>
                    <a:pt x="345" y="13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8" name="Line"/>
            <p:cNvSpPr/>
            <p:nvPr/>
          </p:nvSpPr>
          <p:spPr>
            <a:xfrm>
              <a:off x="11068465" y="3308349"/>
              <a:ext cx="93553" cy="351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374" fill="norm" stroke="1" extrusionOk="0">
                  <a:moveTo>
                    <a:pt x="5375" y="0"/>
                  </a:moveTo>
                  <a:cubicBezTo>
                    <a:pt x="4415" y="3600"/>
                    <a:pt x="3455" y="7200"/>
                    <a:pt x="2255" y="10286"/>
                  </a:cubicBezTo>
                  <a:cubicBezTo>
                    <a:pt x="1055" y="13371"/>
                    <a:pt x="-385" y="15943"/>
                    <a:pt x="95" y="17807"/>
                  </a:cubicBezTo>
                  <a:cubicBezTo>
                    <a:pt x="575" y="19671"/>
                    <a:pt x="2975" y="20829"/>
                    <a:pt x="6815" y="21214"/>
                  </a:cubicBezTo>
                  <a:cubicBezTo>
                    <a:pt x="10655" y="21600"/>
                    <a:pt x="15935" y="21214"/>
                    <a:pt x="21215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9" name="Line"/>
            <p:cNvSpPr/>
            <p:nvPr/>
          </p:nvSpPr>
          <p:spPr>
            <a:xfrm>
              <a:off x="11079467" y="3555999"/>
              <a:ext cx="889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0" name="Line"/>
            <p:cNvSpPr/>
            <p:nvPr/>
          </p:nvSpPr>
          <p:spPr>
            <a:xfrm>
              <a:off x="9282417" y="3987799"/>
              <a:ext cx="14922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97" y="20160"/>
                    <a:pt x="1593" y="18720"/>
                    <a:pt x="2650" y="17280"/>
                  </a:cubicBezTo>
                  <a:cubicBezTo>
                    <a:pt x="3707" y="15840"/>
                    <a:pt x="5025" y="14400"/>
                    <a:pt x="6235" y="12960"/>
                  </a:cubicBezTo>
                  <a:cubicBezTo>
                    <a:pt x="7445" y="11520"/>
                    <a:pt x="8548" y="10080"/>
                    <a:pt x="9666" y="8760"/>
                  </a:cubicBezTo>
                  <a:cubicBezTo>
                    <a:pt x="10785" y="7440"/>
                    <a:pt x="11918" y="6240"/>
                    <a:pt x="13037" y="5280"/>
                  </a:cubicBezTo>
                  <a:cubicBezTo>
                    <a:pt x="14155" y="4320"/>
                    <a:pt x="15258" y="3600"/>
                    <a:pt x="16483" y="3120"/>
                  </a:cubicBezTo>
                  <a:cubicBezTo>
                    <a:pt x="17709" y="2640"/>
                    <a:pt x="19057" y="2400"/>
                    <a:pt x="19930" y="1920"/>
                  </a:cubicBezTo>
                  <a:cubicBezTo>
                    <a:pt x="20803" y="1440"/>
                    <a:pt x="21202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1" name="Line"/>
            <p:cNvSpPr/>
            <p:nvPr/>
          </p:nvSpPr>
          <p:spPr>
            <a:xfrm>
              <a:off x="9416927" y="4222749"/>
              <a:ext cx="1046591" cy="182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39" fill="norm" stroke="1" extrusionOk="0">
                  <a:moveTo>
                    <a:pt x="368" y="18621"/>
                  </a:moveTo>
                  <a:cubicBezTo>
                    <a:pt x="151" y="19614"/>
                    <a:pt x="-67" y="20607"/>
                    <a:pt x="20" y="21103"/>
                  </a:cubicBezTo>
                  <a:cubicBezTo>
                    <a:pt x="107" y="21600"/>
                    <a:pt x="499" y="21600"/>
                    <a:pt x="1414" y="20731"/>
                  </a:cubicBezTo>
                  <a:cubicBezTo>
                    <a:pt x="2328" y="19862"/>
                    <a:pt x="3765" y="18124"/>
                    <a:pt x="5355" y="16138"/>
                  </a:cubicBezTo>
                  <a:cubicBezTo>
                    <a:pt x="6944" y="14152"/>
                    <a:pt x="8686" y="11917"/>
                    <a:pt x="10559" y="9931"/>
                  </a:cubicBezTo>
                  <a:cubicBezTo>
                    <a:pt x="12431" y="7945"/>
                    <a:pt x="14435" y="6207"/>
                    <a:pt x="16285" y="4593"/>
                  </a:cubicBezTo>
                  <a:cubicBezTo>
                    <a:pt x="18136" y="2979"/>
                    <a:pt x="19835" y="1490"/>
                    <a:pt x="215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" name="Drawing"/>
          <p:cNvGrpSpPr/>
          <p:nvPr/>
        </p:nvGrpSpPr>
        <p:grpSpPr>
          <a:xfrm>
            <a:off x="347443" y="1720958"/>
            <a:ext cx="12435108" cy="7588143"/>
            <a:chOff x="0" y="0"/>
            <a:chExt cx="12435106" cy="7588141"/>
          </a:xfrm>
        </p:grpSpPr>
        <p:sp>
          <p:nvSpPr>
            <p:cNvPr id="263" name="Line"/>
            <p:cNvSpPr/>
            <p:nvPr/>
          </p:nvSpPr>
          <p:spPr>
            <a:xfrm>
              <a:off x="161960" y="70690"/>
              <a:ext cx="239897" cy="418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551" fill="norm" stroke="1" extrusionOk="0">
                  <a:moveTo>
                    <a:pt x="10582" y="3551"/>
                  </a:moveTo>
                  <a:cubicBezTo>
                    <a:pt x="11521" y="3551"/>
                    <a:pt x="12460" y="3551"/>
                    <a:pt x="13024" y="3115"/>
                  </a:cubicBezTo>
                  <a:cubicBezTo>
                    <a:pt x="13587" y="2678"/>
                    <a:pt x="13775" y="1806"/>
                    <a:pt x="13399" y="1151"/>
                  </a:cubicBezTo>
                  <a:cubicBezTo>
                    <a:pt x="13024" y="496"/>
                    <a:pt x="12085" y="60"/>
                    <a:pt x="11051" y="6"/>
                  </a:cubicBezTo>
                  <a:cubicBezTo>
                    <a:pt x="10018" y="-49"/>
                    <a:pt x="8891" y="278"/>
                    <a:pt x="7107" y="1696"/>
                  </a:cubicBezTo>
                  <a:cubicBezTo>
                    <a:pt x="5323" y="3115"/>
                    <a:pt x="2881" y="5624"/>
                    <a:pt x="1472" y="8187"/>
                  </a:cubicBezTo>
                  <a:cubicBezTo>
                    <a:pt x="64" y="10751"/>
                    <a:pt x="-312" y="13369"/>
                    <a:pt x="251" y="15169"/>
                  </a:cubicBezTo>
                  <a:cubicBezTo>
                    <a:pt x="815" y="16969"/>
                    <a:pt x="2318" y="17951"/>
                    <a:pt x="4102" y="18442"/>
                  </a:cubicBezTo>
                  <a:cubicBezTo>
                    <a:pt x="5886" y="18933"/>
                    <a:pt x="7952" y="18933"/>
                    <a:pt x="10206" y="18224"/>
                  </a:cubicBezTo>
                  <a:cubicBezTo>
                    <a:pt x="12460" y="17515"/>
                    <a:pt x="14902" y="16096"/>
                    <a:pt x="16217" y="14078"/>
                  </a:cubicBezTo>
                  <a:cubicBezTo>
                    <a:pt x="17531" y="12060"/>
                    <a:pt x="17719" y="9442"/>
                    <a:pt x="17062" y="7151"/>
                  </a:cubicBezTo>
                  <a:cubicBezTo>
                    <a:pt x="16405" y="4860"/>
                    <a:pt x="14902" y="2896"/>
                    <a:pt x="13775" y="1751"/>
                  </a:cubicBezTo>
                  <a:cubicBezTo>
                    <a:pt x="12648" y="606"/>
                    <a:pt x="11897" y="278"/>
                    <a:pt x="11051" y="224"/>
                  </a:cubicBezTo>
                  <a:cubicBezTo>
                    <a:pt x="10206" y="169"/>
                    <a:pt x="9267" y="387"/>
                    <a:pt x="8422" y="1042"/>
                  </a:cubicBezTo>
                  <a:cubicBezTo>
                    <a:pt x="7577" y="1696"/>
                    <a:pt x="6825" y="2787"/>
                    <a:pt x="7201" y="4642"/>
                  </a:cubicBezTo>
                  <a:cubicBezTo>
                    <a:pt x="7577" y="6496"/>
                    <a:pt x="9079" y="9115"/>
                    <a:pt x="10770" y="11569"/>
                  </a:cubicBezTo>
                  <a:cubicBezTo>
                    <a:pt x="12460" y="14024"/>
                    <a:pt x="14338" y="16315"/>
                    <a:pt x="16123" y="17951"/>
                  </a:cubicBezTo>
                  <a:cubicBezTo>
                    <a:pt x="17907" y="19587"/>
                    <a:pt x="19598" y="20569"/>
                    <a:pt x="21288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439956" y="91150"/>
              <a:ext cx="99373" cy="391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1" h="21356" fill="norm" stroke="1" extrusionOk="0">
                  <a:moveTo>
                    <a:pt x="0" y="218"/>
                  </a:moveTo>
                  <a:cubicBezTo>
                    <a:pt x="2160" y="-13"/>
                    <a:pt x="4320" y="-244"/>
                    <a:pt x="7344" y="565"/>
                  </a:cubicBezTo>
                  <a:cubicBezTo>
                    <a:pt x="10368" y="1373"/>
                    <a:pt x="14256" y="3221"/>
                    <a:pt x="17064" y="5416"/>
                  </a:cubicBezTo>
                  <a:cubicBezTo>
                    <a:pt x="19872" y="7611"/>
                    <a:pt x="21600" y="10152"/>
                    <a:pt x="19008" y="12866"/>
                  </a:cubicBezTo>
                  <a:cubicBezTo>
                    <a:pt x="16416" y="15581"/>
                    <a:pt x="9504" y="18468"/>
                    <a:pt x="2592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0" y="94325"/>
              <a:ext cx="173257" cy="39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414" fill="norm" stroke="1" extrusionOk="0">
                  <a:moveTo>
                    <a:pt x="11791" y="2457"/>
                  </a:moveTo>
                  <a:cubicBezTo>
                    <a:pt x="11791" y="1652"/>
                    <a:pt x="11791" y="848"/>
                    <a:pt x="10891" y="388"/>
                  </a:cubicBezTo>
                  <a:cubicBezTo>
                    <a:pt x="9991" y="-71"/>
                    <a:pt x="8191" y="-186"/>
                    <a:pt x="6391" y="388"/>
                  </a:cubicBezTo>
                  <a:cubicBezTo>
                    <a:pt x="4591" y="963"/>
                    <a:pt x="2791" y="2227"/>
                    <a:pt x="1505" y="4812"/>
                  </a:cubicBezTo>
                  <a:cubicBezTo>
                    <a:pt x="219" y="7397"/>
                    <a:pt x="-552" y="11303"/>
                    <a:pt x="477" y="14291"/>
                  </a:cubicBezTo>
                  <a:cubicBezTo>
                    <a:pt x="1505" y="17278"/>
                    <a:pt x="4334" y="19346"/>
                    <a:pt x="8062" y="20380"/>
                  </a:cubicBezTo>
                  <a:cubicBezTo>
                    <a:pt x="11791" y="21414"/>
                    <a:pt x="16419" y="21414"/>
                    <a:pt x="21048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842869" y="102816"/>
              <a:ext cx="210504" cy="415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5" h="21438" fill="norm" stroke="1" extrusionOk="0">
                  <a:moveTo>
                    <a:pt x="965" y="2223"/>
                  </a:moveTo>
                  <a:cubicBezTo>
                    <a:pt x="342" y="1787"/>
                    <a:pt x="-281" y="1350"/>
                    <a:pt x="134" y="968"/>
                  </a:cubicBezTo>
                  <a:cubicBezTo>
                    <a:pt x="550" y="587"/>
                    <a:pt x="2004" y="259"/>
                    <a:pt x="4184" y="96"/>
                  </a:cubicBezTo>
                  <a:cubicBezTo>
                    <a:pt x="6365" y="-68"/>
                    <a:pt x="9273" y="-68"/>
                    <a:pt x="11246" y="477"/>
                  </a:cubicBezTo>
                  <a:cubicBezTo>
                    <a:pt x="13219" y="1023"/>
                    <a:pt x="14257" y="2114"/>
                    <a:pt x="14154" y="3532"/>
                  </a:cubicBezTo>
                  <a:cubicBezTo>
                    <a:pt x="14050" y="4950"/>
                    <a:pt x="12804" y="6696"/>
                    <a:pt x="11661" y="7787"/>
                  </a:cubicBezTo>
                  <a:cubicBezTo>
                    <a:pt x="10519" y="8877"/>
                    <a:pt x="9481" y="9314"/>
                    <a:pt x="8442" y="9641"/>
                  </a:cubicBezTo>
                  <a:cubicBezTo>
                    <a:pt x="7404" y="9968"/>
                    <a:pt x="6365" y="10187"/>
                    <a:pt x="6469" y="10296"/>
                  </a:cubicBezTo>
                  <a:cubicBezTo>
                    <a:pt x="6573" y="10405"/>
                    <a:pt x="7819" y="10405"/>
                    <a:pt x="10207" y="10841"/>
                  </a:cubicBezTo>
                  <a:cubicBezTo>
                    <a:pt x="12596" y="11277"/>
                    <a:pt x="16127" y="12150"/>
                    <a:pt x="18307" y="13459"/>
                  </a:cubicBezTo>
                  <a:cubicBezTo>
                    <a:pt x="20488" y="14768"/>
                    <a:pt x="21319" y="16514"/>
                    <a:pt x="20073" y="17932"/>
                  </a:cubicBezTo>
                  <a:cubicBezTo>
                    <a:pt x="18827" y="19350"/>
                    <a:pt x="15504" y="20441"/>
                    <a:pt x="12700" y="20987"/>
                  </a:cubicBezTo>
                  <a:cubicBezTo>
                    <a:pt x="9896" y="21532"/>
                    <a:pt x="7611" y="21532"/>
                    <a:pt x="5742" y="21259"/>
                  </a:cubicBezTo>
                  <a:cubicBezTo>
                    <a:pt x="3873" y="20987"/>
                    <a:pt x="2419" y="20441"/>
                    <a:pt x="1900" y="19841"/>
                  </a:cubicBezTo>
                  <a:cubicBezTo>
                    <a:pt x="1381" y="19241"/>
                    <a:pt x="1796" y="18587"/>
                    <a:pt x="2211" y="17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1517012" y="293736"/>
              <a:ext cx="142145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13" fill="norm" stroke="1" extrusionOk="0">
                  <a:moveTo>
                    <a:pt x="366" y="2541"/>
                  </a:moveTo>
                  <a:cubicBezTo>
                    <a:pt x="49" y="1405"/>
                    <a:pt x="-269" y="268"/>
                    <a:pt x="366" y="40"/>
                  </a:cubicBezTo>
                  <a:cubicBezTo>
                    <a:pt x="1002" y="-187"/>
                    <a:pt x="2590" y="495"/>
                    <a:pt x="5449" y="3678"/>
                  </a:cubicBezTo>
                  <a:cubicBezTo>
                    <a:pt x="8307" y="6861"/>
                    <a:pt x="12437" y="12546"/>
                    <a:pt x="15137" y="16184"/>
                  </a:cubicBezTo>
                  <a:cubicBezTo>
                    <a:pt x="17837" y="19821"/>
                    <a:pt x="19107" y="21413"/>
                    <a:pt x="19902" y="21413"/>
                  </a:cubicBezTo>
                  <a:cubicBezTo>
                    <a:pt x="20696" y="21413"/>
                    <a:pt x="21013" y="19821"/>
                    <a:pt x="21172" y="16070"/>
                  </a:cubicBezTo>
                  <a:cubicBezTo>
                    <a:pt x="21331" y="12318"/>
                    <a:pt x="21331" y="6407"/>
                    <a:pt x="21331" y="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1724899" y="252118"/>
              <a:ext cx="181908" cy="191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0742" fill="norm" stroke="1" extrusionOk="0">
                  <a:moveTo>
                    <a:pt x="13144" y="9844"/>
                  </a:moveTo>
                  <a:cubicBezTo>
                    <a:pt x="12647" y="7546"/>
                    <a:pt x="12151" y="5248"/>
                    <a:pt x="11530" y="3524"/>
                  </a:cubicBezTo>
                  <a:cubicBezTo>
                    <a:pt x="10909" y="1801"/>
                    <a:pt x="10165" y="652"/>
                    <a:pt x="9171" y="193"/>
                  </a:cubicBezTo>
                  <a:cubicBezTo>
                    <a:pt x="8178" y="-267"/>
                    <a:pt x="6937" y="-37"/>
                    <a:pt x="5323" y="2376"/>
                  </a:cubicBezTo>
                  <a:cubicBezTo>
                    <a:pt x="3709" y="4788"/>
                    <a:pt x="1723" y="9384"/>
                    <a:pt x="730" y="12601"/>
                  </a:cubicBezTo>
                  <a:cubicBezTo>
                    <a:pt x="-263" y="15818"/>
                    <a:pt x="-263" y="17656"/>
                    <a:pt x="854" y="19035"/>
                  </a:cubicBezTo>
                  <a:cubicBezTo>
                    <a:pt x="1971" y="20414"/>
                    <a:pt x="4206" y="21333"/>
                    <a:pt x="6316" y="20299"/>
                  </a:cubicBezTo>
                  <a:cubicBezTo>
                    <a:pt x="8427" y="19265"/>
                    <a:pt x="10413" y="16278"/>
                    <a:pt x="11778" y="13750"/>
                  </a:cubicBezTo>
                  <a:cubicBezTo>
                    <a:pt x="13144" y="11222"/>
                    <a:pt x="13889" y="9154"/>
                    <a:pt x="14385" y="8924"/>
                  </a:cubicBezTo>
                  <a:cubicBezTo>
                    <a:pt x="14882" y="8695"/>
                    <a:pt x="15130" y="10303"/>
                    <a:pt x="15751" y="12142"/>
                  </a:cubicBezTo>
                  <a:cubicBezTo>
                    <a:pt x="16371" y="13980"/>
                    <a:pt x="17365" y="16048"/>
                    <a:pt x="18358" y="17427"/>
                  </a:cubicBezTo>
                  <a:cubicBezTo>
                    <a:pt x="19351" y="18805"/>
                    <a:pt x="20344" y="19495"/>
                    <a:pt x="21337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1961980" y="278792"/>
              <a:ext cx="103577" cy="154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062" fill="norm" stroke="1" extrusionOk="0">
                  <a:moveTo>
                    <a:pt x="20725" y="6980"/>
                  </a:moveTo>
                  <a:cubicBezTo>
                    <a:pt x="20725" y="5540"/>
                    <a:pt x="20725" y="4100"/>
                    <a:pt x="20090" y="2804"/>
                  </a:cubicBezTo>
                  <a:cubicBezTo>
                    <a:pt x="19454" y="1508"/>
                    <a:pt x="18184" y="356"/>
                    <a:pt x="16490" y="68"/>
                  </a:cubicBezTo>
                  <a:cubicBezTo>
                    <a:pt x="14796" y="-220"/>
                    <a:pt x="12678" y="356"/>
                    <a:pt x="9501" y="2804"/>
                  </a:cubicBezTo>
                  <a:cubicBezTo>
                    <a:pt x="6325" y="5252"/>
                    <a:pt x="2090" y="9572"/>
                    <a:pt x="607" y="13028"/>
                  </a:cubicBezTo>
                  <a:cubicBezTo>
                    <a:pt x="-875" y="16484"/>
                    <a:pt x="396" y="19076"/>
                    <a:pt x="3996" y="20228"/>
                  </a:cubicBezTo>
                  <a:cubicBezTo>
                    <a:pt x="7596" y="21380"/>
                    <a:pt x="13525" y="21092"/>
                    <a:pt x="19454" y="20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2111096" y="280614"/>
              <a:ext cx="119561" cy="137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002" fill="norm" stroke="1" extrusionOk="0">
                  <a:moveTo>
                    <a:pt x="12310" y="4635"/>
                  </a:moveTo>
                  <a:cubicBezTo>
                    <a:pt x="11552" y="3023"/>
                    <a:pt x="10794" y="1411"/>
                    <a:pt x="9279" y="605"/>
                  </a:cubicBezTo>
                  <a:cubicBezTo>
                    <a:pt x="7763" y="-201"/>
                    <a:pt x="5489" y="-201"/>
                    <a:pt x="3784" y="605"/>
                  </a:cubicBezTo>
                  <a:cubicBezTo>
                    <a:pt x="2079" y="1411"/>
                    <a:pt x="942" y="3023"/>
                    <a:pt x="373" y="5602"/>
                  </a:cubicBezTo>
                  <a:cubicBezTo>
                    <a:pt x="-195" y="8181"/>
                    <a:pt x="-195" y="11727"/>
                    <a:pt x="942" y="14790"/>
                  </a:cubicBezTo>
                  <a:cubicBezTo>
                    <a:pt x="2079" y="17853"/>
                    <a:pt x="4352" y="20432"/>
                    <a:pt x="7952" y="20915"/>
                  </a:cubicBezTo>
                  <a:cubicBezTo>
                    <a:pt x="11552" y="21399"/>
                    <a:pt x="16479" y="19787"/>
                    <a:pt x="21405" y="18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2256056" y="321624"/>
              <a:ext cx="31751" cy="84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cubicBezTo>
                    <a:pt x="2880" y="2700"/>
                    <a:pt x="5760" y="0"/>
                    <a:pt x="7200" y="0"/>
                  </a:cubicBezTo>
                  <a:cubicBezTo>
                    <a:pt x="8640" y="0"/>
                    <a:pt x="8640" y="2700"/>
                    <a:pt x="10800" y="6750"/>
                  </a:cubicBezTo>
                  <a:cubicBezTo>
                    <a:pt x="12960" y="10800"/>
                    <a:pt x="17280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2287806" y="228491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2338606" y="272941"/>
              <a:ext cx="1270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443"/>
                    <a:pt x="0" y="6887"/>
                    <a:pt x="0" y="10330"/>
                  </a:cubicBezTo>
                  <a:cubicBezTo>
                    <a:pt x="0" y="13774"/>
                    <a:pt x="0" y="17217"/>
                    <a:pt x="360" y="17843"/>
                  </a:cubicBezTo>
                  <a:cubicBezTo>
                    <a:pt x="720" y="18470"/>
                    <a:pt x="1440" y="16278"/>
                    <a:pt x="2340" y="13461"/>
                  </a:cubicBezTo>
                  <a:cubicBezTo>
                    <a:pt x="3240" y="10643"/>
                    <a:pt x="4320" y="7200"/>
                    <a:pt x="5580" y="4852"/>
                  </a:cubicBezTo>
                  <a:cubicBezTo>
                    <a:pt x="6840" y="2504"/>
                    <a:pt x="8280" y="1252"/>
                    <a:pt x="10440" y="1565"/>
                  </a:cubicBezTo>
                  <a:cubicBezTo>
                    <a:pt x="12600" y="1878"/>
                    <a:pt x="15480" y="3757"/>
                    <a:pt x="17460" y="7357"/>
                  </a:cubicBezTo>
                  <a:cubicBezTo>
                    <a:pt x="19440" y="10957"/>
                    <a:pt x="20520" y="162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2528935" y="260308"/>
              <a:ext cx="95422" cy="14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1282" fill="norm" stroke="1" extrusionOk="0">
                  <a:moveTo>
                    <a:pt x="4173" y="7396"/>
                  </a:moveTo>
                  <a:cubicBezTo>
                    <a:pt x="6471" y="7396"/>
                    <a:pt x="8769" y="7396"/>
                    <a:pt x="10837" y="6779"/>
                  </a:cubicBezTo>
                  <a:cubicBezTo>
                    <a:pt x="12905" y="6162"/>
                    <a:pt x="14744" y="4928"/>
                    <a:pt x="15663" y="3539"/>
                  </a:cubicBezTo>
                  <a:cubicBezTo>
                    <a:pt x="16582" y="2151"/>
                    <a:pt x="16582" y="608"/>
                    <a:pt x="15433" y="145"/>
                  </a:cubicBezTo>
                  <a:cubicBezTo>
                    <a:pt x="14284" y="-318"/>
                    <a:pt x="11986" y="299"/>
                    <a:pt x="9229" y="2459"/>
                  </a:cubicBezTo>
                  <a:cubicBezTo>
                    <a:pt x="6471" y="4619"/>
                    <a:pt x="3254" y="8322"/>
                    <a:pt x="1416" y="11408"/>
                  </a:cubicBezTo>
                  <a:cubicBezTo>
                    <a:pt x="-422" y="14493"/>
                    <a:pt x="-882" y="16962"/>
                    <a:pt x="2565" y="18505"/>
                  </a:cubicBezTo>
                  <a:cubicBezTo>
                    <a:pt x="6012" y="20048"/>
                    <a:pt x="13365" y="20665"/>
                    <a:pt x="20718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2691312" y="241191"/>
              <a:ext cx="11173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600" fill="norm" stroke="1" extrusionOk="0">
                  <a:moveTo>
                    <a:pt x="7607" y="0"/>
                  </a:moveTo>
                  <a:cubicBezTo>
                    <a:pt x="5250" y="0"/>
                    <a:pt x="2894" y="0"/>
                    <a:pt x="1519" y="529"/>
                  </a:cubicBezTo>
                  <a:cubicBezTo>
                    <a:pt x="145" y="1059"/>
                    <a:pt x="-248" y="2118"/>
                    <a:pt x="145" y="3706"/>
                  </a:cubicBezTo>
                  <a:cubicBezTo>
                    <a:pt x="537" y="5294"/>
                    <a:pt x="1716" y="7412"/>
                    <a:pt x="4465" y="9106"/>
                  </a:cubicBezTo>
                  <a:cubicBezTo>
                    <a:pt x="7214" y="10800"/>
                    <a:pt x="11534" y="12071"/>
                    <a:pt x="14479" y="13129"/>
                  </a:cubicBezTo>
                  <a:cubicBezTo>
                    <a:pt x="17425" y="14188"/>
                    <a:pt x="18996" y="15035"/>
                    <a:pt x="19977" y="15988"/>
                  </a:cubicBezTo>
                  <a:cubicBezTo>
                    <a:pt x="20959" y="16941"/>
                    <a:pt x="21352" y="18000"/>
                    <a:pt x="18799" y="18953"/>
                  </a:cubicBezTo>
                  <a:cubicBezTo>
                    <a:pt x="16247" y="19906"/>
                    <a:pt x="10748" y="20753"/>
                    <a:pt x="52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3290315" y="98227"/>
              <a:ext cx="146842" cy="427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504" fill="norm" stroke="1" extrusionOk="0">
                  <a:moveTo>
                    <a:pt x="20192" y="1121"/>
                  </a:moveTo>
                  <a:cubicBezTo>
                    <a:pt x="16237" y="589"/>
                    <a:pt x="12282" y="57"/>
                    <a:pt x="8936" y="4"/>
                  </a:cubicBezTo>
                  <a:cubicBezTo>
                    <a:pt x="5590" y="-49"/>
                    <a:pt x="2851" y="377"/>
                    <a:pt x="1330" y="1121"/>
                  </a:cubicBezTo>
                  <a:cubicBezTo>
                    <a:pt x="-191" y="1866"/>
                    <a:pt x="-495" y="2930"/>
                    <a:pt x="874" y="4260"/>
                  </a:cubicBezTo>
                  <a:cubicBezTo>
                    <a:pt x="2243" y="5590"/>
                    <a:pt x="5285" y="7186"/>
                    <a:pt x="6959" y="8304"/>
                  </a:cubicBezTo>
                  <a:cubicBezTo>
                    <a:pt x="8632" y="9421"/>
                    <a:pt x="8936" y="10059"/>
                    <a:pt x="8632" y="10591"/>
                  </a:cubicBezTo>
                  <a:cubicBezTo>
                    <a:pt x="8328" y="11123"/>
                    <a:pt x="7415" y="11549"/>
                    <a:pt x="6198" y="11921"/>
                  </a:cubicBezTo>
                  <a:cubicBezTo>
                    <a:pt x="4981" y="12294"/>
                    <a:pt x="3460" y="12613"/>
                    <a:pt x="2243" y="12560"/>
                  </a:cubicBezTo>
                  <a:cubicBezTo>
                    <a:pt x="1026" y="12507"/>
                    <a:pt x="113" y="12081"/>
                    <a:pt x="418" y="11762"/>
                  </a:cubicBezTo>
                  <a:cubicBezTo>
                    <a:pt x="722" y="11443"/>
                    <a:pt x="2243" y="11230"/>
                    <a:pt x="3764" y="11283"/>
                  </a:cubicBezTo>
                  <a:cubicBezTo>
                    <a:pt x="5285" y="11336"/>
                    <a:pt x="6806" y="11655"/>
                    <a:pt x="7871" y="12347"/>
                  </a:cubicBezTo>
                  <a:cubicBezTo>
                    <a:pt x="8936" y="13039"/>
                    <a:pt x="9544" y="14103"/>
                    <a:pt x="8784" y="15273"/>
                  </a:cubicBezTo>
                  <a:cubicBezTo>
                    <a:pt x="8023" y="16444"/>
                    <a:pt x="5894" y="17720"/>
                    <a:pt x="4525" y="18625"/>
                  </a:cubicBezTo>
                  <a:cubicBezTo>
                    <a:pt x="3156" y="19529"/>
                    <a:pt x="2547" y="20061"/>
                    <a:pt x="2699" y="20540"/>
                  </a:cubicBezTo>
                  <a:cubicBezTo>
                    <a:pt x="2851" y="21019"/>
                    <a:pt x="3764" y="21445"/>
                    <a:pt x="6198" y="21498"/>
                  </a:cubicBezTo>
                  <a:cubicBezTo>
                    <a:pt x="8632" y="21551"/>
                    <a:pt x="12587" y="21232"/>
                    <a:pt x="15325" y="20913"/>
                  </a:cubicBezTo>
                  <a:cubicBezTo>
                    <a:pt x="18063" y="20593"/>
                    <a:pt x="19584" y="20274"/>
                    <a:pt x="21105" y="19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3535826" y="118823"/>
              <a:ext cx="135105" cy="34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5" h="21385" fill="norm" stroke="1" extrusionOk="0">
                  <a:moveTo>
                    <a:pt x="8063" y="4761"/>
                  </a:moveTo>
                  <a:cubicBezTo>
                    <a:pt x="7111" y="7089"/>
                    <a:pt x="6158" y="9417"/>
                    <a:pt x="5840" y="11939"/>
                  </a:cubicBezTo>
                  <a:cubicBezTo>
                    <a:pt x="5522" y="14462"/>
                    <a:pt x="5840" y="17178"/>
                    <a:pt x="5999" y="18924"/>
                  </a:cubicBezTo>
                  <a:cubicBezTo>
                    <a:pt x="6158" y="20670"/>
                    <a:pt x="6158" y="21446"/>
                    <a:pt x="5999" y="21381"/>
                  </a:cubicBezTo>
                  <a:cubicBezTo>
                    <a:pt x="5840" y="21317"/>
                    <a:pt x="5522" y="20411"/>
                    <a:pt x="5046" y="17824"/>
                  </a:cubicBezTo>
                  <a:cubicBezTo>
                    <a:pt x="4569" y="15238"/>
                    <a:pt x="3934" y="10969"/>
                    <a:pt x="3775" y="8059"/>
                  </a:cubicBezTo>
                  <a:cubicBezTo>
                    <a:pt x="3616" y="5149"/>
                    <a:pt x="3934" y="3597"/>
                    <a:pt x="4411" y="2497"/>
                  </a:cubicBezTo>
                  <a:cubicBezTo>
                    <a:pt x="4887" y="1398"/>
                    <a:pt x="5522" y="751"/>
                    <a:pt x="6793" y="363"/>
                  </a:cubicBezTo>
                  <a:cubicBezTo>
                    <a:pt x="8063" y="-25"/>
                    <a:pt x="9969" y="-154"/>
                    <a:pt x="12034" y="234"/>
                  </a:cubicBezTo>
                  <a:cubicBezTo>
                    <a:pt x="14099" y="622"/>
                    <a:pt x="16322" y="1527"/>
                    <a:pt x="18069" y="2950"/>
                  </a:cubicBezTo>
                  <a:cubicBezTo>
                    <a:pt x="19816" y="4373"/>
                    <a:pt x="21087" y="6313"/>
                    <a:pt x="19658" y="7800"/>
                  </a:cubicBezTo>
                  <a:cubicBezTo>
                    <a:pt x="18228" y="9288"/>
                    <a:pt x="14099" y="10323"/>
                    <a:pt x="10605" y="10840"/>
                  </a:cubicBezTo>
                  <a:cubicBezTo>
                    <a:pt x="7111" y="11357"/>
                    <a:pt x="4252" y="11357"/>
                    <a:pt x="2346" y="11099"/>
                  </a:cubicBezTo>
                  <a:cubicBezTo>
                    <a:pt x="440" y="10840"/>
                    <a:pt x="-513" y="10323"/>
                    <a:pt x="281" y="9676"/>
                  </a:cubicBezTo>
                  <a:cubicBezTo>
                    <a:pt x="1075" y="9029"/>
                    <a:pt x="3616" y="8253"/>
                    <a:pt x="6158" y="7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3767356" y="171341"/>
              <a:ext cx="190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926"/>
                    <a:pt x="12000" y="9853"/>
                    <a:pt x="8400" y="13453"/>
                  </a:cubicBezTo>
                  <a:cubicBezTo>
                    <a:pt x="4800" y="17053"/>
                    <a:pt x="2400" y="193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3741956" y="114191"/>
              <a:ext cx="190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6364"/>
                    <a:pt x="3840" y="11127"/>
                    <a:pt x="7440" y="7527"/>
                  </a:cubicBezTo>
                  <a:cubicBezTo>
                    <a:pt x="11040" y="3927"/>
                    <a:pt x="1632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3761006" y="228491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4400"/>
                    <a:pt x="4800" y="7200"/>
                    <a:pt x="8400" y="3600"/>
                  </a:cubicBezTo>
                  <a:cubicBezTo>
                    <a:pt x="12000" y="0"/>
                    <a:pt x="16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3849906" y="431691"/>
              <a:ext cx="1016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4161056" y="164991"/>
              <a:ext cx="127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6000"/>
                    <a:pt x="14400" y="12000"/>
                    <a:pt x="10800" y="15600"/>
                  </a:cubicBezTo>
                  <a:cubicBezTo>
                    <a:pt x="7200" y="19200"/>
                    <a:pt x="360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4135656" y="122435"/>
              <a:ext cx="279401" cy="290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2208"/>
                  </a:moveTo>
                  <a:cubicBezTo>
                    <a:pt x="818" y="2364"/>
                    <a:pt x="1636" y="2521"/>
                    <a:pt x="3027" y="3851"/>
                  </a:cubicBezTo>
                  <a:cubicBezTo>
                    <a:pt x="4418" y="5182"/>
                    <a:pt x="6382" y="7686"/>
                    <a:pt x="7773" y="9017"/>
                  </a:cubicBezTo>
                  <a:cubicBezTo>
                    <a:pt x="9164" y="10347"/>
                    <a:pt x="9982" y="10503"/>
                    <a:pt x="10964" y="9643"/>
                  </a:cubicBezTo>
                  <a:cubicBezTo>
                    <a:pt x="11945" y="8782"/>
                    <a:pt x="13091" y="6903"/>
                    <a:pt x="13827" y="5573"/>
                  </a:cubicBezTo>
                  <a:cubicBezTo>
                    <a:pt x="14564" y="4243"/>
                    <a:pt x="14891" y="3460"/>
                    <a:pt x="15464" y="2443"/>
                  </a:cubicBezTo>
                  <a:cubicBezTo>
                    <a:pt x="16036" y="1425"/>
                    <a:pt x="16855" y="173"/>
                    <a:pt x="17264" y="17"/>
                  </a:cubicBezTo>
                  <a:cubicBezTo>
                    <a:pt x="17673" y="-140"/>
                    <a:pt x="17673" y="799"/>
                    <a:pt x="18082" y="3773"/>
                  </a:cubicBezTo>
                  <a:cubicBezTo>
                    <a:pt x="18491" y="6747"/>
                    <a:pt x="19309" y="11756"/>
                    <a:pt x="19964" y="15043"/>
                  </a:cubicBezTo>
                  <a:cubicBezTo>
                    <a:pt x="20618" y="18330"/>
                    <a:pt x="21109" y="19895"/>
                    <a:pt x="2160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4521783" y="158641"/>
              <a:ext cx="13924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945"/>
                    <a:pt x="1783" y="5891"/>
                    <a:pt x="240" y="9491"/>
                  </a:cubicBezTo>
                  <a:cubicBezTo>
                    <a:pt x="-1303" y="13091"/>
                    <a:pt x="4868" y="17345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4476024" y="100140"/>
              <a:ext cx="134887" cy="337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262" fill="norm" stroke="1" extrusionOk="0">
                  <a:moveTo>
                    <a:pt x="398" y="4085"/>
                  </a:moveTo>
                  <a:cubicBezTo>
                    <a:pt x="398" y="3418"/>
                    <a:pt x="398" y="2751"/>
                    <a:pt x="231" y="2085"/>
                  </a:cubicBezTo>
                  <a:cubicBezTo>
                    <a:pt x="65" y="1418"/>
                    <a:pt x="-267" y="751"/>
                    <a:pt x="398" y="351"/>
                  </a:cubicBezTo>
                  <a:cubicBezTo>
                    <a:pt x="1062" y="-49"/>
                    <a:pt x="2724" y="-182"/>
                    <a:pt x="5548" y="351"/>
                  </a:cubicBezTo>
                  <a:cubicBezTo>
                    <a:pt x="8373" y="885"/>
                    <a:pt x="12361" y="2085"/>
                    <a:pt x="15518" y="4018"/>
                  </a:cubicBezTo>
                  <a:cubicBezTo>
                    <a:pt x="18675" y="5951"/>
                    <a:pt x="21001" y="8618"/>
                    <a:pt x="21167" y="11285"/>
                  </a:cubicBezTo>
                  <a:cubicBezTo>
                    <a:pt x="21333" y="13951"/>
                    <a:pt x="19339" y="16618"/>
                    <a:pt x="16681" y="18351"/>
                  </a:cubicBezTo>
                  <a:cubicBezTo>
                    <a:pt x="14022" y="20085"/>
                    <a:pt x="10699" y="20885"/>
                    <a:pt x="7875" y="21151"/>
                  </a:cubicBezTo>
                  <a:cubicBezTo>
                    <a:pt x="5050" y="21418"/>
                    <a:pt x="2724" y="21151"/>
                    <a:pt x="398" y="20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4592856" y="444391"/>
              <a:ext cx="635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4821456" y="107841"/>
              <a:ext cx="285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6800"/>
                    <a:pt x="5760" y="12000"/>
                    <a:pt x="9360" y="8400"/>
                  </a:cubicBezTo>
                  <a:cubicBezTo>
                    <a:pt x="12960" y="4800"/>
                    <a:pt x="1728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4923056" y="126891"/>
              <a:ext cx="85431" cy="328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88" fill="norm" stroke="1" extrusionOk="0">
                  <a:moveTo>
                    <a:pt x="17385" y="0"/>
                  </a:moveTo>
                  <a:cubicBezTo>
                    <a:pt x="14751" y="138"/>
                    <a:pt x="12117" y="277"/>
                    <a:pt x="10800" y="762"/>
                  </a:cubicBezTo>
                  <a:cubicBezTo>
                    <a:pt x="9483" y="1246"/>
                    <a:pt x="9483" y="2077"/>
                    <a:pt x="11327" y="4500"/>
                  </a:cubicBezTo>
                  <a:cubicBezTo>
                    <a:pt x="13171" y="6923"/>
                    <a:pt x="16859" y="10938"/>
                    <a:pt x="18966" y="13777"/>
                  </a:cubicBezTo>
                  <a:cubicBezTo>
                    <a:pt x="21073" y="16615"/>
                    <a:pt x="21600" y="18277"/>
                    <a:pt x="21073" y="19454"/>
                  </a:cubicBezTo>
                  <a:cubicBezTo>
                    <a:pt x="20546" y="20631"/>
                    <a:pt x="18966" y="21323"/>
                    <a:pt x="15541" y="21462"/>
                  </a:cubicBezTo>
                  <a:cubicBezTo>
                    <a:pt x="12117" y="21600"/>
                    <a:pt x="6849" y="21185"/>
                    <a:pt x="3951" y="20285"/>
                  </a:cubicBezTo>
                  <a:cubicBezTo>
                    <a:pt x="1054" y="19385"/>
                    <a:pt x="527" y="18000"/>
                    <a:pt x="0" y="16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5208806" y="133241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5840"/>
                    <a:pt x="11631" y="10080"/>
                    <a:pt x="15231" y="6480"/>
                  </a:cubicBezTo>
                  <a:cubicBezTo>
                    <a:pt x="18831" y="2880"/>
                    <a:pt x="2021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5265956" y="120541"/>
              <a:ext cx="87295" cy="339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400" fill="norm" stroke="1" extrusionOk="0">
                  <a:moveTo>
                    <a:pt x="6028" y="0"/>
                  </a:moveTo>
                  <a:cubicBezTo>
                    <a:pt x="10549" y="3067"/>
                    <a:pt x="15070" y="6133"/>
                    <a:pt x="17833" y="8933"/>
                  </a:cubicBezTo>
                  <a:cubicBezTo>
                    <a:pt x="20595" y="11733"/>
                    <a:pt x="21600" y="14267"/>
                    <a:pt x="19842" y="16333"/>
                  </a:cubicBezTo>
                  <a:cubicBezTo>
                    <a:pt x="18084" y="18400"/>
                    <a:pt x="13563" y="20000"/>
                    <a:pt x="9795" y="20800"/>
                  </a:cubicBezTo>
                  <a:cubicBezTo>
                    <a:pt x="6028" y="21600"/>
                    <a:pt x="3014" y="21600"/>
                    <a:pt x="1507" y="20800"/>
                  </a:cubicBezTo>
                  <a:cubicBezTo>
                    <a:pt x="0" y="20000"/>
                    <a:pt x="0" y="18400"/>
                    <a:pt x="0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5443756" y="598"/>
              <a:ext cx="161029" cy="488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569" fill="norm" stroke="1" extrusionOk="0">
                  <a:moveTo>
                    <a:pt x="0" y="1652"/>
                  </a:moveTo>
                  <a:cubicBezTo>
                    <a:pt x="277" y="1185"/>
                    <a:pt x="554" y="717"/>
                    <a:pt x="1385" y="437"/>
                  </a:cubicBezTo>
                  <a:cubicBezTo>
                    <a:pt x="2215" y="156"/>
                    <a:pt x="3600" y="63"/>
                    <a:pt x="4985" y="16"/>
                  </a:cubicBezTo>
                  <a:cubicBezTo>
                    <a:pt x="6369" y="-31"/>
                    <a:pt x="7754" y="-31"/>
                    <a:pt x="9415" y="904"/>
                  </a:cubicBezTo>
                  <a:cubicBezTo>
                    <a:pt x="11077" y="1839"/>
                    <a:pt x="13015" y="3709"/>
                    <a:pt x="12738" y="5533"/>
                  </a:cubicBezTo>
                  <a:cubicBezTo>
                    <a:pt x="12462" y="7356"/>
                    <a:pt x="9969" y="9133"/>
                    <a:pt x="8585" y="10301"/>
                  </a:cubicBezTo>
                  <a:cubicBezTo>
                    <a:pt x="7200" y="11470"/>
                    <a:pt x="6923" y="12031"/>
                    <a:pt x="7338" y="12499"/>
                  </a:cubicBezTo>
                  <a:cubicBezTo>
                    <a:pt x="7754" y="12966"/>
                    <a:pt x="8862" y="13340"/>
                    <a:pt x="11354" y="14229"/>
                  </a:cubicBezTo>
                  <a:cubicBezTo>
                    <a:pt x="13846" y="15117"/>
                    <a:pt x="17723" y="16520"/>
                    <a:pt x="19662" y="17595"/>
                  </a:cubicBezTo>
                  <a:cubicBezTo>
                    <a:pt x="21600" y="18670"/>
                    <a:pt x="21600" y="19418"/>
                    <a:pt x="19246" y="20026"/>
                  </a:cubicBezTo>
                  <a:cubicBezTo>
                    <a:pt x="16892" y="20634"/>
                    <a:pt x="12185" y="21101"/>
                    <a:pt x="7477" y="21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5742206" y="425341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6281956" y="32244"/>
              <a:ext cx="234951" cy="466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21600" y="1426"/>
                  </a:moveTo>
                  <a:cubicBezTo>
                    <a:pt x="21600" y="845"/>
                    <a:pt x="21600" y="263"/>
                    <a:pt x="21016" y="70"/>
                  </a:cubicBezTo>
                  <a:cubicBezTo>
                    <a:pt x="20432" y="-124"/>
                    <a:pt x="19265" y="70"/>
                    <a:pt x="17222" y="893"/>
                  </a:cubicBezTo>
                  <a:cubicBezTo>
                    <a:pt x="15178" y="1716"/>
                    <a:pt x="12259" y="3169"/>
                    <a:pt x="9730" y="5300"/>
                  </a:cubicBezTo>
                  <a:cubicBezTo>
                    <a:pt x="7200" y="7431"/>
                    <a:pt x="5059" y="10240"/>
                    <a:pt x="3989" y="12565"/>
                  </a:cubicBezTo>
                  <a:cubicBezTo>
                    <a:pt x="2919" y="14889"/>
                    <a:pt x="2919" y="16730"/>
                    <a:pt x="3600" y="18134"/>
                  </a:cubicBezTo>
                  <a:cubicBezTo>
                    <a:pt x="4281" y="19539"/>
                    <a:pt x="5643" y="20507"/>
                    <a:pt x="6811" y="20992"/>
                  </a:cubicBezTo>
                  <a:cubicBezTo>
                    <a:pt x="7978" y="21476"/>
                    <a:pt x="8951" y="21476"/>
                    <a:pt x="10216" y="20895"/>
                  </a:cubicBezTo>
                  <a:cubicBezTo>
                    <a:pt x="11481" y="20314"/>
                    <a:pt x="13038" y="19151"/>
                    <a:pt x="13816" y="18328"/>
                  </a:cubicBezTo>
                  <a:cubicBezTo>
                    <a:pt x="14595" y="17505"/>
                    <a:pt x="14595" y="17020"/>
                    <a:pt x="14497" y="16536"/>
                  </a:cubicBezTo>
                  <a:cubicBezTo>
                    <a:pt x="14400" y="16052"/>
                    <a:pt x="14205" y="15567"/>
                    <a:pt x="12357" y="15180"/>
                  </a:cubicBezTo>
                  <a:cubicBezTo>
                    <a:pt x="10508" y="14793"/>
                    <a:pt x="7005" y="14502"/>
                    <a:pt x="4670" y="14405"/>
                  </a:cubicBezTo>
                  <a:cubicBezTo>
                    <a:pt x="2335" y="14308"/>
                    <a:pt x="1168" y="14405"/>
                    <a:pt x="0" y="14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6925190" y="231377"/>
              <a:ext cx="103029" cy="269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5" h="21141" fill="norm" stroke="1" extrusionOk="0">
                  <a:moveTo>
                    <a:pt x="19952" y="3262"/>
                  </a:moveTo>
                  <a:cubicBezTo>
                    <a:pt x="19529" y="2431"/>
                    <a:pt x="19105" y="1601"/>
                    <a:pt x="16988" y="936"/>
                  </a:cubicBezTo>
                  <a:cubicBezTo>
                    <a:pt x="14870" y="271"/>
                    <a:pt x="11058" y="-227"/>
                    <a:pt x="7670" y="105"/>
                  </a:cubicBezTo>
                  <a:cubicBezTo>
                    <a:pt x="4282" y="438"/>
                    <a:pt x="1317" y="1601"/>
                    <a:pt x="1105" y="3595"/>
                  </a:cubicBezTo>
                  <a:cubicBezTo>
                    <a:pt x="894" y="5588"/>
                    <a:pt x="3435" y="8413"/>
                    <a:pt x="7247" y="10905"/>
                  </a:cubicBezTo>
                  <a:cubicBezTo>
                    <a:pt x="11058" y="13398"/>
                    <a:pt x="16141" y="15558"/>
                    <a:pt x="18682" y="17136"/>
                  </a:cubicBezTo>
                  <a:cubicBezTo>
                    <a:pt x="21223" y="18715"/>
                    <a:pt x="21223" y="19711"/>
                    <a:pt x="18894" y="20376"/>
                  </a:cubicBezTo>
                  <a:cubicBezTo>
                    <a:pt x="16564" y="21041"/>
                    <a:pt x="11905" y="21373"/>
                    <a:pt x="7882" y="20958"/>
                  </a:cubicBezTo>
                  <a:cubicBezTo>
                    <a:pt x="3858" y="20542"/>
                    <a:pt x="470" y="19379"/>
                    <a:pt x="47" y="18050"/>
                  </a:cubicBezTo>
                  <a:cubicBezTo>
                    <a:pt x="-377" y="16721"/>
                    <a:pt x="2164" y="15225"/>
                    <a:pt x="4705" y="13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7117639" y="88791"/>
              <a:ext cx="85068" cy="378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432" fill="norm" stroke="1" extrusionOk="0">
                  <a:moveTo>
                    <a:pt x="21173" y="0"/>
                  </a:moveTo>
                  <a:cubicBezTo>
                    <a:pt x="18539" y="0"/>
                    <a:pt x="15905" y="0"/>
                    <a:pt x="13797" y="420"/>
                  </a:cubicBezTo>
                  <a:cubicBezTo>
                    <a:pt x="11690" y="840"/>
                    <a:pt x="10110" y="1680"/>
                    <a:pt x="8793" y="3660"/>
                  </a:cubicBezTo>
                  <a:cubicBezTo>
                    <a:pt x="7475" y="5640"/>
                    <a:pt x="6422" y="8760"/>
                    <a:pt x="4841" y="11580"/>
                  </a:cubicBezTo>
                  <a:cubicBezTo>
                    <a:pt x="3261" y="14400"/>
                    <a:pt x="1153" y="16920"/>
                    <a:pt x="363" y="18600"/>
                  </a:cubicBezTo>
                  <a:cubicBezTo>
                    <a:pt x="-427" y="20280"/>
                    <a:pt x="100" y="21120"/>
                    <a:pt x="1680" y="21360"/>
                  </a:cubicBezTo>
                  <a:cubicBezTo>
                    <a:pt x="3261" y="21600"/>
                    <a:pt x="5895" y="21240"/>
                    <a:pt x="8529" y="20340"/>
                  </a:cubicBezTo>
                  <a:cubicBezTo>
                    <a:pt x="11163" y="19440"/>
                    <a:pt x="13797" y="18000"/>
                    <a:pt x="16432" y="16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7042215" y="285641"/>
              <a:ext cx="147792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600" fill="norm" stroke="1" extrusionOk="0">
                  <a:moveTo>
                    <a:pt x="2076" y="21600"/>
                  </a:moveTo>
                  <a:cubicBezTo>
                    <a:pt x="859" y="19636"/>
                    <a:pt x="-358" y="17673"/>
                    <a:pt x="98" y="15709"/>
                  </a:cubicBezTo>
                  <a:cubicBezTo>
                    <a:pt x="555" y="13745"/>
                    <a:pt x="2684" y="11782"/>
                    <a:pt x="6487" y="9164"/>
                  </a:cubicBezTo>
                  <a:cubicBezTo>
                    <a:pt x="10290" y="6545"/>
                    <a:pt x="15766" y="3273"/>
                    <a:pt x="212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7235515" y="247541"/>
              <a:ext cx="157692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3312" y="0"/>
                  </a:moveTo>
                  <a:cubicBezTo>
                    <a:pt x="2160" y="5520"/>
                    <a:pt x="1008" y="11040"/>
                    <a:pt x="432" y="14400"/>
                  </a:cubicBezTo>
                  <a:cubicBezTo>
                    <a:pt x="-144" y="17760"/>
                    <a:pt x="-144" y="18960"/>
                    <a:pt x="432" y="19920"/>
                  </a:cubicBezTo>
                  <a:cubicBezTo>
                    <a:pt x="1008" y="20880"/>
                    <a:pt x="2160" y="21600"/>
                    <a:pt x="3312" y="21600"/>
                  </a:cubicBezTo>
                  <a:cubicBezTo>
                    <a:pt x="4464" y="21600"/>
                    <a:pt x="5616" y="20880"/>
                    <a:pt x="7056" y="18600"/>
                  </a:cubicBezTo>
                  <a:cubicBezTo>
                    <a:pt x="8496" y="16320"/>
                    <a:pt x="10224" y="12480"/>
                    <a:pt x="11376" y="9480"/>
                  </a:cubicBezTo>
                  <a:cubicBezTo>
                    <a:pt x="12528" y="6480"/>
                    <a:pt x="13104" y="4320"/>
                    <a:pt x="13392" y="3960"/>
                  </a:cubicBezTo>
                  <a:cubicBezTo>
                    <a:pt x="13680" y="3600"/>
                    <a:pt x="13680" y="5040"/>
                    <a:pt x="14400" y="7680"/>
                  </a:cubicBezTo>
                  <a:cubicBezTo>
                    <a:pt x="15120" y="10320"/>
                    <a:pt x="16560" y="14160"/>
                    <a:pt x="17856" y="16440"/>
                  </a:cubicBezTo>
                  <a:cubicBezTo>
                    <a:pt x="19152" y="18720"/>
                    <a:pt x="20304" y="19440"/>
                    <a:pt x="21456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7423075" y="72830"/>
              <a:ext cx="137819" cy="360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288" fill="norm" stroke="1" extrusionOk="0">
                  <a:moveTo>
                    <a:pt x="17435" y="11804"/>
                  </a:moveTo>
                  <a:cubicBezTo>
                    <a:pt x="16164" y="11305"/>
                    <a:pt x="14894" y="10805"/>
                    <a:pt x="13464" y="10618"/>
                  </a:cubicBezTo>
                  <a:cubicBezTo>
                    <a:pt x="12035" y="10431"/>
                    <a:pt x="10447" y="10556"/>
                    <a:pt x="7905" y="11617"/>
                  </a:cubicBezTo>
                  <a:cubicBezTo>
                    <a:pt x="5364" y="12678"/>
                    <a:pt x="1870" y="14676"/>
                    <a:pt x="600" y="16486"/>
                  </a:cubicBezTo>
                  <a:cubicBezTo>
                    <a:pt x="-671" y="18297"/>
                    <a:pt x="282" y="19920"/>
                    <a:pt x="1553" y="20731"/>
                  </a:cubicBezTo>
                  <a:cubicBezTo>
                    <a:pt x="2823" y="21543"/>
                    <a:pt x="4411" y="21543"/>
                    <a:pt x="7111" y="20232"/>
                  </a:cubicBezTo>
                  <a:cubicBezTo>
                    <a:pt x="9811" y="18921"/>
                    <a:pt x="13623" y="16299"/>
                    <a:pt x="16164" y="12928"/>
                  </a:cubicBezTo>
                  <a:cubicBezTo>
                    <a:pt x="18705" y="9557"/>
                    <a:pt x="19976" y="5437"/>
                    <a:pt x="20453" y="3064"/>
                  </a:cubicBezTo>
                  <a:cubicBezTo>
                    <a:pt x="20929" y="692"/>
                    <a:pt x="20611" y="68"/>
                    <a:pt x="19976" y="5"/>
                  </a:cubicBezTo>
                  <a:cubicBezTo>
                    <a:pt x="19341" y="-57"/>
                    <a:pt x="18388" y="442"/>
                    <a:pt x="17276" y="2565"/>
                  </a:cubicBezTo>
                  <a:cubicBezTo>
                    <a:pt x="16164" y="4688"/>
                    <a:pt x="14894" y="8433"/>
                    <a:pt x="14576" y="11430"/>
                  </a:cubicBezTo>
                  <a:cubicBezTo>
                    <a:pt x="14258" y="14426"/>
                    <a:pt x="14894" y="16674"/>
                    <a:pt x="15847" y="18109"/>
                  </a:cubicBezTo>
                  <a:cubicBezTo>
                    <a:pt x="16800" y="19545"/>
                    <a:pt x="18070" y="20170"/>
                    <a:pt x="19341" y="20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7579649" y="258890"/>
              <a:ext cx="99308" cy="162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0997" fill="norm" stroke="1" extrusionOk="0">
                  <a:moveTo>
                    <a:pt x="7613" y="7557"/>
                  </a:moveTo>
                  <a:cubicBezTo>
                    <a:pt x="9413" y="6737"/>
                    <a:pt x="11213" y="5917"/>
                    <a:pt x="12563" y="4550"/>
                  </a:cubicBezTo>
                  <a:cubicBezTo>
                    <a:pt x="13913" y="3182"/>
                    <a:pt x="14813" y="1269"/>
                    <a:pt x="14138" y="448"/>
                  </a:cubicBezTo>
                  <a:cubicBezTo>
                    <a:pt x="13463" y="-372"/>
                    <a:pt x="11213" y="-99"/>
                    <a:pt x="8513" y="1542"/>
                  </a:cubicBezTo>
                  <a:cubicBezTo>
                    <a:pt x="5813" y="3182"/>
                    <a:pt x="2663" y="6190"/>
                    <a:pt x="1088" y="9061"/>
                  </a:cubicBezTo>
                  <a:cubicBezTo>
                    <a:pt x="-487" y="11932"/>
                    <a:pt x="-487" y="14666"/>
                    <a:pt x="1988" y="16853"/>
                  </a:cubicBezTo>
                  <a:cubicBezTo>
                    <a:pt x="4463" y="19041"/>
                    <a:pt x="9413" y="20681"/>
                    <a:pt x="13013" y="20955"/>
                  </a:cubicBezTo>
                  <a:cubicBezTo>
                    <a:pt x="16613" y="21228"/>
                    <a:pt x="18863" y="20134"/>
                    <a:pt x="21113" y="19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7688221" y="232638"/>
              <a:ext cx="112606" cy="192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375" fill="norm" stroke="1" extrusionOk="0">
                  <a:moveTo>
                    <a:pt x="6649" y="7288"/>
                  </a:moveTo>
                  <a:cubicBezTo>
                    <a:pt x="4649" y="10575"/>
                    <a:pt x="2649" y="13862"/>
                    <a:pt x="1449" y="16327"/>
                  </a:cubicBezTo>
                  <a:cubicBezTo>
                    <a:pt x="249" y="18792"/>
                    <a:pt x="-151" y="20436"/>
                    <a:pt x="49" y="20318"/>
                  </a:cubicBezTo>
                  <a:cubicBezTo>
                    <a:pt x="249" y="20201"/>
                    <a:pt x="1049" y="18323"/>
                    <a:pt x="2649" y="15271"/>
                  </a:cubicBezTo>
                  <a:cubicBezTo>
                    <a:pt x="4249" y="12218"/>
                    <a:pt x="6649" y="7992"/>
                    <a:pt x="8649" y="5292"/>
                  </a:cubicBezTo>
                  <a:cubicBezTo>
                    <a:pt x="10649" y="2592"/>
                    <a:pt x="12249" y="1418"/>
                    <a:pt x="14049" y="714"/>
                  </a:cubicBezTo>
                  <a:cubicBezTo>
                    <a:pt x="15849" y="10"/>
                    <a:pt x="17849" y="-225"/>
                    <a:pt x="19249" y="245"/>
                  </a:cubicBezTo>
                  <a:cubicBezTo>
                    <a:pt x="20649" y="714"/>
                    <a:pt x="21449" y="1888"/>
                    <a:pt x="21249" y="5527"/>
                  </a:cubicBezTo>
                  <a:cubicBezTo>
                    <a:pt x="21049" y="9166"/>
                    <a:pt x="19849" y="15271"/>
                    <a:pt x="18649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7889357" y="31641"/>
              <a:ext cx="81700" cy="410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91" fill="norm" stroke="1" extrusionOk="0">
                  <a:moveTo>
                    <a:pt x="19715" y="0"/>
                  </a:moveTo>
                  <a:cubicBezTo>
                    <a:pt x="14177" y="2755"/>
                    <a:pt x="8639" y="5510"/>
                    <a:pt x="5315" y="8541"/>
                  </a:cubicBezTo>
                  <a:cubicBezTo>
                    <a:pt x="1992" y="11571"/>
                    <a:pt x="885" y="14878"/>
                    <a:pt x="331" y="17027"/>
                  </a:cubicBezTo>
                  <a:cubicBezTo>
                    <a:pt x="-223" y="19176"/>
                    <a:pt x="-223" y="20167"/>
                    <a:pt x="1439" y="20773"/>
                  </a:cubicBezTo>
                  <a:cubicBezTo>
                    <a:pt x="3100" y="21380"/>
                    <a:pt x="6423" y="21600"/>
                    <a:pt x="10023" y="21159"/>
                  </a:cubicBezTo>
                  <a:cubicBezTo>
                    <a:pt x="13623" y="20718"/>
                    <a:pt x="17500" y="19616"/>
                    <a:pt x="21377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7844056" y="203091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8027934" y="196733"/>
              <a:ext cx="111134" cy="23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0" h="21251" fill="norm" stroke="1" extrusionOk="0">
                  <a:moveTo>
                    <a:pt x="10654" y="3411"/>
                  </a:moveTo>
                  <a:cubicBezTo>
                    <a:pt x="10262" y="2464"/>
                    <a:pt x="9869" y="1516"/>
                    <a:pt x="8691" y="853"/>
                  </a:cubicBezTo>
                  <a:cubicBezTo>
                    <a:pt x="7513" y="190"/>
                    <a:pt x="5549" y="-189"/>
                    <a:pt x="3585" y="95"/>
                  </a:cubicBezTo>
                  <a:cubicBezTo>
                    <a:pt x="1622" y="379"/>
                    <a:pt x="-342" y="1327"/>
                    <a:pt x="51" y="2843"/>
                  </a:cubicBezTo>
                  <a:cubicBezTo>
                    <a:pt x="443" y="4358"/>
                    <a:pt x="3193" y="6443"/>
                    <a:pt x="7120" y="8811"/>
                  </a:cubicBezTo>
                  <a:cubicBezTo>
                    <a:pt x="11047" y="11179"/>
                    <a:pt x="16153" y="13832"/>
                    <a:pt x="18705" y="15727"/>
                  </a:cubicBezTo>
                  <a:cubicBezTo>
                    <a:pt x="21258" y="17622"/>
                    <a:pt x="21258" y="18758"/>
                    <a:pt x="18705" y="19706"/>
                  </a:cubicBezTo>
                  <a:cubicBezTo>
                    <a:pt x="16153" y="20653"/>
                    <a:pt x="11047" y="21411"/>
                    <a:pt x="7513" y="21222"/>
                  </a:cubicBezTo>
                  <a:cubicBezTo>
                    <a:pt x="3978" y="21032"/>
                    <a:pt x="2014" y="19895"/>
                    <a:pt x="51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8250456" y="463441"/>
              <a:ext cx="762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8466356" y="224493"/>
              <a:ext cx="165101" cy="195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3323" y="12154"/>
                  </a:moveTo>
                  <a:cubicBezTo>
                    <a:pt x="4708" y="12383"/>
                    <a:pt x="6092" y="12613"/>
                    <a:pt x="7615" y="11694"/>
                  </a:cubicBezTo>
                  <a:cubicBezTo>
                    <a:pt x="9138" y="10775"/>
                    <a:pt x="10800" y="8707"/>
                    <a:pt x="11769" y="7098"/>
                  </a:cubicBezTo>
                  <a:cubicBezTo>
                    <a:pt x="12738" y="5490"/>
                    <a:pt x="13015" y="4341"/>
                    <a:pt x="12877" y="3192"/>
                  </a:cubicBezTo>
                  <a:cubicBezTo>
                    <a:pt x="12738" y="2043"/>
                    <a:pt x="12185" y="894"/>
                    <a:pt x="11215" y="319"/>
                  </a:cubicBezTo>
                  <a:cubicBezTo>
                    <a:pt x="10246" y="-255"/>
                    <a:pt x="8862" y="-255"/>
                    <a:pt x="6923" y="2043"/>
                  </a:cubicBezTo>
                  <a:cubicBezTo>
                    <a:pt x="4985" y="4341"/>
                    <a:pt x="2492" y="8936"/>
                    <a:pt x="1246" y="12039"/>
                  </a:cubicBezTo>
                  <a:cubicBezTo>
                    <a:pt x="0" y="15141"/>
                    <a:pt x="0" y="16749"/>
                    <a:pt x="0" y="18243"/>
                  </a:cubicBezTo>
                  <a:cubicBezTo>
                    <a:pt x="0" y="19736"/>
                    <a:pt x="0" y="21115"/>
                    <a:pt x="2908" y="21230"/>
                  </a:cubicBezTo>
                  <a:cubicBezTo>
                    <a:pt x="5815" y="21345"/>
                    <a:pt x="11631" y="20196"/>
                    <a:pt x="15231" y="19392"/>
                  </a:cubicBezTo>
                  <a:cubicBezTo>
                    <a:pt x="18831" y="18588"/>
                    <a:pt x="20215" y="18128"/>
                    <a:pt x="21600" y="17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8594367" y="221649"/>
              <a:ext cx="170440" cy="180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130" fill="norm" stroke="1" extrusionOk="0">
                  <a:moveTo>
                    <a:pt x="13473" y="8995"/>
                  </a:moveTo>
                  <a:cubicBezTo>
                    <a:pt x="13740" y="6761"/>
                    <a:pt x="14006" y="4526"/>
                    <a:pt x="13740" y="2912"/>
                  </a:cubicBezTo>
                  <a:cubicBezTo>
                    <a:pt x="13473" y="1299"/>
                    <a:pt x="12673" y="306"/>
                    <a:pt x="11606" y="57"/>
                  </a:cubicBezTo>
                  <a:cubicBezTo>
                    <a:pt x="10540" y="-191"/>
                    <a:pt x="9206" y="306"/>
                    <a:pt x="7473" y="2664"/>
                  </a:cubicBezTo>
                  <a:cubicBezTo>
                    <a:pt x="5740" y="5023"/>
                    <a:pt x="3606" y="9243"/>
                    <a:pt x="2273" y="12099"/>
                  </a:cubicBezTo>
                  <a:cubicBezTo>
                    <a:pt x="940" y="14954"/>
                    <a:pt x="406" y="16443"/>
                    <a:pt x="140" y="17809"/>
                  </a:cubicBezTo>
                  <a:cubicBezTo>
                    <a:pt x="-127" y="19175"/>
                    <a:pt x="-127" y="20416"/>
                    <a:pt x="1206" y="20912"/>
                  </a:cubicBezTo>
                  <a:cubicBezTo>
                    <a:pt x="2540" y="21409"/>
                    <a:pt x="5206" y="21161"/>
                    <a:pt x="7740" y="19050"/>
                  </a:cubicBezTo>
                  <a:cubicBezTo>
                    <a:pt x="10273" y="16940"/>
                    <a:pt x="12673" y="12968"/>
                    <a:pt x="14006" y="10237"/>
                  </a:cubicBezTo>
                  <a:cubicBezTo>
                    <a:pt x="15340" y="7506"/>
                    <a:pt x="15606" y="6016"/>
                    <a:pt x="15740" y="6388"/>
                  </a:cubicBezTo>
                  <a:cubicBezTo>
                    <a:pt x="15873" y="6761"/>
                    <a:pt x="15873" y="8995"/>
                    <a:pt x="15873" y="10857"/>
                  </a:cubicBezTo>
                  <a:cubicBezTo>
                    <a:pt x="15873" y="12719"/>
                    <a:pt x="15873" y="14209"/>
                    <a:pt x="16806" y="15699"/>
                  </a:cubicBezTo>
                  <a:cubicBezTo>
                    <a:pt x="17740" y="17188"/>
                    <a:pt x="19606" y="18678"/>
                    <a:pt x="21473" y="20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8824152" y="239968"/>
              <a:ext cx="99405" cy="190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394" fill="norm" stroke="1" extrusionOk="0">
                  <a:moveTo>
                    <a:pt x="21133" y="849"/>
                  </a:moveTo>
                  <a:cubicBezTo>
                    <a:pt x="18883" y="375"/>
                    <a:pt x="16633" y="-100"/>
                    <a:pt x="14608" y="19"/>
                  </a:cubicBezTo>
                  <a:cubicBezTo>
                    <a:pt x="12583" y="137"/>
                    <a:pt x="10783" y="849"/>
                    <a:pt x="8308" y="3579"/>
                  </a:cubicBezTo>
                  <a:cubicBezTo>
                    <a:pt x="5833" y="6309"/>
                    <a:pt x="2683" y="11056"/>
                    <a:pt x="1108" y="14023"/>
                  </a:cubicBezTo>
                  <a:cubicBezTo>
                    <a:pt x="-467" y="16990"/>
                    <a:pt x="-467" y="18177"/>
                    <a:pt x="1783" y="19245"/>
                  </a:cubicBezTo>
                  <a:cubicBezTo>
                    <a:pt x="4033" y="20313"/>
                    <a:pt x="8533" y="21263"/>
                    <a:pt x="11908" y="21381"/>
                  </a:cubicBezTo>
                  <a:cubicBezTo>
                    <a:pt x="15283" y="21500"/>
                    <a:pt x="17533" y="20788"/>
                    <a:pt x="19783" y="20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8962214" y="50691"/>
              <a:ext cx="126443" cy="364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249" fill="norm" stroke="1" extrusionOk="0">
                  <a:moveTo>
                    <a:pt x="9625" y="0"/>
                  </a:moveTo>
                  <a:cubicBezTo>
                    <a:pt x="7825" y="2469"/>
                    <a:pt x="6025" y="4937"/>
                    <a:pt x="4585" y="7776"/>
                  </a:cubicBezTo>
                  <a:cubicBezTo>
                    <a:pt x="3145" y="10615"/>
                    <a:pt x="2065" y="13824"/>
                    <a:pt x="1345" y="16293"/>
                  </a:cubicBezTo>
                  <a:cubicBezTo>
                    <a:pt x="625" y="18761"/>
                    <a:pt x="265" y="20489"/>
                    <a:pt x="85" y="21045"/>
                  </a:cubicBezTo>
                  <a:cubicBezTo>
                    <a:pt x="-95" y="21600"/>
                    <a:pt x="-95" y="20983"/>
                    <a:pt x="1165" y="19687"/>
                  </a:cubicBezTo>
                  <a:cubicBezTo>
                    <a:pt x="2425" y="18391"/>
                    <a:pt x="4945" y="16416"/>
                    <a:pt x="6925" y="15182"/>
                  </a:cubicBezTo>
                  <a:cubicBezTo>
                    <a:pt x="8905" y="13947"/>
                    <a:pt x="10345" y="13454"/>
                    <a:pt x="11965" y="13330"/>
                  </a:cubicBezTo>
                  <a:cubicBezTo>
                    <a:pt x="13585" y="13207"/>
                    <a:pt x="15385" y="13454"/>
                    <a:pt x="16645" y="14256"/>
                  </a:cubicBezTo>
                  <a:cubicBezTo>
                    <a:pt x="17905" y="15058"/>
                    <a:pt x="18625" y="16416"/>
                    <a:pt x="19345" y="17465"/>
                  </a:cubicBezTo>
                  <a:cubicBezTo>
                    <a:pt x="20065" y="18514"/>
                    <a:pt x="20785" y="19255"/>
                    <a:pt x="21505" y="19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9335094" y="241191"/>
              <a:ext cx="115513" cy="151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207" fill="norm" stroke="1" extrusionOk="0">
                  <a:moveTo>
                    <a:pt x="21432" y="5326"/>
                  </a:moveTo>
                  <a:cubicBezTo>
                    <a:pt x="19861" y="4142"/>
                    <a:pt x="18290" y="2959"/>
                    <a:pt x="15148" y="3255"/>
                  </a:cubicBezTo>
                  <a:cubicBezTo>
                    <a:pt x="12007" y="3551"/>
                    <a:pt x="7294" y="5326"/>
                    <a:pt x="4348" y="7841"/>
                  </a:cubicBezTo>
                  <a:cubicBezTo>
                    <a:pt x="1403" y="10356"/>
                    <a:pt x="225" y="13611"/>
                    <a:pt x="28" y="16126"/>
                  </a:cubicBezTo>
                  <a:cubicBezTo>
                    <a:pt x="-168" y="18641"/>
                    <a:pt x="617" y="20416"/>
                    <a:pt x="3367" y="21008"/>
                  </a:cubicBezTo>
                  <a:cubicBezTo>
                    <a:pt x="6116" y="21600"/>
                    <a:pt x="10828" y="21008"/>
                    <a:pt x="13577" y="17310"/>
                  </a:cubicBezTo>
                  <a:cubicBezTo>
                    <a:pt x="16327" y="13611"/>
                    <a:pt x="17112" y="6805"/>
                    <a:pt x="178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9526806" y="-1"/>
              <a:ext cx="114301" cy="399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21600" y="4744"/>
                  </a:moveTo>
                  <a:cubicBezTo>
                    <a:pt x="21600" y="3613"/>
                    <a:pt x="21600" y="2482"/>
                    <a:pt x="21000" y="1634"/>
                  </a:cubicBezTo>
                  <a:cubicBezTo>
                    <a:pt x="20400" y="786"/>
                    <a:pt x="19200" y="220"/>
                    <a:pt x="17600" y="51"/>
                  </a:cubicBezTo>
                  <a:cubicBezTo>
                    <a:pt x="16000" y="-119"/>
                    <a:pt x="14000" y="107"/>
                    <a:pt x="11800" y="1182"/>
                  </a:cubicBezTo>
                  <a:cubicBezTo>
                    <a:pt x="9600" y="2256"/>
                    <a:pt x="7200" y="4178"/>
                    <a:pt x="5400" y="7119"/>
                  </a:cubicBezTo>
                  <a:cubicBezTo>
                    <a:pt x="3600" y="10059"/>
                    <a:pt x="2400" y="14017"/>
                    <a:pt x="1800" y="16335"/>
                  </a:cubicBezTo>
                  <a:cubicBezTo>
                    <a:pt x="1200" y="18654"/>
                    <a:pt x="1200" y="19332"/>
                    <a:pt x="1200" y="19954"/>
                  </a:cubicBezTo>
                  <a:cubicBezTo>
                    <a:pt x="1200" y="20576"/>
                    <a:pt x="1200" y="21142"/>
                    <a:pt x="1000" y="21311"/>
                  </a:cubicBezTo>
                  <a:cubicBezTo>
                    <a:pt x="800" y="21481"/>
                    <a:pt x="400" y="21255"/>
                    <a:pt x="0" y="21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9460862" y="215791"/>
              <a:ext cx="15484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337" y="21600"/>
                  </a:moveTo>
                  <a:cubicBezTo>
                    <a:pt x="45" y="17018"/>
                    <a:pt x="-247" y="12436"/>
                    <a:pt x="337" y="9491"/>
                  </a:cubicBezTo>
                  <a:cubicBezTo>
                    <a:pt x="921" y="6545"/>
                    <a:pt x="2380" y="5236"/>
                    <a:pt x="6029" y="3927"/>
                  </a:cubicBezTo>
                  <a:cubicBezTo>
                    <a:pt x="9677" y="2618"/>
                    <a:pt x="15515" y="1309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9972365" y="215791"/>
              <a:ext cx="189079" cy="176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391" fill="norm" stroke="1" extrusionOk="0">
                  <a:moveTo>
                    <a:pt x="2729" y="0"/>
                  </a:moveTo>
                  <a:cubicBezTo>
                    <a:pt x="1780" y="3600"/>
                    <a:pt x="830" y="7200"/>
                    <a:pt x="356" y="10543"/>
                  </a:cubicBezTo>
                  <a:cubicBezTo>
                    <a:pt x="-119" y="13886"/>
                    <a:pt x="-119" y="16971"/>
                    <a:pt x="356" y="18900"/>
                  </a:cubicBezTo>
                  <a:cubicBezTo>
                    <a:pt x="830" y="20829"/>
                    <a:pt x="1780" y="21600"/>
                    <a:pt x="2729" y="21343"/>
                  </a:cubicBezTo>
                  <a:cubicBezTo>
                    <a:pt x="3679" y="21086"/>
                    <a:pt x="4628" y="19800"/>
                    <a:pt x="5222" y="18386"/>
                  </a:cubicBezTo>
                  <a:cubicBezTo>
                    <a:pt x="5815" y="16971"/>
                    <a:pt x="6052" y="15429"/>
                    <a:pt x="6527" y="13886"/>
                  </a:cubicBezTo>
                  <a:cubicBezTo>
                    <a:pt x="7002" y="12343"/>
                    <a:pt x="7714" y="10800"/>
                    <a:pt x="8070" y="10929"/>
                  </a:cubicBezTo>
                  <a:cubicBezTo>
                    <a:pt x="8426" y="11057"/>
                    <a:pt x="8426" y="12857"/>
                    <a:pt x="8663" y="14400"/>
                  </a:cubicBezTo>
                  <a:cubicBezTo>
                    <a:pt x="8901" y="15943"/>
                    <a:pt x="9376" y="17229"/>
                    <a:pt x="10918" y="17743"/>
                  </a:cubicBezTo>
                  <a:cubicBezTo>
                    <a:pt x="12461" y="18257"/>
                    <a:pt x="15072" y="18000"/>
                    <a:pt x="17090" y="16586"/>
                  </a:cubicBezTo>
                  <a:cubicBezTo>
                    <a:pt x="19107" y="15171"/>
                    <a:pt x="20532" y="12600"/>
                    <a:pt x="21006" y="9643"/>
                  </a:cubicBezTo>
                  <a:cubicBezTo>
                    <a:pt x="21481" y="6686"/>
                    <a:pt x="21006" y="3343"/>
                    <a:pt x="205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10226205" y="12591"/>
              <a:ext cx="164202" cy="336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34" fill="norm" stroke="1" extrusionOk="0">
                  <a:moveTo>
                    <a:pt x="7359" y="0"/>
                  </a:moveTo>
                  <a:cubicBezTo>
                    <a:pt x="5974" y="1215"/>
                    <a:pt x="4590" y="2430"/>
                    <a:pt x="3759" y="5198"/>
                  </a:cubicBezTo>
                  <a:cubicBezTo>
                    <a:pt x="2928" y="7965"/>
                    <a:pt x="2651" y="12285"/>
                    <a:pt x="2374" y="15053"/>
                  </a:cubicBezTo>
                  <a:cubicBezTo>
                    <a:pt x="2097" y="17820"/>
                    <a:pt x="1820" y="19035"/>
                    <a:pt x="1405" y="19980"/>
                  </a:cubicBezTo>
                  <a:cubicBezTo>
                    <a:pt x="990" y="20925"/>
                    <a:pt x="436" y="21600"/>
                    <a:pt x="159" y="21397"/>
                  </a:cubicBezTo>
                  <a:cubicBezTo>
                    <a:pt x="-118" y="21195"/>
                    <a:pt x="-118" y="20115"/>
                    <a:pt x="851" y="18630"/>
                  </a:cubicBezTo>
                  <a:cubicBezTo>
                    <a:pt x="1820" y="17145"/>
                    <a:pt x="3759" y="15255"/>
                    <a:pt x="5144" y="13973"/>
                  </a:cubicBezTo>
                  <a:cubicBezTo>
                    <a:pt x="6528" y="12690"/>
                    <a:pt x="7359" y="12015"/>
                    <a:pt x="8467" y="11610"/>
                  </a:cubicBezTo>
                  <a:cubicBezTo>
                    <a:pt x="9574" y="11205"/>
                    <a:pt x="10959" y="11070"/>
                    <a:pt x="11928" y="11408"/>
                  </a:cubicBezTo>
                  <a:cubicBezTo>
                    <a:pt x="12897" y="11745"/>
                    <a:pt x="13451" y="12555"/>
                    <a:pt x="13867" y="13770"/>
                  </a:cubicBezTo>
                  <a:cubicBezTo>
                    <a:pt x="14282" y="14985"/>
                    <a:pt x="14559" y="16605"/>
                    <a:pt x="14697" y="17820"/>
                  </a:cubicBezTo>
                  <a:cubicBezTo>
                    <a:pt x="14836" y="19035"/>
                    <a:pt x="14836" y="19845"/>
                    <a:pt x="15528" y="20115"/>
                  </a:cubicBezTo>
                  <a:cubicBezTo>
                    <a:pt x="16220" y="20385"/>
                    <a:pt x="17605" y="20115"/>
                    <a:pt x="18713" y="19777"/>
                  </a:cubicBezTo>
                  <a:cubicBezTo>
                    <a:pt x="19820" y="19440"/>
                    <a:pt x="20651" y="19035"/>
                    <a:pt x="21482" y="18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10385772" y="180062"/>
              <a:ext cx="105425" cy="162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0706" fill="norm" stroke="1" extrusionOk="0">
                  <a:moveTo>
                    <a:pt x="10878" y="7798"/>
                  </a:moveTo>
                  <a:cubicBezTo>
                    <a:pt x="11709" y="6448"/>
                    <a:pt x="12540" y="5098"/>
                    <a:pt x="12748" y="3613"/>
                  </a:cubicBezTo>
                  <a:cubicBezTo>
                    <a:pt x="12955" y="2128"/>
                    <a:pt x="12540" y="508"/>
                    <a:pt x="11086" y="103"/>
                  </a:cubicBezTo>
                  <a:cubicBezTo>
                    <a:pt x="9632" y="-302"/>
                    <a:pt x="7140" y="508"/>
                    <a:pt x="4855" y="2263"/>
                  </a:cubicBezTo>
                  <a:cubicBezTo>
                    <a:pt x="2571" y="4018"/>
                    <a:pt x="494" y="6718"/>
                    <a:pt x="78" y="9958"/>
                  </a:cubicBezTo>
                  <a:cubicBezTo>
                    <a:pt x="-337" y="13198"/>
                    <a:pt x="909" y="16978"/>
                    <a:pt x="3401" y="19003"/>
                  </a:cubicBezTo>
                  <a:cubicBezTo>
                    <a:pt x="5894" y="21028"/>
                    <a:pt x="9632" y="21298"/>
                    <a:pt x="12955" y="19543"/>
                  </a:cubicBezTo>
                  <a:cubicBezTo>
                    <a:pt x="16278" y="17788"/>
                    <a:pt x="19186" y="14008"/>
                    <a:pt x="20225" y="11443"/>
                  </a:cubicBezTo>
                  <a:cubicBezTo>
                    <a:pt x="21263" y="8878"/>
                    <a:pt x="20432" y="7528"/>
                    <a:pt x="18978" y="6583"/>
                  </a:cubicBezTo>
                  <a:cubicBezTo>
                    <a:pt x="17525" y="5638"/>
                    <a:pt x="15448" y="5098"/>
                    <a:pt x="13994" y="5098"/>
                  </a:cubicBezTo>
                  <a:cubicBezTo>
                    <a:pt x="12540" y="5098"/>
                    <a:pt x="11709" y="5638"/>
                    <a:pt x="10878" y="6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10542806" y="182059"/>
              <a:ext cx="234157" cy="160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02" fill="norm" stroke="1" extrusionOk="0">
                  <a:moveTo>
                    <a:pt x="0" y="2788"/>
                  </a:moveTo>
                  <a:cubicBezTo>
                    <a:pt x="973" y="3349"/>
                    <a:pt x="1946" y="3910"/>
                    <a:pt x="2335" y="6014"/>
                  </a:cubicBezTo>
                  <a:cubicBezTo>
                    <a:pt x="2724" y="8118"/>
                    <a:pt x="2530" y="11764"/>
                    <a:pt x="2238" y="14289"/>
                  </a:cubicBezTo>
                  <a:cubicBezTo>
                    <a:pt x="1946" y="16814"/>
                    <a:pt x="1557" y="18216"/>
                    <a:pt x="1459" y="18216"/>
                  </a:cubicBezTo>
                  <a:cubicBezTo>
                    <a:pt x="1362" y="18216"/>
                    <a:pt x="1557" y="16814"/>
                    <a:pt x="2432" y="14008"/>
                  </a:cubicBezTo>
                  <a:cubicBezTo>
                    <a:pt x="3308" y="11203"/>
                    <a:pt x="4865" y="6996"/>
                    <a:pt x="6032" y="4471"/>
                  </a:cubicBezTo>
                  <a:cubicBezTo>
                    <a:pt x="7200" y="1946"/>
                    <a:pt x="7978" y="1105"/>
                    <a:pt x="8465" y="1385"/>
                  </a:cubicBezTo>
                  <a:cubicBezTo>
                    <a:pt x="8951" y="1666"/>
                    <a:pt x="9146" y="3068"/>
                    <a:pt x="9243" y="4611"/>
                  </a:cubicBezTo>
                  <a:cubicBezTo>
                    <a:pt x="9341" y="6154"/>
                    <a:pt x="9341" y="7837"/>
                    <a:pt x="9341" y="9801"/>
                  </a:cubicBezTo>
                  <a:cubicBezTo>
                    <a:pt x="9341" y="11764"/>
                    <a:pt x="9341" y="14008"/>
                    <a:pt x="9535" y="14008"/>
                  </a:cubicBezTo>
                  <a:cubicBezTo>
                    <a:pt x="9730" y="14008"/>
                    <a:pt x="10119" y="11764"/>
                    <a:pt x="11286" y="9099"/>
                  </a:cubicBezTo>
                  <a:cubicBezTo>
                    <a:pt x="12454" y="6434"/>
                    <a:pt x="14400" y="3349"/>
                    <a:pt x="15957" y="1666"/>
                  </a:cubicBezTo>
                  <a:cubicBezTo>
                    <a:pt x="17514" y="-17"/>
                    <a:pt x="18681" y="-298"/>
                    <a:pt x="19557" y="263"/>
                  </a:cubicBezTo>
                  <a:cubicBezTo>
                    <a:pt x="20432" y="824"/>
                    <a:pt x="21016" y="2227"/>
                    <a:pt x="21308" y="4471"/>
                  </a:cubicBezTo>
                  <a:cubicBezTo>
                    <a:pt x="21600" y="6715"/>
                    <a:pt x="21600" y="9801"/>
                    <a:pt x="21308" y="12746"/>
                  </a:cubicBezTo>
                  <a:cubicBezTo>
                    <a:pt x="21016" y="15692"/>
                    <a:pt x="20432" y="18497"/>
                    <a:pt x="19849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1144806" y="1039563"/>
              <a:ext cx="165101" cy="186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7" fill="norm" stroke="1" extrusionOk="0">
                  <a:moveTo>
                    <a:pt x="0" y="1618"/>
                  </a:moveTo>
                  <a:cubicBezTo>
                    <a:pt x="1662" y="1381"/>
                    <a:pt x="3323" y="1143"/>
                    <a:pt x="5677" y="2923"/>
                  </a:cubicBezTo>
                  <a:cubicBezTo>
                    <a:pt x="8031" y="4704"/>
                    <a:pt x="11077" y="8501"/>
                    <a:pt x="12600" y="11231"/>
                  </a:cubicBezTo>
                  <a:cubicBezTo>
                    <a:pt x="14123" y="13961"/>
                    <a:pt x="14123" y="15622"/>
                    <a:pt x="13985" y="17046"/>
                  </a:cubicBezTo>
                  <a:cubicBezTo>
                    <a:pt x="13846" y="18471"/>
                    <a:pt x="13569" y="19657"/>
                    <a:pt x="12738" y="20370"/>
                  </a:cubicBezTo>
                  <a:cubicBezTo>
                    <a:pt x="11908" y="21082"/>
                    <a:pt x="10523" y="21319"/>
                    <a:pt x="9277" y="19064"/>
                  </a:cubicBezTo>
                  <a:cubicBezTo>
                    <a:pt x="8031" y="16809"/>
                    <a:pt x="6923" y="12062"/>
                    <a:pt x="7615" y="8383"/>
                  </a:cubicBezTo>
                  <a:cubicBezTo>
                    <a:pt x="8308" y="4704"/>
                    <a:pt x="10800" y="2093"/>
                    <a:pt x="13431" y="906"/>
                  </a:cubicBezTo>
                  <a:cubicBezTo>
                    <a:pt x="16062" y="-281"/>
                    <a:pt x="18831" y="-44"/>
                    <a:pt x="21600" y="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1328778" y="1011278"/>
              <a:ext cx="139879" cy="178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182" fill="norm" stroke="1" extrusionOk="0">
                  <a:moveTo>
                    <a:pt x="26" y="7329"/>
                  </a:moveTo>
                  <a:cubicBezTo>
                    <a:pt x="3783" y="6073"/>
                    <a:pt x="7539" y="4817"/>
                    <a:pt x="9730" y="3561"/>
                  </a:cubicBezTo>
                  <a:cubicBezTo>
                    <a:pt x="11922" y="2306"/>
                    <a:pt x="12548" y="1050"/>
                    <a:pt x="12078" y="422"/>
                  </a:cubicBezTo>
                  <a:cubicBezTo>
                    <a:pt x="11609" y="-206"/>
                    <a:pt x="10044" y="-206"/>
                    <a:pt x="8009" y="924"/>
                  </a:cubicBezTo>
                  <a:cubicBezTo>
                    <a:pt x="5974" y="2054"/>
                    <a:pt x="3470" y="4315"/>
                    <a:pt x="1748" y="7329"/>
                  </a:cubicBezTo>
                  <a:cubicBezTo>
                    <a:pt x="26" y="10343"/>
                    <a:pt x="-913" y="14110"/>
                    <a:pt x="1278" y="16747"/>
                  </a:cubicBezTo>
                  <a:cubicBezTo>
                    <a:pt x="3470" y="19385"/>
                    <a:pt x="8791" y="20892"/>
                    <a:pt x="12548" y="21143"/>
                  </a:cubicBezTo>
                  <a:cubicBezTo>
                    <a:pt x="16304" y="21394"/>
                    <a:pt x="18496" y="20389"/>
                    <a:pt x="20687" y="19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1497264" y="1003191"/>
              <a:ext cx="111093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600" fill="norm" stroke="1" extrusionOk="0">
                  <a:moveTo>
                    <a:pt x="20994" y="0"/>
                  </a:moveTo>
                  <a:cubicBezTo>
                    <a:pt x="17794" y="0"/>
                    <a:pt x="14594" y="0"/>
                    <a:pt x="10994" y="2359"/>
                  </a:cubicBezTo>
                  <a:cubicBezTo>
                    <a:pt x="7394" y="4717"/>
                    <a:pt x="3394" y="9434"/>
                    <a:pt x="1394" y="12538"/>
                  </a:cubicBezTo>
                  <a:cubicBezTo>
                    <a:pt x="-606" y="15641"/>
                    <a:pt x="-606" y="17131"/>
                    <a:pt x="2394" y="18372"/>
                  </a:cubicBezTo>
                  <a:cubicBezTo>
                    <a:pt x="5394" y="19614"/>
                    <a:pt x="11394" y="20607"/>
                    <a:pt x="173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1664957" y="1001756"/>
              <a:ext cx="114850" cy="162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0984" fill="norm" stroke="1" extrusionOk="0">
                  <a:moveTo>
                    <a:pt x="1258" y="9209"/>
                  </a:moveTo>
                  <a:cubicBezTo>
                    <a:pt x="2800" y="10029"/>
                    <a:pt x="4343" y="10849"/>
                    <a:pt x="6079" y="10849"/>
                  </a:cubicBezTo>
                  <a:cubicBezTo>
                    <a:pt x="7815" y="10849"/>
                    <a:pt x="9743" y="10029"/>
                    <a:pt x="11286" y="8935"/>
                  </a:cubicBezTo>
                  <a:cubicBezTo>
                    <a:pt x="12829" y="7842"/>
                    <a:pt x="13986" y="6474"/>
                    <a:pt x="14565" y="4971"/>
                  </a:cubicBezTo>
                  <a:cubicBezTo>
                    <a:pt x="15143" y="3467"/>
                    <a:pt x="15143" y="1826"/>
                    <a:pt x="13793" y="869"/>
                  </a:cubicBezTo>
                  <a:cubicBezTo>
                    <a:pt x="12443" y="-88"/>
                    <a:pt x="9743" y="-361"/>
                    <a:pt x="7236" y="596"/>
                  </a:cubicBezTo>
                  <a:cubicBezTo>
                    <a:pt x="4729" y="1553"/>
                    <a:pt x="2415" y="3740"/>
                    <a:pt x="1065" y="6611"/>
                  </a:cubicBezTo>
                  <a:cubicBezTo>
                    <a:pt x="-285" y="9482"/>
                    <a:pt x="-671" y="13036"/>
                    <a:pt x="1836" y="15634"/>
                  </a:cubicBezTo>
                  <a:cubicBezTo>
                    <a:pt x="4343" y="18231"/>
                    <a:pt x="9743" y="19872"/>
                    <a:pt x="13408" y="20555"/>
                  </a:cubicBezTo>
                  <a:cubicBezTo>
                    <a:pt x="17072" y="21239"/>
                    <a:pt x="19000" y="20966"/>
                    <a:pt x="20929" y="20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1843306" y="1028591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1830606" y="971441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1881406" y="984141"/>
              <a:ext cx="114301" cy="199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0"/>
                  </a:moveTo>
                  <a:cubicBezTo>
                    <a:pt x="2000" y="5002"/>
                    <a:pt x="4000" y="10004"/>
                    <a:pt x="5400" y="13074"/>
                  </a:cubicBezTo>
                  <a:cubicBezTo>
                    <a:pt x="6800" y="16143"/>
                    <a:pt x="7600" y="17280"/>
                    <a:pt x="8200" y="18531"/>
                  </a:cubicBezTo>
                  <a:cubicBezTo>
                    <a:pt x="8800" y="19781"/>
                    <a:pt x="9200" y="21145"/>
                    <a:pt x="10000" y="21373"/>
                  </a:cubicBezTo>
                  <a:cubicBezTo>
                    <a:pt x="10800" y="21600"/>
                    <a:pt x="12000" y="20691"/>
                    <a:pt x="14000" y="18076"/>
                  </a:cubicBezTo>
                  <a:cubicBezTo>
                    <a:pt x="16000" y="15461"/>
                    <a:pt x="18800" y="11141"/>
                    <a:pt x="21600" y="6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2029837" y="979318"/>
              <a:ext cx="118270" cy="181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068" fill="norm" stroke="1" extrusionOk="0">
                  <a:moveTo>
                    <a:pt x="1848" y="10132"/>
                  </a:moveTo>
                  <a:cubicBezTo>
                    <a:pt x="2985" y="11113"/>
                    <a:pt x="4121" y="12095"/>
                    <a:pt x="5637" y="12095"/>
                  </a:cubicBezTo>
                  <a:cubicBezTo>
                    <a:pt x="7153" y="12095"/>
                    <a:pt x="9048" y="11113"/>
                    <a:pt x="10563" y="9763"/>
                  </a:cubicBezTo>
                  <a:cubicBezTo>
                    <a:pt x="12079" y="8413"/>
                    <a:pt x="13216" y="6695"/>
                    <a:pt x="13974" y="4854"/>
                  </a:cubicBezTo>
                  <a:cubicBezTo>
                    <a:pt x="14732" y="3013"/>
                    <a:pt x="15111" y="1050"/>
                    <a:pt x="14353" y="313"/>
                  </a:cubicBezTo>
                  <a:cubicBezTo>
                    <a:pt x="13595" y="-423"/>
                    <a:pt x="11700" y="68"/>
                    <a:pt x="9048" y="2522"/>
                  </a:cubicBezTo>
                  <a:cubicBezTo>
                    <a:pt x="6395" y="4977"/>
                    <a:pt x="2985" y="9395"/>
                    <a:pt x="1279" y="12463"/>
                  </a:cubicBezTo>
                  <a:cubicBezTo>
                    <a:pt x="-426" y="15532"/>
                    <a:pt x="-426" y="17250"/>
                    <a:pt x="1279" y="18600"/>
                  </a:cubicBezTo>
                  <a:cubicBezTo>
                    <a:pt x="2985" y="19950"/>
                    <a:pt x="6395" y="20932"/>
                    <a:pt x="9995" y="21054"/>
                  </a:cubicBezTo>
                  <a:cubicBezTo>
                    <a:pt x="13595" y="21177"/>
                    <a:pt x="17385" y="20441"/>
                    <a:pt x="21174" y="19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2694206" y="1012040"/>
              <a:ext cx="146051" cy="204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7675"/>
                  </a:moveTo>
                  <a:cubicBezTo>
                    <a:pt x="3443" y="7895"/>
                    <a:pt x="6887" y="8116"/>
                    <a:pt x="10017" y="7454"/>
                  </a:cubicBezTo>
                  <a:cubicBezTo>
                    <a:pt x="13148" y="6793"/>
                    <a:pt x="15965" y="5250"/>
                    <a:pt x="17530" y="3818"/>
                  </a:cubicBezTo>
                  <a:cubicBezTo>
                    <a:pt x="19096" y="2385"/>
                    <a:pt x="19409" y="1062"/>
                    <a:pt x="18626" y="401"/>
                  </a:cubicBezTo>
                  <a:cubicBezTo>
                    <a:pt x="17843" y="-260"/>
                    <a:pt x="15965" y="-260"/>
                    <a:pt x="12835" y="1613"/>
                  </a:cubicBezTo>
                  <a:cubicBezTo>
                    <a:pt x="9704" y="3487"/>
                    <a:pt x="5322" y="7234"/>
                    <a:pt x="2974" y="10540"/>
                  </a:cubicBezTo>
                  <a:cubicBezTo>
                    <a:pt x="626" y="13846"/>
                    <a:pt x="313" y="16711"/>
                    <a:pt x="2035" y="18585"/>
                  </a:cubicBezTo>
                  <a:cubicBezTo>
                    <a:pt x="3757" y="20458"/>
                    <a:pt x="7513" y="21340"/>
                    <a:pt x="11113" y="21340"/>
                  </a:cubicBezTo>
                  <a:cubicBezTo>
                    <a:pt x="14713" y="21340"/>
                    <a:pt x="18157" y="20458"/>
                    <a:pt x="21600" y="19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2878356" y="1041291"/>
              <a:ext cx="1841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50"/>
                  </a:moveTo>
                  <a:cubicBezTo>
                    <a:pt x="993" y="675"/>
                    <a:pt x="1986" y="0"/>
                    <a:pt x="3600" y="0"/>
                  </a:cubicBezTo>
                  <a:cubicBezTo>
                    <a:pt x="5214" y="0"/>
                    <a:pt x="7448" y="675"/>
                    <a:pt x="9807" y="2812"/>
                  </a:cubicBezTo>
                  <a:cubicBezTo>
                    <a:pt x="12166" y="4950"/>
                    <a:pt x="14648" y="8550"/>
                    <a:pt x="16634" y="11925"/>
                  </a:cubicBezTo>
                  <a:cubicBezTo>
                    <a:pt x="18621" y="15300"/>
                    <a:pt x="20110" y="184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2903756" y="1009541"/>
              <a:ext cx="1841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167"/>
                    <a:pt x="19117" y="335"/>
                    <a:pt x="17255" y="1842"/>
                  </a:cubicBezTo>
                  <a:cubicBezTo>
                    <a:pt x="15393" y="3349"/>
                    <a:pt x="12910" y="6195"/>
                    <a:pt x="10303" y="9209"/>
                  </a:cubicBezTo>
                  <a:cubicBezTo>
                    <a:pt x="7697" y="12223"/>
                    <a:pt x="4966" y="15405"/>
                    <a:pt x="3228" y="17498"/>
                  </a:cubicBezTo>
                  <a:cubicBezTo>
                    <a:pt x="1490" y="19591"/>
                    <a:pt x="745" y="205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3076153" y="1076528"/>
              <a:ext cx="176854" cy="136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0746" fill="norm" stroke="1" extrusionOk="0">
                  <a:moveTo>
                    <a:pt x="17420" y="6239"/>
                  </a:moveTo>
                  <a:cubicBezTo>
                    <a:pt x="15387" y="3660"/>
                    <a:pt x="13354" y="1081"/>
                    <a:pt x="11194" y="275"/>
                  </a:cubicBezTo>
                  <a:cubicBezTo>
                    <a:pt x="9034" y="-531"/>
                    <a:pt x="6747" y="436"/>
                    <a:pt x="4714" y="3176"/>
                  </a:cubicBezTo>
                  <a:cubicBezTo>
                    <a:pt x="2681" y="5917"/>
                    <a:pt x="903" y="10430"/>
                    <a:pt x="267" y="13493"/>
                  </a:cubicBezTo>
                  <a:cubicBezTo>
                    <a:pt x="-368" y="16556"/>
                    <a:pt x="140" y="18168"/>
                    <a:pt x="1665" y="19296"/>
                  </a:cubicBezTo>
                  <a:cubicBezTo>
                    <a:pt x="3190" y="20424"/>
                    <a:pt x="5731" y="21069"/>
                    <a:pt x="8145" y="19296"/>
                  </a:cubicBezTo>
                  <a:cubicBezTo>
                    <a:pt x="10559" y="17523"/>
                    <a:pt x="12846" y="13332"/>
                    <a:pt x="14244" y="9947"/>
                  </a:cubicBezTo>
                  <a:cubicBezTo>
                    <a:pt x="15641" y="6562"/>
                    <a:pt x="16150" y="3982"/>
                    <a:pt x="16404" y="3660"/>
                  </a:cubicBezTo>
                  <a:cubicBezTo>
                    <a:pt x="16658" y="3338"/>
                    <a:pt x="16658" y="5272"/>
                    <a:pt x="16912" y="8012"/>
                  </a:cubicBezTo>
                  <a:cubicBezTo>
                    <a:pt x="17166" y="10753"/>
                    <a:pt x="17674" y="14299"/>
                    <a:pt x="18437" y="16556"/>
                  </a:cubicBezTo>
                  <a:cubicBezTo>
                    <a:pt x="19199" y="18812"/>
                    <a:pt x="20216" y="19779"/>
                    <a:pt x="21232" y="20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3334018" y="1043269"/>
              <a:ext cx="128539" cy="200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0667" fill="norm" stroke="1" extrusionOk="0">
                  <a:moveTo>
                    <a:pt x="21156" y="451"/>
                  </a:moveTo>
                  <a:cubicBezTo>
                    <a:pt x="19066" y="14"/>
                    <a:pt x="16975" y="-422"/>
                    <a:pt x="13491" y="778"/>
                  </a:cubicBezTo>
                  <a:cubicBezTo>
                    <a:pt x="10008" y="1978"/>
                    <a:pt x="5130" y="4814"/>
                    <a:pt x="2517" y="7323"/>
                  </a:cubicBezTo>
                  <a:cubicBezTo>
                    <a:pt x="-96" y="9833"/>
                    <a:pt x="-444" y="12014"/>
                    <a:pt x="427" y="14414"/>
                  </a:cubicBezTo>
                  <a:cubicBezTo>
                    <a:pt x="1298" y="16814"/>
                    <a:pt x="3388" y="19433"/>
                    <a:pt x="6698" y="20305"/>
                  </a:cubicBezTo>
                  <a:cubicBezTo>
                    <a:pt x="10008" y="21178"/>
                    <a:pt x="14537" y="20305"/>
                    <a:pt x="19066" y="19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3515281" y="863491"/>
              <a:ext cx="80626" cy="347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495" fill="norm" stroke="1" extrusionOk="0">
                  <a:moveTo>
                    <a:pt x="19434" y="0"/>
                  </a:moveTo>
                  <a:cubicBezTo>
                    <a:pt x="16111" y="1440"/>
                    <a:pt x="12788" y="2880"/>
                    <a:pt x="9465" y="5760"/>
                  </a:cubicBezTo>
                  <a:cubicBezTo>
                    <a:pt x="6142" y="8640"/>
                    <a:pt x="2819" y="12960"/>
                    <a:pt x="1158" y="15578"/>
                  </a:cubicBezTo>
                  <a:cubicBezTo>
                    <a:pt x="-504" y="18196"/>
                    <a:pt x="-504" y="19113"/>
                    <a:pt x="1988" y="19898"/>
                  </a:cubicBezTo>
                  <a:cubicBezTo>
                    <a:pt x="4481" y="20684"/>
                    <a:pt x="9465" y="21338"/>
                    <a:pt x="13065" y="21469"/>
                  </a:cubicBezTo>
                  <a:cubicBezTo>
                    <a:pt x="16665" y="21600"/>
                    <a:pt x="18881" y="21207"/>
                    <a:pt x="21096" y="20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3462556" y="952391"/>
              <a:ext cx="146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3602727" y="876191"/>
              <a:ext cx="182954" cy="548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530" fill="norm" stroke="1" extrusionOk="0">
                  <a:moveTo>
                    <a:pt x="5904" y="0"/>
                  </a:moveTo>
                  <a:cubicBezTo>
                    <a:pt x="4166" y="2160"/>
                    <a:pt x="2428" y="4320"/>
                    <a:pt x="1435" y="6148"/>
                  </a:cubicBezTo>
                  <a:cubicBezTo>
                    <a:pt x="442" y="7975"/>
                    <a:pt x="193" y="9471"/>
                    <a:pt x="69" y="10468"/>
                  </a:cubicBezTo>
                  <a:cubicBezTo>
                    <a:pt x="-55" y="11465"/>
                    <a:pt x="-55" y="11963"/>
                    <a:pt x="442" y="12337"/>
                  </a:cubicBezTo>
                  <a:cubicBezTo>
                    <a:pt x="938" y="12711"/>
                    <a:pt x="1931" y="12960"/>
                    <a:pt x="2924" y="12877"/>
                  </a:cubicBezTo>
                  <a:cubicBezTo>
                    <a:pt x="3917" y="12794"/>
                    <a:pt x="4911" y="12378"/>
                    <a:pt x="5779" y="11922"/>
                  </a:cubicBezTo>
                  <a:cubicBezTo>
                    <a:pt x="6648" y="11465"/>
                    <a:pt x="7393" y="10966"/>
                    <a:pt x="8262" y="10218"/>
                  </a:cubicBezTo>
                  <a:cubicBezTo>
                    <a:pt x="9131" y="9471"/>
                    <a:pt x="10124" y="8474"/>
                    <a:pt x="10373" y="8183"/>
                  </a:cubicBezTo>
                  <a:cubicBezTo>
                    <a:pt x="10621" y="7892"/>
                    <a:pt x="10124" y="8308"/>
                    <a:pt x="9876" y="8723"/>
                  </a:cubicBezTo>
                  <a:cubicBezTo>
                    <a:pt x="9628" y="9138"/>
                    <a:pt x="9628" y="9554"/>
                    <a:pt x="10248" y="9845"/>
                  </a:cubicBezTo>
                  <a:cubicBezTo>
                    <a:pt x="10869" y="10135"/>
                    <a:pt x="12111" y="10302"/>
                    <a:pt x="13600" y="10135"/>
                  </a:cubicBezTo>
                  <a:cubicBezTo>
                    <a:pt x="15090" y="9969"/>
                    <a:pt x="16828" y="9471"/>
                    <a:pt x="17697" y="9429"/>
                  </a:cubicBezTo>
                  <a:cubicBezTo>
                    <a:pt x="18566" y="9388"/>
                    <a:pt x="18566" y="9803"/>
                    <a:pt x="19062" y="11506"/>
                  </a:cubicBezTo>
                  <a:cubicBezTo>
                    <a:pt x="19559" y="13209"/>
                    <a:pt x="20552" y="16200"/>
                    <a:pt x="21048" y="17903"/>
                  </a:cubicBezTo>
                  <a:cubicBezTo>
                    <a:pt x="21545" y="19606"/>
                    <a:pt x="21545" y="20022"/>
                    <a:pt x="21297" y="20478"/>
                  </a:cubicBezTo>
                  <a:cubicBezTo>
                    <a:pt x="21048" y="20935"/>
                    <a:pt x="20552" y="21434"/>
                    <a:pt x="18442" y="21517"/>
                  </a:cubicBezTo>
                  <a:cubicBezTo>
                    <a:pt x="16331" y="21600"/>
                    <a:pt x="12607" y="21268"/>
                    <a:pt x="8883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4155886" y="1049984"/>
              <a:ext cx="78444" cy="175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0828" fill="norm" stroke="1" extrusionOk="0">
                  <a:moveTo>
                    <a:pt x="20146" y="8010"/>
                  </a:moveTo>
                  <a:cubicBezTo>
                    <a:pt x="19009" y="6755"/>
                    <a:pt x="17872" y="5499"/>
                    <a:pt x="17588" y="4243"/>
                  </a:cubicBezTo>
                  <a:cubicBezTo>
                    <a:pt x="17304" y="2987"/>
                    <a:pt x="17872" y="1731"/>
                    <a:pt x="16451" y="1606"/>
                  </a:cubicBezTo>
                  <a:cubicBezTo>
                    <a:pt x="15030" y="1480"/>
                    <a:pt x="11620" y="2485"/>
                    <a:pt x="8494" y="4871"/>
                  </a:cubicBezTo>
                  <a:cubicBezTo>
                    <a:pt x="5367" y="7257"/>
                    <a:pt x="2525" y="11024"/>
                    <a:pt x="1104" y="13662"/>
                  </a:cubicBezTo>
                  <a:cubicBezTo>
                    <a:pt x="-317" y="16299"/>
                    <a:pt x="-317" y="17806"/>
                    <a:pt x="820" y="19062"/>
                  </a:cubicBezTo>
                  <a:cubicBezTo>
                    <a:pt x="1957" y="20317"/>
                    <a:pt x="4230" y="21322"/>
                    <a:pt x="7641" y="20569"/>
                  </a:cubicBezTo>
                  <a:cubicBezTo>
                    <a:pt x="11051" y="19815"/>
                    <a:pt x="15599" y="17303"/>
                    <a:pt x="18157" y="14164"/>
                  </a:cubicBezTo>
                  <a:cubicBezTo>
                    <a:pt x="20715" y="11024"/>
                    <a:pt x="21283" y="7257"/>
                    <a:pt x="20999" y="4620"/>
                  </a:cubicBezTo>
                  <a:cubicBezTo>
                    <a:pt x="20715" y="1982"/>
                    <a:pt x="19578" y="475"/>
                    <a:pt x="17872" y="99"/>
                  </a:cubicBezTo>
                  <a:cubicBezTo>
                    <a:pt x="16167" y="-278"/>
                    <a:pt x="13894" y="475"/>
                    <a:pt x="12757" y="1480"/>
                  </a:cubicBezTo>
                  <a:cubicBezTo>
                    <a:pt x="11620" y="2485"/>
                    <a:pt x="11620" y="3741"/>
                    <a:pt x="11620" y="4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4300756" y="1064988"/>
              <a:ext cx="149081" cy="166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277" fill="norm" stroke="1" extrusionOk="0">
                  <a:moveTo>
                    <a:pt x="0" y="1837"/>
                  </a:moveTo>
                  <a:cubicBezTo>
                    <a:pt x="600" y="6697"/>
                    <a:pt x="1200" y="11557"/>
                    <a:pt x="1200" y="14662"/>
                  </a:cubicBezTo>
                  <a:cubicBezTo>
                    <a:pt x="1200" y="17767"/>
                    <a:pt x="600" y="19117"/>
                    <a:pt x="300" y="18982"/>
                  </a:cubicBezTo>
                  <a:cubicBezTo>
                    <a:pt x="0" y="18847"/>
                    <a:pt x="0" y="17227"/>
                    <a:pt x="900" y="14122"/>
                  </a:cubicBezTo>
                  <a:cubicBezTo>
                    <a:pt x="1800" y="11017"/>
                    <a:pt x="3600" y="6427"/>
                    <a:pt x="6150" y="3592"/>
                  </a:cubicBezTo>
                  <a:cubicBezTo>
                    <a:pt x="8700" y="757"/>
                    <a:pt x="12000" y="-323"/>
                    <a:pt x="14850" y="82"/>
                  </a:cubicBezTo>
                  <a:cubicBezTo>
                    <a:pt x="17700" y="487"/>
                    <a:pt x="20100" y="2377"/>
                    <a:pt x="20850" y="6157"/>
                  </a:cubicBezTo>
                  <a:cubicBezTo>
                    <a:pt x="21600" y="9937"/>
                    <a:pt x="20700" y="15607"/>
                    <a:pt x="19800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4510306" y="1052347"/>
              <a:ext cx="196851" cy="153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8984"/>
                  </a:moveTo>
                  <a:cubicBezTo>
                    <a:pt x="465" y="10443"/>
                    <a:pt x="929" y="11902"/>
                    <a:pt x="1742" y="12778"/>
                  </a:cubicBezTo>
                  <a:cubicBezTo>
                    <a:pt x="2555" y="13654"/>
                    <a:pt x="3716" y="13946"/>
                    <a:pt x="5110" y="12632"/>
                  </a:cubicBezTo>
                  <a:cubicBezTo>
                    <a:pt x="6503" y="11319"/>
                    <a:pt x="8129" y="8400"/>
                    <a:pt x="9058" y="6065"/>
                  </a:cubicBezTo>
                  <a:cubicBezTo>
                    <a:pt x="9987" y="3729"/>
                    <a:pt x="10219" y="1978"/>
                    <a:pt x="9755" y="957"/>
                  </a:cubicBezTo>
                  <a:cubicBezTo>
                    <a:pt x="9290" y="-65"/>
                    <a:pt x="8129" y="-357"/>
                    <a:pt x="6735" y="519"/>
                  </a:cubicBezTo>
                  <a:cubicBezTo>
                    <a:pt x="5342" y="1394"/>
                    <a:pt x="3716" y="3438"/>
                    <a:pt x="2555" y="6648"/>
                  </a:cubicBezTo>
                  <a:cubicBezTo>
                    <a:pt x="1394" y="9859"/>
                    <a:pt x="697" y="14238"/>
                    <a:pt x="1626" y="17011"/>
                  </a:cubicBezTo>
                  <a:cubicBezTo>
                    <a:pt x="2555" y="19784"/>
                    <a:pt x="5110" y="20951"/>
                    <a:pt x="8710" y="21097"/>
                  </a:cubicBezTo>
                  <a:cubicBezTo>
                    <a:pt x="12310" y="21243"/>
                    <a:pt x="16955" y="20367"/>
                    <a:pt x="21600" y="19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5115673" y="1108711"/>
              <a:ext cx="156634" cy="179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0" fill="norm" stroke="1" extrusionOk="0">
                  <a:moveTo>
                    <a:pt x="2335" y="3227"/>
                  </a:moveTo>
                  <a:cubicBezTo>
                    <a:pt x="1168" y="1755"/>
                    <a:pt x="0" y="282"/>
                    <a:pt x="0" y="36"/>
                  </a:cubicBezTo>
                  <a:cubicBezTo>
                    <a:pt x="0" y="-209"/>
                    <a:pt x="1168" y="773"/>
                    <a:pt x="2773" y="3473"/>
                  </a:cubicBezTo>
                  <a:cubicBezTo>
                    <a:pt x="4378" y="6173"/>
                    <a:pt x="6422" y="10591"/>
                    <a:pt x="7881" y="13536"/>
                  </a:cubicBezTo>
                  <a:cubicBezTo>
                    <a:pt x="9341" y="16482"/>
                    <a:pt x="10216" y="17955"/>
                    <a:pt x="11092" y="19182"/>
                  </a:cubicBezTo>
                  <a:cubicBezTo>
                    <a:pt x="11968" y="20409"/>
                    <a:pt x="12843" y="21391"/>
                    <a:pt x="13719" y="20409"/>
                  </a:cubicBezTo>
                  <a:cubicBezTo>
                    <a:pt x="14595" y="19427"/>
                    <a:pt x="15470" y="16482"/>
                    <a:pt x="16784" y="13291"/>
                  </a:cubicBezTo>
                  <a:cubicBezTo>
                    <a:pt x="18097" y="10100"/>
                    <a:pt x="19849" y="6664"/>
                    <a:pt x="21600" y="3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5305379" y="1079127"/>
              <a:ext cx="157428" cy="178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129" fill="norm" stroke="1" extrusionOk="0">
                  <a:moveTo>
                    <a:pt x="19692" y="3799"/>
                  </a:moveTo>
                  <a:cubicBezTo>
                    <a:pt x="17100" y="2040"/>
                    <a:pt x="14508" y="282"/>
                    <a:pt x="11916" y="31"/>
                  </a:cubicBezTo>
                  <a:cubicBezTo>
                    <a:pt x="9324" y="-220"/>
                    <a:pt x="6732" y="1036"/>
                    <a:pt x="4716" y="4050"/>
                  </a:cubicBezTo>
                  <a:cubicBezTo>
                    <a:pt x="2700" y="7064"/>
                    <a:pt x="1260" y="11836"/>
                    <a:pt x="540" y="14850"/>
                  </a:cubicBezTo>
                  <a:cubicBezTo>
                    <a:pt x="-180" y="17864"/>
                    <a:pt x="-180" y="19120"/>
                    <a:pt x="540" y="19999"/>
                  </a:cubicBezTo>
                  <a:cubicBezTo>
                    <a:pt x="1260" y="20878"/>
                    <a:pt x="2700" y="21380"/>
                    <a:pt x="5148" y="19747"/>
                  </a:cubicBezTo>
                  <a:cubicBezTo>
                    <a:pt x="7596" y="18115"/>
                    <a:pt x="11052" y="14347"/>
                    <a:pt x="13068" y="11836"/>
                  </a:cubicBezTo>
                  <a:cubicBezTo>
                    <a:pt x="15084" y="9324"/>
                    <a:pt x="15660" y="8068"/>
                    <a:pt x="16092" y="8068"/>
                  </a:cubicBezTo>
                  <a:cubicBezTo>
                    <a:pt x="16524" y="8068"/>
                    <a:pt x="16812" y="9324"/>
                    <a:pt x="17100" y="11333"/>
                  </a:cubicBezTo>
                  <a:cubicBezTo>
                    <a:pt x="17388" y="13343"/>
                    <a:pt x="17676" y="16106"/>
                    <a:pt x="18396" y="17864"/>
                  </a:cubicBezTo>
                  <a:cubicBezTo>
                    <a:pt x="19116" y="19622"/>
                    <a:pt x="20268" y="20375"/>
                    <a:pt x="21420" y="21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5557065" y="1087792"/>
              <a:ext cx="108942" cy="18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359" fill="norm" stroke="1" extrusionOk="0">
                  <a:moveTo>
                    <a:pt x="20976" y="2738"/>
                  </a:moveTo>
                  <a:cubicBezTo>
                    <a:pt x="19753" y="1745"/>
                    <a:pt x="18531" y="752"/>
                    <a:pt x="16697" y="256"/>
                  </a:cubicBezTo>
                  <a:cubicBezTo>
                    <a:pt x="14863" y="-241"/>
                    <a:pt x="12418" y="-241"/>
                    <a:pt x="9361" y="2366"/>
                  </a:cubicBezTo>
                  <a:cubicBezTo>
                    <a:pt x="6304" y="4973"/>
                    <a:pt x="2636" y="10187"/>
                    <a:pt x="1006" y="13414"/>
                  </a:cubicBezTo>
                  <a:cubicBezTo>
                    <a:pt x="-624" y="16642"/>
                    <a:pt x="-216" y="17883"/>
                    <a:pt x="1821" y="18876"/>
                  </a:cubicBezTo>
                  <a:cubicBezTo>
                    <a:pt x="3859" y="19869"/>
                    <a:pt x="7527" y="20614"/>
                    <a:pt x="11195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5702010" y="1086104"/>
              <a:ext cx="97347" cy="177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061" fill="norm" stroke="1" extrusionOk="0">
                  <a:moveTo>
                    <a:pt x="20696" y="711"/>
                  </a:moveTo>
                  <a:cubicBezTo>
                    <a:pt x="18446" y="208"/>
                    <a:pt x="16196" y="-294"/>
                    <a:pt x="13046" y="208"/>
                  </a:cubicBezTo>
                  <a:cubicBezTo>
                    <a:pt x="9896" y="711"/>
                    <a:pt x="5846" y="2218"/>
                    <a:pt x="3146" y="5357"/>
                  </a:cubicBezTo>
                  <a:cubicBezTo>
                    <a:pt x="446" y="8497"/>
                    <a:pt x="-904" y="13269"/>
                    <a:pt x="671" y="16283"/>
                  </a:cubicBezTo>
                  <a:cubicBezTo>
                    <a:pt x="2246" y="19297"/>
                    <a:pt x="6746" y="20553"/>
                    <a:pt x="10121" y="20929"/>
                  </a:cubicBezTo>
                  <a:cubicBezTo>
                    <a:pt x="13496" y="21306"/>
                    <a:pt x="15746" y="20804"/>
                    <a:pt x="17996" y="20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5894606" y="1123841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5920006" y="1041291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5985623" y="1073041"/>
              <a:ext cx="9948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19" y="0"/>
                  </a:moveTo>
                  <a:cubicBezTo>
                    <a:pt x="919" y="5815"/>
                    <a:pt x="919" y="11631"/>
                    <a:pt x="689" y="15231"/>
                  </a:cubicBezTo>
                  <a:cubicBezTo>
                    <a:pt x="460" y="18831"/>
                    <a:pt x="0" y="20215"/>
                    <a:pt x="0" y="19662"/>
                  </a:cubicBezTo>
                  <a:cubicBezTo>
                    <a:pt x="0" y="19108"/>
                    <a:pt x="460" y="16615"/>
                    <a:pt x="2068" y="13569"/>
                  </a:cubicBezTo>
                  <a:cubicBezTo>
                    <a:pt x="3677" y="10523"/>
                    <a:pt x="6434" y="6923"/>
                    <a:pt x="8962" y="4846"/>
                  </a:cubicBezTo>
                  <a:cubicBezTo>
                    <a:pt x="11489" y="2769"/>
                    <a:pt x="13787" y="2215"/>
                    <a:pt x="15626" y="2492"/>
                  </a:cubicBezTo>
                  <a:cubicBezTo>
                    <a:pt x="17464" y="2769"/>
                    <a:pt x="18843" y="3877"/>
                    <a:pt x="19762" y="7200"/>
                  </a:cubicBezTo>
                  <a:cubicBezTo>
                    <a:pt x="20681" y="10523"/>
                    <a:pt x="21140" y="160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6156332" y="1043674"/>
              <a:ext cx="120788" cy="222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3" h="21185" fill="norm" stroke="1" extrusionOk="0">
                  <a:moveTo>
                    <a:pt x="6246" y="8857"/>
                  </a:moveTo>
                  <a:cubicBezTo>
                    <a:pt x="8046" y="9059"/>
                    <a:pt x="9846" y="9261"/>
                    <a:pt x="12186" y="8352"/>
                  </a:cubicBezTo>
                  <a:cubicBezTo>
                    <a:pt x="14526" y="7444"/>
                    <a:pt x="17406" y="5425"/>
                    <a:pt x="19026" y="3810"/>
                  </a:cubicBezTo>
                  <a:cubicBezTo>
                    <a:pt x="20646" y="2195"/>
                    <a:pt x="21006" y="984"/>
                    <a:pt x="19926" y="379"/>
                  </a:cubicBezTo>
                  <a:cubicBezTo>
                    <a:pt x="18846" y="-227"/>
                    <a:pt x="16326" y="-227"/>
                    <a:pt x="12906" y="1287"/>
                  </a:cubicBezTo>
                  <a:cubicBezTo>
                    <a:pt x="9486" y="2801"/>
                    <a:pt x="5166" y="5829"/>
                    <a:pt x="2646" y="8857"/>
                  </a:cubicBezTo>
                  <a:cubicBezTo>
                    <a:pt x="126" y="11885"/>
                    <a:pt x="-594" y="14913"/>
                    <a:pt x="486" y="17033"/>
                  </a:cubicBezTo>
                  <a:cubicBezTo>
                    <a:pt x="1566" y="19152"/>
                    <a:pt x="4446" y="20364"/>
                    <a:pt x="7326" y="20868"/>
                  </a:cubicBezTo>
                  <a:cubicBezTo>
                    <a:pt x="10206" y="21373"/>
                    <a:pt x="13086" y="21171"/>
                    <a:pt x="15966" y="20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6377206" y="1200041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6843842" y="1010335"/>
              <a:ext cx="238215" cy="30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52" fill="norm" stroke="1" extrusionOk="0">
                  <a:moveTo>
                    <a:pt x="3736" y="3052"/>
                  </a:moveTo>
                  <a:cubicBezTo>
                    <a:pt x="3163" y="2460"/>
                    <a:pt x="2589" y="1868"/>
                    <a:pt x="2685" y="1350"/>
                  </a:cubicBezTo>
                  <a:cubicBezTo>
                    <a:pt x="2780" y="833"/>
                    <a:pt x="3545" y="389"/>
                    <a:pt x="4883" y="167"/>
                  </a:cubicBezTo>
                  <a:cubicBezTo>
                    <a:pt x="6221" y="-55"/>
                    <a:pt x="8132" y="-55"/>
                    <a:pt x="9471" y="167"/>
                  </a:cubicBezTo>
                  <a:cubicBezTo>
                    <a:pt x="10809" y="389"/>
                    <a:pt x="11573" y="833"/>
                    <a:pt x="12051" y="1868"/>
                  </a:cubicBezTo>
                  <a:cubicBezTo>
                    <a:pt x="12529" y="2904"/>
                    <a:pt x="12720" y="4531"/>
                    <a:pt x="11382" y="7046"/>
                  </a:cubicBezTo>
                  <a:cubicBezTo>
                    <a:pt x="10044" y="9561"/>
                    <a:pt x="7177" y="12964"/>
                    <a:pt x="5265" y="14961"/>
                  </a:cubicBezTo>
                  <a:cubicBezTo>
                    <a:pt x="3354" y="16959"/>
                    <a:pt x="2398" y="17550"/>
                    <a:pt x="1538" y="18216"/>
                  </a:cubicBezTo>
                  <a:cubicBezTo>
                    <a:pt x="678" y="18882"/>
                    <a:pt x="-87" y="19622"/>
                    <a:pt x="9" y="20213"/>
                  </a:cubicBezTo>
                  <a:cubicBezTo>
                    <a:pt x="104" y="20805"/>
                    <a:pt x="1060" y="21249"/>
                    <a:pt x="3545" y="21397"/>
                  </a:cubicBezTo>
                  <a:cubicBezTo>
                    <a:pt x="6030" y="21545"/>
                    <a:pt x="10044" y="21397"/>
                    <a:pt x="13294" y="20953"/>
                  </a:cubicBezTo>
                  <a:cubicBezTo>
                    <a:pt x="16543" y="20509"/>
                    <a:pt x="19028" y="19770"/>
                    <a:pt x="21513" y="19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7364371" y="1116675"/>
              <a:ext cx="79636" cy="226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05" fill="norm" stroke="1" extrusionOk="0">
                  <a:moveTo>
                    <a:pt x="21386" y="6021"/>
                  </a:moveTo>
                  <a:cubicBezTo>
                    <a:pt x="21386" y="5030"/>
                    <a:pt x="21386" y="4040"/>
                    <a:pt x="21102" y="3049"/>
                  </a:cubicBezTo>
                  <a:cubicBezTo>
                    <a:pt x="20818" y="2058"/>
                    <a:pt x="20249" y="1067"/>
                    <a:pt x="18544" y="473"/>
                  </a:cubicBezTo>
                  <a:cubicBezTo>
                    <a:pt x="16839" y="-122"/>
                    <a:pt x="13997" y="-320"/>
                    <a:pt x="10586" y="869"/>
                  </a:cubicBezTo>
                  <a:cubicBezTo>
                    <a:pt x="7175" y="2058"/>
                    <a:pt x="3197" y="4634"/>
                    <a:pt x="2060" y="6814"/>
                  </a:cubicBezTo>
                  <a:cubicBezTo>
                    <a:pt x="923" y="8994"/>
                    <a:pt x="2628" y="10777"/>
                    <a:pt x="5470" y="12462"/>
                  </a:cubicBezTo>
                  <a:cubicBezTo>
                    <a:pt x="8312" y="14146"/>
                    <a:pt x="12291" y="15731"/>
                    <a:pt x="14565" y="17019"/>
                  </a:cubicBezTo>
                  <a:cubicBezTo>
                    <a:pt x="16839" y="18308"/>
                    <a:pt x="17407" y="19298"/>
                    <a:pt x="16270" y="19992"/>
                  </a:cubicBezTo>
                  <a:cubicBezTo>
                    <a:pt x="15133" y="20686"/>
                    <a:pt x="12291" y="21082"/>
                    <a:pt x="9449" y="21181"/>
                  </a:cubicBezTo>
                  <a:cubicBezTo>
                    <a:pt x="6607" y="21280"/>
                    <a:pt x="3765" y="21082"/>
                    <a:pt x="2060" y="20388"/>
                  </a:cubicBezTo>
                  <a:cubicBezTo>
                    <a:pt x="354" y="19695"/>
                    <a:pt x="-214" y="18506"/>
                    <a:pt x="70" y="17515"/>
                  </a:cubicBezTo>
                  <a:cubicBezTo>
                    <a:pt x="354" y="16524"/>
                    <a:pt x="1491" y="15731"/>
                    <a:pt x="2628" y="14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7552751" y="958741"/>
              <a:ext cx="56356" cy="354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04" fill="norm" stroke="1" extrusionOk="0">
                  <a:moveTo>
                    <a:pt x="11700" y="0"/>
                  </a:moveTo>
                  <a:cubicBezTo>
                    <a:pt x="9300" y="3857"/>
                    <a:pt x="6900" y="7714"/>
                    <a:pt x="4900" y="10671"/>
                  </a:cubicBezTo>
                  <a:cubicBezTo>
                    <a:pt x="2900" y="13629"/>
                    <a:pt x="1300" y="15686"/>
                    <a:pt x="500" y="17357"/>
                  </a:cubicBezTo>
                  <a:cubicBezTo>
                    <a:pt x="-300" y="19029"/>
                    <a:pt x="-300" y="20314"/>
                    <a:pt x="1700" y="20957"/>
                  </a:cubicBezTo>
                  <a:cubicBezTo>
                    <a:pt x="3700" y="21600"/>
                    <a:pt x="7700" y="21600"/>
                    <a:pt x="11300" y="21343"/>
                  </a:cubicBezTo>
                  <a:cubicBezTo>
                    <a:pt x="14900" y="21086"/>
                    <a:pt x="18100" y="20571"/>
                    <a:pt x="21300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7494806" y="1168291"/>
              <a:ext cx="127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2700" y="9450"/>
                  </a:cubicBezTo>
                  <a:cubicBezTo>
                    <a:pt x="5400" y="6300"/>
                    <a:pt x="10800" y="4500"/>
                    <a:pt x="14400" y="3150"/>
                  </a:cubicBezTo>
                  <a:cubicBezTo>
                    <a:pt x="18000" y="1800"/>
                    <a:pt x="198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7653982" y="887444"/>
              <a:ext cx="523170" cy="401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51" fill="norm" stroke="1" extrusionOk="0">
                  <a:moveTo>
                    <a:pt x="766" y="13648"/>
                  </a:moveTo>
                  <a:cubicBezTo>
                    <a:pt x="505" y="14892"/>
                    <a:pt x="243" y="16136"/>
                    <a:pt x="113" y="17041"/>
                  </a:cubicBezTo>
                  <a:cubicBezTo>
                    <a:pt x="-18" y="17945"/>
                    <a:pt x="-18" y="18511"/>
                    <a:pt x="26" y="19076"/>
                  </a:cubicBezTo>
                  <a:cubicBezTo>
                    <a:pt x="69" y="19642"/>
                    <a:pt x="156" y="20207"/>
                    <a:pt x="461" y="20377"/>
                  </a:cubicBezTo>
                  <a:cubicBezTo>
                    <a:pt x="766" y="20546"/>
                    <a:pt x="1288" y="20320"/>
                    <a:pt x="1855" y="19642"/>
                  </a:cubicBezTo>
                  <a:cubicBezTo>
                    <a:pt x="2421" y="18963"/>
                    <a:pt x="3030" y="17832"/>
                    <a:pt x="3422" y="16984"/>
                  </a:cubicBezTo>
                  <a:cubicBezTo>
                    <a:pt x="3814" y="16136"/>
                    <a:pt x="3988" y="15570"/>
                    <a:pt x="4076" y="15683"/>
                  </a:cubicBezTo>
                  <a:cubicBezTo>
                    <a:pt x="4163" y="15797"/>
                    <a:pt x="4163" y="16588"/>
                    <a:pt x="4380" y="17097"/>
                  </a:cubicBezTo>
                  <a:cubicBezTo>
                    <a:pt x="4598" y="17606"/>
                    <a:pt x="5034" y="17832"/>
                    <a:pt x="5774" y="17832"/>
                  </a:cubicBezTo>
                  <a:cubicBezTo>
                    <a:pt x="6514" y="17832"/>
                    <a:pt x="7559" y="17606"/>
                    <a:pt x="8213" y="17267"/>
                  </a:cubicBezTo>
                  <a:cubicBezTo>
                    <a:pt x="8866" y="16927"/>
                    <a:pt x="9127" y="16475"/>
                    <a:pt x="9345" y="15966"/>
                  </a:cubicBezTo>
                  <a:cubicBezTo>
                    <a:pt x="9563" y="15457"/>
                    <a:pt x="9737" y="14892"/>
                    <a:pt x="9606" y="14439"/>
                  </a:cubicBezTo>
                  <a:cubicBezTo>
                    <a:pt x="9476" y="13987"/>
                    <a:pt x="9040" y="13648"/>
                    <a:pt x="8474" y="13931"/>
                  </a:cubicBezTo>
                  <a:cubicBezTo>
                    <a:pt x="7908" y="14213"/>
                    <a:pt x="7211" y="15118"/>
                    <a:pt x="6776" y="16136"/>
                  </a:cubicBezTo>
                  <a:cubicBezTo>
                    <a:pt x="6340" y="17154"/>
                    <a:pt x="6166" y="18285"/>
                    <a:pt x="6253" y="19020"/>
                  </a:cubicBezTo>
                  <a:cubicBezTo>
                    <a:pt x="6340" y="19755"/>
                    <a:pt x="6688" y="20094"/>
                    <a:pt x="7080" y="20150"/>
                  </a:cubicBezTo>
                  <a:cubicBezTo>
                    <a:pt x="7472" y="20207"/>
                    <a:pt x="7908" y="19981"/>
                    <a:pt x="8517" y="19020"/>
                  </a:cubicBezTo>
                  <a:cubicBezTo>
                    <a:pt x="9127" y="18058"/>
                    <a:pt x="9911" y="16362"/>
                    <a:pt x="10695" y="14157"/>
                  </a:cubicBezTo>
                  <a:cubicBezTo>
                    <a:pt x="11479" y="11952"/>
                    <a:pt x="12263" y="9237"/>
                    <a:pt x="12785" y="7089"/>
                  </a:cubicBezTo>
                  <a:cubicBezTo>
                    <a:pt x="13308" y="4940"/>
                    <a:pt x="13569" y="3357"/>
                    <a:pt x="13700" y="2226"/>
                  </a:cubicBezTo>
                  <a:cubicBezTo>
                    <a:pt x="13830" y="1095"/>
                    <a:pt x="13830" y="416"/>
                    <a:pt x="13613" y="134"/>
                  </a:cubicBezTo>
                  <a:cubicBezTo>
                    <a:pt x="13395" y="-149"/>
                    <a:pt x="12959" y="-36"/>
                    <a:pt x="12393" y="982"/>
                  </a:cubicBezTo>
                  <a:cubicBezTo>
                    <a:pt x="11827" y="2000"/>
                    <a:pt x="11130" y="3922"/>
                    <a:pt x="10695" y="6241"/>
                  </a:cubicBezTo>
                  <a:cubicBezTo>
                    <a:pt x="10259" y="8559"/>
                    <a:pt x="10085" y="11273"/>
                    <a:pt x="10259" y="13422"/>
                  </a:cubicBezTo>
                  <a:cubicBezTo>
                    <a:pt x="10434" y="15570"/>
                    <a:pt x="10956" y="17154"/>
                    <a:pt x="11522" y="18002"/>
                  </a:cubicBezTo>
                  <a:cubicBezTo>
                    <a:pt x="12088" y="18850"/>
                    <a:pt x="12698" y="18963"/>
                    <a:pt x="13264" y="18624"/>
                  </a:cubicBezTo>
                  <a:cubicBezTo>
                    <a:pt x="13830" y="18285"/>
                    <a:pt x="14353" y="17493"/>
                    <a:pt x="14658" y="16814"/>
                  </a:cubicBezTo>
                  <a:cubicBezTo>
                    <a:pt x="14963" y="16136"/>
                    <a:pt x="15050" y="15570"/>
                    <a:pt x="15006" y="15005"/>
                  </a:cubicBezTo>
                  <a:cubicBezTo>
                    <a:pt x="14963" y="14439"/>
                    <a:pt x="14788" y="13874"/>
                    <a:pt x="14484" y="13648"/>
                  </a:cubicBezTo>
                  <a:cubicBezTo>
                    <a:pt x="14179" y="13422"/>
                    <a:pt x="13743" y="13535"/>
                    <a:pt x="13438" y="13874"/>
                  </a:cubicBezTo>
                  <a:cubicBezTo>
                    <a:pt x="13134" y="14213"/>
                    <a:pt x="12959" y="14779"/>
                    <a:pt x="12785" y="15344"/>
                  </a:cubicBezTo>
                  <a:cubicBezTo>
                    <a:pt x="12611" y="15910"/>
                    <a:pt x="12437" y="16475"/>
                    <a:pt x="12350" y="17041"/>
                  </a:cubicBezTo>
                  <a:cubicBezTo>
                    <a:pt x="12263" y="17606"/>
                    <a:pt x="12263" y="18171"/>
                    <a:pt x="12437" y="18624"/>
                  </a:cubicBezTo>
                  <a:cubicBezTo>
                    <a:pt x="12611" y="19076"/>
                    <a:pt x="12959" y="19415"/>
                    <a:pt x="13395" y="19415"/>
                  </a:cubicBezTo>
                  <a:cubicBezTo>
                    <a:pt x="13830" y="19415"/>
                    <a:pt x="14353" y="19076"/>
                    <a:pt x="14876" y="18398"/>
                  </a:cubicBezTo>
                  <a:cubicBezTo>
                    <a:pt x="15398" y="17719"/>
                    <a:pt x="15921" y="16701"/>
                    <a:pt x="16269" y="15910"/>
                  </a:cubicBezTo>
                  <a:cubicBezTo>
                    <a:pt x="16617" y="15118"/>
                    <a:pt x="16792" y="14553"/>
                    <a:pt x="16792" y="14553"/>
                  </a:cubicBezTo>
                  <a:cubicBezTo>
                    <a:pt x="16792" y="14553"/>
                    <a:pt x="16617" y="15118"/>
                    <a:pt x="16530" y="15966"/>
                  </a:cubicBezTo>
                  <a:cubicBezTo>
                    <a:pt x="16443" y="16814"/>
                    <a:pt x="16443" y="17945"/>
                    <a:pt x="16487" y="18793"/>
                  </a:cubicBezTo>
                  <a:cubicBezTo>
                    <a:pt x="16530" y="19642"/>
                    <a:pt x="16617" y="20207"/>
                    <a:pt x="16748" y="20207"/>
                  </a:cubicBezTo>
                  <a:cubicBezTo>
                    <a:pt x="16879" y="20207"/>
                    <a:pt x="17053" y="19642"/>
                    <a:pt x="17576" y="18285"/>
                  </a:cubicBezTo>
                  <a:cubicBezTo>
                    <a:pt x="18098" y="16927"/>
                    <a:pt x="18969" y="14779"/>
                    <a:pt x="19666" y="13591"/>
                  </a:cubicBezTo>
                  <a:cubicBezTo>
                    <a:pt x="20363" y="12404"/>
                    <a:pt x="20885" y="12178"/>
                    <a:pt x="21190" y="12347"/>
                  </a:cubicBezTo>
                  <a:cubicBezTo>
                    <a:pt x="21495" y="12517"/>
                    <a:pt x="21582" y="13082"/>
                    <a:pt x="21495" y="14666"/>
                  </a:cubicBezTo>
                  <a:cubicBezTo>
                    <a:pt x="21408" y="16249"/>
                    <a:pt x="21147" y="18850"/>
                    <a:pt x="20885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8255231" y="831741"/>
              <a:ext cx="133603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600" fill="norm" stroke="1" extrusionOk="0">
                  <a:moveTo>
                    <a:pt x="17195" y="0"/>
                  </a:moveTo>
                  <a:cubicBezTo>
                    <a:pt x="13872" y="3235"/>
                    <a:pt x="10549" y="6470"/>
                    <a:pt x="7725" y="9600"/>
                  </a:cubicBezTo>
                  <a:cubicBezTo>
                    <a:pt x="4900" y="12730"/>
                    <a:pt x="2574" y="15757"/>
                    <a:pt x="1245" y="17739"/>
                  </a:cubicBezTo>
                  <a:cubicBezTo>
                    <a:pt x="-85" y="19722"/>
                    <a:pt x="-417" y="20661"/>
                    <a:pt x="580" y="21130"/>
                  </a:cubicBezTo>
                  <a:cubicBezTo>
                    <a:pt x="1577" y="21600"/>
                    <a:pt x="3903" y="21600"/>
                    <a:pt x="6728" y="21130"/>
                  </a:cubicBezTo>
                  <a:cubicBezTo>
                    <a:pt x="9552" y="20661"/>
                    <a:pt x="12875" y="19722"/>
                    <a:pt x="15368" y="18626"/>
                  </a:cubicBezTo>
                  <a:cubicBezTo>
                    <a:pt x="17860" y="17530"/>
                    <a:pt x="19521" y="16278"/>
                    <a:pt x="20352" y="15391"/>
                  </a:cubicBezTo>
                  <a:cubicBezTo>
                    <a:pt x="21183" y="14504"/>
                    <a:pt x="21183" y="13983"/>
                    <a:pt x="20352" y="13722"/>
                  </a:cubicBezTo>
                  <a:cubicBezTo>
                    <a:pt x="19521" y="13461"/>
                    <a:pt x="17860" y="13461"/>
                    <a:pt x="16198" y="13774"/>
                  </a:cubicBezTo>
                  <a:cubicBezTo>
                    <a:pt x="14537" y="14087"/>
                    <a:pt x="12875" y="14713"/>
                    <a:pt x="12543" y="15600"/>
                  </a:cubicBezTo>
                  <a:cubicBezTo>
                    <a:pt x="12211" y="16487"/>
                    <a:pt x="13208" y="17635"/>
                    <a:pt x="14371" y="18626"/>
                  </a:cubicBezTo>
                  <a:cubicBezTo>
                    <a:pt x="15534" y="19617"/>
                    <a:pt x="16863" y="20452"/>
                    <a:pt x="17528" y="20922"/>
                  </a:cubicBezTo>
                  <a:cubicBezTo>
                    <a:pt x="18192" y="21391"/>
                    <a:pt x="18192" y="21496"/>
                    <a:pt x="181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8206006" y="990491"/>
              <a:ext cx="190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16800"/>
                    <a:pt x="4320" y="12000"/>
                    <a:pt x="7920" y="8400"/>
                  </a:cubicBezTo>
                  <a:cubicBezTo>
                    <a:pt x="11520" y="4800"/>
                    <a:pt x="1656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8682256" y="1068278"/>
              <a:ext cx="129253" cy="169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00" fill="norm" stroke="1" extrusionOk="0">
                  <a:moveTo>
                    <a:pt x="0" y="12600"/>
                  </a:moveTo>
                  <a:cubicBezTo>
                    <a:pt x="5574" y="10733"/>
                    <a:pt x="11148" y="8867"/>
                    <a:pt x="14632" y="7533"/>
                  </a:cubicBezTo>
                  <a:cubicBezTo>
                    <a:pt x="18116" y="6200"/>
                    <a:pt x="19510" y="5400"/>
                    <a:pt x="20381" y="4200"/>
                  </a:cubicBezTo>
                  <a:cubicBezTo>
                    <a:pt x="21252" y="3000"/>
                    <a:pt x="21600" y="1400"/>
                    <a:pt x="20903" y="600"/>
                  </a:cubicBezTo>
                  <a:cubicBezTo>
                    <a:pt x="20206" y="-200"/>
                    <a:pt x="18465" y="-200"/>
                    <a:pt x="15677" y="600"/>
                  </a:cubicBezTo>
                  <a:cubicBezTo>
                    <a:pt x="12890" y="1400"/>
                    <a:pt x="9058" y="3000"/>
                    <a:pt x="6271" y="5667"/>
                  </a:cubicBezTo>
                  <a:cubicBezTo>
                    <a:pt x="3484" y="8333"/>
                    <a:pt x="1742" y="12067"/>
                    <a:pt x="871" y="14600"/>
                  </a:cubicBezTo>
                  <a:cubicBezTo>
                    <a:pt x="0" y="17133"/>
                    <a:pt x="0" y="18467"/>
                    <a:pt x="3135" y="19400"/>
                  </a:cubicBezTo>
                  <a:cubicBezTo>
                    <a:pt x="6271" y="20333"/>
                    <a:pt x="12542" y="20867"/>
                    <a:pt x="18813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8807176" y="1091990"/>
              <a:ext cx="160831" cy="139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0980" fill="norm" stroke="1" extrusionOk="0">
                  <a:moveTo>
                    <a:pt x="21315" y="1921"/>
                  </a:moveTo>
                  <a:cubicBezTo>
                    <a:pt x="20193" y="651"/>
                    <a:pt x="19071" y="-620"/>
                    <a:pt x="15985" y="333"/>
                  </a:cubicBezTo>
                  <a:cubicBezTo>
                    <a:pt x="12899" y="1286"/>
                    <a:pt x="7850" y="4462"/>
                    <a:pt x="4905" y="7004"/>
                  </a:cubicBezTo>
                  <a:cubicBezTo>
                    <a:pt x="1959" y="9545"/>
                    <a:pt x="1118" y="11451"/>
                    <a:pt x="557" y="13356"/>
                  </a:cubicBezTo>
                  <a:cubicBezTo>
                    <a:pt x="-4" y="15262"/>
                    <a:pt x="-285" y="17168"/>
                    <a:pt x="416" y="18439"/>
                  </a:cubicBezTo>
                  <a:cubicBezTo>
                    <a:pt x="1118" y="19709"/>
                    <a:pt x="2801" y="20345"/>
                    <a:pt x="6027" y="17804"/>
                  </a:cubicBezTo>
                  <a:cubicBezTo>
                    <a:pt x="9253" y="15262"/>
                    <a:pt x="14021" y="9545"/>
                    <a:pt x="16546" y="5892"/>
                  </a:cubicBezTo>
                  <a:cubicBezTo>
                    <a:pt x="19071" y="2239"/>
                    <a:pt x="19351" y="651"/>
                    <a:pt x="19211" y="651"/>
                  </a:cubicBezTo>
                  <a:cubicBezTo>
                    <a:pt x="19071" y="651"/>
                    <a:pt x="18510" y="2239"/>
                    <a:pt x="17949" y="4621"/>
                  </a:cubicBezTo>
                  <a:cubicBezTo>
                    <a:pt x="17388" y="7004"/>
                    <a:pt x="16827" y="10180"/>
                    <a:pt x="17247" y="13039"/>
                  </a:cubicBezTo>
                  <a:cubicBezTo>
                    <a:pt x="17668" y="15898"/>
                    <a:pt x="19071" y="18439"/>
                    <a:pt x="20473" y="20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9012456" y="1093033"/>
              <a:ext cx="127001" cy="141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17280" y="1765"/>
                  </a:moveTo>
                  <a:cubicBezTo>
                    <a:pt x="15840" y="812"/>
                    <a:pt x="14400" y="-141"/>
                    <a:pt x="11880" y="18"/>
                  </a:cubicBezTo>
                  <a:cubicBezTo>
                    <a:pt x="9360" y="177"/>
                    <a:pt x="5760" y="1447"/>
                    <a:pt x="3420" y="4783"/>
                  </a:cubicBezTo>
                  <a:cubicBezTo>
                    <a:pt x="1080" y="8118"/>
                    <a:pt x="0" y="13518"/>
                    <a:pt x="0" y="16853"/>
                  </a:cubicBezTo>
                  <a:cubicBezTo>
                    <a:pt x="0" y="20188"/>
                    <a:pt x="1080" y="21459"/>
                    <a:pt x="4860" y="21141"/>
                  </a:cubicBezTo>
                  <a:cubicBezTo>
                    <a:pt x="8640" y="20824"/>
                    <a:pt x="15120" y="18918"/>
                    <a:pt x="21600" y="17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9167750" y="909134"/>
              <a:ext cx="92357" cy="348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97" fill="norm" stroke="1" extrusionOk="0">
                  <a:moveTo>
                    <a:pt x="12584" y="6563"/>
                  </a:moveTo>
                  <a:cubicBezTo>
                    <a:pt x="13565" y="4742"/>
                    <a:pt x="14547" y="2920"/>
                    <a:pt x="14793" y="1684"/>
                  </a:cubicBezTo>
                  <a:cubicBezTo>
                    <a:pt x="15038" y="448"/>
                    <a:pt x="14547" y="-203"/>
                    <a:pt x="13320" y="57"/>
                  </a:cubicBezTo>
                  <a:cubicBezTo>
                    <a:pt x="12093" y="317"/>
                    <a:pt x="10129" y="1489"/>
                    <a:pt x="8165" y="4091"/>
                  </a:cubicBezTo>
                  <a:cubicBezTo>
                    <a:pt x="6202" y="6693"/>
                    <a:pt x="4238" y="10727"/>
                    <a:pt x="3011" y="13199"/>
                  </a:cubicBezTo>
                  <a:cubicBezTo>
                    <a:pt x="1784" y="15672"/>
                    <a:pt x="1293" y="16583"/>
                    <a:pt x="802" y="17493"/>
                  </a:cubicBezTo>
                  <a:cubicBezTo>
                    <a:pt x="311" y="18404"/>
                    <a:pt x="-180" y="19315"/>
                    <a:pt x="65" y="19185"/>
                  </a:cubicBezTo>
                  <a:cubicBezTo>
                    <a:pt x="311" y="19055"/>
                    <a:pt x="1293" y="17884"/>
                    <a:pt x="2765" y="16973"/>
                  </a:cubicBezTo>
                  <a:cubicBezTo>
                    <a:pt x="4238" y="16062"/>
                    <a:pt x="6202" y="15411"/>
                    <a:pt x="8411" y="14891"/>
                  </a:cubicBezTo>
                  <a:cubicBezTo>
                    <a:pt x="10620" y="14370"/>
                    <a:pt x="13075" y="13980"/>
                    <a:pt x="14793" y="14110"/>
                  </a:cubicBezTo>
                  <a:cubicBezTo>
                    <a:pt x="16511" y="14240"/>
                    <a:pt x="17493" y="14891"/>
                    <a:pt x="18475" y="16192"/>
                  </a:cubicBezTo>
                  <a:cubicBezTo>
                    <a:pt x="19456" y="17493"/>
                    <a:pt x="20438" y="19445"/>
                    <a:pt x="21420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9689462" y="1078880"/>
              <a:ext cx="129445" cy="427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74" fill="norm" stroke="1" extrusionOk="0">
                  <a:moveTo>
                    <a:pt x="21306" y="983"/>
                  </a:moveTo>
                  <a:cubicBezTo>
                    <a:pt x="19912" y="557"/>
                    <a:pt x="18519" y="132"/>
                    <a:pt x="16080" y="25"/>
                  </a:cubicBezTo>
                  <a:cubicBezTo>
                    <a:pt x="13641" y="-81"/>
                    <a:pt x="10158" y="132"/>
                    <a:pt x="7371" y="877"/>
                  </a:cubicBezTo>
                  <a:cubicBezTo>
                    <a:pt x="4583" y="1621"/>
                    <a:pt x="2493" y="2898"/>
                    <a:pt x="1448" y="3856"/>
                  </a:cubicBezTo>
                  <a:cubicBezTo>
                    <a:pt x="403" y="4814"/>
                    <a:pt x="403" y="5452"/>
                    <a:pt x="2319" y="5665"/>
                  </a:cubicBezTo>
                  <a:cubicBezTo>
                    <a:pt x="4235" y="5878"/>
                    <a:pt x="8067" y="5665"/>
                    <a:pt x="11203" y="5133"/>
                  </a:cubicBezTo>
                  <a:cubicBezTo>
                    <a:pt x="14338" y="4601"/>
                    <a:pt x="16777" y="3750"/>
                    <a:pt x="17648" y="3696"/>
                  </a:cubicBezTo>
                  <a:cubicBezTo>
                    <a:pt x="18519" y="3643"/>
                    <a:pt x="17822" y="4388"/>
                    <a:pt x="17474" y="6516"/>
                  </a:cubicBezTo>
                  <a:cubicBezTo>
                    <a:pt x="17125" y="8644"/>
                    <a:pt x="17125" y="12155"/>
                    <a:pt x="16254" y="14762"/>
                  </a:cubicBezTo>
                  <a:cubicBezTo>
                    <a:pt x="15383" y="17369"/>
                    <a:pt x="13641" y="19072"/>
                    <a:pt x="11551" y="20083"/>
                  </a:cubicBezTo>
                  <a:cubicBezTo>
                    <a:pt x="9461" y="21093"/>
                    <a:pt x="7022" y="21413"/>
                    <a:pt x="4932" y="21466"/>
                  </a:cubicBezTo>
                  <a:cubicBezTo>
                    <a:pt x="2841" y="21519"/>
                    <a:pt x="1100" y="21306"/>
                    <a:pt x="403" y="20561"/>
                  </a:cubicBezTo>
                  <a:cubicBezTo>
                    <a:pt x="-294" y="19817"/>
                    <a:pt x="54" y="18540"/>
                    <a:pt x="403" y="17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9862283" y="1050729"/>
              <a:ext cx="185224" cy="187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007" fill="norm" stroke="1" extrusionOk="0">
                  <a:moveTo>
                    <a:pt x="851" y="14607"/>
                  </a:moveTo>
                  <a:cubicBezTo>
                    <a:pt x="3036" y="13658"/>
                    <a:pt x="5220" y="12709"/>
                    <a:pt x="6676" y="10691"/>
                  </a:cubicBezTo>
                  <a:cubicBezTo>
                    <a:pt x="8132" y="8673"/>
                    <a:pt x="8860" y="5588"/>
                    <a:pt x="9103" y="3451"/>
                  </a:cubicBezTo>
                  <a:cubicBezTo>
                    <a:pt x="9346" y="1315"/>
                    <a:pt x="9103" y="128"/>
                    <a:pt x="8254" y="10"/>
                  </a:cubicBezTo>
                  <a:cubicBezTo>
                    <a:pt x="7404" y="-109"/>
                    <a:pt x="5948" y="840"/>
                    <a:pt x="4249" y="3570"/>
                  </a:cubicBezTo>
                  <a:cubicBezTo>
                    <a:pt x="2550" y="6300"/>
                    <a:pt x="609" y="10810"/>
                    <a:pt x="123" y="14251"/>
                  </a:cubicBezTo>
                  <a:cubicBezTo>
                    <a:pt x="-362" y="17693"/>
                    <a:pt x="609" y="20067"/>
                    <a:pt x="2672" y="20779"/>
                  </a:cubicBezTo>
                  <a:cubicBezTo>
                    <a:pt x="4735" y="21491"/>
                    <a:pt x="7890" y="20542"/>
                    <a:pt x="11166" y="17812"/>
                  </a:cubicBezTo>
                  <a:cubicBezTo>
                    <a:pt x="14442" y="15082"/>
                    <a:pt x="17840" y="10572"/>
                    <a:pt x="21238" y="6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10029464" y="868175"/>
              <a:ext cx="103110" cy="368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233" fill="norm" stroke="1" extrusionOk="0">
                  <a:moveTo>
                    <a:pt x="14050" y="6320"/>
                  </a:moveTo>
                  <a:cubicBezTo>
                    <a:pt x="16210" y="4855"/>
                    <a:pt x="18370" y="3391"/>
                    <a:pt x="19666" y="2232"/>
                  </a:cubicBezTo>
                  <a:cubicBezTo>
                    <a:pt x="20962" y="1072"/>
                    <a:pt x="21394" y="218"/>
                    <a:pt x="20746" y="35"/>
                  </a:cubicBezTo>
                  <a:cubicBezTo>
                    <a:pt x="20098" y="-148"/>
                    <a:pt x="18370" y="340"/>
                    <a:pt x="15346" y="2598"/>
                  </a:cubicBezTo>
                  <a:cubicBezTo>
                    <a:pt x="12322" y="4855"/>
                    <a:pt x="8002" y="8883"/>
                    <a:pt x="5194" y="11933"/>
                  </a:cubicBezTo>
                  <a:cubicBezTo>
                    <a:pt x="2386" y="14984"/>
                    <a:pt x="1090" y="17059"/>
                    <a:pt x="442" y="18401"/>
                  </a:cubicBezTo>
                  <a:cubicBezTo>
                    <a:pt x="-206" y="19744"/>
                    <a:pt x="-206" y="20354"/>
                    <a:pt x="874" y="20781"/>
                  </a:cubicBezTo>
                  <a:cubicBezTo>
                    <a:pt x="1954" y="21208"/>
                    <a:pt x="4114" y="21452"/>
                    <a:pt x="7138" y="20964"/>
                  </a:cubicBezTo>
                  <a:cubicBezTo>
                    <a:pt x="10162" y="20476"/>
                    <a:pt x="14050" y="19255"/>
                    <a:pt x="17938" y="18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9993478" y="1034941"/>
              <a:ext cx="161979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600" fill="norm" stroke="1" extrusionOk="0">
                  <a:moveTo>
                    <a:pt x="4636" y="21600"/>
                  </a:moveTo>
                  <a:cubicBezTo>
                    <a:pt x="2392" y="21600"/>
                    <a:pt x="148" y="21600"/>
                    <a:pt x="7" y="20057"/>
                  </a:cubicBezTo>
                  <a:cubicBezTo>
                    <a:pt x="-133" y="18514"/>
                    <a:pt x="1831" y="15429"/>
                    <a:pt x="5758" y="11829"/>
                  </a:cubicBezTo>
                  <a:cubicBezTo>
                    <a:pt x="9685" y="8229"/>
                    <a:pt x="15576" y="4114"/>
                    <a:pt x="214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10472956" y="888395"/>
              <a:ext cx="108117" cy="332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1" h="21495" fill="norm" stroke="1" extrusionOk="0">
                  <a:moveTo>
                    <a:pt x="6000" y="8234"/>
                  </a:moveTo>
                  <a:cubicBezTo>
                    <a:pt x="6400" y="11242"/>
                    <a:pt x="6800" y="14249"/>
                    <a:pt x="6800" y="16232"/>
                  </a:cubicBezTo>
                  <a:cubicBezTo>
                    <a:pt x="6800" y="18214"/>
                    <a:pt x="6400" y="19171"/>
                    <a:pt x="6000" y="19991"/>
                  </a:cubicBezTo>
                  <a:cubicBezTo>
                    <a:pt x="5600" y="20811"/>
                    <a:pt x="5200" y="21495"/>
                    <a:pt x="4800" y="21495"/>
                  </a:cubicBezTo>
                  <a:cubicBezTo>
                    <a:pt x="4400" y="21495"/>
                    <a:pt x="4000" y="20811"/>
                    <a:pt x="3800" y="18146"/>
                  </a:cubicBezTo>
                  <a:cubicBezTo>
                    <a:pt x="3600" y="15480"/>
                    <a:pt x="3600" y="10832"/>
                    <a:pt x="4200" y="7687"/>
                  </a:cubicBezTo>
                  <a:cubicBezTo>
                    <a:pt x="4800" y="4543"/>
                    <a:pt x="6000" y="2903"/>
                    <a:pt x="7200" y="1809"/>
                  </a:cubicBezTo>
                  <a:cubicBezTo>
                    <a:pt x="8400" y="715"/>
                    <a:pt x="9600" y="168"/>
                    <a:pt x="11200" y="32"/>
                  </a:cubicBezTo>
                  <a:cubicBezTo>
                    <a:pt x="12800" y="-105"/>
                    <a:pt x="14800" y="168"/>
                    <a:pt x="17000" y="1399"/>
                  </a:cubicBezTo>
                  <a:cubicBezTo>
                    <a:pt x="19200" y="2629"/>
                    <a:pt x="21600" y="4817"/>
                    <a:pt x="19800" y="6594"/>
                  </a:cubicBezTo>
                  <a:cubicBezTo>
                    <a:pt x="18000" y="8371"/>
                    <a:pt x="12000" y="9738"/>
                    <a:pt x="8000" y="10490"/>
                  </a:cubicBezTo>
                  <a:cubicBezTo>
                    <a:pt x="4000" y="11242"/>
                    <a:pt x="2000" y="11379"/>
                    <a:pt x="1000" y="11105"/>
                  </a:cubicBezTo>
                  <a:cubicBezTo>
                    <a:pt x="0" y="10832"/>
                    <a:pt x="0" y="10148"/>
                    <a:pt x="0" y="9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10650756" y="926991"/>
              <a:ext cx="698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4431"/>
                    <a:pt x="11127" y="8862"/>
                    <a:pt x="7527" y="12462"/>
                  </a:cubicBezTo>
                  <a:cubicBezTo>
                    <a:pt x="3927" y="16062"/>
                    <a:pt x="1964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10657106" y="888891"/>
              <a:ext cx="1968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90" y="16062"/>
                    <a:pt x="4181" y="10523"/>
                    <a:pt x="7781" y="6923"/>
                  </a:cubicBezTo>
                  <a:cubicBezTo>
                    <a:pt x="11381" y="3323"/>
                    <a:pt x="16490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10707906" y="962413"/>
              <a:ext cx="1333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143" y="12302"/>
                    <a:pt x="10286" y="4448"/>
                    <a:pt x="13886" y="1502"/>
                  </a:cubicBezTo>
                  <a:cubicBezTo>
                    <a:pt x="17486" y="-1443"/>
                    <a:pt x="19543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10746006" y="1168291"/>
              <a:ext cx="381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1387838" y="1882668"/>
              <a:ext cx="233219" cy="26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31" fill="norm" stroke="1" extrusionOk="0">
                  <a:moveTo>
                    <a:pt x="3344" y="6429"/>
                  </a:moveTo>
                  <a:cubicBezTo>
                    <a:pt x="2955" y="5572"/>
                    <a:pt x="2565" y="4714"/>
                    <a:pt x="2760" y="3600"/>
                  </a:cubicBezTo>
                  <a:cubicBezTo>
                    <a:pt x="2955" y="2486"/>
                    <a:pt x="3733" y="1114"/>
                    <a:pt x="4803" y="429"/>
                  </a:cubicBezTo>
                  <a:cubicBezTo>
                    <a:pt x="5873" y="-257"/>
                    <a:pt x="7236" y="-257"/>
                    <a:pt x="8306" y="1457"/>
                  </a:cubicBezTo>
                  <a:cubicBezTo>
                    <a:pt x="9376" y="3172"/>
                    <a:pt x="10155" y="6600"/>
                    <a:pt x="8890" y="9857"/>
                  </a:cubicBezTo>
                  <a:cubicBezTo>
                    <a:pt x="7625" y="13114"/>
                    <a:pt x="4317" y="16200"/>
                    <a:pt x="2371" y="18086"/>
                  </a:cubicBezTo>
                  <a:cubicBezTo>
                    <a:pt x="425" y="19972"/>
                    <a:pt x="-159" y="20657"/>
                    <a:pt x="36" y="21000"/>
                  </a:cubicBezTo>
                  <a:cubicBezTo>
                    <a:pt x="230" y="21343"/>
                    <a:pt x="1203" y="21343"/>
                    <a:pt x="4414" y="20743"/>
                  </a:cubicBezTo>
                  <a:cubicBezTo>
                    <a:pt x="7625" y="20143"/>
                    <a:pt x="13073" y="18943"/>
                    <a:pt x="16284" y="18257"/>
                  </a:cubicBezTo>
                  <a:cubicBezTo>
                    <a:pt x="19495" y="17572"/>
                    <a:pt x="20468" y="17400"/>
                    <a:pt x="21441" y="17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1949140" y="1986896"/>
              <a:ext cx="88131" cy="191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017" fill="norm" stroke="1" extrusionOk="0">
                  <a:moveTo>
                    <a:pt x="20093" y="4241"/>
                  </a:moveTo>
                  <a:cubicBezTo>
                    <a:pt x="19088" y="3080"/>
                    <a:pt x="18084" y="1918"/>
                    <a:pt x="16326" y="1105"/>
                  </a:cubicBezTo>
                  <a:cubicBezTo>
                    <a:pt x="14567" y="293"/>
                    <a:pt x="12056" y="-172"/>
                    <a:pt x="10047" y="60"/>
                  </a:cubicBezTo>
                  <a:cubicBezTo>
                    <a:pt x="8037" y="293"/>
                    <a:pt x="6530" y="1222"/>
                    <a:pt x="4521" y="4009"/>
                  </a:cubicBezTo>
                  <a:cubicBezTo>
                    <a:pt x="2512" y="6796"/>
                    <a:pt x="0" y="11441"/>
                    <a:pt x="0" y="14693"/>
                  </a:cubicBezTo>
                  <a:cubicBezTo>
                    <a:pt x="0" y="17944"/>
                    <a:pt x="2512" y="19802"/>
                    <a:pt x="5023" y="20615"/>
                  </a:cubicBezTo>
                  <a:cubicBezTo>
                    <a:pt x="7535" y="21428"/>
                    <a:pt x="10047" y="21196"/>
                    <a:pt x="13060" y="18176"/>
                  </a:cubicBezTo>
                  <a:cubicBezTo>
                    <a:pt x="16074" y="15157"/>
                    <a:pt x="19591" y="9351"/>
                    <a:pt x="20595" y="5867"/>
                  </a:cubicBezTo>
                  <a:cubicBezTo>
                    <a:pt x="21600" y="2383"/>
                    <a:pt x="20093" y="1222"/>
                    <a:pt x="18084" y="757"/>
                  </a:cubicBezTo>
                  <a:cubicBezTo>
                    <a:pt x="16074" y="293"/>
                    <a:pt x="13563" y="525"/>
                    <a:pt x="11051" y="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2089930" y="1750374"/>
              <a:ext cx="280427" cy="37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544" fill="norm" stroke="1" extrusionOk="0">
                  <a:moveTo>
                    <a:pt x="5881" y="3051"/>
                  </a:moveTo>
                  <a:cubicBezTo>
                    <a:pt x="5881" y="2441"/>
                    <a:pt x="5881" y="1831"/>
                    <a:pt x="6043" y="1220"/>
                  </a:cubicBezTo>
                  <a:cubicBezTo>
                    <a:pt x="6204" y="610"/>
                    <a:pt x="6526" y="0"/>
                    <a:pt x="6687" y="0"/>
                  </a:cubicBezTo>
                  <a:cubicBezTo>
                    <a:pt x="6849" y="0"/>
                    <a:pt x="6849" y="610"/>
                    <a:pt x="6607" y="2685"/>
                  </a:cubicBezTo>
                  <a:cubicBezTo>
                    <a:pt x="6365" y="4759"/>
                    <a:pt x="5881" y="8298"/>
                    <a:pt x="5801" y="11532"/>
                  </a:cubicBezTo>
                  <a:cubicBezTo>
                    <a:pt x="5720" y="14766"/>
                    <a:pt x="6043" y="17695"/>
                    <a:pt x="6607" y="19403"/>
                  </a:cubicBezTo>
                  <a:cubicBezTo>
                    <a:pt x="7171" y="21112"/>
                    <a:pt x="7977" y="21600"/>
                    <a:pt x="8541" y="21539"/>
                  </a:cubicBezTo>
                  <a:cubicBezTo>
                    <a:pt x="9105" y="21478"/>
                    <a:pt x="9428" y="20868"/>
                    <a:pt x="8863" y="19769"/>
                  </a:cubicBezTo>
                  <a:cubicBezTo>
                    <a:pt x="8299" y="18671"/>
                    <a:pt x="6849" y="17085"/>
                    <a:pt x="5720" y="16108"/>
                  </a:cubicBezTo>
                  <a:cubicBezTo>
                    <a:pt x="4592" y="15132"/>
                    <a:pt x="3786" y="14766"/>
                    <a:pt x="2738" y="14522"/>
                  </a:cubicBezTo>
                  <a:cubicBezTo>
                    <a:pt x="1690" y="14278"/>
                    <a:pt x="401" y="14156"/>
                    <a:pt x="78" y="13851"/>
                  </a:cubicBezTo>
                  <a:cubicBezTo>
                    <a:pt x="-244" y="13546"/>
                    <a:pt x="401" y="13058"/>
                    <a:pt x="2577" y="11715"/>
                  </a:cubicBezTo>
                  <a:cubicBezTo>
                    <a:pt x="4753" y="10373"/>
                    <a:pt x="8460" y="8176"/>
                    <a:pt x="10637" y="6773"/>
                  </a:cubicBezTo>
                  <a:cubicBezTo>
                    <a:pt x="12813" y="5369"/>
                    <a:pt x="13457" y="4759"/>
                    <a:pt x="14102" y="4210"/>
                  </a:cubicBezTo>
                  <a:cubicBezTo>
                    <a:pt x="14747" y="3661"/>
                    <a:pt x="15392" y="3173"/>
                    <a:pt x="15553" y="3295"/>
                  </a:cubicBezTo>
                  <a:cubicBezTo>
                    <a:pt x="15714" y="3417"/>
                    <a:pt x="15392" y="4149"/>
                    <a:pt x="14908" y="5980"/>
                  </a:cubicBezTo>
                  <a:cubicBezTo>
                    <a:pt x="14425" y="7810"/>
                    <a:pt x="13780" y="10739"/>
                    <a:pt x="13216" y="12875"/>
                  </a:cubicBezTo>
                  <a:cubicBezTo>
                    <a:pt x="12652" y="15010"/>
                    <a:pt x="12168" y="16353"/>
                    <a:pt x="12087" y="16658"/>
                  </a:cubicBezTo>
                  <a:cubicBezTo>
                    <a:pt x="12007" y="16963"/>
                    <a:pt x="12329" y="16231"/>
                    <a:pt x="12732" y="15437"/>
                  </a:cubicBezTo>
                  <a:cubicBezTo>
                    <a:pt x="13135" y="14644"/>
                    <a:pt x="13619" y="13790"/>
                    <a:pt x="14183" y="13180"/>
                  </a:cubicBezTo>
                  <a:cubicBezTo>
                    <a:pt x="14747" y="12569"/>
                    <a:pt x="15392" y="12203"/>
                    <a:pt x="16117" y="12264"/>
                  </a:cubicBezTo>
                  <a:cubicBezTo>
                    <a:pt x="16843" y="12325"/>
                    <a:pt x="17649" y="12814"/>
                    <a:pt x="18293" y="13790"/>
                  </a:cubicBezTo>
                  <a:cubicBezTo>
                    <a:pt x="18938" y="14766"/>
                    <a:pt x="19422" y="16231"/>
                    <a:pt x="19905" y="17268"/>
                  </a:cubicBezTo>
                  <a:cubicBezTo>
                    <a:pt x="20389" y="18305"/>
                    <a:pt x="20872" y="18915"/>
                    <a:pt x="21356" y="19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2402106" y="1951054"/>
              <a:ext cx="107951" cy="137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0" y="15444"/>
                  </a:moveTo>
                  <a:cubicBezTo>
                    <a:pt x="5082" y="11517"/>
                    <a:pt x="10165" y="7590"/>
                    <a:pt x="12918" y="4808"/>
                  </a:cubicBezTo>
                  <a:cubicBezTo>
                    <a:pt x="15671" y="2026"/>
                    <a:pt x="16094" y="390"/>
                    <a:pt x="15247" y="62"/>
                  </a:cubicBezTo>
                  <a:cubicBezTo>
                    <a:pt x="14400" y="-265"/>
                    <a:pt x="12282" y="717"/>
                    <a:pt x="10800" y="2517"/>
                  </a:cubicBezTo>
                  <a:cubicBezTo>
                    <a:pt x="9318" y="4317"/>
                    <a:pt x="8471" y="6935"/>
                    <a:pt x="8894" y="10208"/>
                  </a:cubicBezTo>
                  <a:cubicBezTo>
                    <a:pt x="9318" y="13480"/>
                    <a:pt x="11012" y="17408"/>
                    <a:pt x="13341" y="19371"/>
                  </a:cubicBezTo>
                  <a:cubicBezTo>
                    <a:pt x="15671" y="21335"/>
                    <a:pt x="18635" y="21335"/>
                    <a:pt x="21600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2541756" y="1923941"/>
              <a:ext cx="152451" cy="15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51" fill="norm" stroke="1" extrusionOk="0">
                  <a:moveTo>
                    <a:pt x="895" y="11084"/>
                  </a:moveTo>
                  <a:cubicBezTo>
                    <a:pt x="303" y="9379"/>
                    <a:pt x="-289" y="7674"/>
                    <a:pt x="155" y="6821"/>
                  </a:cubicBezTo>
                  <a:cubicBezTo>
                    <a:pt x="599" y="5968"/>
                    <a:pt x="2078" y="5968"/>
                    <a:pt x="4001" y="7105"/>
                  </a:cubicBezTo>
                  <a:cubicBezTo>
                    <a:pt x="5925" y="8242"/>
                    <a:pt x="8292" y="10516"/>
                    <a:pt x="9623" y="12363"/>
                  </a:cubicBezTo>
                  <a:cubicBezTo>
                    <a:pt x="10955" y="14211"/>
                    <a:pt x="11251" y="15632"/>
                    <a:pt x="11399" y="17337"/>
                  </a:cubicBezTo>
                  <a:cubicBezTo>
                    <a:pt x="11547" y="19042"/>
                    <a:pt x="11547" y="21032"/>
                    <a:pt x="11695" y="21316"/>
                  </a:cubicBezTo>
                  <a:cubicBezTo>
                    <a:pt x="11843" y="21600"/>
                    <a:pt x="12138" y="20179"/>
                    <a:pt x="13026" y="16768"/>
                  </a:cubicBezTo>
                  <a:cubicBezTo>
                    <a:pt x="13914" y="13358"/>
                    <a:pt x="15393" y="7958"/>
                    <a:pt x="16873" y="4832"/>
                  </a:cubicBezTo>
                  <a:cubicBezTo>
                    <a:pt x="18352" y="1705"/>
                    <a:pt x="19832" y="853"/>
                    <a:pt x="213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2713256" y="1921497"/>
              <a:ext cx="95251" cy="167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21600" y="312"/>
                  </a:moveTo>
                  <a:cubicBezTo>
                    <a:pt x="19200" y="42"/>
                    <a:pt x="16800" y="-228"/>
                    <a:pt x="13440" y="312"/>
                  </a:cubicBezTo>
                  <a:cubicBezTo>
                    <a:pt x="10080" y="852"/>
                    <a:pt x="5760" y="2202"/>
                    <a:pt x="3840" y="3552"/>
                  </a:cubicBezTo>
                  <a:cubicBezTo>
                    <a:pt x="1920" y="4902"/>
                    <a:pt x="2400" y="6252"/>
                    <a:pt x="4800" y="8007"/>
                  </a:cubicBezTo>
                  <a:cubicBezTo>
                    <a:pt x="7200" y="9762"/>
                    <a:pt x="11520" y="11922"/>
                    <a:pt x="14160" y="13947"/>
                  </a:cubicBezTo>
                  <a:cubicBezTo>
                    <a:pt x="16800" y="15972"/>
                    <a:pt x="17760" y="17862"/>
                    <a:pt x="17040" y="19077"/>
                  </a:cubicBezTo>
                  <a:cubicBezTo>
                    <a:pt x="16320" y="20292"/>
                    <a:pt x="13920" y="20832"/>
                    <a:pt x="10800" y="21102"/>
                  </a:cubicBezTo>
                  <a:cubicBezTo>
                    <a:pt x="7680" y="21372"/>
                    <a:pt x="3840" y="21372"/>
                    <a:pt x="0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3380006" y="1849458"/>
              <a:ext cx="279401" cy="326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0" y="5666"/>
                  </a:moveTo>
                  <a:cubicBezTo>
                    <a:pt x="164" y="4978"/>
                    <a:pt x="327" y="4291"/>
                    <a:pt x="409" y="4291"/>
                  </a:cubicBezTo>
                  <a:cubicBezTo>
                    <a:pt x="491" y="4291"/>
                    <a:pt x="491" y="4978"/>
                    <a:pt x="736" y="7042"/>
                  </a:cubicBezTo>
                  <a:cubicBezTo>
                    <a:pt x="982" y="9106"/>
                    <a:pt x="1473" y="12545"/>
                    <a:pt x="1718" y="14609"/>
                  </a:cubicBezTo>
                  <a:cubicBezTo>
                    <a:pt x="1964" y="16673"/>
                    <a:pt x="1964" y="17361"/>
                    <a:pt x="1882" y="18392"/>
                  </a:cubicBezTo>
                  <a:cubicBezTo>
                    <a:pt x="1800" y="19424"/>
                    <a:pt x="1636" y="20800"/>
                    <a:pt x="1391" y="21144"/>
                  </a:cubicBezTo>
                  <a:cubicBezTo>
                    <a:pt x="1145" y="21488"/>
                    <a:pt x="818" y="20800"/>
                    <a:pt x="655" y="18461"/>
                  </a:cubicBezTo>
                  <a:cubicBezTo>
                    <a:pt x="491" y="16122"/>
                    <a:pt x="491" y="12133"/>
                    <a:pt x="491" y="9587"/>
                  </a:cubicBezTo>
                  <a:cubicBezTo>
                    <a:pt x="491" y="7042"/>
                    <a:pt x="491" y="5942"/>
                    <a:pt x="736" y="4703"/>
                  </a:cubicBezTo>
                  <a:cubicBezTo>
                    <a:pt x="982" y="3465"/>
                    <a:pt x="1473" y="2089"/>
                    <a:pt x="2045" y="1195"/>
                  </a:cubicBezTo>
                  <a:cubicBezTo>
                    <a:pt x="2618" y="301"/>
                    <a:pt x="3273" y="-112"/>
                    <a:pt x="3682" y="26"/>
                  </a:cubicBezTo>
                  <a:cubicBezTo>
                    <a:pt x="4091" y="163"/>
                    <a:pt x="4255" y="851"/>
                    <a:pt x="4745" y="2020"/>
                  </a:cubicBezTo>
                  <a:cubicBezTo>
                    <a:pt x="5236" y="3190"/>
                    <a:pt x="6055" y="4841"/>
                    <a:pt x="6873" y="5804"/>
                  </a:cubicBezTo>
                  <a:cubicBezTo>
                    <a:pt x="7691" y="6767"/>
                    <a:pt x="8509" y="7042"/>
                    <a:pt x="9327" y="7180"/>
                  </a:cubicBezTo>
                  <a:cubicBezTo>
                    <a:pt x="10145" y="7317"/>
                    <a:pt x="10964" y="7317"/>
                    <a:pt x="12027" y="6698"/>
                  </a:cubicBezTo>
                  <a:cubicBezTo>
                    <a:pt x="13091" y="6079"/>
                    <a:pt x="14400" y="4841"/>
                    <a:pt x="15300" y="3809"/>
                  </a:cubicBezTo>
                  <a:cubicBezTo>
                    <a:pt x="16200" y="2777"/>
                    <a:pt x="16691" y="1952"/>
                    <a:pt x="17264" y="1264"/>
                  </a:cubicBezTo>
                  <a:cubicBezTo>
                    <a:pt x="17836" y="576"/>
                    <a:pt x="18491" y="26"/>
                    <a:pt x="18900" y="163"/>
                  </a:cubicBezTo>
                  <a:cubicBezTo>
                    <a:pt x="19309" y="301"/>
                    <a:pt x="19473" y="1126"/>
                    <a:pt x="19882" y="3671"/>
                  </a:cubicBezTo>
                  <a:cubicBezTo>
                    <a:pt x="20291" y="6217"/>
                    <a:pt x="20945" y="10482"/>
                    <a:pt x="21600" y="14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3767356" y="1841391"/>
              <a:ext cx="16935" cy="329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8100" y="0"/>
                  </a:moveTo>
                  <a:cubicBezTo>
                    <a:pt x="10800" y="5123"/>
                    <a:pt x="13500" y="10246"/>
                    <a:pt x="16200" y="13500"/>
                  </a:cubicBezTo>
                  <a:cubicBezTo>
                    <a:pt x="18900" y="16754"/>
                    <a:pt x="21600" y="18138"/>
                    <a:pt x="21600" y="19315"/>
                  </a:cubicBezTo>
                  <a:cubicBezTo>
                    <a:pt x="21600" y="20492"/>
                    <a:pt x="18900" y="21462"/>
                    <a:pt x="14850" y="21531"/>
                  </a:cubicBezTo>
                  <a:cubicBezTo>
                    <a:pt x="10800" y="21600"/>
                    <a:pt x="5400" y="20769"/>
                    <a:pt x="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3729256" y="1802780"/>
              <a:ext cx="134482" cy="375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02" fill="norm" stroke="1" extrusionOk="0">
                  <a:moveTo>
                    <a:pt x="6075" y="4709"/>
                  </a:moveTo>
                  <a:cubicBezTo>
                    <a:pt x="7087" y="3269"/>
                    <a:pt x="8100" y="1829"/>
                    <a:pt x="9450" y="989"/>
                  </a:cubicBezTo>
                  <a:cubicBezTo>
                    <a:pt x="10800" y="149"/>
                    <a:pt x="12487" y="-91"/>
                    <a:pt x="13838" y="29"/>
                  </a:cubicBezTo>
                  <a:cubicBezTo>
                    <a:pt x="15187" y="149"/>
                    <a:pt x="16200" y="629"/>
                    <a:pt x="17719" y="2729"/>
                  </a:cubicBezTo>
                  <a:cubicBezTo>
                    <a:pt x="19237" y="4829"/>
                    <a:pt x="21262" y="8549"/>
                    <a:pt x="21431" y="11489"/>
                  </a:cubicBezTo>
                  <a:cubicBezTo>
                    <a:pt x="21600" y="14429"/>
                    <a:pt x="19912" y="16589"/>
                    <a:pt x="17212" y="18209"/>
                  </a:cubicBezTo>
                  <a:cubicBezTo>
                    <a:pt x="14512" y="19829"/>
                    <a:pt x="10800" y="20909"/>
                    <a:pt x="7762" y="21209"/>
                  </a:cubicBezTo>
                  <a:cubicBezTo>
                    <a:pt x="4725" y="21509"/>
                    <a:pt x="2362" y="21029"/>
                    <a:pt x="0" y="20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3868956" y="2152541"/>
              <a:ext cx="63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4380456" y="1874083"/>
              <a:ext cx="148901" cy="274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387" fill="norm" stroke="1" extrusionOk="0">
                  <a:moveTo>
                    <a:pt x="21104" y="13283"/>
                  </a:moveTo>
                  <a:cubicBezTo>
                    <a:pt x="18104" y="12129"/>
                    <a:pt x="15104" y="10974"/>
                    <a:pt x="13304" y="9243"/>
                  </a:cubicBezTo>
                  <a:cubicBezTo>
                    <a:pt x="11504" y="7512"/>
                    <a:pt x="10904" y="5203"/>
                    <a:pt x="11054" y="3719"/>
                  </a:cubicBezTo>
                  <a:cubicBezTo>
                    <a:pt x="11204" y="2235"/>
                    <a:pt x="12104" y="1576"/>
                    <a:pt x="13304" y="999"/>
                  </a:cubicBezTo>
                  <a:cubicBezTo>
                    <a:pt x="14504" y="422"/>
                    <a:pt x="16004" y="-73"/>
                    <a:pt x="17204" y="9"/>
                  </a:cubicBezTo>
                  <a:cubicBezTo>
                    <a:pt x="18404" y="92"/>
                    <a:pt x="19304" y="751"/>
                    <a:pt x="18854" y="2235"/>
                  </a:cubicBezTo>
                  <a:cubicBezTo>
                    <a:pt x="18404" y="3719"/>
                    <a:pt x="16604" y="6028"/>
                    <a:pt x="13454" y="8583"/>
                  </a:cubicBezTo>
                  <a:cubicBezTo>
                    <a:pt x="10304" y="11139"/>
                    <a:pt x="5804" y="13942"/>
                    <a:pt x="3104" y="15756"/>
                  </a:cubicBezTo>
                  <a:cubicBezTo>
                    <a:pt x="404" y="17570"/>
                    <a:pt x="-496" y="18394"/>
                    <a:pt x="254" y="19219"/>
                  </a:cubicBezTo>
                  <a:cubicBezTo>
                    <a:pt x="1004" y="20043"/>
                    <a:pt x="3404" y="20867"/>
                    <a:pt x="6404" y="21197"/>
                  </a:cubicBezTo>
                  <a:cubicBezTo>
                    <a:pt x="9404" y="21527"/>
                    <a:pt x="13004" y="21362"/>
                    <a:pt x="16604" y="21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5131476" y="1807524"/>
              <a:ext cx="439281" cy="380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432" fill="norm" stroke="1" extrusionOk="0">
                  <a:moveTo>
                    <a:pt x="5040" y="477"/>
                  </a:moveTo>
                  <a:cubicBezTo>
                    <a:pt x="4521" y="2983"/>
                    <a:pt x="4002" y="5490"/>
                    <a:pt x="3483" y="8652"/>
                  </a:cubicBezTo>
                  <a:cubicBezTo>
                    <a:pt x="2964" y="11814"/>
                    <a:pt x="2444" y="15633"/>
                    <a:pt x="2185" y="17960"/>
                  </a:cubicBezTo>
                  <a:cubicBezTo>
                    <a:pt x="1925" y="20287"/>
                    <a:pt x="1925" y="21123"/>
                    <a:pt x="2133" y="21361"/>
                  </a:cubicBezTo>
                  <a:cubicBezTo>
                    <a:pt x="2340" y="21600"/>
                    <a:pt x="2756" y="21242"/>
                    <a:pt x="3067" y="20108"/>
                  </a:cubicBezTo>
                  <a:cubicBezTo>
                    <a:pt x="3379" y="18975"/>
                    <a:pt x="3587" y="17065"/>
                    <a:pt x="3275" y="15633"/>
                  </a:cubicBezTo>
                  <a:cubicBezTo>
                    <a:pt x="2964" y="14201"/>
                    <a:pt x="2133" y="13246"/>
                    <a:pt x="1406" y="12709"/>
                  </a:cubicBezTo>
                  <a:cubicBezTo>
                    <a:pt x="679" y="12172"/>
                    <a:pt x="56" y="12053"/>
                    <a:pt x="4" y="11814"/>
                  </a:cubicBezTo>
                  <a:cubicBezTo>
                    <a:pt x="-48" y="11576"/>
                    <a:pt x="471" y="11218"/>
                    <a:pt x="1821" y="9786"/>
                  </a:cubicBezTo>
                  <a:cubicBezTo>
                    <a:pt x="3171" y="8354"/>
                    <a:pt x="5352" y="5848"/>
                    <a:pt x="6650" y="4236"/>
                  </a:cubicBezTo>
                  <a:cubicBezTo>
                    <a:pt x="7948" y="2625"/>
                    <a:pt x="8364" y="1909"/>
                    <a:pt x="8779" y="1253"/>
                  </a:cubicBezTo>
                  <a:cubicBezTo>
                    <a:pt x="9194" y="597"/>
                    <a:pt x="9610" y="0"/>
                    <a:pt x="9765" y="0"/>
                  </a:cubicBezTo>
                  <a:cubicBezTo>
                    <a:pt x="9921" y="0"/>
                    <a:pt x="9817" y="597"/>
                    <a:pt x="9350" y="2924"/>
                  </a:cubicBezTo>
                  <a:cubicBezTo>
                    <a:pt x="8883" y="5251"/>
                    <a:pt x="8052" y="9308"/>
                    <a:pt x="7429" y="12232"/>
                  </a:cubicBezTo>
                  <a:cubicBezTo>
                    <a:pt x="6806" y="15156"/>
                    <a:pt x="6390" y="16946"/>
                    <a:pt x="6027" y="18259"/>
                  </a:cubicBezTo>
                  <a:cubicBezTo>
                    <a:pt x="5664" y="19571"/>
                    <a:pt x="5352" y="20407"/>
                    <a:pt x="5248" y="20466"/>
                  </a:cubicBezTo>
                  <a:cubicBezTo>
                    <a:pt x="5144" y="20526"/>
                    <a:pt x="5248" y="19810"/>
                    <a:pt x="5612" y="18676"/>
                  </a:cubicBezTo>
                  <a:cubicBezTo>
                    <a:pt x="5975" y="17543"/>
                    <a:pt x="6598" y="15991"/>
                    <a:pt x="7117" y="14977"/>
                  </a:cubicBezTo>
                  <a:cubicBezTo>
                    <a:pt x="7637" y="13962"/>
                    <a:pt x="8052" y="13485"/>
                    <a:pt x="8519" y="13246"/>
                  </a:cubicBezTo>
                  <a:cubicBezTo>
                    <a:pt x="8987" y="13008"/>
                    <a:pt x="9506" y="13008"/>
                    <a:pt x="9869" y="13306"/>
                  </a:cubicBezTo>
                  <a:cubicBezTo>
                    <a:pt x="10233" y="13604"/>
                    <a:pt x="10440" y="14201"/>
                    <a:pt x="10648" y="15275"/>
                  </a:cubicBezTo>
                  <a:cubicBezTo>
                    <a:pt x="10856" y="16349"/>
                    <a:pt x="11064" y="17901"/>
                    <a:pt x="11323" y="18975"/>
                  </a:cubicBezTo>
                  <a:cubicBezTo>
                    <a:pt x="11583" y="20049"/>
                    <a:pt x="11894" y="20645"/>
                    <a:pt x="12362" y="20824"/>
                  </a:cubicBezTo>
                  <a:cubicBezTo>
                    <a:pt x="12829" y="21003"/>
                    <a:pt x="13452" y="20765"/>
                    <a:pt x="14387" y="19750"/>
                  </a:cubicBezTo>
                  <a:cubicBezTo>
                    <a:pt x="15321" y="18736"/>
                    <a:pt x="16567" y="16946"/>
                    <a:pt x="17346" y="15693"/>
                  </a:cubicBezTo>
                  <a:cubicBezTo>
                    <a:pt x="18125" y="14440"/>
                    <a:pt x="18437" y="13724"/>
                    <a:pt x="18696" y="13008"/>
                  </a:cubicBezTo>
                  <a:cubicBezTo>
                    <a:pt x="18956" y="12292"/>
                    <a:pt x="19164" y="11576"/>
                    <a:pt x="18956" y="11277"/>
                  </a:cubicBezTo>
                  <a:cubicBezTo>
                    <a:pt x="18748" y="10979"/>
                    <a:pt x="18125" y="11098"/>
                    <a:pt x="17294" y="11814"/>
                  </a:cubicBezTo>
                  <a:cubicBezTo>
                    <a:pt x="16464" y="12530"/>
                    <a:pt x="15425" y="13843"/>
                    <a:pt x="14958" y="15096"/>
                  </a:cubicBezTo>
                  <a:cubicBezTo>
                    <a:pt x="14490" y="16349"/>
                    <a:pt x="14594" y="17543"/>
                    <a:pt x="15114" y="18318"/>
                  </a:cubicBezTo>
                  <a:cubicBezTo>
                    <a:pt x="15633" y="19094"/>
                    <a:pt x="16567" y="19452"/>
                    <a:pt x="17710" y="19452"/>
                  </a:cubicBezTo>
                  <a:cubicBezTo>
                    <a:pt x="18852" y="19452"/>
                    <a:pt x="20202" y="19094"/>
                    <a:pt x="21552" y="18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6104156" y="2000141"/>
              <a:ext cx="215901" cy="179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3014"/>
                  </a:moveTo>
                  <a:cubicBezTo>
                    <a:pt x="1271" y="2763"/>
                    <a:pt x="2541" y="2512"/>
                    <a:pt x="4447" y="4144"/>
                  </a:cubicBezTo>
                  <a:cubicBezTo>
                    <a:pt x="6353" y="5777"/>
                    <a:pt x="8894" y="9293"/>
                    <a:pt x="9635" y="12433"/>
                  </a:cubicBezTo>
                  <a:cubicBezTo>
                    <a:pt x="10376" y="15572"/>
                    <a:pt x="9318" y="18335"/>
                    <a:pt x="8047" y="19842"/>
                  </a:cubicBezTo>
                  <a:cubicBezTo>
                    <a:pt x="6776" y="21349"/>
                    <a:pt x="5294" y="21600"/>
                    <a:pt x="4341" y="20972"/>
                  </a:cubicBezTo>
                  <a:cubicBezTo>
                    <a:pt x="3388" y="20344"/>
                    <a:pt x="2965" y="18837"/>
                    <a:pt x="4129" y="15447"/>
                  </a:cubicBezTo>
                  <a:cubicBezTo>
                    <a:pt x="5294" y="12056"/>
                    <a:pt x="8047" y="6781"/>
                    <a:pt x="10800" y="3767"/>
                  </a:cubicBezTo>
                  <a:cubicBezTo>
                    <a:pt x="13553" y="753"/>
                    <a:pt x="16306" y="0"/>
                    <a:pt x="18106" y="0"/>
                  </a:cubicBezTo>
                  <a:cubicBezTo>
                    <a:pt x="19906" y="0"/>
                    <a:pt x="20753" y="753"/>
                    <a:pt x="21600" y="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6293555" y="1972343"/>
              <a:ext cx="83652" cy="206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0912" fill="norm" stroke="1" extrusionOk="0">
                  <a:moveTo>
                    <a:pt x="1854" y="9225"/>
                  </a:moveTo>
                  <a:cubicBezTo>
                    <a:pt x="800" y="10294"/>
                    <a:pt x="-253" y="11363"/>
                    <a:pt x="800" y="11577"/>
                  </a:cubicBezTo>
                  <a:cubicBezTo>
                    <a:pt x="1854" y="11791"/>
                    <a:pt x="5015" y="11150"/>
                    <a:pt x="7913" y="9866"/>
                  </a:cubicBezTo>
                  <a:cubicBezTo>
                    <a:pt x="10810" y="8583"/>
                    <a:pt x="13444" y="6658"/>
                    <a:pt x="14761" y="4734"/>
                  </a:cubicBezTo>
                  <a:cubicBezTo>
                    <a:pt x="16079" y="2809"/>
                    <a:pt x="16079" y="884"/>
                    <a:pt x="13971" y="243"/>
                  </a:cubicBezTo>
                  <a:cubicBezTo>
                    <a:pt x="11864" y="-399"/>
                    <a:pt x="7649" y="243"/>
                    <a:pt x="4488" y="2060"/>
                  </a:cubicBezTo>
                  <a:cubicBezTo>
                    <a:pt x="1327" y="3878"/>
                    <a:pt x="-780" y="6872"/>
                    <a:pt x="274" y="10294"/>
                  </a:cubicBezTo>
                  <a:cubicBezTo>
                    <a:pt x="1327" y="13716"/>
                    <a:pt x="5542" y="17565"/>
                    <a:pt x="9493" y="19383"/>
                  </a:cubicBezTo>
                  <a:cubicBezTo>
                    <a:pt x="13444" y="21201"/>
                    <a:pt x="17132" y="20987"/>
                    <a:pt x="20820" y="20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6447634" y="1961175"/>
              <a:ext cx="220730" cy="193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231" fill="norm" stroke="1" extrusionOk="0">
                  <a:moveTo>
                    <a:pt x="3030" y="4973"/>
                  </a:moveTo>
                  <a:cubicBezTo>
                    <a:pt x="2207" y="9618"/>
                    <a:pt x="1384" y="14263"/>
                    <a:pt x="870" y="17166"/>
                  </a:cubicBezTo>
                  <a:cubicBezTo>
                    <a:pt x="355" y="20070"/>
                    <a:pt x="150" y="21231"/>
                    <a:pt x="47" y="21231"/>
                  </a:cubicBezTo>
                  <a:cubicBezTo>
                    <a:pt x="-56" y="21231"/>
                    <a:pt x="-56" y="20070"/>
                    <a:pt x="767" y="17283"/>
                  </a:cubicBezTo>
                  <a:cubicBezTo>
                    <a:pt x="1590" y="14496"/>
                    <a:pt x="3235" y="10083"/>
                    <a:pt x="4367" y="7296"/>
                  </a:cubicBezTo>
                  <a:cubicBezTo>
                    <a:pt x="5498" y="4508"/>
                    <a:pt x="6115" y="3347"/>
                    <a:pt x="6938" y="2534"/>
                  </a:cubicBezTo>
                  <a:cubicBezTo>
                    <a:pt x="7761" y="1721"/>
                    <a:pt x="8790" y="1257"/>
                    <a:pt x="9304" y="1605"/>
                  </a:cubicBezTo>
                  <a:cubicBezTo>
                    <a:pt x="9818" y="1954"/>
                    <a:pt x="9818" y="3115"/>
                    <a:pt x="9715" y="5089"/>
                  </a:cubicBezTo>
                  <a:cubicBezTo>
                    <a:pt x="9613" y="7063"/>
                    <a:pt x="9407" y="9850"/>
                    <a:pt x="8995" y="12289"/>
                  </a:cubicBezTo>
                  <a:cubicBezTo>
                    <a:pt x="8584" y="14728"/>
                    <a:pt x="7967" y="16818"/>
                    <a:pt x="7658" y="17166"/>
                  </a:cubicBezTo>
                  <a:cubicBezTo>
                    <a:pt x="7350" y="17515"/>
                    <a:pt x="7350" y="16121"/>
                    <a:pt x="8481" y="13334"/>
                  </a:cubicBezTo>
                  <a:cubicBezTo>
                    <a:pt x="9613" y="10547"/>
                    <a:pt x="11875" y="6366"/>
                    <a:pt x="13418" y="3928"/>
                  </a:cubicBezTo>
                  <a:cubicBezTo>
                    <a:pt x="14961" y="1489"/>
                    <a:pt x="15784" y="792"/>
                    <a:pt x="16813" y="328"/>
                  </a:cubicBezTo>
                  <a:cubicBezTo>
                    <a:pt x="17841" y="-137"/>
                    <a:pt x="19075" y="-369"/>
                    <a:pt x="20001" y="1489"/>
                  </a:cubicBezTo>
                  <a:cubicBezTo>
                    <a:pt x="20927" y="3347"/>
                    <a:pt x="21544" y="7296"/>
                    <a:pt x="21441" y="10779"/>
                  </a:cubicBezTo>
                  <a:cubicBezTo>
                    <a:pt x="21338" y="14263"/>
                    <a:pt x="20515" y="17283"/>
                    <a:pt x="19693" y="20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6677109" y="1974196"/>
              <a:ext cx="125548" cy="182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20" fill="norm" stroke="1" extrusionOk="0">
                  <a:moveTo>
                    <a:pt x="18113" y="4482"/>
                  </a:moveTo>
                  <a:cubicBezTo>
                    <a:pt x="18113" y="3254"/>
                    <a:pt x="18113" y="2027"/>
                    <a:pt x="17213" y="1168"/>
                  </a:cubicBezTo>
                  <a:cubicBezTo>
                    <a:pt x="16313" y="309"/>
                    <a:pt x="14513" y="-182"/>
                    <a:pt x="12893" y="63"/>
                  </a:cubicBezTo>
                  <a:cubicBezTo>
                    <a:pt x="11273" y="309"/>
                    <a:pt x="9833" y="1291"/>
                    <a:pt x="7673" y="3254"/>
                  </a:cubicBezTo>
                  <a:cubicBezTo>
                    <a:pt x="5513" y="5218"/>
                    <a:pt x="2633" y="8163"/>
                    <a:pt x="1193" y="10250"/>
                  </a:cubicBezTo>
                  <a:cubicBezTo>
                    <a:pt x="-247" y="12336"/>
                    <a:pt x="-247" y="13563"/>
                    <a:pt x="473" y="14545"/>
                  </a:cubicBezTo>
                  <a:cubicBezTo>
                    <a:pt x="1193" y="15527"/>
                    <a:pt x="2633" y="16263"/>
                    <a:pt x="5333" y="15527"/>
                  </a:cubicBezTo>
                  <a:cubicBezTo>
                    <a:pt x="8033" y="14791"/>
                    <a:pt x="11993" y="12582"/>
                    <a:pt x="14513" y="10863"/>
                  </a:cubicBezTo>
                  <a:cubicBezTo>
                    <a:pt x="17033" y="9145"/>
                    <a:pt x="18113" y="7918"/>
                    <a:pt x="19013" y="6445"/>
                  </a:cubicBezTo>
                  <a:cubicBezTo>
                    <a:pt x="19913" y="4973"/>
                    <a:pt x="20633" y="3254"/>
                    <a:pt x="20453" y="3377"/>
                  </a:cubicBezTo>
                  <a:cubicBezTo>
                    <a:pt x="20273" y="3500"/>
                    <a:pt x="19193" y="5463"/>
                    <a:pt x="18473" y="8286"/>
                  </a:cubicBezTo>
                  <a:cubicBezTo>
                    <a:pt x="17753" y="11109"/>
                    <a:pt x="17393" y="14791"/>
                    <a:pt x="17213" y="17245"/>
                  </a:cubicBezTo>
                  <a:cubicBezTo>
                    <a:pt x="17033" y="19700"/>
                    <a:pt x="17033" y="20927"/>
                    <a:pt x="17753" y="21173"/>
                  </a:cubicBezTo>
                  <a:cubicBezTo>
                    <a:pt x="18473" y="21418"/>
                    <a:pt x="19913" y="20682"/>
                    <a:pt x="21353" y="19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6885206" y="2019191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6891556" y="1917591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6983350" y="1972697"/>
              <a:ext cx="105009" cy="135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256" fill="norm" stroke="1" extrusionOk="0">
                  <a:moveTo>
                    <a:pt x="1963" y="4308"/>
                  </a:moveTo>
                  <a:cubicBezTo>
                    <a:pt x="1539" y="5970"/>
                    <a:pt x="1116" y="7631"/>
                    <a:pt x="692" y="9459"/>
                  </a:cubicBezTo>
                  <a:cubicBezTo>
                    <a:pt x="269" y="11287"/>
                    <a:pt x="-155" y="13281"/>
                    <a:pt x="57" y="13281"/>
                  </a:cubicBezTo>
                  <a:cubicBezTo>
                    <a:pt x="269" y="13281"/>
                    <a:pt x="1116" y="11287"/>
                    <a:pt x="2386" y="8794"/>
                  </a:cubicBezTo>
                  <a:cubicBezTo>
                    <a:pt x="3657" y="6302"/>
                    <a:pt x="5351" y="3311"/>
                    <a:pt x="8316" y="1650"/>
                  </a:cubicBezTo>
                  <a:cubicBezTo>
                    <a:pt x="11280" y="-12"/>
                    <a:pt x="15516" y="-344"/>
                    <a:pt x="18057" y="321"/>
                  </a:cubicBezTo>
                  <a:cubicBezTo>
                    <a:pt x="20598" y="985"/>
                    <a:pt x="21445" y="2647"/>
                    <a:pt x="20810" y="6302"/>
                  </a:cubicBezTo>
                  <a:cubicBezTo>
                    <a:pt x="20174" y="9958"/>
                    <a:pt x="18057" y="15607"/>
                    <a:pt x="15939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7158256" y="1968391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7177306" y="1885841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7228901" y="1960957"/>
              <a:ext cx="94996" cy="147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147" fill="norm" stroke="1" extrusionOk="0">
                  <a:moveTo>
                    <a:pt x="8276" y="3806"/>
                  </a:moveTo>
                  <a:cubicBezTo>
                    <a:pt x="6398" y="6848"/>
                    <a:pt x="4520" y="9891"/>
                    <a:pt x="3111" y="12172"/>
                  </a:cubicBezTo>
                  <a:cubicBezTo>
                    <a:pt x="1702" y="14454"/>
                    <a:pt x="763" y="15975"/>
                    <a:pt x="294" y="15975"/>
                  </a:cubicBezTo>
                  <a:cubicBezTo>
                    <a:pt x="-176" y="15975"/>
                    <a:pt x="-176" y="14454"/>
                    <a:pt x="998" y="12172"/>
                  </a:cubicBezTo>
                  <a:cubicBezTo>
                    <a:pt x="2172" y="9891"/>
                    <a:pt x="4520" y="6848"/>
                    <a:pt x="6398" y="4719"/>
                  </a:cubicBezTo>
                  <a:cubicBezTo>
                    <a:pt x="8276" y="2589"/>
                    <a:pt x="9685" y="1372"/>
                    <a:pt x="11798" y="612"/>
                  </a:cubicBezTo>
                  <a:cubicBezTo>
                    <a:pt x="13911" y="-149"/>
                    <a:pt x="16728" y="-453"/>
                    <a:pt x="18607" y="1220"/>
                  </a:cubicBezTo>
                  <a:cubicBezTo>
                    <a:pt x="20485" y="2893"/>
                    <a:pt x="21424" y="6544"/>
                    <a:pt x="20954" y="10195"/>
                  </a:cubicBezTo>
                  <a:cubicBezTo>
                    <a:pt x="20485" y="13846"/>
                    <a:pt x="18607" y="17496"/>
                    <a:pt x="16728" y="21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7348756" y="1959047"/>
              <a:ext cx="146051" cy="411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21600" y="2129"/>
                  </a:moveTo>
                  <a:cubicBezTo>
                    <a:pt x="21600" y="1580"/>
                    <a:pt x="21600" y="1032"/>
                    <a:pt x="20817" y="594"/>
                  </a:cubicBezTo>
                  <a:cubicBezTo>
                    <a:pt x="20035" y="155"/>
                    <a:pt x="18470" y="-174"/>
                    <a:pt x="15965" y="100"/>
                  </a:cubicBezTo>
                  <a:cubicBezTo>
                    <a:pt x="13461" y="374"/>
                    <a:pt x="10017" y="1251"/>
                    <a:pt x="8139" y="1964"/>
                  </a:cubicBezTo>
                  <a:cubicBezTo>
                    <a:pt x="6261" y="2677"/>
                    <a:pt x="5948" y="3225"/>
                    <a:pt x="6574" y="3499"/>
                  </a:cubicBezTo>
                  <a:cubicBezTo>
                    <a:pt x="7200" y="3773"/>
                    <a:pt x="8765" y="3773"/>
                    <a:pt x="10330" y="3664"/>
                  </a:cubicBezTo>
                  <a:cubicBezTo>
                    <a:pt x="11896" y="3554"/>
                    <a:pt x="13461" y="3335"/>
                    <a:pt x="15026" y="3061"/>
                  </a:cubicBezTo>
                  <a:cubicBezTo>
                    <a:pt x="16591" y="2786"/>
                    <a:pt x="18157" y="2457"/>
                    <a:pt x="19096" y="2567"/>
                  </a:cubicBezTo>
                  <a:cubicBezTo>
                    <a:pt x="20035" y="2677"/>
                    <a:pt x="20348" y="3225"/>
                    <a:pt x="19878" y="4705"/>
                  </a:cubicBezTo>
                  <a:cubicBezTo>
                    <a:pt x="19409" y="6185"/>
                    <a:pt x="18157" y="8598"/>
                    <a:pt x="17374" y="10900"/>
                  </a:cubicBezTo>
                  <a:cubicBezTo>
                    <a:pt x="16591" y="13203"/>
                    <a:pt x="16278" y="15396"/>
                    <a:pt x="15965" y="16876"/>
                  </a:cubicBezTo>
                  <a:cubicBezTo>
                    <a:pt x="15652" y="18356"/>
                    <a:pt x="15339" y="19123"/>
                    <a:pt x="14713" y="19781"/>
                  </a:cubicBezTo>
                  <a:cubicBezTo>
                    <a:pt x="14087" y="20439"/>
                    <a:pt x="13148" y="20987"/>
                    <a:pt x="11896" y="21207"/>
                  </a:cubicBezTo>
                  <a:cubicBezTo>
                    <a:pt x="10643" y="21426"/>
                    <a:pt x="9078" y="21316"/>
                    <a:pt x="7043" y="20549"/>
                  </a:cubicBezTo>
                  <a:cubicBezTo>
                    <a:pt x="5009" y="19781"/>
                    <a:pt x="2504" y="18356"/>
                    <a:pt x="0" y="16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7927604" y="1873141"/>
              <a:ext cx="246653" cy="258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80" fill="norm" stroke="1" extrusionOk="0">
                  <a:moveTo>
                    <a:pt x="1021" y="3688"/>
                  </a:moveTo>
                  <a:cubicBezTo>
                    <a:pt x="1021" y="2810"/>
                    <a:pt x="1021" y="1932"/>
                    <a:pt x="1575" y="1229"/>
                  </a:cubicBezTo>
                  <a:cubicBezTo>
                    <a:pt x="2128" y="527"/>
                    <a:pt x="3236" y="0"/>
                    <a:pt x="5359" y="0"/>
                  </a:cubicBezTo>
                  <a:cubicBezTo>
                    <a:pt x="7482" y="0"/>
                    <a:pt x="10621" y="527"/>
                    <a:pt x="11728" y="2459"/>
                  </a:cubicBezTo>
                  <a:cubicBezTo>
                    <a:pt x="12836" y="4390"/>
                    <a:pt x="11913" y="7727"/>
                    <a:pt x="10067" y="10624"/>
                  </a:cubicBezTo>
                  <a:cubicBezTo>
                    <a:pt x="8221" y="13522"/>
                    <a:pt x="5451" y="15980"/>
                    <a:pt x="3421" y="17737"/>
                  </a:cubicBezTo>
                  <a:cubicBezTo>
                    <a:pt x="1390" y="19493"/>
                    <a:pt x="98" y="20546"/>
                    <a:pt x="5" y="21073"/>
                  </a:cubicBezTo>
                  <a:cubicBezTo>
                    <a:pt x="-87" y="21600"/>
                    <a:pt x="1021" y="21600"/>
                    <a:pt x="4805" y="21161"/>
                  </a:cubicBezTo>
                  <a:cubicBezTo>
                    <a:pt x="8590" y="20722"/>
                    <a:pt x="15051" y="19844"/>
                    <a:pt x="21513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8407253" y="2027242"/>
              <a:ext cx="109178" cy="296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186" fill="norm" stroke="1" extrusionOk="0">
                  <a:moveTo>
                    <a:pt x="19938" y="785"/>
                  </a:moveTo>
                  <a:cubicBezTo>
                    <a:pt x="18308" y="332"/>
                    <a:pt x="16678" y="-121"/>
                    <a:pt x="13418" y="30"/>
                  </a:cubicBezTo>
                  <a:cubicBezTo>
                    <a:pt x="10157" y="181"/>
                    <a:pt x="5267" y="936"/>
                    <a:pt x="2618" y="1767"/>
                  </a:cubicBezTo>
                  <a:cubicBezTo>
                    <a:pt x="-31" y="2598"/>
                    <a:pt x="-439" y="3504"/>
                    <a:pt x="376" y="3957"/>
                  </a:cubicBezTo>
                  <a:cubicBezTo>
                    <a:pt x="1191" y="4410"/>
                    <a:pt x="3229" y="4410"/>
                    <a:pt x="5267" y="4184"/>
                  </a:cubicBezTo>
                  <a:cubicBezTo>
                    <a:pt x="7304" y="3957"/>
                    <a:pt x="9342" y="3504"/>
                    <a:pt x="11584" y="2900"/>
                  </a:cubicBezTo>
                  <a:cubicBezTo>
                    <a:pt x="13825" y="2296"/>
                    <a:pt x="16270" y="1541"/>
                    <a:pt x="17493" y="1767"/>
                  </a:cubicBezTo>
                  <a:cubicBezTo>
                    <a:pt x="18716" y="1994"/>
                    <a:pt x="18716" y="3202"/>
                    <a:pt x="19123" y="5770"/>
                  </a:cubicBezTo>
                  <a:cubicBezTo>
                    <a:pt x="19531" y="8338"/>
                    <a:pt x="20346" y="12265"/>
                    <a:pt x="20753" y="14682"/>
                  </a:cubicBezTo>
                  <a:cubicBezTo>
                    <a:pt x="21161" y="17099"/>
                    <a:pt x="21161" y="18005"/>
                    <a:pt x="20346" y="18836"/>
                  </a:cubicBezTo>
                  <a:cubicBezTo>
                    <a:pt x="19531" y="19666"/>
                    <a:pt x="17901" y="20422"/>
                    <a:pt x="16067" y="20875"/>
                  </a:cubicBezTo>
                  <a:cubicBezTo>
                    <a:pt x="14233" y="21328"/>
                    <a:pt x="12195" y="21479"/>
                    <a:pt x="10972" y="19969"/>
                  </a:cubicBezTo>
                  <a:cubicBezTo>
                    <a:pt x="9750" y="18458"/>
                    <a:pt x="9342" y="15286"/>
                    <a:pt x="8935" y="12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8572663" y="1998159"/>
              <a:ext cx="154044" cy="10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0821" fill="norm" stroke="1" extrusionOk="0">
                  <a:moveTo>
                    <a:pt x="2854" y="14096"/>
                  </a:moveTo>
                  <a:cubicBezTo>
                    <a:pt x="5189" y="11189"/>
                    <a:pt x="7524" y="8281"/>
                    <a:pt x="8692" y="5789"/>
                  </a:cubicBezTo>
                  <a:cubicBezTo>
                    <a:pt x="9859" y="3296"/>
                    <a:pt x="9859" y="1220"/>
                    <a:pt x="9129" y="389"/>
                  </a:cubicBezTo>
                  <a:cubicBezTo>
                    <a:pt x="8400" y="-442"/>
                    <a:pt x="6940" y="-27"/>
                    <a:pt x="5189" y="2466"/>
                  </a:cubicBezTo>
                  <a:cubicBezTo>
                    <a:pt x="3438" y="4958"/>
                    <a:pt x="1394" y="9527"/>
                    <a:pt x="519" y="12850"/>
                  </a:cubicBezTo>
                  <a:cubicBezTo>
                    <a:pt x="-357" y="16173"/>
                    <a:pt x="-65" y="18250"/>
                    <a:pt x="957" y="19496"/>
                  </a:cubicBezTo>
                  <a:cubicBezTo>
                    <a:pt x="1978" y="20743"/>
                    <a:pt x="3729" y="21158"/>
                    <a:pt x="7232" y="20535"/>
                  </a:cubicBezTo>
                  <a:cubicBezTo>
                    <a:pt x="10735" y="19912"/>
                    <a:pt x="15989" y="18250"/>
                    <a:pt x="21243" y="16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8752612" y="1809641"/>
              <a:ext cx="69345" cy="322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96" fill="norm" stroke="1" extrusionOk="0">
                  <a:moveTo>
                    <a:pt x="21444" y="0"/>
                  </a:moveTo>
                  <a:cubicBezTo>
                    <a:pt x="18171" y="1129"/>
                    <a:pt x="14899" y="2259"/>
                    <a:pt x="11626" y="5012"/>
                  </a:cubicBezTo>
                  <a:cubicBezTo>
                    <a:pt x="8353" y="7765"/>
                    <a:pt x="5080" y="12141"/>
                    <a:pt x="3117" y="14682"/>
                  </a:cubicBezTo>
                  <a:cubicBezTo>
                    <a:pt x="1153" y="17224"/>
                    <a:pt x="499" y="17929"/>
                    <a:pt x="171" y="18776"/>
                  </a:cubicBezTo>
                  <a:cubicBezTo>
                    <a:pt x="-156" y="19624"/>
                    <a:pt x="-156" y="20612"/>
                    <a:pt x="1480" y="21106"/>
                  </a:cubicBezTo>
                  <a:cubicBezTo>
                    <a:pt x="3117" y="21600"/>
                    <a:pt x="6389" y="21600"/>
                    <a:pt x="9335" y="21247"/>
                  </a:cubicBezTo>
                  <a:cubicBezTo>
                    <a:pt x="12280" y="20894"/>
                    <a:pt x="14899" y="20188"/>
                    <a:pt x="17517" y="19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8724261" y="1936641"/>
              <a:ext cx="231046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1405" y="21600"/>
                  </a:moveTo>
                  <a:cubicBezTo>
                    <a:pt x="619" y="19800"/>
                    <a:pt x="-166" y="18000"/>
                    <a:pt x="30" y="16200"/>
                  </a:cubicBezTo>
                  <a:cubicBezTo>
                    <a:pt x="227" y="14400"/>
                    <a:pt x="1405" y="12600"/>
                    <a:pt x="4154" y="10500"/>
                  </a:cubicBezTo>
                  <a:cubicBezTo>
                    <a:pt x="6903" y="8400"/>
                    <a:pt x="11223" y="6000"/>
                    <a:pt x="14365" y="4200"/>
                  </a:cubicBezTo>
                  <a:cubicBezTo>
                    <a:pt x="17507" y="2400"/>
                    <a:pt x="19470" y="1200"/>
                    <a:pt x="214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9590306" y="1866791"/>
              <a:ext cx="260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32" y="17673"/>
                    <a:pt x="3863" y="13745"/>
                    <a:pt x="6937" y="10473"/>
                  </a:cubicBezTo>
                  <a:cubicBezTo>
                    <a:pt x="10010" y="7200"/>
                    <a:pt x="14224" y="4582"/>
                    <a:pt x="16859" y="2945"/>
                  </a:cubicBezTo>
                  <a:cubicBezTo>
                    <a:pt x="19493" y="1309"/>
                    <a:pt x="20546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9683874" y="1879491"/>
              <a:ext cx="94917" cy="30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9" h="21435" fill="norm" stroke="1" extrusionOk="0">
                  <a:moveTo>
                    <a:pt x="5758" y="0"/>
                  </a:moveTo>
                  <a:cubicBezTo>
                    <a:pt x="4858" y="1616"/>
                    <a:pt x="3958" y="3233"/>
                    <a:pt x="6433" y="5951"/>
                  </a:cubicBezTo>
                  <a:cubicBezTo>
                    <a:pt x="8908" y="8669"/>
                    <a:pt x="14758" y="12490"/>
                    <a:pt x="17683" y="15135"/>
                  </a:cubicBezTo>
                  <a:cubicBezTo>
                    <a:pt x="20608" y="17780"/>
                    <a:pt x="20608" y="19249"/>
                    <a:pt x="19483" y="20204"/>
                  </a:cubicBezTo>
                  <a:cubicBezTo>
                    <a:pt x="18358" y="21159"/>
                    <a:pt x="16108" y="21600"/>
                    <a:pt x="12283" y="21380"/>
                  </a:cubicBezTo>
                  <a:cubicBezTo>
                    <a:pt x="8458" y="21159"/>
                    <a:pt x="3058" y="20278"/>
                    <a:pt x="1033" y="19029"/>
                  </a:cubicBezTo>
                  <a:cubicBezTo>
                    <a:pt x="-992" y="17780"/>
                    <a:pt x="358" y="16163"/>
                    <a:pt x="1708" y="1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9905690" y="1835041"/>
              <a:ext cx="218017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97" y="21600"/>
                  </a:moveTo>
                  <a:cubicBezTo>
                    <a:pt x="1049" y="19200"/>
                    <a:pt x="0" y="16800"/>
                    <a:pt x="0" y="14400"/>
                  </a:cubicBezTo>
                  <a:cubicBezTo>
                    <a:pt x="0" y="12000"/>
                    <a:pt x="1049" y="9600"/>
                    <a:pt x="4823" y="7200"/>
                  </a:cubicBezTo>
                  <a:cubicBezTo>
                    <a:pt x="8598" y="4800"/>
                    <a:pt x="1509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9931090" y="1835041"/>
              <a:ext cx="115350" cy="342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438" fill="norm" stroke="1" extrusionOk="0">
                  <a:moveTo>
                    <a:pt x="16585" y="0"/>
                  </a:moveTo>
                  <a:cubicBezTo>
                    <a:pt x="17357" y="3975"/>
                    <a:pt x="18128" y="7951"/>
                    <a:pt x="18900" y="10999"/>
                  </a:cubicBezTo>
                  <a:cubicBezTo>
                    <a:pt x="19671" y="14047"/>
                    <a:pt x="20443" y="16167"/>
                    <a:pt x="20828" y="17691"/>
                  </a:cubicBezTo>
                  <a:cubicBezTo>
                    <a:pt x="21214" y="19215"/>
                    <a:pt x="21214" y="20142"/>
                    <a:pt x="18900" y="20739"/>
                  </a:cubicBezTo>
                  <a:cubicBezTo>
                    <a:pt x="16585" y="21335"/>
                    <a:pt x="11957" y="21600"/>
                    <a:pt x="8293" y="21335"/>
                  </a:cubicBezTo>
                  <a:cubicBezTo>
                    <a:pt x="4628" y="21070"/>
                    <a:pt x="1928" y="20275"/>
                    <a:pt x="771" y="19546"/>
                  </a:cubicBezTo>
                  <a:cubicBezTo>
                    <a:pt x="-386" y="18817"/>
                    <a:pt x="0" y="18155"/>
                    <a:pt x="385" y="17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10142756" y="2120791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813475" y="2829641"/>
              <a:ext cx="138303" cy="54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1526" fill="norm" stroke="1" extrusionOk="0">
                  <a:moveTo>
                    <a:pt x="5887" y="6821"/>
                  </a:moveTo>
                  <a:cubicBezTo>
                    <a:pt x="5252" y="8815"/>
                    <a:pt x="4617" y="10809"/>
                    <a:pt x="4299" y="13094"/>
                  </a:cubicBezTo>
                  <a:cubicBezTo>
                    <a:pt x="3981" y="15378"/>
                    <a:pt x="3981" y="17954"/>
                    <a:pt x="3981" y="19491"/>
                  </a:cubicBezTo>
                  <a:cubicBezTo>
                    <a:pt x="3981" y="21028"/>
                    <a:pt x="3981" y="21526"/>
                    <a:pt x="3981" y="21526"/>
                  </a:cubicBezTo>
                  <a:cubicBezTo>
                    <a:pt x="3981" y="21526"/>
                    <a:pt x="3981" y="21028"/>
                    <a:pt x="3505" y="19283"/>
                  </a:cubicBezTo>
                  <a:cubicBezTo>
                    <a:pt x="3028" y="17538"/>
                    <a:pt x="2076" y="14548"/>
                    <a:pt x="1440" y="11598"/>
                  </a:cubicBezTo>
                  <a:cubicBezTo>
                    <a:pt x="805" y="8649"/>
                    <a:pt x="487" y="5741"/>
                    <a:pt x="328" y="3955"/>
                  </a:cubicBezTo>
                  <a:cubicBezTo>
                    <a:pt x="170" y="2169"/>
                    <a:pt x="170" y="1504"/>
                    <a:pt x="805" y="1006"/>
                  </a:cubicBezTo>
                  <a:cubicBezTo>
                    <a:pt x="1440" y="508"/>
                    <a:pt x="2711" y="175"/>
                    <a:pt x="4299" y="51"/>
                  </a:cubicBezTo>
                  <a:cubicBezTo>
                    <a:pt x="5887" y="-74"/>
                    <a:pt x="7793" y="9"/>
                    <a:pt x="10493" y="549"/>
                  </a:cubicBezTo>
                  <a:cubicBezTo>
                    <a:pt x="13193" y="1089"/>
                    <a:pt x="16687" y="2086"/>
                    <a:pt x="18752" y="3415"/>
                  </a:cubicBezTo>
                  <a:cubicBezTo>
                    <a:pt x="20817" y="4744"/>
                    <a:pt x="21452" y="6406"/>
                    <a:pt x="19864" y="7694"/>
                  </a:cubicBezTo>
                  <a:cubicBezTo>
                    <a:pt x="18276" y="8981"/>
                    <a:pt x="14464" y="9895"/>
                    <a:pt x="11287" y="10394"/>
                  </a:cubicBezTo>
                  <a:cubicBezTo>
                    <a:pt x="8111" y="10892"/>
                    <a:pt x="5570" y="10975"/>
                    <a:pt x="3505" y="10975"/>
                  </a:cubicBezTo>
                  <a:cubicBezTo>
                    <a:pt x="1440" y="10975"/>
                    <a:pt x="-148" y="10892"/>
                    <a:pt x="11" y="10768"/>
                  </a:cubicBezTo>
                  <a:cubicBezTo>
                    <a:pt x="170" y="10643"/>
                    <a:pt x="2076" y="10477"/>
                    <a:pt x="3981" y="10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943308" y="3105041"/>
              <a:ext cx="131649" cy="218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251" fill="norm" stroke="1" extrusionOk="0">
                  <a:moveTo>
                    <a:pt x="1781" y="4937"/>
                  </a:moveTo>
                  <a:cubicBezTo>
                    <a:pt x="753" y="3497"/>
                    <a:pt x="-276" y="2057"/>
                    <a:pt x="67" y="1440"/>
                  </a:cubicBezTo>
                  <a:cubicBezTo>
                    <a:pt x="410" y="823"/>
                    <a:pt x="2124" y="1029"/>
                    <a:pt x="4695" y="2777"/>
                  </a:cubicBezTo>
                  <a:cubicBezTo>
                    <a:pt x="7267" y="4526"/>
                    <a:pt x="10695" y="7817"/>
                    <a:pt x="12581" y="10491"/>
                  </a:cubicBezTo>
                  <a:cubicBezTo>
                    <a:pt x="14467" y="13166"/>
                    <a:pt x="14810" y="15223"/>
                    <a:pt x="14638" y="17074"/>
                  </a:cubicBezTo>
                  <a:cubicBezTo>
                    <a:pt x="14467" y="18926"/>
                    <a:pt x="13781" y="20571"/>
                    <a:pt x="12753" y="21086"/>
                  </a:cubicBezTo>
                  <a:cubicBezTo>
                    <a:pt x="11724" y="21600"/>
                    <a:pt x="10353" y="20983"/>
                    <a:pt x="9667" y="18309"/>
                  </a:cubicBezTo>
                  <a:cubicBezTo>
                    <a:pt x="8981" y="15634"/>
                    <a:pt x="8981" y="10903"/>
                    <a:pt x="11038" y="7509"/>
                  </a:cubicBezTo>
                  <a:cubicBezTo>
                    <a:pt x="13095" y="4114"/>
                    <a:pt x="17210" y="2057"/>
                    <a:pt x="213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1293386" y="2861848"/>
              <a:ext cx="149871" cy="503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500" fill="norm" stroke="1" extrusionOk="0">
                  <a:moveTo>
                    <a:pt x="20063" y="81"/>
                  </a:moveTo>
                  <a:cubicBezTo>
                    <a:pt x="18584" y="-10"/>
                    <a:pt x="17104" y="-100"/>
                    <a:pt x="15477" y="262"/>
                  </a:cubicBezTo>
                  <a:cubicBezTo>
                    <a:pt x="13850" y="623"/>
                    <a:pt x="12074" y="1436"/>
                    <a:pt x="9559" y="3199"/>
                  </a:cubicBezTo>
                  <a:cubicBezTo>
                    <a:pt x="7044" y="4961"/>
                    <a:pt x="3789" y="7672"/>
                    <a:pt x="1866" y="10158"/>
                  </a:cubicBezTo>
                  <a:cubicBezTo>
                    <a:pt x="-57" y="12643"/>
                    <a:pt x="-649" y="14903"/>
                    <a:pt x="830" y="16710"/>
                  </a:cubicBezTo>
                  <a:cubicBezTo>
                    <a:pt x="2310" y="18518"/>
                    <a:pt x="5861" y="19873"/>
                    <a:pt x="9559" y="20596"/>
                  </a:cubicBezTo>
                  <a:cubicBezTo>
                    <a:pt x="13258" y="21319"/>
                    <a:pt x="17104" y="21410"/>
                    <a:pt x="20951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1550739" y="2948172"/>
              <a:ext cx="184618" cy="397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231" fill="norm" stroke="1" extrusionOk="0">
                  <a:moveTo>
                    <a:pt x="20933" y="3292"/>
                  </a:moveTo>
                  <a:cubicBezTo>
                    <a:pt x="20453" y="2387"/>
                    <a:pt x="19973" y="1482"/>
                    <a:pt x="17813" y="804"/>
                  </a:cubicBezTo>
                  <a:cubicBezTo>
                    <a:pt x="15653" y="125"/>
                    <a:pt x="11813" y="-327"/>
                    <a:pt x="8213" y="295"/>
                  </a:cubicBezTo>
                  <a:cubicBezTo>
                    <a:pt x="4613" y="917"/>
                    <a:pt x="1253" y="2613"/>
                    <a:pt x="293" y="4366"/>
                  </a:cubicBezTo>
                  <a:cubicBezTo>
                    <a:pt x="-667" y="6119"/>
                    <a:pt x="773" y="7928"/>
                    <a:pt x="4013" y="9681"/>
                  </a:cubicBezTo>
                  <a:cubicBezTo>
                    <a:pt x="7253" y="11434"/>
                    <a:pt x="12293" y="13131"/>
                    <a:pt x="15413" y="14488"/>
                  </a:cubicBezTo>
                  <a:cubicBezTo>
                    <a:pt x="18533" y="15845"/>
                    <a:pt x="19733" y="16863"/>
                    <a:pt x="20093" y="17654"/>
                  </a:cubicBezTo>
                  <a:cubicBezTo>
                    <a:pt x="20453" y="18446"/>
                    <a:pt x="19973" y="19011"/>
                    <a:pt x="17933" y="19577"/>
                  </a:cubicBezTo>
                  <a:cubicBezTo>
                    <a:pt x="15893" y="20142"/>
                    <a:pt x="12293" y="20708"/>
                    <a:pt x="9893" y="20990"/>
                  </a:cubicBezTo>
                  <a:cubicBezTo>
                    <a:pt x="7493" y="21273"/>
                    <a:pt x="6293" y="21273"/>
                    <a:pt x="5093" y="21160"/>
                  </a:cubicBezTo>
                  <a:cubicBezTo>
                    <a:pt x="3893" y="21047"/>
                    <a:pt x="2693" y="20821"/>
                    <a:pt x="2693" y="20708"/>
                  </a:cubicBezTo>
                  <a:cubicBezTo>
                    <a:pt x="2693" y="20594"/>
                    <a:pt x="3893" y="20594"/>
                    <a:pt x="5093" y="20538"/>
                  </a:cubicBezTo>
                  <a:cubicBezTo>
                    <a:pt x="6293" y="20481"/>
                    <a:pt x="7493" y="20368"/>
                    <a:pt x="8693" y="20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1856006" y="3257441"/>
              <a:ext cx="19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2122706" y="3136791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2084606" y="3225691"/>
              <a:ext cx="292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8400"/>
                    <a:pt x="7200" y="15200"/>
                    <a:pt x="10800" y="11600"/>
                  </a:cubicBezTo>
                  <a:cubicBezTo>
                    <a:pt x="14400" y="8000"/>
                    <a:pt x="18000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2569385" y="2932674"/>
              <a:ext cx="191224" cy="396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21" fill="norm" stroke="1" extrusionOk="0">
                  <a:moveTo>
                    <a:pt x="5335" y="5192"/>
                  </a:moveTo>
                  <a:cubicBezTo>
                    <a:pt x="5335" y="10221"/>
                    <a:pt x="5335" y="15250"/>
                    <a:pt x="5335" y="18050"/>
                  </a:cubicBezTo>
                  <a:cubicBezTo>
                    <a:pt x="5335" y="20850"/>
                    <a:pt x="5335" y="21421"/>
                    <a:pt x="5103" y="21421"/>
                  </a:cubicBezTo>
                  <a:cubicBezTo>
                    <a:pt x="4871" y="21421"/>
                    <a:pt x="4406" y="20850"/>
                    <a:pt x="3477" y="18678"/>
                  </a:cubicBezTo>
                  <a:cubicBezTo>
                    <a:pt x="2548" y="16507"/>
                    <a:pt x="1155" y="12735"/>
                    <a:pt x="458" y="9821"/>
                  </a:cubicBezTo>
                  <a:cubicBezTo>
                    <a:pt x="-239" y="6907"/>
                    <a:pt x="-239" y="4850"/>
                    <a:pt x="1155" y="3307"/>
                  </a:cubicBezTo>
                  <a:cubicBezTo>
                    <a:pt x="2548" y="1764"/>
                    <a:pt x="5335" y="735"/>
                    <a:pt x="8122" y="278"/>
                  </a:cubicBezTo>
                  <a:cubicBezTo>
                    <a:pt x="10909" y="-179"/>
                    <a:pt x="13696" y="-65"/>
                    <a:pt x="16019" y="564"/>
                  </a:cubicBezTo>
                  <a:cubicBezTo>
                    <a:pt x="18342" y="1192"/>
                    <a:pt x="20200" y="2335"/>
                    <a:pt x="20780" y="3650"/>
                  </a:cubicBezTo>
                  <a:cubicBezTo>
                    <a:pt x="21361" y="4964"/>
                    <a:pt x="20664" y="6450"/>
                    <a:pt x="19038" y="7535"/>
                  </a:cubicBezTo>
                  <a:cubicBezTo>
                    <a:pt x="17413" y="8621"/>
                    <a:pt x="14858" y="9307"/>
                    <a:pt x="12535" y="9421"/>
                  </a:cubicBezTo>
                  <a:cubicBezTo>
                    <a:pt x="10213" y="9535"/>
                    <a:pt x="8122" y="9078"/>
                    <a:pt x="6032" y="8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2833906" y="3035191"/>
              <a:ext cx="254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693"/>
                    <a:pt x="14400" y="11386"/>
                    <a:pt x="10800" y="14986"/>
                  </a:cubicBezTo>
                  <a:cubicBezTo>
                    <a:pt x="7200" y="18586"/>
                    <a:pt x="3600" y="200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2827556" y="2978041"/>
              <a:ext cx="2286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1700" y="10800"/>
                  </a:cubicBezTo>
                  <a:cubicBezTo>
                    <a:pt x="3400" y="7200"/>
                    <a:pt x="6800" y="3600"/>
                    <a:pt x="10400" y="1800"/>
                  </a:cubicBezTo>
                  <a:cubicBezTo>
                    <a:pt x="14000" y="0"/>
                    <a:pt x="17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2852956" y="3130441"/>
              <a:ext cx="222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54" y="17280"/>
                    <a:pt x="11109" y="12960"/>
                    <a:pt x="14709" y="9360"/>
                  </a:cubicBezTo>
                  <a:cubicBezTo>
                    <a:pt x="18309" y="5760"/>
                    <a:pt x="19954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3075206" y="2935707"/>
              <a:ext cx="173875" cy="448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10149" y="815"/>
                  </a:moveTo>
                  <a:cubicBezTo>
                    <a:pt x="11190" y="408"/>
                    <a:pt x="12231" y="0"/>
                    <a:pt x="13533" y="0"/>
                  </a:cubicBezTo>
                  <a:cubicBezTo>
                    <a:pt x="14834" y="0"/>
                    <a:pt x="16395" y="408"/>
                    <a:pt x="17957" y="1630"/>
                  </a:cubicBezTo>
                  <a:cubicBezTo>
                    <a:pt x="19518" y="2853"/>
                    <a:pt x="21080" y="4891"/>
                    <a:pt x="21340" y="7591"/>
                  </a:cubicBezTo>
                  <a:cubicBezTo>
                    <a:pt x="21600" y="10291"/>
                    <a:pt x="20559" y="13653"/>
                    <a:pt x="16786" y="16098"/>
                  </a:cubicBezTo>
                  <a:cubicBezTo>
                    <a:pt x="13012" y="18543"/>
                    <a:pt x="6506" y="200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3698667" y="3092341"/>
              <a:ext cx="24649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600" fill="norm" stroke="1" extrusionOk="0">
                  <a:moveTo>
                    <a:pt x="1548" y="21600"/>
                  </a:moveTo>
                  <a:cubicBezTo>
                    <a:pt x="632" y="19200"/>
                    <a:pt x="-283" y="16800"/>
                    <a:pt x="83" y="15600"/>
                  </a:cubicBezTo>
                  <a:cubicBezTo>
                    <a:pt x="449" y="14400"/>
                    <a:pt x="2097" y="14400"/>
                    <a:pt x="5483" y="10800"/>
                  </a:cubicBezTo>
                  <a:cubicBezTo>
                    <a:pt x="8870" y="7200"/>
                    <a:pt x="13995" y="0"/>
                    <a:pt x="16924" y="0"/>
                  </a:cubicBezTo>
                  <a:cubicBezTo>
                    <a:pt x="19853" y="0"/>
                    <a:pt x="20585" y="7200"/>
                    <a:pt x="21317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3729256" y="3263791"/>
              <a:ext cx="241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4737" y="21600"/>
                    <a:pt x="9474" y="21600"/>
                    <a:pt x="13074" y="0"/>
                  </a:cubicBezTo>
                  <a:cubicBezTo>
                    <a:pt x="16674" y="21600"/>
                    <a:pt x="19137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4432883" y="2941766"/>
              <a:ext cx="267924" cy="220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221" fill="norm" stroke="1" extrusionOk="0">
                  <a:moveTo>
                    <a:pt x="608" y="7161"/>
                  </a:moveTo>
                  <a:cubicBezTo>
                    <a:pt x="268" y="5734"/>
                    <a:pt x="-72" y="4308"/>
                    <a:pt x="13" y="3187"/>
                  </a:cubicBezTo>
                  <a:cubicBezTo>
                    <a:pt x="98" y="2066"/>
                    <a:pt x="608" y="1251"/>
                    <a:pt x="2649" y="640"/>
                  </a:cubicBezTo>
                  <a:cubicBezTo>
                    <a:pt x="4690" y="29"/>
                    <a:pt x="8262" y="-379"/>
                    <a:pt x="10473" y="538"/>
                  </a:cubicBezTo>
                  <a:cubicBezTo>
                    <a:pt x="12684" y="1455"/>
                    <a:pt x="13534" y="3696"/>
                    <a:pt x="12599" y="6753"/>
                  </a:cubicBezTo>
                  <a:cubicBezTo>
                    <a:pt x="11663" y="9810"/>
                    <a:pt x="8942" y="13681"/>
                    <a:pt x="7071" y="16127"/>
                  </a:cubicBezTo>
                  <a:cubicBezTo>
                    <a:pt x="5200" y="18572"/>
                    <a:pt x="4180" y="19591"/>
                    <a:pt x="4095" y="20100"/>
                  </a:cubicBezTo>
                  <a:cubicBezTo>
                    <a:pt x="4010" y="20610"/>
                    <a:pt x="4860" y="20610"/>
                    <a:pt x="7922" y="20712"/>
                  </a:cubicBezTo>
                  <a:cubicBezTo>
                    <a:pt x="10983" y="20813"/>
                    <a:pt x="16256" y="21017"/>
                    <a:pt x="21528" y="21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4408706" y="3320941"/>
              <a:ext cx="285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00" y="14400"/>
                    <a:pt x="12800" y="7200"/>
                    <a:pt x="16400" y="3600"/>
                  </a:cubicBezTo>
                  <a:cubicBezTo>
                    <a:pt x="20000" y="0"/>
                    <a:pt x="20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4514577" y="3376363"/>
              <a:ext cx="154480" cy="269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159" fill="norm" stroke="1" extrusionOk="0">
                  <a:moveTo>
                    <a:pt x="21303" y="135"/>
                  </a:moveTo>
                  <a:cubicBezTo>
                    <a:pt x="19552" y="-31"/>
                    <a:pt x="17800" y="-197"/>
                    <a:pt x="15465" y="634"/>
                  </a:cubicBezTo>
                  <a:cubicBezTo>
                    <a:pt x="13130" y="1465"/>
                    <a:pt x="10211" y="3292"/>
                    <a:pt x="7584" y="5868"/>
                  </a:cubicBezTo>
                  <a:cubicBezTo>
                    <a:pt x="4957" y="8443"/>
                    <a:pt x="2622" y="11766"/>
                    <a:pt x="1308" y="13926"/>
                  </a:cubicBezTo>
                  <a:cubicBezTo>
                    <a:pt x="-5" y="16086"/>
                    <a:pt x="-297" y="17083"/>
                    <a:pt x="287" y="18246"/>
                  </a:cubicBezTo>
                  <a:cubicBezTo>
                    <a:pt x="871" y="19409"/>
                    <a:pt x="2330" y="20738"/>
                    <a:pt x="5103" y="21071"/>
                  </a:cubicBezTo>
                  <a:cubicBezTo>
                    <a:pt x="7876" y="21403"/>
                    <a:pt x="11962" y="20738"/>
                    <a:pt x="14444" y="20074"/>
                  </a:cubicBezTo>
                  <a:cubicBezTo>
                    <a:pt x="16925" y="19409"/>
                    <a:pt x="17800" y="18745"/>
                    <a:pt x="17071" y="17665"/>
                  </a:cubicBezTo>
                  <a:cubicBezTo>
                    <a:pt x="16341" y="16585"/>
                    <a:pt x="14006" y="15089"/>
                    <a:pt x="10941" y="14258"/>
                  </a:cubicBezTo>
                  <a:cubicBezTo>
                    <a:pt x="7876" y="13428"/>
                    <a:pt x="4081" y="13261"/>
                    <a:pt x="287" y="13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5037356" y="3218118"/>
              <a:ext cx="1397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927" y="11040"/>
                    <a:pt x="7855" y="1783"/>
                    <a:pt x="11455" y="240"/>
                  </a:cubicBezTo>
                  <a:cubicBezTo>
                    <a:pt x="15055" y="-1303"/>
                    <a:pt x="18327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5043706" y="3308241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5481856" y="3016141"/>
              <a:ext cx="846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891"/>
                    <a:pt x="21600" y="11782"/>
                    <a:pt x="21600" y="15382"/>
                  </a:cubicBezTo>
                  <a:cubicBezTo>
                    <a:pt x="21600" y="18982"/>
                    <a:pt x="10800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5492751" y="3047891"/>
              <a:ext cx="141506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600" fill="norm" stroke="1" extrusionOk="0">
                  <a:moveTo>
                    <a:pt x="21236" y="0"/>
                  </a:moveTo>
                  <a:cubicBezTo>
                    <a:pt x="17107" y="2829"/>
                    <a:pt x="12977" y="5657"/>
                    <a:pt x="9324" y="8871"/>
                  </a:cubicBezTo>
                  <a:cubicBezTo>
                    <a:pt x="5671" y="12086"/>
                    <a:pt x="2495" y="15686"/>
                    <a:pt x="1065" y="17871"/>
                  </a:cubicBezTo>
                  <a:cubicBezTo>
                    <a:pt x="-364" y="20057"/>
                    <a:pt x="-46" y="20829"/>
                    <a:pt x="2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5526306" y="3246295"/>
              <a:ext cx="209722" cy="27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80" fill="norm" stroke="1" extrusionOk="0">
                  <a:moveTo>
                    <a:pt x="6416" y="3316"/>
                  </a:moveTo>
                  <a:cubicBezTo>
                    <a:pt x="8554" y="2171"/>
                    <a:pt x="10693" y="1025"/>
                    <a:pt x="12297" y="453"/>
                  </a:cubicBezTo>
                  <a:cubicBezTo>
                    <a:pt x="13901" y="-120"/>
                    <a:pt x="14970" y="-120"/>
                    <a:pt x="15612" y="289"/>
                  </a:cubicBezTo>
                  <a:cubicBezTo>
                    <a:pt x="16253" y="698"/>
                    <a:pt x="16467" y="1516"/>
                    <a:pt x="16147" y="2662"/>
                  </a:cubicBezTo>
                  <a:cubicBezTo>
                    <a:pt x="15826" y="3807"/>
                    <a:pt x="14970" y="5280"/>
                    <a:pt x="14222" y="6344"/>
                  </a:cubicBezTo>
                  <a:cubicBezTo>
                    <a:pt x="13473" y="7407"/>
                    <a:pt x="12832" y="8062"/>
                    <a:pt x="12939" y="8716"/>
                  </a:cubicBezTo>
                  <a:cubicBezTo>
                    <a:pt x="13046" y="9371"/>
                    <a:pt x="13901" y="10025"/>
                    <a:pt x="15398" y="10844"/>
                  </a:cubicBezTo>
                  <a:cubicBezTo>
                    <a:pt x="16895" y="11662"/>
                    <a:pt x="19034" y="12644"/>
                    <a:pt x="20210" y="13544"/>
                  </a:cubicBezTo>
                  <a:cubicBezTo>
                    <a:pt x="21386" y="14444"/>
                    <a:pt x="21600" y="15262"/>
                    <a:pt x="20317" y="16489"/>
                  </a:cubicBezTo>
                  <a:cubicBezTo>
                    <a:pt x="19034" y="17716"/>
                    <a:pt x="16253" y="19353"/>
                    <a:pt x="12618" y="20253"/>
                  </a:cubicBezTo>
                  <a:cubicBezTo>
                    <a:pt x="8982" y="21153"/>
                    <a:pt x="4491" y="21316"/>
                    <a:pt x="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7012206" y="3530491"/>
              <a:ext cx="374651" cy="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90" fill="norm" stroke="1" extrusionOk="0">
                  <a:moveTo>
                    <a:pt x="0" y="17053"/>
                  </a:moveTo>
                  <a:cubicBezTo>
                    <a:pt x="2319" y="19326"/>
                    <a:pt x="4637" y="21600"/>
                    <a:pt x="7627" y="19895"/>
                  </a:cubicBezTo>
                  <a:cubicBezTo>
                    <a:pt x="10617" y="18189"/>
                    <a:pt x="14278" y="12505"/>
                    <a:pt x="16719" y="8526"/>
                  </a:cubicBezTo>
                  <a:cubicBezTo>
                    <a:pt x="19159" y="4547"/>
                    <a:pt x="20380" y="22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7672606" y="3543191"/>
              <a:ext cx="323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35" y="16800"/>
                    <a:pt x="3671" y="12000"/>
                    <a:pt x="6565" y="8400"/>
                  </a:cubicBezTo>
                  <a:cubicBezTo>
                    <a:pt x="9459" y="4800"/>
                    <a:pt x="13412" y="2400"/>
                    <a:pt x="16094" y="1200"/>
                  </a:cubicBezTo>
                  <a:cubicBezTo>
                    <a:pt x="18776" y="0"/>
                    <a:pt x="2018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8301256" y="3568591"/>
              <a:ext cx="298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" y="15840"/>
                    <a:pt x="919" y="10080"/>
                    <a:pt x="2834" y="7200"/>
                  </a:cubicBezTo>
                  <a:cubicBezTo>
                    <a:pt x="4749" y="4320"/>
                    <a:pt x="8119" y="4320"/>
                    <a:pt x="11489" y="3600"/>
                  </a:cubicBezTo>
                  <a:cubicBezTo>
                    <a:pt x="14860" y="2880"/>
                    <a:pt x="1823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8783856" y="3530491"/>
              <a:ext cx="381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8000"/>
                    <a:pt x="6000" y="14400"/>
                    <a:pt x="9600" y="10800"/>
                  </a:cubicBezTo>
                  <a:cubicBezTo>
                    <a:pt x="13200" y="7200"/>
                    <a:pt x="174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9380756" y="3517791"/>
              <a:ext cx="381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6200"/>
                    <a:pt x="6480" y="10800"/>
                    <a:pt x="10080" y="7200"/>
                  </a:cubicBezTo>
                  <a:cubicBezTo>
                    <a:pt x="13680" y="3600"/>
                    <a:pt x="1764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9996706" y="3524141"/>
              <a:ext cx="336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2" y="14400"/>
                    <a:pt x="10325" y="7200"/>
                    <a:pt x="13925" y="3600"/>
                  </a:cubicBezTo>
                  <a:cubicBezTo>
                    <a:pt x="17525" y="0"/>
                    <a:pt x="1956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7057315" y="3735428"/>
              <a:ext cx="154714" cy="241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233" fill="norm" stroke="1" extrusionOk="0">
                  <a:moveTo>
                    <a:pt x="12006" y="4875"/>
                  </a:moveTo>
                  <a:cubicBezTo>
                    <a:pt x="10278" y="3199"/>
                    <a:pt x="8550" y="1523"/>
                    <a:pt x="6678" y="685"/>
                  </a:cubicBezTo>
                  <a:cubicBezTo>
                    <a:pt x="4806" y="-153"/>
                    <a:pt x="2790" y="-153"/>
                    <a:pt x="1638" y="313"/>
                  </a:cubicBezTo>
                  <a:cubicBezTo>
                    <a:pt x="486" y="778"/>
                    <a:pt x="198" y="1709"/>
                    <a:pt x="54" y="2640"/>
                  </a:cubicBezTo>
                  <a:cubicBezTo>
                    <a:pt x="-90" y="3571"/>
                    <a:pt x="-90" y="4502"/>
                    <a:pt x="1926" y="5713"/>
                  </a:cubicBezTo>
                  <a:cubicBezTo>
                    <a:pt x="3942" y="6923"/>
                    <a:pt x="7974" y="8413"/>
                    <a:pt x="11574" y="9995"/>
                  </a:cubicBezTo>
                  <a:cubicBezTo>
                    <a:pt x="15174" y="11578"/>
                    <a:pt x="18342" y="13254"/>
                    <a:pt x="19926" y="14557"/>
                  </a:cubicBezTo>
                  <a:cubicBezTo>
                    <a:pt x="21510" y="15861"/>
                    <a:pt x="21510" y="16792"/>
                    <a:pt x="19350" y="17909"/>
                  </a:cubicBezTo>
                  <a:cubicBezTo>
                    <a:pt x="17190" y="19026"/>
                    <a:pt x="12870" y="20330"/>
                    <a:pt x="9846" y="20888"/>
                  </a:cubicBezTo>
                  <a:cubicBezTo>
                    <a:pt x="6822" y="21447"/>
                    <a:pt x="5094" y="21261"/>
                    <a:pt x="3798" y="20795"/>
                  </a:cubicBezTo>
                  <a:cubicBezTo>
                    <a:pt x="2502" y="20330"/>
                    <a:pt x="1638" y="19585"/>
                    <a:pt x="2502" y="18933"/>
                  </a:cubicBezTo>
                  <a:cubicBezTo>
                    <a:pt x="3366" y="18281"/>
                    <a:pt x="5958" y="17723"/>
                    <a:pt x="8550" y="171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7278906" y="3962291"/>
              <a:ext cx="381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00"/>
                    <a:pt x="7200" y="8800"/>
                    <a:pt x="3600" y="12400"/>
                  </a:cubicBezTo>
                  <a:cubicBezTo>
                    <a:pt x="0" y="16000"/>
                    <a:pt x="0" y="18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7757992" y="3752691"/>
              <a:ext cx="159107" cy="203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2" h="21170" fill="norm" stroke="1" extrusionOk="0">
                  <a:moveTo>
                    <a:pt x="17679" y="667"/>
                  </a:moveTo>
                  <a:cubicBezTo>
                    <a:pt x="14398" y="226"/>
                    <a:pt x="11117" y="-215"/>
                    <a:pt x="8246" y="116"/>
                  </a:cubicBezTo>
                  <a:cubicBezTo>
                    <a:pt x="5375" y="446"/>
                    <a:pt x="2914" y="1548"/>
                    <a:pt x="1411" y="2650"/>
                  </a:cubicBezTo>
                  <a:cubicBezTo>
                    <a:pt x="-93" y="3752"/>
                    <a:pt x="-640" y="4854"/>
                    <a:pt x="1001" y="6177"/>
                  </a:cubicBezTo>
                  <a:cubicBezTo>
                    <a:pt x="2641" y="7499"/>
                    <a:pt x="6469" y="9042"/>
                    <a:pt x="10160" y="10585"/>
                  </a:cubicBezTo>
                  <a:cubicBezTo>
                    <a:pt x="13851" y="12128"/>
                    <a:pt x="17406" y="13671"/>
                    <a:pt x="19183" y="14993"/>
                  </a:cubicBezTo>
                  <a:cubicBezTo>
                    <a:pt x="20960" y="16316"/>
                    <a:pt x="20960" y="17418"/>
                    <a:pt x="19456" y="18520"/>
                  </a:cubicBezTo>
                  <a:cubicBezTo>
                    <a:pt x="17952" y="19622"/>
                    <a:pt x="14945" y="20724"/>
                    <a:pt x="12757" y="21054"/>
                  </a:cubicBezTo>
                  <a:cubicBezTo>
                    <a:pt x="10570" y="21385"/>
                    <a:pt x="9203" y="20944"/>
                    <a:pt x="7836" y="205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7968940" y="3900074"/>
              <a:ext cx="129117" cy="137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354" y="3729"/>
                  </a:moveTo>
                  <a:cubicBezTo>
                    <a:pt x="1770" y="2420"/>
                    <a:pt x="3187" y="1111"/>
                    <a:pt x="5311" y="457"/>
                  </a:cubicBezTo>
                  <a:cubicBezTo>
                    <a:pt x="7436" y="-198"/>
                    <a:pt x="10269" y="-198"/>
                    <a:pt x="11862" y="784"/>
                  </a:cubicBezTo>
                  <a:cubicBezTo>
                    <a:pt x="13456" y="1766"/>
                    <a:pt x="13810" y="3729"/>
                    <a:pt x="12216" y="6347"/>
                  </a:cubicBezTo>
                  <a:cubicBezTo>
                    <a:pt x="10623" y="8966"/>
                    <a:pt x="7082" y="12238"/>
                    <a:pt x="4426" y="14529"/>
                  </a:cubicBezTo>
                  <a:cubicBezTo>
                    <a:pt x="1770" y="16820"/>
                    <a:pt x="0" y="18129"/>
                    <a:pt x="0" y="19275"/>
                  </a:cubicBezTo>
                  <a:cubicBezTo>
                    <a:pt x="0" y="20420"/>
                    <a:pt x="1770" y="21402"/>
                    <a:pt x="5666" y="21238"/>
                  </a:cubicBezTo>
                  <a:cubicBezTo>
                    <a:pt x="9561" y="21075"/>
                    <a:pt x="15580" y="19766"/>
                    <a:pt x="21600" y="184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8529856" y="3930541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8714006" y="3930541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9653806" y="3841641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10049322" y="3709238"/>
              <a:ext cx="144235" cy="256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55" fill="norm" stroke="1" extrusionOk="0">
                  <a:moveTo>
                    <a:pt x="21331" y="1514"/>
                  </a:moveTo>
                  <a:cubicBezTo>
                    <a:pt x="20079" y="806"/>
                    <a:pt x="18827" y="98"/>
                    <a:pt x="16792" y="10"/>
                  </a:cubicBezTo>
                  <a:cubicBezTo>
                    <a:pt x="14757" y="-79"/>
                    <a:pt x="11940" y="452"/>
                    <a:pt x="8966" y="2046"/>
                  </a:cubicBezTo>
                  <a:cubicBezTo>
                    <a:pt x="5992" y="3639"/>
                    <a:pt x="2861" y="6295"/>
                    <a:pt x="1296" y="8065"/>
                  </a:cubicBezTo>
                  <a:cubicBezTo>
                    <a:pt x="-269" y="9836"/>
                    <a:pt x="-269" y="10721"/>
                    <a:pt x="514" y="11341"/>
                  </a:cubicBezTo>
                  <a:cubicBezTo>
                    <a:pt x="1296" y="11960"/>
                    <a:pt x="2861" y="12314"/>
                    <a:pt x="5835" y="13288"/>
                  </a:cubicBezTo>
                  <a:cubicBezTo>
                    <a:pt x="8809" y="14262"/>
                    <a:pt x="13192" y="15855"/>
                    <a:pt x="15696" y="17095"/>
                  </a:cubicBezTo>
                  <a:cubicBezTo>
                    <a:pt x="18201" y="18334"/>
                    <a:pt x="18827" y="19219"/>
                    <a:pt x="18357" y="19839"/>
                  </a:cubicBezTo>
                  <a:cubicBezTo>
                    <a:pt x="17888" y="20459"/>
                    <a:pt x="16322" y="20813"/>
                    <a:pt x="14601" y="21078"/>
                  </a:cubicBezTo>
                  <a:cubicBezTo>
                    <a:pt x="12879" y="21344"/>
                    <a:pt x="11001" y="21521"/>
                    <a:pt x="9592" y="21432"/>
                  </a:cubicBezTo>
                  <a:cubicBezTo>
                    <a:pt x="8183" y="21344"/>
                    <a:pt x="7244" y="20990"/>
                    <a:pt x="6305" y="206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10206256" y="3878434"/>
              <a:ext cx="139701" cy="188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21600" y="147"/>
                  </a:moveTo>
                  <a:cubicBezTo>
                    <a:pt x="19964" y="-91"/>
                    <a:pt x="18327" y="-328"/>
                    <a:pt x="15709" y="1927"/>
                  </a:cubicBezTo>
                  <a:cubicBezTo>
                    <a:pt x="13091" y="4182"/>
                    <a:pt x="9491" y="8929"/>
                    <a:pt x="7527" y="11896"/>
                  </a:cubicBezTo>
                  <a:cubicBezTo>
                    <a:pt x="5564" y="14863"/>
                    <a:pt x="5236" y="16050"/>
                    <a:pt x="5073" y="17237"/>
                  </a:cubicBezTo>
                  <a:cubicBezTo>
                    <a:pt x="4909" y="18424"/>
                    <a:pt x="4909" y="19610"/>
                    <a:pt x="5727" y="20323"/>
                  </a:cubicBezTo>
                  <a:cubicBezTo>
                    <a:pt x="6545" y="21035"/>
                    <a:pt x="8182" y="21272"/>
                    <a:pt x="9818" y="21153"/>
                  </a:cubicBezTo>
                  <a:cubicBezTo>
                    <a:pt x="11455" y="21035"/>
                    <a:pt x="13091" y="20560"/>
                    <a:pt x="14727" y="19967"/>
                  </a:cubicBezTo>
                  <a:cubicBezTo>
                    <a:pt x="16364" y="19373"/>
                    <a:pt x="18000" y="18661"/>
                    <a:pt x="18327" y="17830"/>
                  </a:cubicBezTo>
                  <a:cubicBezTo>
                    <a:pt x="18655" y="16999"/>
                    <a:pt x="17673" y="16050"/>
                    <a:pt x="14400" y="15101"/>
                  </a:cubicBezTo>
                  <a:cubicBezTo>
                    <a:pt x="11127" y="14151"/>
                    <a:pt x="5564" y="13202"/>
                    <a:pt x="0" y="122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668919" y="4908441"/>
              <a:ext cx="12338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6582" y="3026"/>
                    <a:pt x="2982" y="6052"/>
                    <a:pt x="1182" y="9339"/>
                  </a:cubicBezTo>
                  <a:cubicBezTo>
                    <a:pt x="-618" y="12626"/>
                    <a:pt x="-618" y="16174"/>
                    <a:pt x="2982" y="18261"/>
                  </a:cubicBezTo>
                  <a:cubicBezTo>
                    <a:pt x="6582" y="20348"/>
                    <a:pt x="13782" y="20974"/>
                    <a:pt x="209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786268" y="5086831"/>
              <a:ext cx="193439" cy="154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0721" fill="norm" stroke="1" extrusionOk="0">
                  <a:moveTo>
                    <a:pt x="323" y="8448"/>
                  </a:moveTo>
                  <a:cubicBezTo>
                    <a:pt x="2878" y="7026"/>
                    <a:pt x="5432" y="5605"/>
                    <a:pt x="6942" y="4042"/>
                  </a:cubicBezTo>
                  <a:cubicBezTo>
                    <a:pt x="8452" y="2479"/>
                    <a:pt x="8916" y="774"/>
                    <a:pt x="8568" y="205"/>
                  </a:cubicBezTo>
                  <a:cubicBezTo>
                    <a:pt x="8220" y="-363"/>
                    <a:pt x="7058" y="205"/>
                    <a:pt x="5432" y="2479"/>
                  </a:cubicBezTo>
                  <a:cubicBezTo>
                    <a:pt x="3807" y="4753"/>
                    <a:pt x="1716" y="8732"/>
                    <a:pt x="671" y="11858"/>
                  </a:cubicBezTo>
                  <a:cubicBezTo>
                    <a:pt x="-374" y="14984"/>
                    <a:pt x="-374" y="17258"/>
                    <a:pt x="1949" y="18821"/>
                  </a:cubicBezTo>
                  <a:cubicBezTo>
                    <a:pt x="4271" y="20384"/>
                    <a:pt x="8916" y="21237"/>
                    <a:pt x="12516" y="20384"/>
                  </a:cubicBezTo>
                  <a:cubicBezTo>
                    <a:pt x="16116" y="19532"/>
                    <a:pt x="18671" y="16974"/>
                    <a:pt x="21226" y="14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974207" y="5092591"/>
              <a:ext cx="151550" cy="179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91" fill="norm" stroke="1" extrusionOk="0">
                  <a:moveTo>
                    <a:pt x="1679" y="3812"/>
                  </a:moveTo>
                  <a:cubicBezTo>
                    <a:pt x="1079" y="2541"/>
                    <a:pt x="479" y="1271"/>
                    <a:pt x="179" y="1398"/>
                  </a:cubicBezTo>
                  <a:cubicBezTo>
                    <a:pt x="-121" y="1525"/>
                    <a:pt x="-121" y="3049"/>
                    <a:pt x="779" y="6353"/>
                  </a:cubicBezTo>
                  <a:cubicBezTo>
                    <a:pt x="1679" y="9656"/>
                    <a:pt x="3479" y="14739"/>
                    <a:pt x="4979" y="17661"/>
                  </a:cubicBezTo>
                  <a:cubicBezTo>
                    <a:pt x="6479" y="20584"/>
                    <a:pt x="7679" y="21346"/>
                    <a:pt x="9029" y="21473"/>
                  </a:cubicBezTo>
                  <a:cubicBezTo>
                    <a:pt x="10379" y="21600"/>
                    <a:pt x="11879" y="21092"/>
                    <a:pt x="13529" y="18169"/>
                  </a:cubicBezTo>
                  <a:cubicBezTo>
                    <a:pt x="15179" y="15247"/>
                    <a:pt x="16979" y="9911"/>
                    <a:pt x="18329" y="6480"/>
                  </a:cubicBezTo>
                  <a:cubicBezTo>
                    <a:pt x="19679" y="3049"/>
                    <a:pt x="20579" y="1525"/>
                    <a:pt x="214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1132106" y="5075932"/>
              <a:ext cx="146051" cy="151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8" fill="norm" stroke="1" extrusionOk="0">
                  <a:moveTo>
                    <a:pt x="0" y="7551"/>
                  </a:moveTo>
                  <a:cubicBezTo>
                    <a:pt x="3130" y="7551"/>
                    <a:pt x="6261" y="7551"/>
                    <a:pt x="8452" y="6967"/>
                  </a:cubicBezTo>
                  <a:cubicBezTo>
                    <a:pt x="10643" y="6384"/>
                    <a:pt x="11896" y="5216"/>
                    <a:pt x="12678" y="3756"/>
                  </a:cubicBezTo>
                  <a:cubicBezTo>
                    <a:pt x="13461" y="2297"/>
                    <a:pt x="13774" y="546"/>
                    <a:pt x="12835" y="108"/>
                  </a:cubicBezTo>
                  <a:cubicBezTo>
                    <a:pt x="11896" y="-330"/>
                    <a:pt x="9704" y="546"/>
                    <a:pt x="7983" y="3027"/>
                  </a:cubicBezTo>
                  <a:cubicBezTo>
                    <a:pt x="6261" y="5508"/>
                    <a:pt x="5009" y="9594"/>
                    <a:pt x="5478" y="12951"/>
                  </a:cubicBezTo>
                  <a:cubicBezTo>
                    <a:pt x="5948" y="16308"/>
                    <a:pt x="8139" y="18935"/>
                    <a:pt x="11113" y="20102"/>
                  </a:cubicBezTo>
                  <a:cubicBezTo>
                    <a:pt x="14087" y="21270"/>
                    <a:pt x="17843" y="20978"/>
                    <a:pt x="21600" y="20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1300879" y="5060833"/>
              <a:ext cx="104278" cy="152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05" fill="norm" stroke="1" extrusionOk="0">
                  <a:moveTo>
                    <a:pt x="546" y="5327"/>
                  </a:moveTo>
                  <a:cubicBezTo>
                    <a:pt x="114" y="11837"/>
                    <a:pt x="-318" y="18346"/>
                    <a:pt x="330" y="18346"/>
                  </a:cubicBezTo>
                  <a:cubicBezTo>
                    <a:pt x="978" y="18346"/>
                    <a:pt x="2706" y="11837"/>
                    <a:pt x="4218" y="7842"/>
                  </a:cubicBezTo>
                  <a:cubicBezTo>
                    <a:pt x="5730" y="3847"/>
                    <a:pt x="7026" y="2368"/>
                    <a:pt x="8754" y="1332"/>
                  </a:cubicBezTo>
                  <a:cubicBezTo>
                    <a:pt x="10482" y="297"/>
                    <a:pt x="12642" y="-295"/>
                    <a:pt x="13938" y="149"/>
                  </a:cubicBezTo>
                  <a:cubicBezTo>
                    <a:pt x="15234" y="593"/>
                    <a:pt x="15666" y="2072"/>
                    <a:pt x="16746" y="5771"/>
                  </a:cubicBezTo>
                  <a:cubicBezTo>
                    <a:pt x="17826" y="9469"/>
                    <a:pt x="19554" y="15387"/>
                    <a:pt x="21282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1488714" y="4857641"/>
              <a:ext cx="56143" cy="35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68" fill="norm" stroke="1" extrusionOk="0">
                  <a:moveTo>
                    <a:pt x="11619" y="0"/>
                  </a:moveTo>
                  <a:cubicBezTo>
                    <a:pt x="7619" y="4398"/>
                    <a:pt x="3619" y="8795"/>
                    <a:pt x="1619" y="12093"/>
                  </a:cubicBezTo>
                  <a:cubicBezTo>
                    <a:pt x="-381" y="15392"/>
                    <a:pt x="-381" y="17590"/>
                    <a:pt x="819" y="19013"/>
                  </a:cubicBezTo>
                  <a:cubicBezTo>
                    <a:pt x="2019" y="20436"/>
                    <a:pt x="4419" y="21083"/>
                    <a:pt x="7619" y="21341"/>
                  </a:cubicBezTo>
                  <a:cubicBezTo>
                    <a:pt x="10819" y="21600"/>
                    <a:pt x="14819" y="21471"/>
                    <a:pt x="17219" y="20889"/>
                  </a:cubicBezTo>
                  <a:cubicBezTo>
                    <a:pt x="19619" y="20307"/>
                    <a:pt x="20419" y="19272"/>
                    <a:pt x="21219" y="18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1455956" y="5073541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1591531" y="5022741"/>
              <a:ext cx="12383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600" fill="norm" stroke="1" extrusionOk="0">
                  <a:moveTo>
                    <a:pt x="17982" y="0"/>
                  </a:moveTo>
                  <a:cubicBezTo>
                    <a:pt x="13662" y="206"/>
                    <a:pt x="9342" y="411"/>
                    <a:pt x="6282" y="1029"/>
                  </a:cubicBezTo>
                  <a:cubicBezTo>
                    <a:pt x="3222" y="1646"/>
                    <a:pt x="1422" y="2674"/>
                    <a:pt x="522" y="3703"/>
                  </a:cubicBezTo>
                  <a:cubicBezTo>
                    <a:pt x="-378" y="4731"/>
                    <a:pt x="-378" y="5760"/>
                    <a:pt x="2682" y="6994"/>
                  </a:cubicBezTo>
                  <a:cubicBezTo>
                    <a:pt x="5742" y="8229"/>
                    <a:pt x="11862" y="9669"/>
                    <a:pt x="15642" y="10697"/>
                  </a:cubicBezTo>
                  <a:cubicBezTo>
                    <a:pt x="19422" y="11726"/>
                    <a:pt x="20862" y="12343"/>
                    <a:pt x="21042" y="13577"/>
                  </a:cubicBezTo>
                  <a:cubicBezTo>
                    <a:pt x="21222" y="14811"/>
                    <a:pt x="20142" y="16663"/>
                    <a:pt x="17622" y="18103"/>
                  </a:cubicBezTo>
                  <a:cubicBezTo>
                    <a:pt x="15102" y="19543"/>
                    <a:pt x="11142" y="20571"/>
                    <a:pt x="7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2079198" y="4880672"/>
              <a:ext cx="81609" cy="396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99" fill="norm" stroke="1" extrusionOk="0">
                  <a:moveTo>
                    <a:pt x="21354" y="5299"/>
                  </a:moveTo>
                  <a:cubicBezTo>
                    <a:pt x="20246" y="3920"/>
                    <a:pt x="19139" y="2542"/>
                    <a:pt x="17754" y="1622"/>
                  </a:cubicBezTo>
                  <a:cubicBezTo>
                    <a:pt x="16369" y="703"/>
                    <a:pt x="14708" y="244"/>
                    <a:pt x="12492" y="71"/>
                  </a:cubicBezTo>
                  <a:cubicBezTo>
                    <a:pt x="10277" y="-101"/>
                    <a:pt x="7508" y="14"/>
                    <a:pt x="5016" y="703"/>
                  </a:cubicBezTo>
                  <a:cubicBezTo>
                    <a:pt x="2523" y="1393"/>
                    <a:pt x="308" y="2656"/>
                    <a:pt x="31" y="5184"/>
                  </a:cubicBezTo>
                  <a:cubicBezTo>
                    <a:pt x="-246" y="7712"/>
                    <a:pt x="1416" y="11503"/>
                    <a:pt x="2800" y="14203"/>
                  </a:cubicBezTo>
                  <a:cubicBezTo>
                    <a:pt x="4185" y="16903"/>
                    <a:pt x="5292" y="18512"/>
                    <a:pt x="5016" y="19546"/>
                  </a:cubicBezTo>
                  <a:cubicBezTo>
                    <a:pt x="4739" y="20580"/>
                    <a:pt x="3077" y="21039"/>
                    <a:pt x="1416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2031129" y="5124341"/>
              <a:ext cx="193178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297" y="21600"/>
                  </a:moveTo>
                  <a:cubicBezTo>
                    <a:pt x="62" y="17400"/>
                    <a:pt x="-173" y="13200"/>
                    <a:pt x="179" y="10200"/>
                  </a:cubicBezTo>
                  <a:cubicBezTo>
                    <a:pt x="531" y="7200"/>
                    <a:pt x="1470" y="5400"/>
                    <a:pt x="5110" y="3900"/>
                  </a:cubicBezTo>
                  <a:cubicBezTo>
                    <a:pt x="8749" y="2400"/>
                    <a:pt x="15088" y="1200"/>
                    <a:pt x="214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2177654" y="5102027"/>
              <a:ext cx="167303" cy="13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48" fill="norm" stroke="1" extrusionOk="0">
                  <a:moveTo>
                    <a:pt x="15671" y="3503"/>
                  </a:moveTo>
                  <a:cubicBezTo>
                    <a:pt x="14321" y="1842"/>
                    <a:pt x="12971" y="180"/>
                    <a:pt x="10946" y="14"/>
                  </a:cubicBezTo>
                  <a:cubicBezTo>
                    <a:pt x="8921" y="-152"/>
                    <a:pt x="6221" y="1177"/>
                    <a:pt x="4196" y="3337"/>
                  </a:cubicBezTo>
                  <a:cubicBezTo>
                    <a:pt x="2171" y="5497"/>
                    <a:pt x="821" y="8488"/>
                    <a:pt x="281" y="10980"/>
                  </a:cubicBezTo>
                  <a:cubicBezTo>
                    <a:pt x="-259" y="13473"/>
                    <a:pt x="11" y="15466"/>
                    <a:pt x="821" y="16630"/>
                  </a:cubicBezTo>
                  <a:cubicBezTo>
                    <a:pt x="1631" y="17793"/>
                    <a:pt x="2981" y="18125"/>
                    <a:pt x="4331" y="17959"/>
                  </a:cubicBezTo>
                  <a:cubicBezTo>
                    <a:pt x="5681" y="17793"/>
                    <a:pt x="7031" y="17128"/>
                    <a:pt x="8381" y="15134"/>
                  </a:cubicBezTo>
                  <a:cubicBezTo>
                    <a:pt x="9731" y="13140"/>
                    <a:pt x="11081" y="9817"/>
                    <a:pt x="11891" y="9319"/>
                  </a:cubicBezTo>
                  <a:cubicBezTo>
                    <a:pt x="12701" y="8820"/>
                    <a:pt x="12971" y="11146"/>
                    <a:pt x="14456" y="13639"/>
                  </a:cubicBezTo>
                  <a:cubicBezTo>
                    <a:pt x="15941" y="16131"/>
                    <a:pt x="18641" y="18790"/>
                    <a:pt x="21341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2370356" y="5060841"/>
              <a:ext cx="127001" cy="162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4985"/>
                  </a:moveTo>
                  <a:cubicBezTo>
                    <a:pt x="1080" y="8862"/>
                    <a:pt x="2160" y="12738"/>
                    <a:pt x="3240" y="15231"/>
                  </a:cubicBezTo>
                  <a:cubicBezTo>
                    <a:pt x="4320" y="17723"/>
                    <a:pt x="5400" y="18831"/>
                    <a:pt x="6840" y="19800"/>
                  </a:cubicBezTo>
                  <a:cubicBezTo>
                    <a:pt x="8280" y="20769"/>
                    <a:pt x="10080" y="21600"/>
                    <a:pt x="11340" y="21185"/>
                  </a:cubicBezTo>
                  <a:cubicBezTo>
                    <a:pt x="12600" y="20769"/>
                    <a:pt x="13320" y="19108"/>
                    <a:pt x="14040" y="15923"/>
                  </a:cubicBezTo>
                  <a:cubicBezTo>
                    <a:pt x="14760" y="12738"/>
                    <a:pt x="15480" y="8031"/>
                    <a:pt x="16740" y="5123"/>
                  </a:cubicBezTo>
                  <a:cubicBezTo>
                    <a:pt x="18000" y="2215"/>
                    <a:pt x="19800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2528577" y="5080326"/>
              <a:ext cx="95780" cy="118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0813" fill="norm" stroke="1" extrusionOk="0">
                  <a:moveTo>
                    <a:pt x="12796" y="9979"/>
                  </a:moveTo>
                  <a:cubicBezTo>
                    <a:pt x="14674" y="8861"/>
                    <a:pt x="16552" y="7744"/>
                    <a:pt x="17726" y="6254"/>
                  </a:cubicBezTo>
                  <a:cubicBezTo>
                    <a:pt x="18900" y="4765"/>
                    <a:pt x="19370" y="2903"/>
                    <a:pt x="18431" y="1599"/>
                  </a:cubicBezTo>
                  <a:cubicBezTo>
                    <a:pt x="17491" y="296"/>
                    <a:pt x="15144" y="-449"/>
                    <a:pt x="12091" y="296"/>
                  </a:cubicBezTo>
                  <a:cubicBezTo>
                    <a:pt x="9039" y="1041"/>
                    <a:pt x="5283" y="3275"/>
                    <a:pt x="2935" y="6254"/>
                  </a:cubicBezTo>
                  <a:cubicBezTo>
                    <a:pt x="587" y="9234"/>
                    <a:pt x="-352" y="12958"/>
                    <a:pt x="118" y="15565"/>
                  </a:cubicBezTo>
                  <a:cubicBezTo>
                    <a:pt x="587" y="18172"/>
                    <a:pt x="2465" y="19661"/>
                    <a:pt x="4578" y="20406"/>
                  </a:cubicBezTo>
                  <a:cubicBezTo>
                    <a:pt x="6691" y="21151"/>
                    <a:pt x="9039" y="21151"/>
                    <a:pt x="11857" y="17985"/>
                  </a:cubicBezTo>
                  <a:cubicBezTo>
                    <a:pt x="14674" y="14820"/>
                    <a:pt x="17961" y="8489"/>
                    <a:pt x="21248" y="2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2630706" y="5045147"/>
              <a:ext cx="165101" cy="169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8" fill="norm" stroke="1" extrusionOk="0">
                  <a:moveTo>
                    <a:pt x="0" y="5114"/>
                  </a:moveTo>
                  <a:cubicBezTo>
                    <a:pt x="1662" y="4587"/>
                    <a:pt x="3323" y="4061"/>
                    <a:pt x="5677" y="5378"/>
                  </a:cubicBezTo>
                  <a:cubicBezTo>
                    <a:pt x="8031" y="6695"/>
                    <a:pt x="11077" y="9856"/>
                    <a:pt x="12738" y="12095"/>
                  </a:cubicBezTo>
                  <a:cubicBezTo>
                    <a:pt x="14400" y="14334"/>
                    <a:pt x="14677" y="15651"/>
                    <a:pt x="14677" y="16968"/>
                  </a:cubicBezTo>
                  <a:cubicBezTo>
                    <a:pt x="14677" y="18285"/>
                    <a:pt x="14400" y="19602"/>
                    <a:pt x="13569" y="20392"/>
                  </a:cubicBezTo>
                  <a:cubicBezTo>
                    <a:pt x="12738" y="21183"/>
                    <a:pt x="11354" y="21446"/>
                    <a:pt x="10662" y="20524"/>
                  </a:cubicBezTo>
                  <a:cubicBezTo>
                    <a:pt x="9969" y="19602"/>
                    <a:pt x="9969" y="17495"/>
                    <a:pt x="10523" y="14202"/>
                  </a:cubicBezTo>
                  <a:cubicBezTo>
                    <a:pt x="11077" y="10909"/>
                    <a:pt x="12185" y="6431"/>
                    <a:pt x="13431" y="3797"/>
                  </a:cubicBezTo>
                  <a:cubicBezTo>
                    <a:pt x="14677" y="1163"/>
                    <a:pt x="16062" y="373"/>
                    <a:pt x="17446" y="109"/>
                  </a:cubicBezTo>
                  <a:cubicBezTo>
                    <a:pt x="18831" y="-154"/>
                    <a:pt x="20215" y="109"/>
                    <a:pt x="21600" y="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2784389" y="5081135"/>
              <a:ext cx="138418" cy="144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110" fill="norm" stroke="1" extrusionOk="0">
                  <a:moveTo>
                    <a:pt x="11584" y="744"/>
                  </a:moveTo>
                  <a:cubicBezTo>
                    <a:pt x="9620" y="127"/>
                    <a:pt x="7657" y="-490"/>
                    <a:pt x="5693" y="590"/>
                  </a:cubicBezTo>
                  <a:cubicBezTo>
                    <a:pt x="3729" y="1670"/>
                    <a:pt x="1766" y="4447"/>
                    <a:pt x="784" y="6761"/>
                  </a:cubicBezTo>
                  <a:cubicBezTo>
                    <a:pt x="-198" y="9076"/>
                    <a:pt x="-198" y="10927"/>
                    <a:pt x="457" y="12316"/>
                  </a:cubicBezTo>
                  <a:cubicBezTo>
                    <a:pt x="1111" y="13704"/>
                    <a:pt x="2420" y="14630"/>
                    <a:pt x="4547" y="14476"/>
                  </a:cubicBezTo>
                  <a:cubicBezTo>
                    <a:pt x="6675" y="14321"/>
                    <a:pt x="9620" y="13087"/>
                    <a:pt x="11747" y="11236"/>
                  </a:cubicBezTo>
                  <a:cubicBezTo>
                    <a:pt x="13875" y="9384"/>
                    <a:pt x="15184" y="6916"/>
                    <a:pt x="15511" y="6453"/>
                  </a:cubicBezTo>
                  <a:cubicBezTo>
                    <a:pt x="15838" y="5990"/>
                    <a:pt x="15184" y="7533"/>
                    <a:pt x="14857" y="9384"/>
                  </a:cubicBezTo>
                  <a:cubicBezTo>
                    <a:pt x="14529" y="11236"/>
                    <a:pt x="14529" y="13396"/>
                    <a:pt x="15675" y="15401"/>
                  </a:cubicBezTo>
                  <a:cubicBezTo>
                    <a:pt x="16820" y="17407"/>
                    <a:pt x="19111" y="19259"/>
                    <a:pt x="21402" y="21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2935506" y="4832241"/>
              <a:ext cx="131235" cy="389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14632" y="0"/>
                  </a:moveTo>
                  <a:cubicBezTo>
                    <a:pt x="13239" y="2685"/>
                    <a:pt x="11845" y="5371"/>
                    <a:pt x="10974" y="8115"/>
                  </a:cubicBezTo>
                  <a:cubicBezTo>
                    <a:pt x="10103" y="10858"/>
                    <a:pt x="9755" y="13661"/>
                    <a:pt x="9406" y="15354"/>
                  </a:cubicBezTo>
                  <a:cubicBezTo>
                    <a:pt x="9058" y="17046"/>
                    <a:pt x="8710" y="17630"/>
                    <a:pt x="9058" y="17397"/>
                  </a:cubicBezTo>
                  <a:cubicBezTo>
                    <a:pt x="9406" y="17163"/>
                    <a:pt x="10452" y="16112"/>
                    <a:pt x="11497" y="15237"/>
                  </a:cubicBezTo>
                  <a:cubicBezTo>
                    <a:pt x="12542" y="14361"/>
                    <a:pt x="13587" y="13661"/>
                    <a:pt x="14806" y="13135"/>
                  </a:cubicBezTo>
                  <a:cubicBezTo>
                    <a:pt x="16026" y="12610"/>
                    <a:pt x="17419" y="12259"/>
                    <a:pt x="18465" y="12435"/>
                  </a:cubicBezTo>
                  <a:cubicBezTo>
                    <a:pt x="19510" y="12610"/>
                    <a:pt x="20206" y="13310"/>
                    <a:pt x="20729" y="14595"/>
                  </a:cubicBezTo>
                  <a:cubicBezTo>
                    <a:pt x="21252" y="15879"/>
                    <a:pt x="21600" y="17747"/>
                    <a:pt x="21600" y="18973"/>
                  </a:cubicBezTo>
                  <a:cubicBezTo>
                    <a:pt x="21600" y="20199"/>
                    <a:pt x="21252" y="20783"/>
                    <a:pt x="20032" y="21133"/>
                  </a:cubicBezTo>
                  <a:cubicBezTo>
                    <a:pt x="18813" y="21483"/>
                    <a:pt x="16723" y="21600"/>
                    <a:pt x="13587" y="21250"/>
                  </a:cubicBezTo>
                  <a:cubicBezTo>
                    <a:pt x="10452" y="20899"/>
                    <a:pt x="6271" y="20082"/>
                    <a:pt x="3832" y="19090"/>
                  </a:cubicBezTo>
                  <a:cubicBezTo>
                    <a:pt x="1394" y="18097"/>
                    <a:pt x="697" y="16930"/>
                    <a:pt x="0" y="15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3136029" y="4876691"/>
              <a:ext cx="1594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074" h="21600" fill="norm" stroke="1" extrusionOk="0">
                  <a:moveTo>
                    <a:pt x="10236" y="0"/>
                  </a:moveTo>
                  <a:cubicBezTo>
                    <a:pt x="15036" y="2908"/>
                    <a:pt x="19836" y="5815"/>
                    <a:pt x="17436" y="9069"/>
                  </a:cubicBezTo>
                  <a:cubicBezTo>
                    <a:pt x="15036" y="12323"/>
                    <a:pt x="5436" y="15923"/>
                    <a:pt x="1836" y="18069"/>
                  </a:cubicBezTo>
                  <a:cubicBezTo>
                    <a:pt x="-1764" y="20215"/>
                    <a:pt x="636" y="20908"/>
                    <a:pt x="30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3195884" y="5018243"/>
              <a:ext cx="209523" cy="133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0641" fill="norm" stroke="1" extrusionOk="0">
                  <a:moveTo>
                    <a:pt x="1268" y="10514"/>
                  </a:moveTo>
                  <a:cubicBezTo>
                    <a:pt x="3597" y="9205"/>
                    <a:pt x="5927" y="7896"/>
                    <a:pt x="7303" y="6096"/>
                  </a:cubicBezTo>
                  <a:cubicBezTo>
                    <a:pt x="8680" y="4296"/>
                    <a:pt x="9103" y="2005"/>
                    <a:pt x="8680" y="859"/>
                  </a:cubicBezTo>
                  <a:cubicBezTo>
                    <a:pt x="8256" y="-286"/>
                    <a:pt x="6986" y="-286"/>
                    <a:pt x="5503" y="859"/>
                  </a:cubicBezTo>
                  <a:cubicBezTo>
                    <a:pt x="4021" y="2005"/>
                    <a:pt x="2327" y="4296"/>
                    <a:pt x="1162" y="7569"/>
                  </a:cubicBezTo>
                  <a:cubicBezTo>
                    <a:pt x="-3" y="10841"/>
                    <a:pt x="-638" y="15096"/>
                    <a:pt x="950" y="17714"/>
                  </a:cubicBezTo>
                  <a:cubicBezTo>
                    <a:pt x="2538" y="20332"/>
                    <a:pt x="6350" y="21314"/>
                    <a:pt x="10056" y="20169"/>
                  </a:cubicBezTo>
                  <a:cubicBezTo>
                    <a:pt x="13762" y="19023"/>
                    <a:pt x="17362" y="15750"/>
                    <a:pt x="20962" y="12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3456206" y="4825891"/>
              <a:ext cx="46192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4" h="21600" fill="norm" stroke="1" extrusionOk="0">
                  <a:moveTo>
                    <a:pt x="14087" y="0"/>
                  </a:moveTo>
                  <a:cubicBezTo>
                    <a:pt x="17843" y="2007"/>
                    <a:pt x="21600" y="4013"/>
                    <a:pt x="20191" y="7200"/>
                  </a:cubicBezTo>
                  <a:cubicBezTo>
                    <a:pt x="18783" y="10387"/>
                    <a:pt x="12209" y="14754"/>
                    <a:pt x="7983" y="17351"/>
                  </a:cubicBezTo>
                  <a:cubicBezTo>
                    <a:pt x="3757" y="19948"/>
                    <a:pt x="1878" y="207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497106" y="5492641"/>
              <a:ext cx="2679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1" y="20000"/>
                    <a:pt x="921" y="18400"/>
                    <a:pt x="1484" y="17400"/>
                  </a:cubicBezTo>
                  <a:cubicBezTo>
                    <a:pt x="2047" y="16400"/>
                    <a:pt x="2713" y="16000"/>
                    <a:pt x="3387" y="15600"/>
                  </a:cubicBezTo>
                  <a:cubicBezTo>
                    <a:pt x="4061" y="15200"/>
                    <a:pt x="4743" y="14800"/>
                    <a:pt x="5434" y="14400"/>
                  </a:cubicBezTo>
                  <a:cubicBezTo>
                    <a:pt x="6125" y="14000"/>
                    <a:pt x="6825" y="13600"/>
                    <a:pt x="7430" y="13000"/>
                  </a:cubicBezTo>
                  <a:cubicBezTo>
                    <a:pt x="8036" y="12400"/>
                    <a:pt x="8548" y="11600"/>
                    <a:pt x="9094" y="11000"/>
                  </a:cubicBezTo>
                  <a:cubicBezTo>
                    <a:pt x="9640" y="10400"/>
                    <a:pt x="10220" y="10000"/>
                    <a:pt x="10800" y="9600"/>
                  </a:cubicBezTo>
                  <a:cubicBezTo>
                    <a:pt x="11380" y="9200"/>
                    <a:pt x="11960" y="8800"/>
                    <a:pt x="12532" y="8200"/>
                  </a:cubicBezTo>
                  <a:cubicBezTo>
                    <a:pt x="13103" y="7600"/>
                    <a:pt x="13666" y="6800"/>
                    <a:pt x="14246" y="6400"/>
                  </a:cubicBezTo>
                  <a:cubicBezTo>
                    <a:pt x="14827" y="6000"/>
                    <a:pt x="15424" y="6000"/>
                    <a:pt x="16081" y="5800"/>
                  </a:cubicBezTo>
                  <a:cubicBezTo>
                    <a:pt x="16737" y="5600"/>
                    <a:pt x="17454" y="5200"/>
                    <a:pt x="18162" y="4600"/>
                  </a:cubicBezTo>
                  <a:cubicBezTo>
                    <a:pt x="18870" y="4000"/>
                    <a:pt x="19570" y="3200"/>
                    <a:pt x="20141" y="2400"/>
                  </a:cubicBezTo>
                  <a:cubicBezTo>
                    <a:pt x="20713" y="1600"/>
                    <a:pt x="21156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1291121" y="5774722"/>
              <a:ext cx="37836" cy="371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45" fill="norm" stroke="1" extrusionOk="0">
                  <a:moveTo>
                    <a:pt x="3450" y="1309"/>
                  </a:moveTo>
                  <a:cubicBezTo>
                    <a:pt x="2250" y="577"/>
                    <a:pt x="1050" y="-155"/>
                    <a:pt x="450" y="28"/>
                  </a:cubicBezTo>
                  <a:cubicBezTo>
                    <a:pt x="-150" y="211"/>
                    <a:pt x="-150" y="1309"/>
                    <a:pt x="450" y="4177"/>
                  </a:cubicBezTo>
                  <a:cubicBezTo>
                    <a:pt x="1050" y="7045"/>
                    <a:pt x="2250" y="11682"/>
                    <a:pt x="3450" y="14672"/>
                  </a:cubicBezTo>
                  <a:cubicBezTo>
                    <a:pt x="4650" y="17662"/>
                    <a:pt x="5850" y="19004"/>
                    <a:pt x="8850" y="19859"/>
                  </a:cubicBezTo>
                  <a:cubicBezTo>
                    <a:pt x="11850" y="20713"/>
                    <a:pt x="16650" y="21079"/>
                    <a:pt x="21450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1475006" y="5752015"/>
              <a:ext cx="546101" cy="331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21390"/>
                  </a:moveTo>
                  <a:cubicBezTo>
                    <a:pt x="1842" y="20706"/>
                    <a:pt x="3684" y="20023"/>
                    <a:pt x="4940" y="19544"/>
                  </a:cubicBezTo>
                  <a:cubicBezTo>
                    <a:pt x="6195" y="19066"/>
                    <a:pt x="6865" y="18793"/>
                    <a:pt x="7074" y="18314"/>
                  </a:cubicBezTo>
                  <a:cubicBezTo>
                    <a:pt x="7284" y="17836"/>
                    <a:pt x="7033" y="17152"/>
                    <a:pt x="6488" y="15853"/>
                  </a:cubicBezTo>
                  <a:cubicBezTo>
                    <a:pt x="5944" y="14555"/>
                    <a:pt x="5107" y="12641"/>
                    <a:pt x="4605" y="10795"/>
                  </a:cubicBezTo>
                  <a:cubicBezTo>
                    <a:pt x="4102" y="8949"/>
                    <a:pt x="3935" y="7172"/>
                    <a:pt x="4437" y="5395"/>
                  </a:cubicBezTo>
                  <a:cubicBezTo>
                    <a:pt x="4940" y="3618"/>
                    <a:pt x="6112" y="1841"/>
                    <a:pt x="7242" y="884"/>
                  </a:cubicBezTo>
                  <a:cubicBezTo>
                    <a:pt x="8372" y="-73"/>
                    <a:pt x="9460" y="-210"/>
                    <a:pt x="10423" y="268"/>
                  </a:cubicBezTo>
                  <a:cubicBezTo>
                    <a:pt x="11386" y="747"/>
                    <a:pt x="12223" y="1841"/>
                    <a:pt x="12767" y="3276"/>
                  </a:cubicBezTo>
                  <a:cubicBezTo>
                    <a:pt x="13312" y="4712"/>
                    <a:pt x="13563" y="6489"/>
                    <a:pt x="13521" y="8129"/>
                  </a:cubicBezTo>
                  <a:cubicBezTo>
                    <a:pt x="13479" y="9770"/>
                    <a:pt x="13144" y="11274"/>
                    <a:pt x="12809" y="12504"/>
                  </a:cubicBezTo>
                  <a:cubicBezTo>
                    <a:pt x="12474" y="13734"/>
                    <a:pt x="12140" y="14691"/>
                    <a:pt x="11930" y="15512"/>
                  </a:cubicBezTo>
                  <a:cubicBezTo>
                    <a:pt x="11721" y="16332"/>
                    <a:pt x="11637" y="17015"/>
                    <a:pt x="11847" y="17357"/>
                  </a:cubicBezTo>
                  <a:cubicBezTo>
                    <a:pt x="12056" y="17699"/>
                    <a:pt x="12558" y="17699"/>
                    <a:pt x="13981" y="17631"/>
                  </a:cubicBezTo>
                  <a:cubicBezTo>
                    <a:pt x="15405" y="17562"/>
                    <a:pt x="17749" y="17425"/>
                    <a:pt x="19172" y="17220"/>
                  </a:cubicBezTo>
                  <a:cubicBezTo>
                    <a:pt x="20595" y="17015"/>
                    <a:pt x="21098" y="16742"/>
                    <a:pt x="21600" y="16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2078256" y="5681649"/>
              <a:ext cx="27518" cy="433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1332"/>
                  </a:moveTo>
                  <a:cubicBezTo>
                    <a:pt x="4985" y="598"/>
                    <a:pt x="9969" y="-136"/>
                    <a:pt x="12462" y="21"/>
                  </a:cubicBezTo>
                  <a:cubicBezTo>
                    <a:pt x="14954" y="179"/>
                    <a:pt x="14954" y="1227"/>
                    <a:pt x="16615" y="3429"/>
                  </a:cubicBezTo>
                  <a:cubicBezTo>
                    <a:pt x="18277" y="5631"/>
                    <a:pt x="21600" y="8986"/>
                    <a:pt x="21600" y="12184"/>
                  </a:cubicBezTo>
                  <a:cubicBezTo>
                    <a:pt x="21600" y="15382"/>
                    <a:pt x="18277" y="18423"/>
                    <a:pt x="14954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4451040" y="5653507"/>
              <a:ext cx="268817" cy="1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01" y="21600"/>
                  </a:moveTo>
                  <a:cubicBezTo>
                    <a:pt x="850" y="17280"/>
                    <a:pt x="0" y="12960"/>
                    <a:pt x="0" y="10800"/>
                  </a:cubicBezTo>
                  <a:cubicBezTo>
                    <a:pt x="0" y="8640"/>
                    <a:pt x="850" y="8640"/>
                    <a:pt x="4167" y="6480"/>
                  </a:cubicBezTo>
                  <a:cubicBezTo>
                    <a:pt x="7483" y="4320"/>
                    <a:pt x="13266" y="0"/>
                    <a:pt x="16583" y="0"/>
                  </a:cubicBezTo>
                  <a:cubicBezTo>
                    <a:pt x="19899" y="0"/>
                    <a:pt x="20750" y="4320"/>
                    <a:pt x="21600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4446806" y="5797441"/>
              <a:ext cx="260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44" y="1800"/>
                    <a:pt x="10888" y="3600"/>
                    <a:pt x="14488" y="7200"/>
                  </a:cubicBezTo>
                  <a:cubicBezTo>
                    <a:pt x="18088" y="10800"/>
                    <a:pt x="19844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2275106" y="6254641"/>
              <a:ext cx="31115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04" y="2118"/>
                    <a:pt x="4408" y="4235"/>
                    <a:pt x="6539" y="6671"/>
                  </a:cubicBezTo>
                  <a:cubicBezTo>
                    <a:pt x="8669" y="9106"/>
                    <a:pt x="10727" y="11859"/>
                    <a:pt x="12563" y="14188"/>
                  </a:cubicBezTo>
                  <a:cubicBezTo>
                    <a:pt x="14400" y="16518"/>
                    <a:pt x="16016" y="18424"/>
                    <a:pt x="17118" y="19588"/>
                  </a:cubicBezTo>
                  <a:cubicBezTo>
                    <a:pt x="18220" y="20753"/>
                    <a:pt x="18808" y="21176"/>
                    <a:pt x="19469" y="21388"/>
                  </a:cubicBezTo>
                  <a:cubicBezTo>
                    <a:pt x="20131" y="21600"/>
                    <a:pt x="20865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2535456" y="6540391"/>
              <a:ext cx="152293" cy="211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364" fill="norm" stroke="1" extrusionOk="0">
                  <a:moveTo>
                    <a:pt x="12096" y="0"/>
                  </a:moveTo>
                  <a:cubicBezTo>
                    <a:pt x="14688" y="3208"/>
                    <a:pt x="17280" y="6416"/>
                    <a:pt x="19008" y="9089"/>
                  </a:cubicBezTo>
                  <a:cubicBezTo>
                    <a:pt x="20736" y="11762"/>
                    <a:pt x="21600" y="13901"/>
                    <a:pt x="19440" y="15933"/>
                  </a:cubicBezTo>
                  <a:cubicBezTo>
                    <a:pt x="17280" y="17964"/>
                    <a:pt x="12096" y="19889"/>
                    <a:pt x="8352" y="20745"/>
                  </a:cubicBezTo>
                  <a:cubicBezTo>
                    <a:pt x="4608" y="21600"/>
                    <a:pt x="2304" y="21386"/>
                    <a:pt x="0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3392706" y="6468278"/>
              <a:ext cx="129445" cy="336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41" fill="norm" stroke="1" extrusionOk="0">
                  <a:moveTo>
                    <a:pt x="20903" y="2961"/>
                  </a:moveTo>
                  <a:cubicBezTo>
                    <a:pt x="21252" y="1753"/>
                    <a:pt x="21600" y="546"/>
                    <a:pt x="20903" y="143"/>
                  </a:cubicBezTo>
                  <a:cubicBezTo>
                    <a:pt x="20206" y="-259"/>
                    <a:pt x="18465" y="143"/>
                    <a:pt x="15329" y="1888"/>
                  </a:cubicBezTo>
                  <a:cubicBezTo>
                    <a:pt x="12194" y="3632"/>
                    <a:pt x="7665" y="6717"/>
                    <a:pt x="5226" y="9468"/>
                  </a:cubicBezTo>
                  <a:cubicBezTo>
                    <a:pt x="2787" y="12218"/>
                    <a:pt x="2439" y="14633"/>
                    <a:pt x="2439" y="16243"/>
                  </a:cubicBezTo>
                  <a:cubicBezTo>
                    <a:pt x="2439" y="17853"/>
                    <a:pt x="2787" y="18658"/>
                    <a:pt x="3832" y="19329"/>
                  </a:cubicBezTo>
                  <a:cubicBezTo>
                    <a:pt x="4877" y="19999"/>
                    <a:pt x="6619" y="20536"/>
                    <a:pt x="8535" y="20871"/>
                  </a:cubicBezTo>
                  <a:cubicBezTo>
                    <a:pt x="10452" y="21207"/>
                    <a:pt x="12542" y="21341"/>
                    <a:pt x="14458" y="21341"/>
                  </a:cubicBezTo>
                  <a:cubicBezTo>
                    <a:pt x="16374" y="21341"/>
                    <a:pt x="18116" y="21207"/>
                    <a:pt x="19335" y="20804"/>
                  </a:cubicBezTo>
                  <a:cubicBezTo>
                    <a:pt x="20555" y="20402"/>
                    <a:pt x="21252" y="19731"/>
                    <a:pt x="21077" y="18725"/>
                  </a:cubicBezTo>
                  <a:cubicBezTo>
                    <a:pt x="20903" y="17719"/>
                    <a:pt x="19858" y="16377"/>
                    <a:pt x="16897" y="15371"/>
                  </a:cubicBezTo>
                  <a:cubicBezTo>
                    <a:pt x="13935" y="14365"/>
                    <a:pt x="9058" y="13694"/>
                    <a:pt x="5923" y="13560"/>
                  </a:cubicBezTo>
                  <a:cubicBezTo>
                    <a:pt x="2787" y="13425"/>
                    <a:pt x="1394" y="13828"/>
                    <a:pt x="697" y="14365"/>
                  </a:cubicBezTo>
                  <a:cubicBezTo>
                    <a:pt x="0" y="14901"/>
                    <a:pt x="0" y="15572"/>
                    <a:pt x="0" y="16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3710206" y="6362591"/>
              <a:ext cx="127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986"/>
                    <a:pt x="7200" y="7971"/>
                    <a:pt x="3600" y="11571"/>
                  </a:cubicBezTo>
                  <a:cubicBezTo>
                    <a:pt x="0" y="15171"/>
                    <a:pt x="0" y="183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3730097" y="6794391"/>
              <a:ext cx="46097" cy="93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00" h="21248" fill="norm" stroke="1" extrusionOk="0">
                  <a:moveTo>
                    <a:pt x="15842" y="0"/>
                  </a:moveTo>
                  <a:cubicBezTo>
                    <a:pt x="9542" y="3840"/>
                    <a:pt x="3242" y="7680"/>
                    <a:pt x="992" y="11280"/>
                  </a:cubicBezTo>
                  <a:cubicBezTo>
                    <a:pt x="-1258" y="14880"/>
                    <a:pt x="542" y="18240"/>
                    <a:pt x="4142" y="19920"/>
                  </a:cubicBezTo>
                  <a:cubicBezTo>
                    <a:pt x="7742" y="21600"/>
                    <a:pt x="13142" y="21600"/>
                    <a:pt x="16292" y="20400"/>
                  </a:cubicBezTo>
                  <a:cubicBezTo>
                    <a:pt x="19442" y="19200"/>
                    <a:pt x="20342" y="16800"/>
                    <a:pt x="18992" y="14400"/>
                  </a:cubicBezTo>
                  <a:cubicBezTo>
                    <a:pt x="17642" y="12000"/>
                    <a:pt x="14042" y="9600"/>
                    <a:pt x="10442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3208556" y="6946791"/>
              <a:ext cx="1416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3" y="20100"/>
                    <a:pt x="1227" y="18600"/>
                    <a:pt x="2050" y="17250"/>
                  </a:cubicBezTo>
                  <a:cubicBezTo>
                    <a:pt x="2874" y="15900"/>
                    <a:pt x="3907" y="14700"/>
                    <a:pt x="5101" y="13350"/>
                  </a:cubicBezTo>
                  <a:cubicBezTo>
                    <a:pt x="6296" y="12000"/>
                    <a:pt x="7652" y="10500"/>
                    <a:pt x="8911" y="9300"/>
                  </a:cubicBezTo>
                  <a:cubicBezTo>
                    <a:pt x="10170" y="8100"/>
                    <a:pt x="11333" y="7200"/>
                    <a:pt x="12592" y="6450"/>
                  </a:cubicBezTo>
                  <a:cubicBezTo>
                    <a:pt x="13851" y="5700"/>
                    <a:pt x="15207" y="5100"/>
                    <a:pt x="16531" y="4200"/>
                  </a:cubicBezTo>
                  <a:cubicBezTo>
                    <a:pt x="17855" y="3300"/>
                    <a:pt x="19146" y="2100"/>
                    <a:pt x="19986" y="1350"/>
                  </a:cubicBezTo>
                  <a:cubicBezTo>
                    <a:pt x="20825" y="600"/>
                    <a:pt x="21213" y="3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3282269" y="7316101"/>
              <a:ext cx="205688" cy="185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229" fill="norm" stroke="1" extrusionOk="0">
                  <a:moveTo>
                    <a:pt x="2242" y="7165"/>
                  </a:moveTo>
                  <a:cubicBezTo>
                    <a:pt x="1361" y="6437"/>
                    <a:pt x="479" y="5709"/>
                    <a:pt x="149" y="4738"/>
                  </a:cubicBezTo>
                  <a:cubicBezTo>
                    <a:pt x="-182" y="3767"/>
                    <a:pt x="38" y="2554"/>
                    <a:pt x="810" y="1704"/>
                  </a:cubicBezTo>
                  <a:cubicBezTo>
                    <a:pt x="1581" y="855"/>
                    <a:pt x="2904" y="369"/>
                    <a:pt x="4447" y="127"/>
                  </a:cubicBezTo>
                  <a:cubicBezTo>
                    <a:pt x="5989" y="-116"/>
                    <a:pt x="7753" y="-116"/>
                    <a:pt x="8745" y="1097"/>
                  </a:cubicBezTo>
                  <a:cubicBezTo>
                    <a:pt x="9736" y="2311"/>
                    <a:pt x="9957" y="4738"/>
                    <a:pt x="8745" y="7772"/>
                  </a:cubicBezTo>
                  <a:cubicBezTo>
                    <a:pt x="7532" y="10805"/>
                    <a:pt x="4887" y="14446"/>
                    <a:pt x="3234" y="16873"/>
                  </a:cubicBezTo>
                  <a:cubicBezTo>
                    <a:pt x="1581" y="19300"/>
                    <a:pt x="920" y="20513"/>
                    <a:pt x="1251" y="20999"/>
                  </a:cubicBezTo>
                  <a:cubicBezTo>
                    <a:pt x="1581" y="21484"/>
                    <a:pt x="2904" y="21241"/>
                    <a:pt x="6430" y="19906"/>
                  </a:cubicBezTo>
                  <a:cubicBezTo>
                    <a:pt x="9957" y="18572"/>
                    <a:pt x="15687" y="16145"/>
                    <a:pt x="21418" y="13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3557250" y="7162691"/>
              <a:ext cx="25957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600" fill="norm" stroke="1" extrusionOk="0">
                  <a:moveTo>
                    <a:pt x="15390" y="0"/>
                  </a:moveTo>
                  <a:cubicBezTo>
                    <a:pt x="8744" y="450"/>
                    <a:pt x="2098" y="900"/>
                    <a:pt x="437" y="2475"/>
                  </a:cubicBezTo>
                  <a:cubicBezTo>
                    <a:pt x="-1225" y="4050"/>
                    <a:pt x="2098" y="6750"/>
                    <a:pt x="6252" y="10125"/>
                  </a:cubicBezTo>
                  <a:cubicBezTo>
                    <a:pt x="10406" y="13500"/>
                    <a:pt x="15390" y="17550"/>
                    <a:pt x="203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3595906" y="7543691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3843556" y="7303336"/>
              <a:ext cx="203201" cy="166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fill="norm" stroke="1" extrusionOk="0">
                  <a:moveTo>
                    <a:pt x="0" y="2309"/>
                  </a:moveTo>
                  <a:cubicBezTo>
                    <a:pt x="900" y="1229"/>
                    <a:pt x="1800" y="149"/>
                    <a:pt x="3487" y="14"/>
                  </a:cubicBezTo>
                  <a:cubicBezTo>
                    <a:pt x="5175" y="-121"/>
                    <a:pt x="7650" y="689"/>
                    <a:pt x="8662" y="2714"/>
                  </a:cubicBezTo>
                  <a:cubicBezTo>
                    <a:pt x="9675" y="4739"/>
                    <a:pt x="9225" y="7979"/>
                    <a:pt x="8100" y="10679"/>
                  </a:cubicBezTo>
                  <a:cubicBezTo>
                    <a:pt x="6975" y="13379"/>
                    <a:pt x="5175" y="15539"/>
                    <a:pt x="3938" y="17294"/>
                  </a:cubicBezTo>
                  <a:cubicBezTo>
                    <a:pt x="2700" y="19049"/>
                    <a:pt x="2025" y="20399"/>
                    <a:pt x="2362" y="20939"/>
                  </a:cubicBezTo>
                  <a:cubicBezTo>
                    <a:pt x="2700" y="21479"/>
                    <a:pt x="4050" y="21209"/>
                    <a:pt x="7425" y="20264"/>
                  </a:cubicBezTo>
                  <a:cubicBezTo>
                    <a:pt x="10800" y="19319"/>
                    <a:pt x="16200" y="17699"/>
                    <a:pt x="21600" y="16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4122956" y="7169041"/>
              <a:ext cx="190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891"/>
                    <a:pt x="9600" y="11782"/>
                    <a:pt x="13200" y="15382"/>
                  </a:cubicBezTo>
                  <a:cubicBezTo>
                    <a:pt x="16800" y="18982"/>
                    <a:pt x="1920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4148356" y="7556391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4313456" y="7254033"/>
              <a:ext cx="260351" cy="18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4" fill="norm" stroke="1" extrusionOk="0">
                  <a:moveTo>
                    <a:pt x="0" y="4182"/>
                  </a:moveTo>
                  <a:cubicBezTo>
                    <a:pt x="1756" y="2692"/>
                    <a:pt x="3512" y="1203"/>
                    <a:pt x="4917" y="458"/>
                  </a:cubicBezTo>
                  <a:cubicBezTo>
                    <a:pt x="6322" y="-287"/>
                    <a:pt x="7376" y="-287"/>
                    <a:pt x="8166" y="1699"/>
                  </a:cubicBezTo>
                  <a:cubicBezTo>
                    <a:pt x="8956" y="3685"/>
                    <a:pt x="9483" y="7658"/>
                    <a:pt x="8956" y="10761"/>
                  </a:cubicBezTo>
                  <a:cubicBezTo>
                    <a:pt x="8429" y="13865"/>
                    <a:pt x="6849" y="16099"/>
                    <a:pt x="5795" y="17713"/>
                  </a:cubicBezTo>
                  <a:cubicBezTo>
                    <a:pt x="4741" y="19327"/>
                    <a:pt x="4215" y="20320"/>
                    <a:pt x="4390" y="20816"/>
                  </a:cubicBezTo>
                  <a:cubicBezTo>
                    <a:pt x="4566" y="21313"/>
                    <a:pt x="5444" y="21313"/>
                    <a:pt x="8429" y="19823"/>
                  </a:cubicBezTo>
                  <a:cubicBezTo>
                    <a:pt x="11415" y="18334"/>
                    <a:pt x="16507" y="15354"/>
                    <a:pt x="21600" y="12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4650006" y="7130941"/>
              <a:ext cx="317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771"/>
                    <a:pt x="8640" y="7543"/>
                    <a:pt x="12240" y="11143"/>
                  </a:cubicBezTo>
                  <a:cubicBezTo>
                    <a:pt x="15840" y="14743"/>
                    <a:pt x="18720" y="181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4719856" y="7556391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5230719" y="6809207"/>
              <a:ext cx="136838" cy="2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600" fill="norm" stroke="1" extrusionOk="0">
                  <a:moveTo>
                    <a:pt x="1521" y="21600"/>
                  </a:moveTo>
                  <a:cubicBezTo>
                    <a:pt x="539" y="15429"/>
                    <a:pt x="-443" y="9257"/>
                    <a:pt x="212" y="5400"/>
                  </a:cubicBezTo>
                  <a:cubicBezTo>
                    <a:pt x="866" y="1543"/>
                    <a:pt x="3157" y="0"/>
                    <a:pt x="6921" y="0"/>
                  </a:cubicBezTo>
                  <a:cubicBezTo>
                    <a:pt x="10684" y="0"/>
                    <a:pt x="15921" y="1543"/>
                    <a:pt x="21157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5215156" y="6927741"/>
              <a:ext cx="196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5868967" y="6512566"/>
              <a:ext cx="97934" cy="249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6" h="21364" fill="norm" stroke="1" extrusionOk="0">
                  <a:moveTo>
                    <a:pt x="19886" y="2386"/>
                  </a:moveTo>
                  <a:cubicBezTo>
                    <a:pt x="20327" y="1297"/>
                    <a:pt x="20768" y="208"/>
                    <a:pt x="19886" y="27"/>
                  </a:cubicBezTo>
                  <a:cubicBezTo>
                    <a:pt x="19005" y="-155"/>
                    <a:pt x="16801" y="571"/>
                    <a:pt x="13054" y="3112"/>
                  </a:cubicBezTo>
                  <a:cubicBezTo>
                    <a:pt x="9307" y="5653"/>
                    <a:pt x="4017" y="10010"/>
                    <a:pt x="1592" y="13186"/>
                  </a:cubicBezTo>
                  <a:cubicBezTo>
                    <a:pt x="-832" y="16363"/>
                    <a:pt x="-391" y="18359"/>
                    <a:pt x="2254" y="19630"/>
                  </a:cubicBezTo>
                  <a:cubicBezTo>
                    <a:pt x="4899" y="20900"/>
                    <a:pt x="9748" y="21445"/>
                    <a:pt x="13054" y="21354"/>
                  </a:cubicBezTo>
                  <a:cubicBezTo>
                    <a:pt x="16360" y="21263"/>
                    <a:pt x="18123" y="20537"/>
                    <a:pt x="19225" y="19539"/>
                  </a:cubicBezTo>
                  <a:cubicBezTo>
                    <a:pt x="20327" y="18541"/>
                    <a:pt x="20768" y="17270"/>
                    <a:pt x="19666" y="16363"/>
                  </a:cubicBezTo>
                  <a:cubicBezTo>
                    <a:pt x="18564" y="15455"/>
                    <a:pt x="15919" y="14911"/>
                    <a:pt x="12833" y="14366"/>
                  </a:cubicBezTo>
                  <a:cubicBezTo>
                    <a:pt x="9748" y="13821"/>
                    <a:pt x="6221" y="13277"/>
                    <a:pt x="5119" y="13549"/>
                  </a:cubicBezTo>
                  <a:cubicBezTo>
                    <a:pt x="4017" y="13821"/>
                    <a:pt x="5339" y="14911"/>
                    <a:pt x="6662" y="16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6072406" y="6692791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6272202" y="6489051"/>
              <a:ext cx="92305" cy="223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301" fill="norm" stroke="1" extrusionOk="0">
                  <a:moveTo>
                    <a:pt x="20932" y="1869"/>
                  </a:moveTo>
                  <a:cubicBezTo>
                    <a:pt x="19492" y="1061"/>
                    <a:pt x="18052" y="254"/>
                    <a:pt x="15892" y="52"/>
                  </a:cubicBezTo>
                  <a:cubicBezTo>
                    <a:pt x="13732" y="-150"/>
                    <a:pt x="10852" y="254"/>
                    <a:pt x="7732" y="1061"/>
                  </a:cubicBezTo>
                  <a:cubicBezTo>
                    <a:pt x="4612" y="1869"/>
                    <a:pt x="1252" y="3080"/>
                    <a:pt x="292" y="4796"/>
                  </a:cubicBezTo>
                  <a:cubicBezTo>
                    <a:pt x="-668" y="6512"/>
                    <a:pt x="772" y="8732"/>
                    <a:pt x="4132" y="10347"/>
                  </a:cubicBezTo>
                  <a:cubicBezTo>
                    <a:pt x="7492" y="11962"/>
                    <a:pt x="12772" y="12971"/>
                    <a:pt x="16132" y="14385"/>
                  </a:cubicBezTo>
                  <a:cubicBezTo>
                    <a:pt x="19492" y="15798"/>
                    <a:pt x="20932" y="17614"/>
                    <a:pt x="20692" y="18927"/>
                  </a:cubicBezTo>
                  <a:cubicBezTo>
                    <a:pt x="20452" y="20239"/>
                    <a:pt x="18532" y="21046"/>
                    <a:pt x="16372" y="21248"/>
                  </a:cubicBezTo>
                  <a:cubicBezTo>
                    <a:pt x="14212" y="21450"/>
                    <a:pt x="11812" y="21046"/>
                    <a:pt x="9412" y="20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6307356" y="6490296"/>
              <a:ext cx="190501" cy="3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4560" y="12126"/>
                    <a:pt x="9120" y="4168"/>
                    <a:pt x="12720" y="1326"/>
                  </a:cubicBezTo>
                  <a:cubicBezTo>
                    <a:pt x="16320" y="-1516"/>
                    <a:pt x="18960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6548656" y="6641991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6721958" y="6470541"/>
              <a:ext cx="106099" cy="19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429" fill="norm" stroke="1" extrusionOk="0">
                  <a:moveTo>
                    <a:pt x="9606" y="0"/>
                  </a:moveTo>
                  <a:cubicBezTo>
                    <a:pt x="7113" y="4366"/>
                    <a:pt x="4621" y="8732"/>
                    <a:pt x="3167" y="11604"/>
                  </a:cubicBezTo>
                  <a:cubicBezTo>
                    <a:pt x="1713" y="14477"/>
                    <a:pt x="1298" y="15855"/>
                    <a:pt x="675" y="17119"/>
                  </a:cubicBezTo>
                  <a:cubicBezTo>
                    <a:pt x="52" y="18383"/>
                    <a:pt x="-779" y="19532"/>
                    <a:pt x="1506" y="20336"/>
                  </a:cubicBezTo>
                  <a:cubicBezTo>
                    <a:pt x="3790" y="21140"/>
                    <a:pt x="9190" y="21600"/>
                    <a:pt x="12929" y="21370"/>
                  </a:cubicBezTo>
                  <a:cubicBezTo>
                    <a:pt x="16667" y="21140"/>
                    <a:pt x="18744" y="20221"/>
                    <a:pt x="20821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6834406" y="6610241"/>
              <a:ext cx="12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7005221" y="6680091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7069356" y="6466434"/>
              <a:ext cx="174626" cy="270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423" fill="norm" stroke="1" extrusionOk="0">
                  <a:moveTo>
                    <a:pt x="0" y="3842"/>
                  </a:moveTo>
                  <a:cubicBezTo>
                    <a:pt x="2795" y="2502"/>
                    <a:pt x="5591" y="1163"/>
                    <a:pt x="7624" y="493"/>
                  </a:cubicBezTo>
                  <a:cubicBezTo>
                    <a:pt x="9656" y="-177"/>
                    <a:pt x="10927" y="-177"/>
                    <a:pt x="12325" y="576"/>
                  </a:cubicBezTo>
                  <a:cubicBezTo>
                    <a:pt x="13722" y="1330"/>
                    <a:pt x="15247" y="2837"/>
                    <a:pt x="15501" y="4344"/>
                  </a:cubicBezTo>
                  <a:cubicBezTo>
                    <a:pt x="15755" y="5851"/>
                    <a:pt x="14739" y="7358"/>
                    <a:pt x="13849" y="8446"/>
                  </a:cubicBezTo>
                  <a:cubicBezTo>
                    <a:pt x="12960" y="9535"/>
                    <a:pt x="12198" y="10204"/>
                    <a:pt x="12579" y="10539"/>
                  </a:cubicBezTo>
                  <a:cubicBezTo>
                    <a:pt x="12960" y="10874"/>
                    <a:pt x="14485" y="10874"/>
                    <a:pt x="16009" y="11042"/>
                  </a:cubicBezTo>
                  <a:cubicBezTo>
                    <a:pt x="17534" y="11209"/>
                    <a:pt x="19059" y="11544"/>
                    <a:pt x="20075" y="12632"/>
                  </a:cubicBezTo>
                  <a:cubicBezTo>
                    <a:pt x="21092" y="13721"/>
                    <a:pt x="21600" y="15563"/>
                    <a:pt x="19567" y="17153"/>
                  </a:cubicBezTo>
                  <a:cubicBezTo>
                    <a:pt x="17534" y="18744"/>
                    <a:pt x="12960" y="20083"/>
                    <a:pt x="8386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7386856" y="6686441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7482106" y="6466307"/>
              <a:ext cx="298451" cy="182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09"/>
                  </a:moveTo>
                  <a:cubicBezTo>
                    <a:pt x="2451" y="1005"/>
                    <a:pt x="4902" y="0"/>
                    <a:pt x="7047" y="0"/>
                  </a:cubicBezTo>
                  <a:cubicBezTo>
                    <a:pt x="9191" y="0"/>
                    <a:pt x="11030" y="1005"/>
                    <a:pt x="11643" y="3265"/>
                  </a:cubicBezTo>
                  <a:cubicBezTo>
                    <a:pt x="12255" y="5526"/>
                    <a:pt x="11643" y="9042"/>
                    <a:pt x="10494" y="11805"/>
                  </a:cubicBezTo>
                  <a:cubicBezTo>
                    <a:pt x="9345" y="14567"/>
                    <a:pt x="7660" y="16577"/>
                    <a:pt x="6587" y="18084"/>
                  </a:cubicBezTo>
                  <a:cubicBezTo>
                    <a:pt x="5515" y="19591"/>
                    <a:pt x="5055" y="20595"/>
                    <a:pt x="5362" y="21098"/>
                  </a:cubicBezTo>
                  <a:cubicBezTo>
                    <a:pt x="5668" y="21600"/>
                    <a:pt x="6740" y="21600"/>
                    <a:pt x="9574" y="21600"/>
                  </a:cubicBezTo>
                  <a:cubicBezTo>
                    <a:pt x="12409" y="21600"/>
                    <a:pt x="17004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5932706" y="6845191"/>
              <a:ext cx="15113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20769"/>
                    <a:pt x="2541" y="19938"/>
                    <a:pt x="3797" y="18692"/>
                  </a:cubicBezTo>
                  <a:cubicBezTo>
                    <a:pt x="5052" y="17446"/>
                    <a:pt x="6292" y="15785"/>
                    <a:pt x="7487" y="14262"/>
                  </a:cubicBezTo>
                  <a:cubicBezTo>
                    <a:pt x="8682" y="12738"/>
                    <a:pt x="9832" y="11354"/>
                    <a:pt x="10982" y="10108"/>
                  </a:cubicBezTo>
                  <a:cubicBezTo>
                    <a:pt x="12131" y="8862"/>
                    <a:pt x="13281" y="7754"/>
                    <a:pt x="14612" y="6646"/>
                  </a:cubicBezTo>
                  <a:cubicBezTo>
                    <a:pt x="15943" y="5538"/>
                    <a:pt x="17455" y="4431"/>
                    <a:pt x="18650" y="3323"/>
                  </a:cubicBezTo>
                  <a:cubicBezTo>
                    <a:pt x="19845" y="2215"/>
                    <a:pt x="20723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6563733" y="7061091"/>
              <a:ext cx="209253" cy="30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453" fill="norm" stroke="1" extrusionOk="0">
                  <a:moveTo>
                    <a:pt x="11309" y="6612"/>
                  </a:moveTo>
                  <a:cubicBezTo>
                    <a:pt x="11309" y="5437"/>
                    <a:pt x="11309" y="4261"/>
                    <a:pt x="10774" y="3600"/>
                  </a:cubicBezTo>
                  <a:cubicBezTo>
                    <a:pt x="10239" y="2939"/>
                    <a:pt x="9170" y="2792"/>
                    <a:pt x="7459" y="2939"/>
                  </a:cubicBezTo>
                  <a:cubicBezTo>
                    <a:pt x="5748" y="3086"/>
                    <a:pt x="3396" y="3527"/>
                    <a:pt x="1899" y="4041"/>
                  </a:cubicBezTo>
                  <a:cubicBezTo>
                    <a:pt x="402" y="4555"/>
                    <a:pt x="-240" y="5143"/>
                    <a:pt x="81" y="6098"/>
                  </a:cubicBezTo>
                  <a:cubicBezTo>
                    <a:pt x="402" y="7053"/>
                    <a:pt x="1685" y="8376"/>
                    <a:pt x="3930" y="9624"/>
                  </a:cubicBezTo>
                  <a:cubicBezTo>
                    <a:pt x="6176" y="10873"/>
                    <a:pt x="9384" y="12049"/>
                    <a:pt x="11415" y="13445"/>
                  </a:cubicBezTo>
                  <a:cubicBezTo>
                    <a:pt x="13447" y="14841"/>
                    <a:pt x="14303" y="16457"/>
                    <a:pt x="13233" y="17853"/>
                  </a:cubicBezTo>
                  <a:cubicBezTo>
                    <a:pt x="12164" y="19249"/>
                    <a:pt x="9170" y="20424"/>
                    <a:pt x="7138" y="21012"/>
                  </a:cubicBezTo>
                  <a:cubicBezTo>
                    <a:pt x="5107" y="21600"/>
                    <a:pt x="4037" y="21600"/>
                    <a:pt x="3396" y="21012"/>
                  </a:cubicBezTo>
                  <a:cubicBezTo>
                    <a:pt x="2754" y="20424"/>
                    <a:pt x="2540" y="19249"/>
                    <a:pt x="4679" y="16971"/>
                  </a:cubicBezTo>
                  <a:cubicBezTo>
                    <a:pt x="6817" y="14694"/>
                    <a:pt x="11309" y="11314"/>
                    <a:pt x="14410" y="8743"/>
                  </a:cubicBezTo>
                  <a:cubicBezTo>
                    <a:pt x="17510" y="6171"/>
                    <a:pt x="19221" y="4408"/>
                    <a:pt x="20184" y="3086"/>
                  </a:cubicBezTo>
                  <a:cubicBezTo>
                    <a:pt x="21146" y="1763"/>
                    <a:pt x="21360" y="882"/>
                    <a:pt x="20932" y="441"/>
                  </a:cubicBezTo>
                  <a:cubicBezTo>
                    <a:pt x="20505" y="0"/>
                    <a:pt x="19435" y="0"/>
                    <a:pt x="183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6631206" y="6368941"/>
              <a:ext cx="368301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66" y="1948"/>
                    <a:pt x="17131" y="3896"/>
                    <a:pt x="14524" y="6099"/>
                  </a:cubicBezTo>
                  <a:cubicBezTo>
                    <a:pt x="11917" y="8301"/>
                    <a:pt x="8938" y="10758"/>
                    <a:pt x="6455" y="13384"/>
                  </a:cubicBezTo>
                  <a:cubicBezTo>
                    <a:pt x="3972" y="16009"/>
                    <a:pt x="1986" y="188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7583706" y="6375291"/>
              <a:ext cx="2730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58" y="540"/>
                    <a:pt x="17916" y="1080"/>
                    <a:pt x="14651" y="4320"/>
                  </a:cubicBezTo>
                  <a:cubicBezTo>
                    <a:pt x="11386" y="7560"/>
                    <a:pt x="6698" y="13500"/>
                    <a:pt x="4019" y="16830"/>
                  </a:cubicBezTo>
                  <a:cubicBezTo>
                    <a:pt x="1340" y="20160"/>
                    <a:pt x="670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6510556" y="7010291"/>
              <a:ext cx="3365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25" y="4136"/>
                    <a:pt x="13449" y="8272"/>
                    <a:pt x="9849" y="11872"/>
                  </a:cubicBezTo>
                  <a:cubicBezTo>
                    <a:pt x="6249" y="15472"/>
                    <a:pt x="3125" y="185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8383806" y="6743591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8000"/>
                    <a:pt x="10800" y="14400"/>
                    <a:pt x="14400" y="10800"/>
                  </a:cubicBezTo>
                  <a:cubicBezTo>
                    <a:pt x="18000" y="7200"/>
                    <a:pt x="198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8339356" y="6889641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8889474" y="6518903"/>
              <a:ext cx="152617" cy="309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222" fill="norm" stroke="1" extrusionOk="0">
                  <a:moveTo>
                    <a:pt x="18079" y="5821"/>
                  </a:moveTo>
                  <a:cubicBezTo>
                    <a:pt x="18375" y="4226"/>
                    <a:pt x="18671" y="2631"/>
                    <a:pt x="18375" y="1544"/>
                  </a:cubicBezTo>
                  <a:cubicBezTo>
                    <a:pt x="18079" y="457"/>
                    <a:pt x="17192" y="-123"/>
                    <a:pt x="14529" y="22"/>
                  </a:cubicBezTo>
                  <a:cubicBezTo>
                    <a:pt x="11866" y="167"/>
                    <a:pt x="7427" y="1037"/>
                    <a:pt x="4616" y="2341"/>
                  </a:cubicBezTo>
                  <a:cubicBezTo>
                    <a:pt x="1805" y="3646"/>
                    <a:pt x="622" y="5386"/>
                    <a:pt x="178" y="6618"/>
                  </a:cubicBezTo>
                  <a:cubicBezTo>
                    <a:pt x="-266" y="7850"/>
                    <a:pt x="30" y="8575"/>
                    <a:pt x="2101" y="9010"/>
                  </a:cubicBezTo>
                  <a:cubicBezTo>
                    <a:pt x="4172" y="9445"/>
                    <a:pt x="8019" y="9590"/>
                    <a:pt x="11126" y="9010"/>
                  </a:cubicBezTo>
                  <a:cubicBezTo>
                    <a:pt x="14233" y="8430"/>
                    <a:pt x="16600" y="7125"/>
                    <a:pt x="18375" y="5893"/>
                  </a:cubicBezTo>
                  <a:cubicBezTo>
                    <a:pt x="20150" y="4661"/>
                    <a:pt x="21334" y="3501"/>
                    <a:pt x="21334" y="3356"/>
                  </a:cubicBezTo>
                  <a:cubicBezTo>
                    <a:pt x="21334" y="3211"/>
                    <a:pt x="20150" y="4081"/>
                    <a:pt x="19411" y="6328"/>
                  </a:cubicBezTo>
                  <a:cubicBezTo>
                    <a:pt x="18671" y="8575"/>
                    <a:pt x="18375" y="12199"/>
                    <a:pt x="18079" y="14374"/>
                  </a:cubicBezTo>
                  <a:cubicBezTo>
                    <a:pt x="17783" y="16548"/>
                    <a:pt x="17487" y="17273"/>
                    <a:pt x="17192" y="18288"/>
                  </a:cubicBezTo>
                  <a:cubicBezTo>
                    <a:pt x="16896" y="19303"/>
                    <a:pt x="16600" y="20607"/>
                    <a:pt x="17192" y="21042"/>
                  </a:cubicBezTo>
                  <a:cubicBezTo>
                    <a:pt x="17783" y="21477"/>
                    <a:pt x="19263" y="21042"/>
                    <a:pt x="20742" y="20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9134099" y="6593806"/>
              <a:ext cx="152759" cy="216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051" fill="norm" stroke="1" extrusionOk="0">
                  <a:moveTo>
                    <a:pt x="15417" y="4066"/>
                  </a:moveTo>
                  <a:cubicBezTo>
                    <a:pt x="15417" y="2626"/>
                    <a:pt x="15417" y="1186"/>
                    <a:pt x="14697" y="466"/>
                  </a:cubicBezTo>
                  <a:cubicBezTo>
                    <a:pt x="13977" y="-254"/>
                    <a:pt x="12537" y="-254"/>
                    <a:pt x="10089" y="1289"/>
                  </a:cubicBezTo>
                  <a:cubicBezTo>
                    <a:pt x="7641" y="2832"/>
                    <a:pt x="4185" y="5917"/>
                    <a:pt x="2169" y="8900"/>
                  </a:cubicBezTo>
                  <a:cubicBezTo>
                    <a:pt x="153" y="11883"/>
                    <a:pt x="-423" y="14763"/>
                    <a:pt x="297" y="16923"/>
                  </a:cubicBezTo>
                  <a:cubicBezTo>
                    <a:pt x="1017" y="19083"/>
                    <a:pt x="3033" y="20523"/>
                    <a:pt x="5481" y="20935"/>
                  </a:cubicBezTo>
                  <a:cubicBezTo>
                    <a:pt x="7929" y="21346"/>
                    <a:pt x="10809" y="20729"/>
                    <a:pt x="13545" y="18055"/>
                  </a:cubicBezTo>
                  <a:cubicBezTo>
                    <a:pt x="16281" y="15380"/>
                    <a:pt x="18873" y="10649"/>
                    <a:pt x="20025" y="7666"/>
                  </a:cubicBezTo>
                  <a:cubicBezTo>
                    <a:pt x="21177" y="4683"/>
                    <a:pt x="20889" y="3449"/>
                    <a:pt x="20025" y="2729"/>
                  </a:cubicBezTo>
                  <a:cubicBezTo>
                    <a:pt x="19161" y="2009"/>
                    <a:pt x="17721" y="1803"/>
                    <a:pt x="15705" y="2317"/>
                  </a:cubicBezTo>
                  <a:cubicBezTo>
                    <a:pt x="13689" y="2832"/>
                    <a:pt x="11097" y="4066"/>
                    <a:pt x="8505" y="5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6726882" y="2520841"/>
              <a:ext cx="4170304" cy="1943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77" fill="norm" stroke="1" extrusionOk="0">
                  <a:moveTo>
                    <a:pt x="6442" y="0"/>
                  </a:moveTo>
                  <a:cubicBezTo>
                    <a:pt x="6091" y="24"/>
                    <a:pt x="5740" y="47"/>
                    <a:pt x="5384" y="106"/>
                  </a:cubicBezTo>
                  <a:cubicBezTo>
                    <a:pt x="5028" y="165"/>
                    <a:pt x="4666" y="259"/>
                    <a:pt x="4299" y="435"/>
                  </a:cubicBezTo>
                  <a:cubicBezTo>
                    <a:pt x="3932" y="611"/>
                    <a:pt x="3560" y="870"/>
                    <a:pt x="3193" y="1069"/>
                  </a:cubicBezTo>
                  <a:cubicBezTo>
                    <a:pt x="2825" y="1269"/>
                    <a:pt x="2464" y="1410"/>
                    <a:pt x="2108" y="1516"/>
                  </a:cubicBezTo>
                  <a:cubicBezTo>
                    <a:pt x="1751" y="1622"/>
                    <a:pt x="1401" y="1692"/>
                    <a:pt x="1105" y="1810"/>
                  </a:cubicBezTo>
                  <a:cubicBezTo>
                    <a:pt x="809" y="1927"/>
                    <a:pt x="568" y="2092"/>
                    <a:pt x="409" y="2268"/>
                  </a:cubicBezTo>
                  <a:cubicBezTo>
                    <a:pt x="250" y="2444"/>
                    <a:pt x="173" y="2632"/>
                    <a:pt x="119" y="2867"/>
                  </a:cubicBezTo>
                  <a:cubicBezTo>
                    <a:pt x="64" y="3103"/>
                    <a:pt x="31" y="3385"/>
                    <a:pt x="42" y="3866"/>
                  </a:cubicBezTo>
                  <a:cubicBezTo>
                    <a:pt x="53" y="4348"/>
                    <a:pt x="108" y="5030"/>
                    <a:pt x="124" y="5829"/>
                  </a:cubicBezTo>
                  <a:cubicBezTo>
                    <a:pt x="140" y="6628"/>
                    <a:pt x="119" y="7545"/>
                    <a:pt x="91" y="8379"/>
                  </a:cubicBezTo>
                  <a:cubicBezTo>
                    <a:pt x="64" y="9213"/>
                    <a:pt x="31" y="9966"/>
                    <a:pt x="14" y="10788"/>
                  </a:cubicBezTo>
                  <a:cubicBezTo>
                    <a:pt x="-2" y="11611"/>
                    <a:pt x="-2" y="12504"/>
                    <a:pt x="3" y="13385"/>
                  </a:cubicBezTo>
                  <a:cubicBezTo>
                    <a:pt x="9" y="14267"/>
                    <a:pt x="20" y="15136"/>
                    <a:pt x="31" y="16053"/>
                  </a:cubicBezTo>
                  <a:cubicBezTo>
                    <a:pt x="42" y="16970"/>
                    <a:pt x="53" y="17933"/>
                    <a:pt x="53" y="18697"/>
                  </a:cubicBezTo>
                  <a:cubicBezTo>
                    <a:pt x="53" y="19461"/>
                    <a:pt x="42" y="20025"/>
                    <a:pt x="36" y="20413"/>
                  </a:cubicBezTo>
                  <a:cubicBezTo>
                    <a:pt x="31" y="20801"/>
                    <a:pt x="31" y="21012"/>
                    <a:pt x="47" y="21165"/>
                  </a:cubicBezTo>
                  <a:cubicBezTo>
                    <a:pt x="64" y="21318"/>
                    <a:pt x="97" y="21412"/>
                    <a:pt x="184" y="21482"/>
                  </a:cubicBezTo>
                  <a:cubicBezTo>
                    <a:pt x="272" y="21553"/>
                    <a:pt x="414" y="21600"/>
                    <a:pt x="661" y="21565"/>
                  </a:cubicBezTo>
                  <a:cubicBezTo>
                    <a:pt x="908" y="21529"/>
                    <a:pt x="1258" y="21412"/>
                    <a:pt x="1625" y="21283"/>
                  </a:cubicBezTo>
                  <a:cubicBezTo>
                    <a:pt x="1993" y="21153"/>
                    <a:pt x="2376" y="21012"/>
                    <a:pt x="2771" y="20895"/>
                  </a:cubicBezTo>
                  <a:cubicBezTo>
                    <a:pt x="3165" y="20777"/>
                    <a:pt x="3571" y="20683"/>
                    <a:pt x="3943" y="20601"/>
                  </a:cubicBezTo>
                  <a:cubicBezTo>
                    <a:pt x="4316" y="20519"/>
                    <a:pt x="4656" y="20448"/>
                    <a:pt x="5023" y="20378"/>
                  </a:cubicBezTo>
                  <a:cubicBezTo>
                    <a:pt x="5390" y="20307"/>
                    <a:pt x="5784" y="20237"/>
                    <a:pt x="6190" y="20178"/>
                  </a:cubicBezTo>
                  <a:cubicBezTo>
                    <a:pt x="6595" y="20119"/>
                    <a:pt x="7012" y="20072"/>
                    <a:pt x="7423" y="20037"/>
                  </a:cubicBezTo>
                  <a:cubicBezTo>
                    <a:pt x="7834" y="20002"/>
                    <a:pt x="8239" y="19978"/>
                    <a:pt x="8645" y="19955"/>
                  </a:cubicBezTo>
                  <a:cubicBezTo>
                    <a:pt x="9050" y="19931"/>
                    <a:pt x="9456" y="19908"/>
                    <a:pt x="9872" y="19896"/>
                  </a:cubicBezTo>
                  <a:cubicBezTo>
                    <a:pt x="10288" y="19884"/>
                    <a:pt x="10716" y="19884"/>
                    <a:pt x="11127" y="19896"/>
                  </a:cubicBezTo>
                  <a:cubicBezTo>
                    <a:pt x="11538" y="19908"/>
                    <a:pt x="11932" y="19931"/>
                    <a:pt x="12321" y="19943"/>
                  </a:cubicBezTo>
                  <a:cubicBezTo>
                    <a:pt x="12710" y="19955"/>
                    <a:pt x="13094" y="19955"/>
                    <a:pt x="13538" y="19966"/>
                  </a:cubicBezTo>
                  <a:cubicBezTo>
                    <a:pt x="13982" y="19978"/>
                    <a:pt x="14486" y="20002"/>
                    <a:pt x="14979" y="20013"/>
                  </a:cubicBezTo>
                  <a:cubicBezTo>
                    <a:pt x="15472" y="20025"/>
                    <a:pt x="15954" y="20025"/>
                    <a:pt x="16442" y="20025"/>
                  </a:cubicBezTo>
                  <a:cubicBezTo>
                    <a:pt x="16930" y="20025"/>
                    <a:pt x="17423" y="20025"/>
                    <a:pt x="17894" y="20025"/>
                  </a:cubicBezTo>
                  <a:cubicBezTo>
                    <a:pt x="18365" y="20025"/>
                    <a:pt x="18814" y="20025"/>
                    <a:pt x="19242" y="20002"/>
                  </a:cubicBezTo>
                  <a:cubicBezTo>
                    <a:pt x="19669" y="19978"/>
                    <a:pt x="20075" y="19931"/>
                    <a:pt x="20420" y="19872"/>
                  </a:cubicBezTo>
                  <a:cubicBezTo>
                    <a:pt x="20765" y="19814"/>
                    <a:pt x="21050" y="19743"/>
                    <a:pt x="21236" y="19661"/>
                  </a:cubicBezTo>
                  <a:cubicBezTo>
                    <a:pt x="21423" y="19579"/>
                    <a:pt x="21510" y="19485"/>
                    <a:pt x="21554" y="19379"/>
                  </a:cubicBezTo>
                  <a:cubicBezTo>
                    <a:pt x="21598" y="19273"/>
                    <a:pt x="21598" y="19156"/>
                    <a:pt x="21582" y="18803"/>
                  </a:cubicBezTo>
                  <a:cubicBezTo>
                    <a:pt x="21565" y="18450"/>
                    <a:pt x="21532" y="17863"/>
                    <a:pt x="21505" y="17123"/>
                  </a:cubicBezTo>
                  <a:cubicBezTo>
                    <a:pt x="21477" y="16382"/>
                    <a:pt x="21456" y="15489"/>
                    <a:pt x="21450" y="14537"/>
                  </a:cubicBezTo>
                  <a:cubicBezTo>
                    <a:pt x="21445" y="13585"/>
                    <a:pt x="21456" y="12575"/>
                    <a:pt x="21472" y="11646"/>
                  </a:cubicBezTo>
                  <a:cubicBezTo>
                    <a:pt x="21488" y="10718"/>
                    <a:pt x="21510" y="9872"/>
                    <a:pt x="21532" y="8967"/>
                  </a:cubicBezTo>
                  <a:cubicBezTo>
                    <a:pt x="21554" y="8062"/>
                    <a:pt x="21576" y="7098"/>
                    <a:pt x="21571" y="6264"/>
                  </a:cubicBezTo>
                  <a:cubicBezTo>
                    <a:pt x="21565" y="5429"/>
                    <a:pt x="21532" y="4724"/>
                    <a:pt x="21423" y="4054"/>
                  </a:cubicBezTo>
                  <a:cubicBezTo>
                    <a:pt x="21313" y="3385"/>
                    <a:pt x="21127" y="2750"/>
                    <a:pt x="20973" y="2268"/>
                  </a:cubicBezTo>
                  <a:cubicBezTo>
                    <a:pt x="20820" y="1786"/>
                    <a:pt x="20699" y="1457"/>
                    <a:pt x="20530" y="1210"/>
                  </a:cubicBezTo>
                  <a:cubicBezTo>
                    <a:pt x="20360" y="964"/>
                    <a:pt x="20140" y="799"/>
                    <a:pt x="19861" y="693"/>
                  </a:cubicBezTo>
                  <a:cubicBezTo>
                    <a:pt x="19582" y="588"/>
                    <a:pt x="19242" y="541"/>
                    <a:pt x="18858" y="517"/>
                  </a:cubicBezTo>
                  <a:cubicBezTo>
                    <a:pt x="18475" y="494"/>
                    <a:pt x="18047" y="494"/>
                    <a:pt x="17587" y="494"/>
                  </a:cubicBezTo>
                  <a:cubicBezTo>
                    <a:pt x="17127" y="494"/>
                    <a:pt x="16634" y="494"/>
                    <a:pt x="16151" y="494"/>
                  </a:cubicBezTo>
                  <a:cubicBezTo>
                    <a:pt x="15669" y="494"/>
                    <a:pt x="15198" y="494"/>
                    <a:pt x="14771" y="482"/>
                  </a:cubicBezTo>
                  <a:cubicBezTo>
                    <a:pt x="14343" y="470"/>
                    <a:pt x="13960" y="447"/>
                    <a:pt x="13571" y="423"/>
                  </a:cubicBezTo>
                  <a:cubicBezTo>
                    <a:pt x="13182" y="400"/>
                    <a:pt x="12787" y="376"/>
                    <a:pt x="12376" y="364"/>
                  </a:cubicBezTo>
                  <a:cubicBezTo>
                    <a:pt x="11965" y="353"/>
                    <a:pt x="11538" y="353"/>
                    <a:pt x="11110" y="353"/>
                  </a:cubicBezTo>
                  <a:cubicBezTo>
                    <a:pt x="10683" y="353"/>
                    <a:pt x="10256" y="353"/>
                    <a:pt x="9834" y="353"/>
                  </a:cubicBezTo>
                  <a:cubicBezTo>
                    <a:pt x="9412" y="353"/>
                    <a:pt x="8995" y="353"/>
                    <a:pt x="8562" y="341"/>
                  </a:cubicBezTo>
                  <a:cubicBezTo>
                    <a:pt x="8130" y="329"/>
                    <a:pt x="7680" y="306"/>
                    <a:pt x="7231" y="294"/>
                  </a:cubicBezTo>
                  <a:cubicBezTo>
                    <a:pt x="6782" y="282"/>
                    <a:pt x="6332" y="282"/>
                    <a:pt x="5872" y="317"/>
                  </a:cubicBezTo>
                  <a:cubicBezTo>
                    <a:pt x="5412" y="353"/>
                    <a:pt x="4940" y="423"/>
                    <a:pt x="4530" y="564"/>
                  </a:cubicBezTo>
                  <a:cubicBezTo>
                    <a:pt x="4119" y="705"/>
                    <a:pt x="3768" y="917"/>
                    <a:pt x="3417" y="1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7087275" y="3091120"/>
              <a:ext cx="89620" cy="365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0819" fill="norm" stroke="1" extrusionOk="0">
                  <a:moveTo>
                    <a:pt x="263" y="10206"/>
                  </a:moveTo>
                  <a:cubicBezTo>
                    <a:pt x="2717" y="13585"/>
                    <a:pt x="5172" y="16964"/>
                    <a:pt x="6645" y="18955"/>
                  </a:cubicBezTo>
                  <a:cubicBezTo>
                    <a:pt x="8117" y="20946"/>
                    <a:pt x="8608" y="21549"/>
                    <a:pt x="7381" y="19739"/>
                  </a:cubicBezTo>
                  <a:cubicBezTo>
                    <a:pt x="6154" y="17929"/>
                    <a:pt x="3208" y="13705"/>
                    <a:pt x="1981" y="10327"/>
                  </a:cubicBezTo>
                  <a:cubicBezTo>
                    <a:pt x="754" y="6948"/>
                    <a:pt x="1245" y="4414"/>
                    <a:pt x="2227" y="2905"/>
                  </a:cubicBezTo>
                  <a:cubicBezTo>
                    <a:pt x="3208" y="1397"/>
                    <a:pt x="4681" y="914"/>
                    <a:pt x="6645" y="552"/>
                  </a:cubicBezTo>
                  <a:cubicBezTo>
                    <a:pt x="8608" y="190"/>
                    <a:pt x="11063" y="-51"/>
                    <a:pt x="13272" y="9"/>
                  </a:cubicBezTo>
                  <a:cubicBezTo>
                    <a:pt x="15481" y="70"/>
                    <a:pt x="17445" y="432"/>
                    <a:pt x="18917" y="1216"/>
                  </a:cubicBezTo>
                  <a:cubicBezTo>
                    <a:pt x="20390" y="2000"/>
                    <a:pt x="21372" y="3207"/>
                    <a:pt x="20390" y="4776"/>
                  </a:cubicBezTo>
                  <a:cubicBezTo>
                    <a:pt x="19408" y="6345"/>
                    <a:pt x="16463" y="8275"/>
                    <a:pt x="13763" y="9422"/>
                  </a:cubicBezTo>
                  <a:cubicBezTo>
                    <a:pt x="11063" y="10568"/>
                    <a:pt x="8608" y="10930"/>
                    <a:pt x="5908" y="11292"/>
                  </a:cubicBezTo>
                  <a:cubicBezTo>
                    <a:pt x="3208" y="11654"/>
                    <a:pt x="263" y="12016"/>
                    <a:pt x="17" y="11956"/>
                  </a:cubicBezTo>
                  <a:cubicBezTo>
                    <a:pt x="-228" y="11895"/>
                    <a:pt x="2227" y="11413"/>
                    <a:pt x="4681" y="10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7278906" y="3130441"/>
              <a:ext cx="63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929"/>
                    <a:pt x="0" y="11859"/>
                    <a:pt x="0" y="15176"/>
                  </a:cubicBezTo>
                  <a:cubicBezTo>
                    <a:pt x="0" y="18494"/>
                    <a:pt x="0" y="19200"/>
                    <a:pt x="0" y="19976"/>
                  </a:cubicBezTo>
                  <a:cubicBezTo>
                    <a:pt x="0" y="20753"/>
                    <a:pt x="0" y="21600"/>
                    <a:pt x="3600" y="21600"/>
                  </a:cubicBezTo>
                  <a:cubicBezTo>
                    <a:pt x="7200" y="21600"/>
                    <a:pt x="14400" y="20753"/>
                    <a:pt x="21600" y="19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7259856" y="3124091"/>
              <a:ext cx="158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5300"/>
                    <a:pt x="5760" y="9000"/>
                    <a:pt x="9360" y="5400"/>
                  </a:cubicBezTo>
                  <a:cubicBezTo>
                    <a:pt x="12960" y="1800"/>
                    <a:pt x="1728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7272556" y="3289191"/>
              <a:ext cx="107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7485040" y="2565241"/>
              <a:ext cx="600317" cy="1769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554" fill="norm" stroke="1" extrusionOk="0">
                  <a:moveTo>
                    <a:pt x="21571" y="78"/>
                  </a:moveTo>
                  <a:cubicBezTo>
                    <a:pt x="21191" y="27"/>
                    <a:pt x="20810" y="-25"/>
                    <a:pt x="20164" y="14"/>
                  </a:cubicBezTo>
                  <a:cubicBezTo>
                    <a:pt x="19517" y="52"/>
                    <a:pt x="18605" y="181"/>
                    <a:pt x="17426" y="503"/>
                  </a:cubicBezTo>
                  <a:cubicBezTo>
                    <a:pt x="16247" y="826"/>
                    <a:pt x="14802" y="1341"/>
                    <a:pt x="13547" y="1921"/>
                  </a:cubicBezTo>
                  <a:cubicBezTo>
                    <a:pt x="12292" y="2501"/>
                    <a:pt x="11227" y="3145"/>
                    <a:pt x="10125" y="3764"/>
                  </a:cubicBezTo>
                  <a:cubicBezTo>
                    <a:pt x="9022" y="4383"/>
                    <a:pt x="7881" y="4975"/>
                    <a:pt x="6816" y="5671"/>
                  </a:cubicBezTo>
                  <a:cubicBezTo>
                    <a:pt x="5751" y="6367"/>
                    <a:pt x="4763" y="7166"/>
                    <a:pt x="3926" y="7901"/>
                  </a:cubicBezTo>
                  <a:cubicBezTo>
                    <a:pt x="3089" y="8636"/>
                    <a:pt x="2405" y="9306"/>
                    <a:pt x="1834" y="10015"/>
                  </a:cubicBezTo>
                  <a:cubicBezTo>
                    <a:pt x="1264" y="10723"/>
                    <a:pt x="808" y="11471"/>
                    <a:pt x="503" y="12257"/>
                  </a:cubicBezTo>
                  <a:cubicBezTo>
                    <a:pt x="199" y="13043"/>
                    <a:pt x="47" y="13868"/>
                    <a:pt x="9" y="14577"/>
                  </a:cubicBezTo>
                  <a:cubicBezTo>
                    <a:pt x="-29" y="15286"/>
                    <a:pt x="47" y="15879"/>
                    <a:pt x="465" y="16549"/>
                  </a:cubicBezTo>
                  <a:cubicBezTo>
                    <a:pt x="884" y="17219"/>
                    <a:pt x="1644" y="17966"/>
                    <a:pt x="2367" y="18649"/>
                  </a:cubicBezTo>
                  <a:cubicBezTo>
                    <a:pt x="3089" y="19333"/>
                    <a:pt x="3774" y="19951"/>
                    <a:pt x="4344" y="20402"/>
                  </a:cubicBezTo>
                  <a:cubicBezTo>
                    <a:pt x="4915" y="20853"/>
                    <a:pt x="5371" y="21137"/>
                    <a:pt x="5979" y="21317"/>
                  </a:cubicBezTo>
                  <a:cubicBezTo>
                    <a:pt x="6588" y="21498"/>
                    <a:pt x="7348" y="21575"/>
                    <a:pt x="8756" y="21549"/>
                  </a:cubicBezTo>
                  <a:cubicBezTo>
                    <a:pt x="10163" y="21523"/>
                    <a:pt x="12216" y="21395"/>
                    <a:pt x="14270" y="21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8288556" y="2768491"/>
              <a:ext cx="38101" cy="234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0"/>
                  </a:moveTo>
                  <a:cubicBezTo>
                    <a:pt x="4800" y="5979"/>
                    <a:pt x="9600" y="11957"/>
                    <a:pt x="12600" y="15621"/>
                  </a:cubicBezTo>
                  <a:cubicBezTo>
                    <a:pt x="15600" y="19286"/>
                    <a:pt x="16800" y="20636"/>
                    <a:pt x="18000" y="21118"/>
                  </a:cubicBezTo>
                  <a:cubicBezTo>
                    <a:pt x="19200" y="21600"/>
                    <a:pt x="20400" y="21214"/>
                    <a:pt x="21600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8275806" y="2716493"/>
              <a:ext cx="110439" cy="115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047" fill="norm" stroke="1" extrusionOk="0">
                  <a:moveTo>
                    <a:pt x="1209" y="17576"/>
                  </a:moveTo>
                  <a:cubicBezTo>
                    <a:pt x="409" y="15647"/>
                    <a:pt x="-391" y="13718"/>
                    <a:pt x="209" y="10633"/>
                  </a:cubicBezTo>
                  <a:cubicBezTo>
                    <a:pt x="809" y="7547"/>
                    <a:pt x="2809" y="3304"/>
                    <a:pt x="6009" y="1376"/>
                  </a:cubicBezTo>
                  <a:cubicBezTo>
                    <a:pt x="9209" y="-553"/>
                    <a:pt x="13609" y="-167"/>
                    <a:pt x="16609" y="797"/>
                  </a:cubicBezTo>
                  <a:cubicBezTo>
                    <a:pt x="19609" y="1761"/>
                    <a:pt x="21209" y="3304"/>
                    <a:pt x="20809" y="6776"/>
                  </a:cubicBezTo>
                  <a:cubicBezTo>
                    <a:pt x="20409" y="10247"/>
                    <a:pt x="18009" y="15647"/>
                    <a:pt x="15809" y="18347"/>
                  </a:cubicBezTo>
                  <a:cubicBezTo>
                    <a:pt x="13609" y="21047"/>
                    <a:pt x="11609" y="21047"/>
                    <a:pt x="9609" y="21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8465133" y="2743091"/>
              <a:ext cx="1392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320"/>
                    <a:pt x="-1303" y="8640"/>
                    <a:pt x="240" y="12240"/>
                  </a:cubicBezTo>
                  <a:cubicBezTo>
                    <a:pt x="1783" y="15840"/>
                    <a:pt x="11040" y="1872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8453656" y="2704991"/>
              <a:ext cx="107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1271" y="10400"/>
                  </a:cubicBezTo>
                  <a:cubicBezTo>
                    <a:pt x="2541" y="7200"/>
                    <a:pt x="5082" y="4800"/>
                    <a:pt x="8682" y="3200"/>
                  </a:cubicBezTo>
                  <a:cubicBezTo>
                    <a:pt x="12282" y="1600"/>
                    <a:pt x="16941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8466356" y="2825641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8574306" y="2927241"/>
              <a:ext cx="508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8777506" y="2696919"/>
              <a:ext cx="171451" cy="179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8" fill="norm" stroke="1" extrusionOk="0">
                  <a:moveTo>
                    <a:pt x="1600" y="6827"/>
                  </a:moveTo>
                  <a:cubicBezTo>
                    <a:pt x="1600" y="13209"/>
                    <a:pt x="1600" y="19591"/>
                    <a:pt x="1333" y="20450"/>
                  </a:cubicBezTo>
                  <a:cubicBezTo>
                    <a:pt x="1067" y="21309"/>
                    <a:pt x="533" y="16645"/>
                    <a:pt x="267" y="12964"/>
                  </a:cubicBezTo>
                  <a:cubicBezTo>
                    <a:pt x="0" y="9282"/>
                    <a:pt x="0" y="6582"/>
                    <a:pt x="0" y="4373"/>
                  </a:cubicBezTo>
                  <a:cubicBezTo>
                    <a:pt x="0" y="2164"/>
                    <a:pt x="0" y="445"/>
                    <a:pt x="533" y="77"/>
                  </a:cubicBezTo>
                  <a:cubicBezTo>
                    <a:pt x="1067" y="-291"/>
                    <a:pt x="2133" y="691"/>
                    <a:pt x="3200" y="2409"/>
                  </a:cubicBezTo>
                  <a:cubicBezTo>
                    <a:pt x="4267" y="4127"/>
                    <a:pt x="5333" y="6582"/>
                    <a:pt x="6133" y="8423"/>
                  </a:cubicBezTo>
                  <a:cubicBezTo>
                    <a:pt x="6933" y="10264"/>
                    <a:pt x="7467" y="11491"/>
                    <a:pt x="8400" y="11982"/>
                  </a:cubicBezTo>
                  <a:cubicBezTo>
                    <a:pt x="9333" y="12473"/>
                    <a:pt x="10667" y="12227"/>
                    <a:pt x="11600" y="11368"/>
                  </a:cubicBezTo>
                  <a:cubicBezTo>
                    <a:pt x="12533" y="10509"/>
                    <a:pt x="13067" y="9036"/>
                    <a:pt x="14000" y="7564"/>
                  </a:cubicBezTo>
                  <a:cubicBezTo>
                    <a:pt x="14933" y="6091"/>
                    <a:pt x="16267" y="4618"/>
                    <a:pt x="17067" y="4986"/>
                  </a:cubicBezTo>
                  <a:cubicBezTo>
                    <a:pt x="17867" y="5354"/>
                    <a:pt x="18133" y="7564"/>
                    <a:pt x="18800" y="10509"/>
                  </a:cubicBezTo>
                  <a:cubicBezTo>
                    <a:pt x="19467" y="13454"/>
                    <a:pt x="20533" y="17136"/>
                    <a:pt x="21600" y="20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8999756" y="2730391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8974356" y="2709448"/>
              <a:ext cx="119974" cy="192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5" h="21340" fill="norm" stroke="1" extrusionOk="0">
                  <a:moveTo>
                    <a:pt x="4320" y="210"/>
                  </a:moveTo>
                  <a:cubicBezTo>
                    <a:pt x="6120" y="-25"/>
                    <a:pt x="7920" y="-260"/>
                    <a:pt x="10440" y="679"/>
                  </a:cubicBezTo>
                  <a:cubicBezTo>
                    <a:pt x="12960" y="1618"/>
                    <a:pt x="16200" y="3731"/>
                    <a:pt x="18360" y="6079"/>
                  </a:cubicBezTo>
                  <a:cubicBezTo>
                    <a:pt x="20520" y="8427"/>
                    <a:pt x="21600" y="11010"/>
                    <a:pt x="18360" y="13592"/>
                  </a:cubicBezTo>
                  <a:cubicBezTo>
                    <a:pt x="15120" y="16175"/>
                    <a:pt x="7560" y="18757"/>
                    <a:pt x="0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9133106" y="2876441"/>
              <a:ext cx="508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9279156" y="2736741"/>
              <a:ext cx="317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914"/>
                    <a:pt x="8640" y="11829"/>
                    <a:pt x="12240" y="15429"/>
                  </a:cubicBezTo>
                  <a:cubicBezTo>
                    <a:pt x="15840" y="19029"/>
                    <a:pt x="18720" y="203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9291856" y="2707107"/>
              <a:ext cx="190501" cy="175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986"/>
                  </a:moveTo>
                  <a:cubicBezTo>
                    <a:pt x="1200" y="8588"/>
                    <a:pt x="2400" y="11190"/>
                    <a:pt x="3600" y="12622"/>
                  </a:cubicBezTo>
                  <a:cubicBezTo>
                    <a:pt x="4800" y="14053"/>
                    <a:pt x="6000" y="14313"/>
                    <a:pt x="7440" y="13012"/>
                  </a:cubicBezTo>
                  <a:cubicBezTo>
                    <a:pt x="8880" y="11711"/>
                    <a:pt x="10560" y="8848"/>
                    <a:pt x="11520" y="6766"/>
                  </a:cubicBezTo>
                  <a:cubicBezTo>
                    <a:pt x="12480" y="4684"/>
                    <a:pt x="12720" y="3383"/>
                    <a:pt x="13200" y="2212"/>
                  </a:cubicBezTo>
                  <a:cubicBezTo>
                    <a:pt x="13680" y="1041"/>
                    <a:pt x="14400" y="0"/>
                    <a:pt x="15120" y="0"/>
                  </a:cubicBezTo>
                  <a:cubicBezTo>
                    <a:pt x="15840" y="0"/>
                    <a:pt x="16560" y="1041"/>
                    <a:pt x="17040" y="2863"/>
                  </a:cubicBezTo>
                  <a:cubicBezTo>
                    <a:pt x="17520" y="4684"/>
                    <a:pt x="17760" y="7287"/>
                    <a:pt x="18480" y="10540"/>
                  </a:cubicBezTo>
                  <a:cubicBezTo>
                    <a:pt x="19200" y="13793"/>
                    <a:pt x="20400" y="176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9539506" y="2698641"/>
              <a:ext cx="190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600"/>
                    <a:pt x="4800" y="7200"/>
                    <a:pt x="8400" y="10800"/>
                  </a:cubicBezTo>
                  <a:cubicBezTo>
                    <a:pt x="12000" y="14400"/>
                    <a:pt x="16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9545856" y="2668353"/>
              <a:ext cx="101417" cy="239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2" h="21282" fill="norm" stroke="1" extrusionOk="0">
                  <a:moveTo>
                    <a:pt x="0" y="433"/>
                  </a:moveTo>
                  <a:cubicBezTo>
                    <a:pt x="2118" y="58"/>
                    <a:pt x="4235" y="-318"/>
                    <a:pt x="7412" y="433"/>
                  </a:cubicBezTo>
                  <a:cubicBezTo>
                    <a:pt x="10588" y="1185"/>
                    <a:pt x="14824" y="3063"/>
                    <a:pt x="17576" y="5599"/>
                  </a:cubicBezTo>
                  <a:cubicBezTo>
                    <a:pt x="20329" y="8134"/>
                    <a:pt x="21600" y="11327"/>
                    <a:pt x="18424" y="14051"/>
                  </a:cubicBezTo>
                  <a:cubicBezTo>
                    <a:pt x="15247" y="16774"/>
                    <a:pt x="7624" y="19028"/>
                    <a:pt x="0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9666506" y="2901841"/>
              <a:ext cx="57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000"/>
                    <a:pt x="21600" y="6000"/>
                    <a:pt x="18000" y="9600"/>
                  </a:cubicBezTo>
                  <a:cubicBezTo>
                    <a:pt x="14400" y="13200"/>
                    <a:pt x="7200" y="17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9863356" y="2749441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9949811" y="2762141"/>
              <a:ext cx="64359" cy="193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4" h="21511" fill="norm" stroke="1" extrusionOk="0">
                  <a:moveTo>
                    <a:pt x="8880" y="0"/>
                  </a:moveTo>
                  <a:cubicBezTo>
                    <a:pt x="8880" y="2583"/>
                    <a:pt x="8880" y="5165"/>
                    <a:pt x="10905" y="7865"/>
                  </a:cubicBezTo>
                  <a:cubicBezTo>
                    <a:pt x="12930" y="10565"/>
                    <a:pt x="16980" y="13383"/>
                    <a:pt x="19005" y="15496"/>
                  </a:cubicBezTo>
                  <a:cubicBezTo>
                    <a:pt x="21030" y="17609"/>
                    <a:pt x="21030" y="19017"/>
                    <a:pt x="19005" y="19957"/>
                  </a:cubicBezTo>
                  <a:cubicBezTo>
                    <a:pt x="16980" y="20896"/>
                    <a:pt x="12930" y="21365"/>
                    <a:pt x="8880" y="21483"/>
                  </a:cubicBezTo>
                  <a:cubicBezTo>
                    <a:pt x="4830" y="21600"/>
                    <a:pt x="780" y="21365"/>
                    <a:pt x="105" y="20426"/>
                  </a:cubicBezTo>
                  <a:cubicBezTo>
                    <a:pt x="-570" y="19487"/>
                    <a:pt x="2130" y="17843"/>
                    <a:pt x="483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10117356" y="2762141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10174506" y="2768491"/>
              <a:ext cx="81608" cy="183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45" fill="norm" stroke="1" extrusionOk="0">
                  <a:moveTo>
                    <a:pt x="3323" y="0"/>
                  </a:moveTo>
                  <a:cubicBezTo>
                    <a:pt x="7754" y="3724"/>
                    <a:pt x="12185" y="7448"/>
                    <a:pt x="15508" y="10552"/>
                  </a:cubicBezTo>
                  <a:cubicBezTo>
                    <a:pt x="18831" y="13655"/>
                    <a:pt x="21046" y="16138"/>
                    <a:pt x="21323" y="17876"/>
                  </a:cubicBezTo>
                  <a:cubicBezTo>
                    <a:pt x="21600" y="19614"/>
                    <a:pt x="19938" y="20607"/>
                    <a:pt x="17446" y="21103"/>
                  </a:cubicBezTo>
                  <a:cubicBezTo>
                    <a:pt x="14954" y="21600"/>
                    <a:pt x="11631" y="21600"/>
                    <a:pt x="8585" y="21476"/>
                  </a:cubicBezTo>
                  <a:cubicBezTo>
                    <a:pt x="5538" y="21352"/>
                    <a:pt x="2769" y="21103"/>
                    <a:pt x="1385" y="20359"/>
                  </a:cubicBezTo>
                  <a:cubicBezTo>
                    <a:pt x="0" y="19614"/>
                    <a:pt x="0" y="18372"/>
                    <a:pt x="0" y="17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10301506" y="2939941"/>
              <a:ext cx="317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10422156" y="2762141"/>
              <a:ext cx="177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" y="17600"/>
                    <a:pt x="514" y="13600"/>
                    <a:pt x="2186" y="10400"/>
                  </a:cubicBezTo>
                  <a:cubicBezTo>
                    <a:pt x="3857" y="7200"/>
                    <a:pt x="6943" y="4800"/>
                    <a:pt x="10414" y="3200"/>
                  </a:cubicBezTo>
                  <a:cubicBezTo>
                    <a:pt x="13886" y="1600"/>
                    <a:pt x="17743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10466606" y="2774841"/>
              <a:ext cx="75022" cy="176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68" fill="norm" stroke="1" extrusionOk="0">
                  <a:moveTo>
                    <a:pt x="12600" y="0"/>
                  </a:moveTo>
                  <a:cubicBezTo>
                    <a:pt x="15600" y="3857"/>
                    <a:pt x="18600" y="7714"/>
                    <a:pt x="20100" y="10929"/>
                  </a:cubicBezTo>
                  <a:cubicBezTo>
                    <a:pt x="21600" y="14143"/>
                    <a:pt x="21600" y="16714"/>
                    <a:pt x="20400" y="18386"/>
                  </a:cubicBezTo>
                  <a:cubicBezTo>
                    <a:pt x="19200" y="20057"/>
                    <a:pt x="16800" y="20829"/>
                    <a:pt x="13200" y="21214"/>
                  </a:cubicBezTo>
                  <a:cubicBezTo>
                    <a:pt x="9600" y="21600"/>
                    <a:pt x="4800" y="21600"/>
                    <a:pt x="2400" y="20829"/>
                  </a:cubicBezTo>
                  <a:cubicBezTo>
                    <a:pt x="0" y="20057"/>
                    <a:pt x="0" y="18514"/>
                    <a:pt x="0" y="16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10619006" y="2781191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10555506" y="2793891"/>
              <a:ext cx="142963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170" fill="norm" stroke="1" extrusionOk="0">
                  <a:moveTo>
                    <a:pt x="18106" y="0"/>
                  </a:moveTo>
                  <a:cubicBezTo>
                    <a:pt x="19694" y="4828"/>
                    <a:pt x="21282" y="9656"/>
                    <a:pt x="21441" y="13341"/>
                  </a:cubicBezTo>
                  <a:cubicBezTo>
                    <a:pt x="21600" y="17026"/>
                    <a:pt x="20329" y="19567"/>
                    <a:pt x="16518" y="20584"/>
                  </a:cubicBezTo>
                  <a:cubicBezTo>
                    <a:pt x="12706" y="21600"/>
                    <a:pt x="6353" y="21092"/>
                    <a:pt x="0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10796806" y="2546241"/>
              <a:ext cx="4254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9" y="18514"/>
                    <a:pt x="5158" y="15429"/>
                    <a:pt x="8382" y="12343"/>
                  </a:cubicBezTo>
                  <a:cubicBezTo>
                    <a:pt x="11606" y="9257"/>
                    <a:pt x="15475" y="6171"/>
                    <a:pt x="17785" y="4114"/>
                  </a:cubicBezTo>
                  <a:cubicBezTo>
                    <a:pt x="20096" y="2057"/>
                    <a:pt x="20848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11114042" y="2476391"/>
              <a:ext cx="181012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600" fill="norm" stroke="1" extrusionOk="0">
                  <a:moveTo>
                    <a:pt x="3712" y="0"/>
                  </a:moveTo>
                  <a:cubicBezTo>
                    <a:pt x="1994" y="248"/>
                    <a:pt x="276" y="497"/>
                    <a:pt x="30" y="745"/>
                  </a:cubicBezTo>
                  <a:cubicBezTo>
                    <a:pt x="-215" y="993"/>
                    <a:pt x="1012" y="1241"/>
                    <a:pt x="3835" y="1241"/>
                  </a:cubicBezTo>
                  <a:cubicBezTo>
                    <a:pt x="6658" y="1241"/>
                    <a:pt x="11076" y="993"/>
                    <a:pt x="14512" y="1614"/>
                  </a:cubicBezTo>
                  <a:cubicBezTo>
                    <a:pt x="17949" y="2234"/>
                    <a:pt x="20403" y="3724"/>
                    <a:pt x="20894" y="7200"/>
                  </a:cubicBezTo>
                  <a:cubicBezTo>
                    <a:pt x="21385" y="10676"/>
                    <a:pt x="19912" y="16138"/>
                    <a:pt x="184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11622777" y="2171541"/>
              <a:ext cx="164630" cy="259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56" fill="norm" stroke="1" extrusionOk="0">
                  <a:moveTo>
                    <a:pt x="21538" y="527"/>
                  </a:moveTo>
                  <a:cubicBezTo>
                    <a:pt x="17107" y="178"/>
                    <a:pt x="12676" y="-170"/>
                    <a:pt x="9215" y="91"/>
                  </a:cubicBezTo>
                  <a:cubicBezTo>
                    <a:pt x="5753" y="353"/>
                    <a:pt x="3261" y="1224"/>
                    <a:pt x="1876" y="2530"/>
                  </a:cubicBezTo>
                  <a:cubicBezTo>
                    <a:pt x="492" y="3836"/>
                    <a:pt x="215" y="5578"/>
                    <a:pt x="76" y="6885"/>
                  </a:cubicBezTo>
                  <a:cubicBezTo>
                    <a:pt x="-62" y="8191"/>
                    <a:pt x="-62" y="9062"/>
                    <a:pt x="492" y="9759"/>
                  </a:cubicBezTo>
                  <a:cubicBezTo>
                    <a:pt x="1046" y="10456"/>
                    <a:pt x="2153" y="10978"/>
                    <a:pt x="3261" y="10978"/>
                  </a:cubicBezTo>
                  <a:cubicBezTo>
                    <a:pt x="4369" y="10978"/>
                    <a:pt x="5476" y="10456"/>
                    <a:pt x="7969" y="10717"/>
                  </a:cubicBezTo>
                  <a:cubicBezTo>
                    <a:pt x="10461" y="10978"/>
                    <a:pt x="14338" y="12024"/>
                    <a:pt x="16692" y="12895"/>
                  </a:cubicBezTo>
                  <a:cubicBezTo>
                    <a:pt x="19046" y="13765"/>
                    <a:pt x="19876" y="14462"/>
                    <a:pt x="20430" y="15246"/>
                  </a:cubicBezTo>
                  <a:cubicBezTo>
                    <a:pt x="20984" y="16030"/>
                    <a:pt x="21261" y="16901"/>
                    <a:pt x="20430" y="17946"/>
                  </a:cubicBezTo>
                  <a:cubicBezTo>
                    <a:pt x="19600" y="18991"/>
                    <a:pt x="17661" y="20211"/>
                    <a:pt x="15861" y="20820"/>
                  </a:cubicBezTo>
                  <a:cubicBezTo>
                    <a:pt x="14061" y="21430"/>
                    <a:pt x="12400" y="21430"/>
                    <a:pt x="10876" y="21256"/>
                  </a:cubicBezTo>
                  <a:cubicBezTo>
                    <a:pt x="9353" y="21082"/>
                    <a:pt x="7969" y="20733"/>
                    <a:pt x="7415" y="20124"/>
                  </a:cubicBezTo>
                  <a:cubicBezTo>
                    <a:pt x="6861" y="19514"/>
                    <a:pt x="7138" y="18643"/>
                    <a:pt x="7415" y="17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11939806" y="2000141"/>
              <a:ext cx="635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2667"/>
                    <a:pt x="8640" y="5333"/>
                    <a:pt x="11880" y="8600"/>
                  </a:cubicBezTo>
                  <a:cubicBezTo>
                    <a:pt x="15120" y="11867"/>
                    <a:pt x="17280" y="15733"/>
                    <a:pt x="18720" y="18000"/>
                  </a:cubicBezTo>
                  <a:cubicBezTo>
                    <a:pt x="20160" y="20267"/>
                    <a:pt x="20880" y="209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12004752" y="2414214"/>
              <a:ext cx="86172" cy="73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0916" fill="norm" stroke="1" extrusionOk="0">
                  <a:moveTo>
                    <a:pt x="15078" y="14025"/>
                  </a:moveTo>
                  <a:cubicBezTo>
                    <a:pt x="12506" y="14025"/>
                    <a:pt x="9935" y="14025"/>
                    <a:pt x="7363" y="13425"/>
                  </a:cubicBezTo>
                  <a:cubicBezTo>
                    <a:pt x="4792" y="12825"/>
                    <a:pt x="2220" y="11625"/>
                    <a:pt x="935" y="12825"/>
                  </a:cubicBezTo>
                  <a:cubicBezTo>
                    <a:pt x="-351" y="14025"/>
                    <a:pt x="-351" y="17625"/>
                    <a:pt x="1192" y="19425"/>
                  </a:cubicBezTo>
                  <a:cubicBezTo>
                    <a:pt x="2735" y="21225"/>
                    <a:pt x="5820" y="21225"/>
                    <a:pt x="8392" y="20325"/>
                  </a:cubicBezTo>
                  <a:cubicBezTo>
                    <a:pt x="10963" y="19425"/>
                    <a:pt x="13020" y="17625"/>
                    <a:pt x="15078" y="15525"/>
                  </a:cubicBezTo>
                  <a:cubicBezTo>
                    <a:pt x="17135" y="13425"/>
                    <a:pt x="19192" y="11025"/>
                    <a:pt x="20220" y="8325"/>
                  </a:cubicBezTo>
                  <a:cubicBezTo>
                    <a:pt x="21249" y="5625"/>
                    <a:pt x="21249" y="2625"/>
                    <a:pt x="19706" y="1125"/>
                  </a:cubicBezTo>
                  <a:cubicBezTo>
                    <a:pt x="18163" y="-375"/>
                    <a:pt x="15078" y="-375"/>
                    <a:pt x="12506" y="1125"/>
                  </a:cubicBezTo>
                  <a:cubicBezTo>
                    <a:pt x="9935" y="2625"/>
                    <a:pt x="7878" y="5625"/>
                    <a:pt x="5820" y="8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11609606" y="2552591"/>
              <a:ext cx="8255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4" y="19733"/>
                    <a:pt x="2548" y="17867"/>
                    <a:pt x="4182" y="16000"/>
                  </a:cubicBezTo>
                  <a:cubicBezTo>
                    <a:pt x="5815" y="14133"/>
                    <a:pt x="7809" y="12267"/>
                    <a:pt x="9914" y="10533"/>
                  </a:cubicBezTo>
                  <a:cubicBezTo>
                    <a:pt x="12018" y="8800"/>
                    <a:pt x="14234" y="7200"/>
                    <a:pt x="16200" y="5467"/>
                  </a:cubicBezTo>
                  <a:cubicBezTo>
                    <a:pt x="18166" y="3733"/>
                    <a:pt x="19883" y="18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11613512" y="2942271"/>
              <a:ext cx="237395" cy="176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0957" fill="norm" stroke="1" extrusionOk="0">
                  <a:moveTo>
                    <a:pt x="220" y="7258"/>
                  </a:moveTo>
                  <a:cubicBezTo>
                    <a:pt x="29" y="6002"/>
                    <a:pt x="-162" y="4746"/>
                    <a:pt x="220" y="3742"/>
                  </a:cubicBezTo>
                  <a:cubicBezTo>
                    <a:pt x="603" y="2737"/>
                    <a:pt x="1558" y="1983"/>
                    <a:pt x="2610" y="1230"/>
                  </a:cubicBezTo>
                  <a:cubicBezTo>
                    <a:pt x="3661" y="476"/>
                    <a:pt x="4808" y="-277"/>
                    <a:pt x="6146" y="100"/>
                  </a:cubicBezTo>
                  <a:cubicBezTo>
                    <a:pt x="7484" y="476"/>
                    <a:pt x="9013" y="1983"/>
                    <a:pt x="9396" y="4746"/>
                  </a:cubicBezTo>
                  <a:cubicBezTo>
                    <a:pt x="9778" y="7509"/>
                    <a:pt x="9013" y="11528"/>
                    <a:pt x="8249" y="14542"/>
                  </a:cubicBezTo>
                  <a:cubicBezTo>
                    <a:pt x="7484" y="17556"/>
                    <a:pt x="6719" y="19565"/>
                    <a:pt x="6815" y="20444"/>
                  </a:cubicBezTo>
                  <a:cubicBezTo>
                    <a:pt x="6911" y="21323"/>
                    <a:pt x="7866" y="21072"/>
                    <a:pt x="10447" y="19690"/>
                  </a:cubicBezTo>
                  <a:cubicBezTo>
                    <a:pt x="13027" y="18309"/>
                    <a:pt x="17233" y="15797"/>
                    <a:pt x="21438" y="13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11876306" y="2793891"/>
              <a:ext cx="635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11933456" y="3098691"/>
              <a:ext cx="31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12066806" y="2851984"/>
              <a:ext cx="241301" cy="164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0" y="5620"/>
                  </a:moveTo>
                  <a:cubicBezTo>
                    <a:pt x="189" y="4253"/>
                    <a:pt x="379" y="2886"/>
                    <a:pt x="1705" y="1792"/>
                  </a:cubicBezTo>
                  <a:cubicBezTo>
                    <a:pt x="3032" y="698"/>
                    <a:pt x="5495" y="-122"/>
                    <a:pt x="7105" y="15"/>
                  </a:cubicBezTo>
                  <a:cubicBezTo>
                    <a:pt x="8716" y="151"/>
                    <a:pt x="9474" y="1245"/>
                    <a:pt x="9189" y="4389"/>
                  </a:cubicBezTo>
                  <a:cubicBezTo>
                    <a:pt x="8905" y="7534"/>
                    <a:pt x="7579" y="12729"/>
                    <a:pt x="6632" y="16010"/>
                  </a:cubicBezTo>
                  <a:cubicBezTo>
                    <a:pt x="5684" y="19291"/>
                    <a:pt x="5116" y="20658"/>
                    <a:pt x="5305" y="21068"/>
                  </a:cubicBezTo>
                  <a:cubicBezTo>
                    <a:pt x="5495" y="21478"/>
                    <a:pt x="6442" y="20931"/>
                    <a:pt x="9284" y="18607"/>
                  </a:cubicBezTo>
                  <a:cubicBezTo>
                    <a:pt x="12126" y="16283"/>
                    <a:pt x="16863" y="12182"/>
                    <a:pt x="21600" y="8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12333506" y="2711341"/>
              <a:ext cx="190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000"/>
                    <a:pt x="9600" y="12000"/>
                    <a:pt x="13200" y="15600"/>
                  </a:cubicBezTo>
                  <a:cubicBezTo>
                    <a:pt x="16800" y="19200"/>
                    <a:pt x="192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12365256" y="3035191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11488956" y="3644791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11539756" y="3759091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11806456" y="3524646"/>
              <a:ext cx="168922" cy="264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418" fill="norm" stroke="1" extrusionOk="0">
                  <a:moveTo>
                    <a:pt x="0" y="3045"/>
                  </a:moveTo>
                  <a:cubicBezTo>
                    <a:pt x="527" y="2188"/>
                    <a:pt x="1054" y="1330"/>
                    <a:pt x="2898" y="816"/>
                  </a:cubicBezTo>
                  <a:cubicBezTo>
                    <a:pt x="4741" y="302"/>
                    <a:pt x="7902" y="130"/>
                    <a:pt x="10141" y="45"/>
                  </a:cubicBezTo>
                  <a:cubicBezTo>
                    <a:pt x="12380" y="-41"/>
                    <a:pt x="13698" y="-41"/>
                    <a:pt x="14620" y="388"/>
                  </a:cubicBezTo>
                  <a:cubicBezTo>
                    <a:pt x="15541" y="816"/>
                    <a:pt x="16068" y="1673"/>
                    <a:pt x="15937" y="2873"/>
                  </a:cubicBezTo>
                  <a:cubicBezTo>
                    <a:pt x="15805" y="4073"/>
                    <a:pt x="15015" y="5616"/>
                    <a:pt x="14093" y="6645"/>
                  </a:cubicBezTo>
                  <a:cubicBezTo>
                    <a:pt x="13171" y="7673"/>
                    <a:pt x="12117" y="8188"/>
                    <a:pt x="11063" y="8702"/>
                  </a:cubicBezTo>
                  <a:cubicBezTo>
                    <a:pt x="10010" y="9216"/>
                    <a:pt x="8956" y="9730"/>
                    <a:pt x="9088" y="9988"/>
                  </a:cubicBezTo>
                  <a:cubicBezTo>
                    <a:pt x="9220" y="10245"/>
                    <a:pt x="10537" y="10245"/>
                    <a:pt x="12644" y="10416"/>
                  </a:cubicBezTo>
                  <a:cubicBezTo>
                    <a:pt x="14751" y="10588"/>
                    <a:pt x="17649" y="10930"/>
                    <a:pt x="19361" y="12045"/>
                  </a:cubicBezTo>
                  <a:cubicBezTo>
                    <a:pt x="21073" y="13159"/>
                    <a:pt x="21600" y="15045"/>
                    <a:pt x="20283" y="16759"/>
                  </a:cubicBezTo>
                  <a:cubicBezTo>
                    <a:pt x="18966" y="18473"/>
                    <a:pt x="15805" y="20016"/>
                    <a:pt x="13566" y="20788"/>
                  </a:cubicBezTo>
                  <a:cubicBezTo>
                    <a:pt x="11327" y="21559"/>
                    <a:pt x="10010" y="21559"/>
                    <a:pt x="9088" y="21130"/>
                  </a:cubicBezTo>
                  <a:cubicBezTo>
                    <a:pt x="8166" y="20702"/>
                    <a:pt x="7639" y="19845"/>
                    <a:pt x="7771" y="18988"/>
                  </a:cubicBezTo>
                  <a:cubicBezTo>
                    <a:pt x="7902" y="18130"/>
                    <a:pt x="8693" y="17273"/>
                    <a:pt x="9483" y="16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12016006" y="3553462"/>
              <a:ext cx="139479" cy="174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258" fill="norm" stroke="1" extrusionOk="0">
                  <a:moveTo>
                    <a:pt x="13148" y="3381"/>
                  </a:moveTo>
                  <a:cubicBezTo>
                    <a:pt x="11896" y="1838"/>
                    <a:pt x="10643" y="295"/>
                    <a:pt x="9391" y="38"/>
                  </a:cubicBezTo>
                  <a:cubicBezTo>
                    <a:pt x="8139" y="-219"/>
                    <a:pt x="6887" y="810"/>
                    <a:pt x="5635" y="3767"/>
                  </a:cubicBezTo>
                  <a:cubicBezTo>
                    <a:pt x="4383" y="6724"/>
                    <a:pt x="3130" y="11610"/>
                    <a:pt x="3287" y="15210"/>
                  </a:cubicBezTo>
                  <a:cubicBezTo>
                    <a:pt x="3443" y="18810"/>
                    <a:pt x="5009" y="21124"/>
                    <a:pt x="7983" y="21252"/>
                  </a:cubicBezTo>
                  <a:cubicBezTo>
                    <a:pt x="10957" y="21381"/>
                    <a:pt x="15339" y="19324"/>
                    <a:pt x="18000" y="16367"/>
                  </a:cubicBezTo>
                  <a:cubicBezTo>
                    <a:pt x="20661" y="13410"/>
                    <a:pt x="21600" y="9552"/>
                    <a:pt x="19409" y="6467"/>
                  </a:cubicBezTo>
                  <a:cubicBezTo>
                    <a:pt x="17217" y="3381"/>
                    <a:pt x="11896" y="1067"/>
                    <a:pt x="8139" y="424"/>
                  </a:cubicBezTo>
                  <a:cubicBezTo>
                    <a:pt x="4383" y="-219"/>
                    <a:pt x="2191" y="810"/>
                    <a:pt x="0" y="1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5780306" y="5027291"/>
              <a:ext cx="207089" cy="267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142" fill="norm" stroke="1" extrusionOk="0">
                  <a:moveTo>
                    <a:pt x="1296" y="5667"/>
                  </a:moveTo>
                  <a:cubicBezTo>
                    <a:pt x="648" y="4495"/>
                    <a:pt x="0" y="3323"/>
                    <a:pt x="0" y="2402"/>
                  </a:cubicBezTo>
                  <a:cubicBezTo>
                    <a:pt x="0" y="1481"/>
                    <a:pt x="648" y="812"/>
                    <a:pt x="2376" y="393"/>
                  </a:cubicBezTo>
                  <a:cubicBezTo>
                    <a:pt x="4104" y="-26"/>
                    <a:pt x="6912" y="-193"/>
                    <a:pt x="9072" y="309"/>
                  </a:cubicBezTo>
                  <a:cubicBezTo>
                    <a:pt x="11232" y="812"/>
                    <a:pt x="12744" y="1984"/>
                    <a:pt x="12852" y="3826"/>
                  </a:cubicBezTo>
                  <a:cubicBezTo>
                    <a:pt x="12960" y="5667"/>
                    <a:pt x="11664" y="8179"/>
                    <a:pt x="10476" y="9770"/>
                  </a:cubicBezTo>
                  <a:cubicBezTo>
                    <a:pt x="9288" y="11360"/>
                    <a:pt x="8208" y="12030"/>
                    <a:pt x="8316" y="12281"/>
                  </a:cubicBezTo>
                  <a:cubicBezTo>
                    <a:pt x="8424" y="12533"/>
                    <a:pt x="9720" y="12365"/>
                    <a:pt x="11988" y="12616"/>
                  </a:cubicBezTo>
                  <a:cubicBezTo>
                    <a:pt x="14256" y="12867"/>
                    <a:pt x="17496" y="13537"/>
                    <a:pt x="19332" y="14374"/>
                  </a:cubicBezTo>
                  <a:cubicBezTo>
                    <a:pt x="21168" y="15212"/>
                    <a:pt x="21600" y="16216"/>
                    <a:pt x="20628" y="17472"/>
                  </a:cubicBezTo>
                  <a:cubicBezTo>
                    <a:pt x="19656" y="18728"/>
                    <a:pt x="17280" y="20235"/>
                    <a:pt x="14904" y="20821"/>
                  </a:cubicBezTo>
                  <a:cubicBezTo>
                    <a:pt x="12528" y="21407"/>
                    <a:pt x="10152" y="21072"/>
                    <a:pt x="7776" y="20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6043348" y="5086241"/>
              <a:ext cx="146587" cy="161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0814" fill="norm" stroke="1" extrusionOk="0">
                  <a:moveTo>
                    <a:pt x="15128" y="0"/>
                  </a:moveTo>
                  <a:cubicBezTo>
                    <a:pt x="12086" y="0"/>
                    <a:pt x="9044" y="0"/>
                    <a:pt x="6154" y="2461"/>
                  </a:cubicBezTo>
                  <a:cubicBezTo>
                    <a:pt x="3264" y="4922"/>
                    <a:pt x="526" y="9843"/>
                    <a:pt x="69" y="13535"/>
                  </a:cubicBezTo>
                  <a:cubicBezTo>
                    <a:pt x="-387" y="17226"/>
                    <a:pt x="1438" y="19686"/>
                    <a:pt x="4633" y="20507"/>
                  </a:cubicBezTo>
                  <a:cubicBezTo>
                    <a:pt x="7827" y="21327"/>
                    <a:pt x="12390" y="20507"/>
                    <a:pt x="15737" y="18046"/>
                  </a:cubicBezTo>
                  <a:cubicBezTo>
                    <a:pt x="19083" y="15585"/>
                    <a:pt x="21213" y="11484"/>
                    <a:pt x="21061" y="7930"/>
                  </a:cubicBezTo>
                  <a:cubicBezTo>
                    <a:pt x="20909" y="4375"/>
                    <a:pt x="18475" y="1368"/>
                    <a:pt x="15585" y="547"/>
                  </a:cubicBezTo>
                  <a:cubicBezTo>
                    <a:pt x="12695" y="-273"/>
                    <a:pt x="9348" y="1094"/>
                    <a:pt x="6002" y="2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5742206" y="5327541"/>
              <a:ext cx="5524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17" y="18470"/>
                    <a:pt x="4634" y="15339"/>
                    <a:pt x="7034" y="12209"/>
                  </a:cubicBezTo>
                  <a:cubicBezTo>
                    <a:pt x="9434" y="9078"/>
                    <a:pt x="11917" y="5948"/>
                    <a:pt x="14359" y="3913"/>
                  </a:cubicBezTo>
                  <a:cubicBezTo>
                    <a:pt x="16800" y="1878"/>
                    <a:pt x="19200" y="9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5892595" y="5551116"/>
              <a:ext cx="148062" cy="284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500" fill="norm" stroke="1" extrusionOk="0">
                  <a:moveTo>
                    <a:pt x="17630" y="4700"/>
                  </a:moveTo>
                  <a:cubicBezTo>
                    <a:pt x="14588" y="3100"/>
                    <a:pt x="11546" y="1500"/>
                    <a:pt x="9264" y="700"/>
                  </a:cubicBezTo>
                  <a:cubicBezTo>
                    <a:pt x="6982" y="-100"/>
                    <a:pt x="5461" y="-100"/>
                    <a:pt x="3940" y="140"/>
                  </a:cubicBezTo>
                  <a:cubicBezTo>
                    <a:pt x="2419" y="380"/>
                    <a:pt x="898" y="860"/>
                    <a:pt x="289" y="1900"/>
                  </a:cubicBezTo>
                  <a:cubicBezTo>
                    <a:pt x="-319" y="2940"/>
                    <a:pt x="-15" y="4540"/>
                    <a:pt x="1658" y="5180"/>
                  </a:cubicBezTo>
                  <a:cubicBezTo>
                    <a:pt x="3332" y="5820"/>
                    <a:pt x="6374" y="5500"/>
                    <a:pt x="9264" y="5020"/>
                  </a:cubicBezTo>
                  <a:cubicBezTo>
                    <a:pt x="12154" y="4540"/>
                    <a:pt x="14892" y="3900"/>
                    <a:pt x="16413" y="3980"/>
                  </a:cubicBezTo>
                  <a:cubicBezTo>
                    <a:pt x="17935" y="4060"/>
                    <a:pt x="18239" y="4860"/>
                    <a:pt x="18239" y="7020"/>
                  </a:cubicBezTo>
                  <a:cubicBezTo>
                    <a:pt x="18239" y="9180"/>
                    <a:pt x="17935" y="12700"/>
                    <a:pt x="18391" y="15340"/>
                  </a:cubicBezTo>
                  <a:cubicBezTo>
                    <a:pt x="18847" y="17980"/>
                    <a:pt x="20064" y="19740"/>
                    <a:pt x="21281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6125058" y="5581042"/>
              <a:ext cx="120408" cy="187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18" h="20975" fill="norm" stroke="1" extrusionOk="0">
                  <a:moveTo>
                    <a:pt x="15373" y="5753"/>
                  </a:moveTo>
                  <a:cubicBezTo>
                    <a:pt x="15721" y="4566"/>
                    <a:pt x="16070" y="3379"/>
                    <a:pt x="15721" y="2311"/>
                  </a:cubicBezTo>
                  <a:cubicBezTo>
                    <a:pt x="15373" y="1243"/>
                    <a:pt x="14328" y="294"/>
                    <a:pt x="12934" y="56"/>
                  </a:cubicBezTo>
                  <a:cubicBezTo>
                    <a:pt x="11541" y="-181"/>
                    <a:pt x="9799" y="294"/>
                    <a:pt x="7360" y="2311"/>
                  </a:cubicBezTo>
                  <a:cubicBezTo>
                    <a:pt x="4921" y="4329"/>
                    <a:pt x="1786" y="7889"/>
                    <a:pt x="566" y="11331"/>
                  </a:cubicBezTo>
                  <a:cubicBezTo>
                    <a:pt x="-653" y="14773"/>
                    <a:pt x="44" y="18096"/>
                    <a:pt x="3179" y="19757"/>
                  </a:cubicBezTo>
                  <a:cubicBezTo>
                    <a:pt x="6315" y="21419"/>
                    <a:pt x="11889" y="21419"/>
                    <a:pt x="15547" y="19520"/>
                  </a:cubicBezTo>
                  <a:cubicBezTo>
                    <a:pt x="19205" y="17621"/>
                    <a:pt x="20947" y="13823"/>
                    <a:pt x="19031" y="10500"/>
                  </a:cubicBezTo>
                  <a:cubicBezTo>
                    <a:pt x="17115" y="7177"/>
                    <a:pt x="11541" y="4329"/>
                    <a:pt x="5966" y="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6709108" y="5222484"/>
              <a:ext cx="176099" cy="35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134" fill="norm" stroke="1" extrusionOk="0">
                  <a:moveTo>
                    <a:pt x="1336" y="21134"/>
                  </a:moveTo>
                  <a:cubicBezTo>
                    <a:pt x="564" y="16052"/>
                    <a:pt x="-207" y="10969"/>
                    <a:pt x="50" y="7158"/>
                  </a:cubicBezTo>
                  <a:cubicBezTo>
                    <a:pt x="307" y="3346"/>
                    <a:pt x="1593" y="805"/>
                    <a:pt x="5064" y="169"/>
                  </a:cubicBezTo>
                  <a:cubicBezTo>
                    <a:pt x="8536" y="-466"/>
                    <a:pt x="14193" y="805"/>
                    <a:pt x="17279" y="2075"/>
                  </a:cubicBezTo>
                  <a:cubicBezTo>
                    <a:pt x="20364" y="3346"/>
                    <a:pt x="20879" y="4616"/>
                    <a:pt x="21393" y="5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6732806" y="5327541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8000"/>
                    <a:pt x="11314" y="14400"/>
                    <a:pt x="14914" y="10800"/>
                  </a:cubicBezTo>
                  <a:cubicBezTo>
                    <a:pt x="18514" y="7200"/>
                    <a:pt x="2005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7151906" y="5073541"/>
              <a:ext cx="190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400"/>
                    <a:pt x="9600" y="10800"/>
                    <a:pt x="13200" y="14400"/>
                  </a:cubicBezTo>
                  <a:cubicBezTo>
                    <a:pt x="16800" y="18000"/>
                    <a:pt x="192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7158256" y="5111641"/>
              <a:ext cx="1460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974" y="1394"/>
                    <a:pt x="20348" y="2787"/>
                    <a:pt x="17530" y="5632"/>
                  </a:cubicBezTo>
                  <a:cubicBezTo>
                    <a:pt x="14713" y="8477"/>
                    <a:pt x="9704" y="12774"/>
                    <a:pt x="6417" y="15677"/>
                  </a:cubicBezTo>
                  <a:cubicBezTo>
                    <a:pt x="3130" y="18581"/>
                    <a:pt x="1565" y="200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7272556" y="5329261"/>
              <a:ext cx="151662" cy="296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1476" fill="norm" stroke="1" extrusionOk="0">
                  <a:moveTo>
                    <a:pt x="3456" y="4012"/>
                  </a:moveTo>
                  <a:cubicBezTo>
                    <a:pt x="3744" y="3246"/>
                    <a:pt x="4032" y="2480"/>
                    <a:pt x="5760" y="1714"/>
                  </a:cubicBezTo>
                  <a:cubicBezTo>
                    <a:pt x="7488" y="948"/>
                    <a:pt x="10656" y="182"/>
                    <a:pt x="12816" y="29"/>
                  </a:cubicBezTo>
                  <a:cubicBezTo>
                    <a:pt x="14976" y="-124"/>
                    <a:pt x="16128" y="336"/>
                    <a:pt x="16416" y="1408"/>
                  </a:cubicBezTo>
                  <a:cubicBezTo>
                    <a:pt x="16704" y="2480"/>
                    <a:pt x="16128" y="4165"/>
                    <a:pt x="15408" y="5391"/>
                  </a:cubicBezTo>
                  <a:cubicBezTo>
                    <a:pt x="14688" y="6616"/>
                    <a:pt x="13824" y="7382"/>
                    <a:pt x="12960" y="8072"/>
                  </a:cubicBezTo>
                  <a:cubicBezTo>
                    <a:pt x="12096" y="8761"/>
                    <a:pt x="11232" y="9374"/>
                    <a:pt x="11808" y="9527"/>
                  </a:cubicBezTo>
                  <a:cubicBezTo>
                    <a:pt x="12384" y="9680"/>
                    <a:pt x="14400" y="9374"/>
                    <a:pt x="15984" y="9450"/>
                  </a:cubicBezTo>
                  <a:cubicBezTo>
                    <a:pt x="17568" y="9527"/>
                    <a:pt x="18720" y="9987"/>
                    <a:pt x="19728" y="11136"/>
                  </a:cubicBezTo>
                  <a:cubicBezTo>
                    <a:pt x="20736" y="12285"/>
                    <a:pt x="21600" y="14123"/>
                    <a:pt x="18288" y="15961"/>
                  </a:cubicBezTo>
                  <a:cubicBezTo>
                    <a:pt x="14976" y="17799"/>
                    <a:pt x="7488" y="19638"/>
                    <a:pt x="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6" name="Drawing"/>
          <p:cNvGrpSpPr/>
          <p:nvPr/>
        </p:nvGrpSpPr>
        <p:grpSpPr>
          <a:xfrm>
            <a:off x="648879" y="1841749"/>
            <a:ext cx="493960" cy="539501"/>
            <a:chOff x="0" y="0"/>
            <a:chExt cx="493959" cy="539500"/>
          </a:xfrm>
        </p:grpSpPr>
        <p:sp>
          <p:nvSpPr>
            <p:cNvPr id="554" name="Line"/>
            <p:cNvSpPr/>
            <p:nvPr/>
          </p:nvSpPr>
          <p:spPr>
            <a:xfrm>
              <a:off x="0" y="0"/>
              <a:ext cx="259171" cy="406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64" fill="norm" stroke="1" extrusionOk="0">
                  <a:moveTo>
                    <a:pt x="11492" y="4663"/>
                  </a:moveTo>
                  <a:cubicBezTo>
                    <a:pt x="11141" y="4106"/>
                    <a:pt x="10790" y="3550"/>
                    <a:pt x="10175" y="3327"/>
                  </a:cubicBezTo>
                  <a:cubicBezTo>
                    <a:pt x="9561" y="3104"/>
                    <a:pt x="8682" y="3216"/>
                    <a:pt x="7365" y="4329"/>
                  </a:cubicBezTo>
                  <a:cubicBezTo>
                    <a:pt x="6048" y="5442"/>
                    <a:pt x="4292" y="7558"/>
                    <a:pt x="2975" y="9506"/>
                  </a:cubicBezTo>
                  <a:cubicBezTo>
                    <a:pt x="1658" y="11455"/>
                    <a:pt x="780" y="13236"/>
                    <a:pt x="341" y="14684"/>
                  </a:cubicBezTo>
                  <a:cubicBezTo>
                    <a:pt x="-98" y="16131"/>
                    <a:pt x="-98" y="17244"/>
                    <a:pt x="253" y="17968"/>
                  </a:cubicBezTo>
                  <a:cubicBezTo>
                    <a:pt x="604" y="18692"/>
                    <a:pt x="1307" y="19026"/>
                    <a:pt x="2712" y="18915"/>
                  </a:cubicBezTo>
                  <a:cubicBezTo>
                    <a:pt x="4117" y="18803"/>
                    <a:pt x="6224" y="18246"/>
                    <a:pt x="8946" y="17022"/>
                  </a:cubicBezTo>
                  <a:cubicBezTo>
                    <a:pt x="11668" y="15797"/>
                    <a:pt x="15004" y="13904"/>
                    <a:pt x="17112" y="11566"/>
                  </a:cubicBezTo>
                  <a:cubicBezTo>
                    <a:pt x="19219" y="9228"/>
                    <a:pt x="20097" y="6444"/>
                    <a:pt x="19834" y="4440"/>
                  </a:cubicBezTo>
                  <a:cubicBezTo>
                    <a:pt x="19570" y="2436"/>
                    <a:pt x="18165" y="1211"/>
                    <a:pt x="16409" y="543"/>
                  </a:cubicBezTo>
                  <a:cubicBezTo>
                    <a:pt x="14653" y="-125"/>
                    <a:pt x="12546" y="-236"/>
                    <a:pt x="10351" y="543"/>
                  </a:cubicBezTo>
                  <a:cubicBezTo>
                    <a:pt x="8156" y="1323"/>
                    <a:pt x="5873" y="2993"/>
                    <a:pt x="4995" y="4774"/>
                  </a:cubicBezTo>
                  <a:cubicBezTo>
                    <a:pt x="4117" y="6556"/>
                    <a:pt x="4643" y="8449"/>
                    <a:pt x="6663" y="10397"/>
                  </a:cubicBezTo>
                  <a:cubicBezTo>
                    <a:pt x="8682" y="12345"/>
                    <a:pt x="12195" y="14350"/>
                    <a:pt x="14917" y="16187"/>
                  </a:cubicBezTo>
                  <a:cubicBezTo>
                    <a:pt x="17639" y="18024"/>
                    <a:pt x="19570" y="19694"/>
                    <a:pt x="21502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303620" y="6250"/>
              <a:ext cx="190340" cy="53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509" fill="norm" stroke="1" extrusionOk="0">
                  <a:moveTo>
                    <a:pt x="4181" y="1019"/>
                  </a:moveTo>
                  <a:cubicBezTo>
                    <a:pt x="4413" y="592"/>
                    <a:pt x="4645" y="165"/>
                    <a:pt x="5806" y="37"/>
                  </a:cubicBezTo>
                  <a:cubicBezTo>
                    <a:pt x="6968" y="-91"/>
                    <a:pt x="9058" y="80"/>
                    <a:pt x="11613" y="1147"/>
                  </a:cubicBezTo>
                  <a:cubicBezTo>
                    <a:pt x="14168" y="2214"/>
                    <a:pt x="17187" y="4178"/>
                    <a:pt x="19045" y="6483"/>
                  </a:cubicBezTo>
                  <a:cubicBezTo>
                    <a:pt x="20903" y="8788"/>
                    <a:pt x="21600" y="11435"/>
                    <a:pt x="19974" y="13783"/>
                  </a:cubicBezTo>
                  <a:cubicBezTo>
                    <a:pt x="18348" y="16130"/>
                    <a:pt x="14400" y="18179"/>
                    <a:pt x="10684" y="19417"/>
                  </a:cubicBezTo>
                  <a:cubicBezTo>
                    <a:pt x="6968" y="20655"/>
                    <a:pt x="3484" y="21082"/>
                    <a:pt x="0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767" name="Drawing"/>
          <p:cNvGrpSpPr/>
          <p:nvPr/>
        </p:nvGrpSpPr>
        <p:grpSpPr>
          <a:xfrm>
            <a:off x="933450" y="1773916"/>
            <a:ext cx="10549094" cy="6392185"/>
            <a:chOff x="0" y="0"/>
            <a:chExt cx="10549093" cy="6392183"/>
          </a:xfrm>
        </p:grpSpPr>
        <p:sp>
          <p:nvSpPr>
            <p:cNvPr id="557" name="Line"/>
            <p:cNvSpPr/>
            <p:nvPr/>
          </p:nvSpPr>
          <p:spPr>
            <a:xfrm>
              <a:off x="538006" y="102816"/>
              <a:ext cx="210504" cy="415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5" h="21438" fill="norm" stroke="1" extrusionOk="0">
                  <a:moveTo>
                    <a:pt x="965" y="2223"/>
                  </a:moveTo>
                  <a:cubicBezTo>
                    <a:pt x="342" y="1787"/>
                    <a:pt x="-281" y="1350"/>
                    <a:pt x="134" y="968"/>
                  </a:cubicBezTo>
                  <a:cubicBezTo>
                    <a:pt x="550" y="587"/>
                    <a:pt x="2004" y="259"/>
                    <a:pt x="4184" y="96"/>
                  </a:cubicBezTo>
                  <a:cubicBezTo>
                    <a:pt x="6365" y="-68"/>
                    <a:pt x="9273" y="-68"/>
                    <a:pt x="11246" y="477"/>
                  </a:cubicBezTo>
                  <a:cubicBezTo>
                    <a:pt x="13219" y="1023"/>
                    <a:pt x="14257" y="2114"/>
                    <a:pt x="14154" y="3532"/>
                  </a:cubicBezTo>
                  <a:cubicBezTo>
                    <a:pt x="14050" y="4950"/>
                    <a:pt x="12804" y="6696"/>
                    <a:pt x="11661" y="7787"/>
                  </a:cubicBezTo>
                  <a:cubicBezTo>
                    <a:pt x="10519" y="8877"/>
                    <a:pt x="9481" y="9314"/>
                    <a:pt x="8442" y="9641"/>
                  </a:cubicBezTo>
                  <a:cubicBezTo>
                    <a:pt x="7404" y="9968"/>
                    <a:pt x="6365" y="10187"/>
                    <a:pt x="6469" y="10296"/>
                  </a:cubicBezTo>
                  <a:cubicBezTo>
                    <a:pt x="6573" y="10405"/>
                    <a:pt x="7819" y="10405"/>
                    <a:pt x="10207" y="10841"/>
                  </a:cubicBezTo>
                  <a:cubicBezTo>
                    <a:pt x="12596" y="11277"/>
                    <a:pt x="16127" y="12150"/>
                    <a:pt x="18307" y="13459"/>
                  </a:cubicBezTo>
                  <a:cubicBezTo>
                    <a:pt x="20488" y="14768"/>
                    <a:pt x="21319" y="16514"/>
                    <a:pt x="20073" y="17932"/>
                  </a:cubicBezTo>
                  <a:cubicBezTo>
                    <a:pt x="18827" y="19350"/>
                    <a:pt x="15504" y="20441"/>
                    <a:pt x="12700" y="20987"/>
                  </a:cubicBezTo>
                  <a:cubicBezTo>
                    <a:pt x="9896" y="21532"/>
                    <a:pt x="7611" y="21532"/>
                    <a:pt x="5742" y="21259"/>
                  </a:cubicBezTo>
                  <a:cubicBezTo>
                    <a:pt x="3873" y="20987"/>
                    <a:pt x="2419" y="20441"/>
                    <a:pt x="1900" y="19841"/>
                  </a:cubicBezTo>
                  <a:cubicBezTo>
                    <a:pt x="1381" y="19241"/>
                    <a:pt x="1796" y="18587"/>
                    <a:pt x="2211" y="17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1212149" y="293736"/>
              <a:ext cx="142145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13" fill="norm" stroke="1" extrusionOk="0">
                  <a:moveTo>
                    <a:pt x="366" y="2541"/>
                  </a:moveTo>
                  <a:cubicBezTo>
                    <a:pt x="49" y="1405"/>
                    <a:pt x="-269" y="268"/>
                    <a:pt x="366" y="40"/>
                  </a:cubicBezTo>
                  <a:cubicBezTo>
                    <a:pt x="1002" y="-187"/>
                    <a:pt x="2590" y="495"/>
                    <a:pt x="5449" y="3678"/>
                  </a:cubicBezTo>
                  <a:cubicBezTo>
                    <a:pt x="8307" y="6861"/>
                    <a:pt x="12437" y="12546"/>
                    <a:pt x="15137" y="16184"/>
                  </a:cubicBezTo>
                  <a:cubicBezTo>
                    <a:pt x="17837" y="19821"/>
                    <a:pt x="19107" y="21413"/>
                    <a:pt x="19902" y="21413"/>
                  </a:cubicBezTo>
                  <a:cubicBezTo>
                    <a:pt x="20696" y="21413"/>
                    <a:pt x="21013" y="19821"/>
                    <a:pt x="21172" y="16070"/>
                  </a:cubicBezTo>
                  <a:cubicBezTo>
                    <a:pt x="21331" y="12318"/>
                    <a:pt x="21331" y="6407"/>
                    <a:pt x="21331" y="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1420036" y="252118"/>
              <a:ext cx="181908" cy="191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0742" fill="norm" stroke="1" extrusionOk="0">
                  <a:moveTo>
                    <a:pt x="13144" y="9844"/>
                  </a:moveTo>
                  <a:cubicBezTo>
                    <a:pt x="12647" y="7546"/>
                    <a:pt x="12151" y="5248"/>
                    <a:pt x="11530" y="3524"/>
                  </a:cubicBezTo>
                  <a:cubicBezTo>
                    <a:pt x="10909" y="1801"/>
                    <a:pt x="10165" y="652"/>
                    <a:pt x="9171" y="193"/>
                  </a:cubicBezTo>
                  <a:cubicBezTo>
                    <a:pt x="8178" y="-267"/>
                    <a:pt x="6937" y="-37"/>
                    <a:pt x="5323" y="2376"/>
                  </a:cubicBezTo>
                  <a:cubicBezTo>
                    <a:pt x="3709" y="4788"/>
                    <a:pt x="1723" y="9384"/>
                    <a:pt x="730" y="12601"/>
                  </a:cubicBezTo>
                  <a:cubicBezTo>
                    <a:pt x="-263" y="15818"/>
                    <a:pt x="-263" y="17656"/>
                    <a:pt x="854" y="19035"/>
                  </a:cubicBezTo>
                  <a:cubicBezTo>
                    <a:pt x="1971" y="20414"/>
                    <a:pt x="4206" y="21333"/>
                    <a:pt x="6316" y="20299"/>
                  </a:cubicBezTo>
                  <a:cubicBezTo>
                    <a:pt x="8427" y="19265"/>
                    <a:pt x="10413" y="16278"/>
                    <a:pt x="11778" y="13750"/>
                  </a:cubicBezTo>
                  <a:cubicBezTo>
                    <a:pt x="13144" y="11222"/>
                    <a:pt x="13889" y="9154"/>
                    <a:pt x="14385" y="8924"/>
                  </a:cubicBezTo>
                  <a:cubicBezTo>
                    <a:pt x="14882" y="8695"/>
                    <a:pt x="15130" y="10303"/>
                    <a:pt x="15751" y="12142"/>
                  </a:cubicBezTo>
                  <a:cubicBezTo>
                    <a:pt x="16371" y="13980"/>
                    <a:pt x="17365" y="16048"/>
                    <a:pt x="18358" y="17427"/>
                  </a:cubicBezTo>
                  <a:cubicBezTo>
                    <a:pt x="19351" y="18805"/>
                    <a:pt x="20344" y="19495"/>
                    <a:pt x="21337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1657117" y="278792"/>
              <a:ext cx="103577" cy="154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062" fill="norm" stroke="1" extrusionOk="0">
                  <a:moveTo>
                    <a:pt x="20725" y="6980"/>
                  </a:moveTo>
                  <a:cubicBezTo>
                    <a:pt x="20725" y="5540"/>
                    <a:pt x="20725" y="4100"/>
                    <a:pt x="20090" y="2804"/>
                  </a:cubicBezTo>
                  <a:cubicBezTo>
                    <a:pt x="19454" y="1508"/>
                    <a:pt x="18184" y="356"/>
                    <a:pt x="16490" y="68"/>
                  </a:cubicBezTo>
                  <a:cubicBezTo>
                    <a:pt x="14796" y="-220"/>
                    <a:pt x="12678" y="356"/>
                    <a:pt x="9501" y="2804"/>
                  </a:cubicBezTo>
                  <a:cubicBezTo>
                    <a:pt x="6325" y="5252"/>
                    <a:pt x="2090" y="9572"/>
                    <a:pt x="607" y="13028"/>
                  </a:cubicBezTo>
                  <a:cubicBezTo>
                    <a:pt x="-875" y="16484"/>
                    <a:pt x="396" y="19076"/>
                    <a:pt x="3996" y="20228"/>
                  </a:cubicBezTo>
                  <a:cubicBezTo>
                    <a:pt x="7596" y="21380"/>
                    <a:pt x="13525" y="21092"/>
                    <a:pt x="19454" y="20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1806233" y="280614"/>
              <a:ext cx="119561" cy="137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002" fill="norm" stroke="1" extrusionOk="0">
                  <a:moveTo>
                    <a:pt x="12310" y="4635"/>
                  </a:moveTo>
                  <a:cubicBezTo>
                    <a:pt x="11552" y="3023"/>
                    <a:pt x="10794" y="1411"/>
                    <a:pt x="9279" y="605"/>
                  </a:cubicBezTo>
                  <a:cubicBezTo>
                    <a:pt x="7763" y="-201"/>
                    <a:pt x="5489" y="-201"/>
                    <a:pt x="3784" y="605"/>
                  </a:cubicBezTo>
                  <a:cubicBezTo>
                    <a:pt x="2079" y="1411"/>
                    <a:pt x="942" y="3023"/>
                    <a:pt x="373" y="5602"/>
                  </a:cubicBezTo>
                  <a:cubicBezTo>
                    <a:pt x="-195" y="8181"/>
                    <a:pt x="-195" y="11727"/>
                    <a:pt x="942" y="14790"/>
                  </a:cubicBezTo>
                  <a:cubicBezTo>
                    <a:pt x="2079" y="17853"/>
                    <a:pt x="4352" y="20432"/>
                    <a:pt x="7952" y="20915"/>
                  </a:cubicBezTo>
                  <a:cubicBezTo>
                    <a:pt x="11552" y="21399"/>
                    <a:pt x="16479" y="19787"/>
                    <a:pt x="21405" y="18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1951193" y="321624"/>
              <a:ext cx="31751" cy="84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cubicBezTo>
                    <a:pt x="2880" y="2700"/>
                    <a:pt x="5760" y="0"/>
                    <a:pt x="7200" y="0"/>
                  </a:cubicBezTo>
                  <a:cubicBezTo>
                    <a:pt x="8640" y="0"/>
                    <a:pt x="8640" y="2700"/>
                    <a:pt x="10800" y="6750"/>
                  </a:cubicBezTo>
                  <a:cubicBezTo>
                    <a:pt x="12960" y="10800"/>
                    <a:pt x="17280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1982943" y="228491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2033743" y="272941"/>
              <a:ext cx="1270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443"/>
                    <a:pt x="0" y="6887"/>
                    <a:pt x="0" y="10330"/>
                  </a:cubicBezTo>
                  <a:cubicBezTo>
                    <a:pt x="0" y="13774"/>
                    <a:pt x="0" y="17217"/>
                    <a:pt x="360" y="17843"/>
                  </a:cubicBezTo>
                  <a:cubicBezTo>
                    <a:pt x="720" y="18470"/>
                    <a:pt x="1440" y="16278"/>
                    <a:pt x="2340" y="13461"/>
                  </a:cubicBezTo>
                  <a:cubicBezTo>
                    <a:pt x="3240" y="10643"/>
                    <a:pt x="4320" y="7200"/>
                    <a:pt x="5580" y="4852"/>
                  </a:cubicBezTo>
                  <a:cubicBezTo>
                    <a:pt x="6840" y="2504"/>
                    <a:pt x="8280" y="1252"/>
                    <a:pt x="10440" y="1565"/>
                  </a:cubicBezTo>
                  <a:cubicBezTo>
                    <a:pt x="12600" y="1878"/>
                    <a:pt x="15480" y="3757"/>
                    <a:pt x="17460" y="7357"/>
                  </a:cubicBezTo>
                  <a:cubicBezTo>
                    <a:pt x="19440" y="10957"/>
                    <a:pt x="20520" y="162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2224072" y="260308"/>
              <a:ext cx="95422" cy="14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1282" fill="norm" stroke="1" extrusionOk="0">
                  <a:moveTo>
                    <a:pt x="4173" y="7396"/>
                  </a:moveTo>
                  <a:cubicBezTo>
                    <a:pt x="6471" y="7396"/>
                    <a:pt x="8769" y="7396"/>
                    <a:pt x="10837" y="6779"/>
                  </a:cubicBezTo>
                  <a:cubicBezTo>
                    <a:pt x="12905" y="6162"/>
                    <a:pt x="14744" y="4928"/>
                    <a:pt x="15663" y="3539"/>
                  </a:cubicBezTo>
                  <a:cubicBezTo>
                    <a:pt x="16582" y="2151"/>
                    <a:pt x="16582" y="608"/>
                    <a:pt x="15433" y="145"/>
                  </a:cubicBezTo>
                  <a:cubicBezTo>
                    <a:pt x="14284" y="-318"/>
                    <a:pt x="11986" y="299"/>
                    <a:pt x="9229" y="2459"/>
                  </a:cubicBezTo>
                  <a:cubicBezTo>
                    <a:pt x="6471" y="4619"/>
                    <a:pt x="3254" y="8322"/>
                    <a:pt x="1416" y="11408"/>
                  </a:cubicBezTo>
                  <a:cubicBezTo>
                    <a:pt x="-422" y="14493"/>
                    <a:pt x="-882" y="16962"/>
                    <a:pt x="2565" y="18505"/>
                  </a:cubicBezTo>
                  <a:cubicBezTo>
                    <a:pt x="6012" y="20048"/>
                    <a:pt x="13365" y="20665"/>
                    <a:pt x="20718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2386449" y="241191"/>
              <a:ext cx="11173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600" fill="norm" stroke="1" extrusionOk="0">
                  <a:moveTo>
                    <a:pt x="7607" y="0"/>
                  </a:moveTo>
                  <a:cubicBezTo>
                    <a:pt x="5250" y="0"/>
                    <a:pt x="2894" y="0"/>
                    <a:pt x="1519" y="529"/>
                  </a:cubicBezTo>
                  <a:cubicBezTo>
                    <a:pt x="145" y="1059"/>
                    <a:pt x="-248" y="2118"/>
                    <a:pt x="145" y="3706"/>
                  </a:cubicBezTo>
                  <a:cubicBezTo>
                    <a:pt x="537" y="5294"/>
                    <a:pt x="1716" y="7412"/>
                    <a:pt x="4465" y="9106"/>
                  </a:cubicBezTo>
                  <a:cubicBezTo>
                    <a:pt x="7214" y="10800"/>
                    <a:pt x="11534" y="12071"/>
                    <a:pt x="14479" y="13129"/>
                  </a:cubicBezTo>
                  <a:cubicBezTo>
                    <a:pt x="17425" y="14188"/>
                    <a:pt x="18996" y="15035"/>
                    <a:pt x="19977" y="15988"/>
                  </a:cubicBezTo>
                  <a:cubicBezTo>
                    <a:pt x="20959" y="16941"/>
                    <a:pt x="21352" y="18000"/>
                    <a:pt x="18799" y="18953"/>
                  </a:cubicBezTo>
                  <a:cubicBezTo>
                    <a:pt x="16247" y="19906"/>
                    <a:pt x="10748" y="20753"/>
                    <a:pt x="52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2985452" y="98227"/>
              <a:ext cx="146842" cy="427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504" fill="norm" stroke="1" extrusionOk="0">
                  <a:moveTo>
                    <a:pt x="20192" y="1121"/>
                  </a:moveTo>
                  <a:cubicBezTo>
                    <a:pt x="16237" y="589"/>
                    <a:pt x="12282" y="57"/>
                    <a:pt x="8936" y="4"/>
                  </a:cubicBezTo>
                  <a:cubicBezTo>
                    <a:pt x="5590" y="-49"/>
                    <a:pt x="2851" y="377"/>
                    <a:pt x="1330" y="1121"/>
                  </a:cubicBezTo>
                  <a:cubicBezTo>
                    <a:pt x="-191" y="1866"/>
                    <a:pt x="-495" y="2930"/>
                    <a:pt x="874" y="4260"/>
                  </a:cubicBezTo>
                  <a:cubicBezTo>
                    <a:pt x="2243" y="5590"/>
                    <a:pt x="5285" y="7186"/>
                    <a:pt x="6959" y="8304"/>
                  </a:cubicBezTo>
                  <a:cubicBezTo>
                    <a:pt x="8632" y="9421"/>
                    <a:pt x="8936" y="10059"/>
                    <a:pt x="8632" y="10591"/>
                  </a:cubicBezTo>
                  <a:cubicBezTo>
                    <a:pt x="8328" y="11123"/>
                    <a:pt x="7415" y="11549"/>
                    <a:pt x="6198" y="11921"/>
                  </a:cubicBezTo>
                  <a:cubicBezTo>
                    <a:pt x="4981" y="12294"/>
                    <a:pt x="3460" y="12613"/>
                    <a:pt x="2243" y="12560"/>
                  </a:cubicBezTo>
                  <a:cubicBezTo>
                    <a:pt x="1026" y="12507"/>
                    <a:pt x="113" y="12081"/>
                    <a:pt x="418" y="11762"/>
                  </a:cubicBezTo>
                  <a:cubicBezTo>
                    <a:pt x="722" y="11443"/>
                    <a:pt x="2243" y="11230"/>
                    <a:pt x="3764" y="11283"/>
                  </a:cubicBezTo>
                  <a:cubicBezTo>
                    <a:pt x="5285" y="11336"/>
                    <a:pt x="6806" y="11655"/>
                    <a:pt x="7871" y="12347"/>
                  </a:cubicBezTo>
                  <a:cubicBezTo>
                    <a:pt x="8936" y="13039"/>
                    <a:pt x="9544" y="14103"/>
                    <a:pt x="8784" y="15273"/>
                  </a:cubicBezTo>
                  <a:cubicBezTo>
                    <a:pt x="8023" y="16444"/>
                    <a:pt x="5894" y="17720"/>
                    <a:pt x="4525" y="18625"/>
                  </a:cubicBezTo>
                  <a:cubicBezTo>
                    <a:pt x="3156" y="19529"/>
                    <a:pt x="2547" y="20061"/>
                    <a:pt x="2699" y="20540"/>
                  </a:cubicBezTo>
                  <a:cubicBezTo>
                    <a:pt x="2851" y="21019"/>
                    <a:pt x="3764" y="21445"/>
                    <a:pt x="6198" y="21498"/>
                  </a:cubicBezTo>
                  <a:cubicBezTo>
                    <a:pt x="8632" y="21551"/>
                    <a:pt x="12587" y="21232"/>
                    <a:pt x="15325" y="20913"/>
                  </a:cubicBezTo>
                  <a:cubicBezTo>
                    <a:pt x="18063" y="20593"/>
                    <a:pt x="19584" y="20274"/>
                    <a:pt x="21105" y="19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3230963" y="118823"/>
              <a:ext cx="135105" cy="34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5" h="21385" fill="norm" stroke="1" extrusionOk="0">
                  <a:moveTo>
                    <a:pt x="8063" y="4761"/>
                  </a:moveTo>
                  <a:cubicBezTo>
                    <a:pt x="7111" y="7089"/>
                    <a:pt x="6158" y="9417"/>
                    <a:pt x="5840" y="11939"/>
                  </a:cubicBezTo>
                  <a:cubicBezTo>
                    <a:pt x="5522" y="14462"/>
                    <a:pt x="5840" y="17178"/>
                    <a:pt x="5999" y="18924"/>
                  </a:cubicBezTo>
                  <a:cubicBezTo>
                    <a:pt x="6158" y="20670"/>
                    <a:pt x="6158" y="21446"/>
                    <a:pt x="5999" y="21381"/>
                  </a:cubicBezTo>
                  <a:cubicBezTo>
                    <a:pt x="5840" y="21317"/>
                    <a:pt x="5522" y="20411"/>
                    <a:pt x="5046" y="17824"/>
                  </a:cubicBezTo>
                  <a:cubicBezTo>
                    <a:pt x="4569" y="15238"/>
                    <a:pt x="3934" y="10969"/>
                    <a:pt x="3775" y="8059"/>
                  </a:cubicBezTo>
                  <a:cubicBezTo>
                    <a:pt x="3616" y="5149"/>
                    <a:pt x="3934" y="3597"/>
                    <a:pt x="4411" y="2497"/>
                  </a:cubicBezTo>
                  <a:cubicBezTo>
                    <a:pt x="4887" y="1398"/>
                    <a:pt x="5522" y="751"/>
                    <a:pt x="6793" y="363"/>
                  </a:cubicBezTo>
                  <a:cubicBezTo>
                    <a:pt x="8063" y="-25"/>
                    <a:pt x="9969" y="-154"/>
                    <a:pt x="12034" y="234"/>
                  </a:cubicBezTo>
                  <a:cubicBezTo>
                    <a:pt x="14099" y="622"/>
                    <a:pt x="16322" y="1527"/>
                    <a:pt x="18069" y="2950"/>
                  </a:cubicBezTo>
                  <a:cubicBezTo>
                    <a:pt x="19816" y="4373"/>
                    <a:pt x="21087" y="6313"/>
                    <a:pt x="19658" y="7800"/>
                  </a:cubicBezTo>
                  <a:cubicBezTo>
                    <a:pt x="18228" y="9288"/>
                    <a:pt x="14099" y="10323"/>
                    <a:pt x="10605" y="10840"/>
                  </a:cubicBezTo>
                  <a:cubicBezTo>
                    <a:pt x="7111" y="11357"/>
                    <a:pt x="4252" y="11357"/>
                    <a:pt x="2346" y="11099"/>
                  </a:cubicBezTo>
                  <a:cubicBezTo>
                    <a:pt x="440" y="10840"/>
                    <a:pt x="-513" y="10323"/>
                    <a:pt x="281" y="9676"/>
                  </a:cubicBezTo>
                  <a:cubicBezTo>
                    <a:pt x="1075" y="9029"/>
                    <a:pt x="3616" y="8253"/>
                    <a:pt x="6158" y="7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3462493" y="171341"/>
              <a:ext cx="190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926"/>
                    <a:pt x="12000" y="9853"/>
                    <a:pt x="8400" y="13453"/>
                  </a:cubicBezTo>
                  <a:cubicBezTo>
                    <a:pt x="4800" y="17053"/>
                    <a:pt x="2400" y="193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3437093" y="114191"/>
              <a:ext cx="190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6364"/>
                    <a:pt x="3840" y="11127"/>
                    <a:pt x="7440" y="7527"/>
                  </a:cubicBezTo>
                  <a:cubicBezTo>
                    <a:pt x="11040" y="3927"/>
                    <a:pt x="1632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3456143" y="228491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4400"/>
                    <a:pt x="4800" y="7200"/>
                    <a:pt x="8400" y="3600"/>
                  </a:cubicBezTo>
                  <a:cubicBezTo>
                    <a:pt x="12000" y="0"/>
                    <a:pt x="16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3545043" y="431691"/>
              <a:ext cx="1016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3856193" y="164991"/>
              <a:ext cx="127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6000"/>
                    <a:pt x="14400" y="12000"/>
                    <a:pt x="10800" y="15600"/>
                  </a:cubicBezTo>
                  <a:cubicBezTo>
                    <a:pt x="7200" y="19200"/>
                    <a:pt x="360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3830793" y="122435"/>
              <a:ext cx="279401" cy="290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2208"/>
                  </a:moveTo>
                  <a:cubicBezTo>
                    <a:pt x="818" y="2364"/>
                    <a:pt x="1636" y="2521"/>
                    <a:pt x="3027" y="3851"/>
                  </a:cubicBezTo>
                  <a:cubicBezTo>
                    <a:pt x="4418" y="5182"/>
                    <a:pt x="6382" y="7686"/>
                    <a:pt x="7773" y="9017"/>
                  </a:cubicBezTo>
                  <a:cubicBezTo>
                    <a:pt x="9164" y="10347"/>
                    <a:pt x="9982" y="10503"/>
                    <a:pt x="10964" y="9643"/>
                  </a:cubicBezTo>
                  <a:cubicBezTo>
                    <a:pt x="11945" y="8782"/>
                    <a:pt x="13091" y="6903"/>
                    <a:pt x="13827" y="5573"/>
                  </a:cubicBezTo>
                  <a:cubicBezTo>
                    <a:pt x="14564" y="4243"/>
                    <a:pt x="14891" y="3460"/>
                    <a:pt x="15464" y="2443"/>
                  </a:cubicBezTo>
                  <a:cubicBezTo>
                    <a:pt x="16036" y="1425"/>
                    <a:pt x="16855" y="173"/>
                    <a:pt x="17264" y="17"/>
                  </a:cubicBezTo>
                  <a:cubicBezTo>
                    <a:pt x="17673" y="-140"/>
                    <a:pt x="17673" y="799"/>
                    <a:pt x="18082" y="3773"/>
                  </a:cubicBezTo>
                  <a:cubicBezTo>
                    <a:pt x="18491" y="6747"/>
                    <a:pt x="19309" y="11756"/>
                    <a:pt x="19964" y="15043"/>
                  </a:cubicBezTo>
                  <a:cubicBezTo>
                    <a:pt x="20618" y="18330"/>
                    <a:pt x="21109" y="19895"/>
                    <a:pt x="2160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4216920" y="158641"/>
              <a:ext cx="13924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945"/>
                    <a:pt x="1783" y="5891"/>
                    <a:pt x="240" y="9491"/>
                  </a:cubicBezTo>
                  <a:cubicBezTo>
                    <a:pt x="-1303" y="13091"/>
                    <a:pt x="4868" y="17345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4171161" y="100140"/>
              <a:ext cx="134887" cy="337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262" fill="norm" stroke="1" extrusionOk="0">
                  <a:moveTo>
                    <a:pt x="398" y="4085"/>
                  </a:moveTo>
                  <a:cubicBezTo>
                    <a:pt x="398" y="3418"/>
                    <a:pt x="398" y="2751"/>
                    <a:pt x="231" y="2085"/>
                  </a:cubicBezTo>
                  <a:cubicBezTo>
                    <a:pt x="65" y="1418"/>
                    <a:pt x="-267" y="751"/>
                    <a:pt x="398" y="351"/>
                  </a:cubicBezTo>
                  <a:cubicBezTo>
                    <a:pt x="1062" y="-49"/>
                    <a:pt x="2724" y="-182"/>
                    <a:pt x="5548" y="351"/>
                  </a:cubicBezTo>
                  <a:cubicBezTo>
                    <a:pt x="8373" y="885"/>
                    <a:pt x="12361" y="2085"/>
                    <a:pt x="15518" y="4018"/>
                  </a:cubicBezTo>
                  <a:cubicBezTo>
                    <a:pt x="18675" y="5951"/>
                    <a:pt x="21001" y="8618"/>
                    <a:pt x="21167" y="11285"/>
                  </a:cubicBezTo>
                  <a:cubicBezTo>
                    <a:pt x="21333" y="13951"/>
                    <a:pt x="19339" y="16618"/>
                    <a:pt x="16681" y="18351"/>
                  </a:cubicBezTo>
                  <a:cubicBezTo>
                    <a:pt x="14022" y="20085"/>
                    <a:pt x="10699" y="20885"/>
                    <a:pt x="7875" y="21151"/>
                  </a:cubicBezTo>
                  <a:cubicBezTo>
                    <a:pt x="5050" y="21418"/>
                    <a:pt x="2724" y="21151"/>
                    <a:pt x="398" y="20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4287993" y="444391"/>
              <a:ext cx="635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4516593" y="107841"/>
              <a:ext cx="285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6800"/>
                    <a:pt x="5760" y="12000"/>
                    <a:pt x="9360" y="8400"/>
                  </a:cubicBezTo>
                  <a:cubicBezTo>
                    <a:pt x="12960" y="4800"/>
                    <a:pt x="1728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4618193" y="126891"/>
              <a:ext cx="85431" cy="328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88" fill="norm" stroke="1" extrusionOk="0">
                  <a:moveTo>
                    <a:pt x="17385" y="0"/>
                  </a:moveTo>
                  <a:cubicBezTo>
                    <a:pt x="14751" y="138"/>
                    <a:pt x="12117" y="277"/>
                    <a:pt x="10800" y="762"/>
                  </a:cubicBezTo>
                  <a:cubicBezTo>
                    <a:pt x="9483" y="1246"/>
                    <a:pt x="9483" y="2077"/>
                    <a:pt x="11327" y="4500"/>
                  </a:cubicBezTo>
                  <a:cubicBezTo>
                    <a:pt x="13171" y="6923"/>
                    <a:pt x="16859" y="10938"/>
                    <a:pt x="18966" y="13777"/>
                  </a:cubicBezTo>
                  <a:cubicBezTo>
                    <a:pt x="21073" y="16615"/>
                    <a:pt x="21600" y="18277"/>
                    <a:pt x="21073" y="19454"/>
                  </a:cubicBezTo>
                  <a:cubicBezTo>
                    <a:pt x="20546" y="20631"/>
                    <a:pt x="18966" y="21323"/>
                    <a:pt x="15541" y="21462"/>
                  </a:cubicBezTo>
                  <a:cubicBezTo>
                    <a:pt x="12117" y="21600"/>
                    <a:pt x="6849" y="21185"/>
                    <a:pt x="3951" y="20285"/>
                  </a:cubicBezTo>
                  <a:cubicBezTo>
                    <a:pt x="1054" y="19385"/>
                    <a:pt x="527" y="18000"/>
                    <a:pt x="0" y="16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4903943" y="133241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5840"/>
                    <a:pt x="11631" y="10080"/>
                    <a:pt x="15231" y="6480"/>
                  </a:cubicBezTo>
                  <a:cubicBezTo>
                    <a:pt x="18831" y="2880"/>
                    <a:pt x="2021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4961093" y="120541"/>
              <a:ext cx="87295" cy="339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400" fill="norm" stroke="1" extrusionOk="0">
                  <a:moveTo>
                    <a:pt x="6028" y="0"/>
                  </a:moveTo>
                  <a:cubicBezTo>
                    <a:pt x="10549" y="3067"/>
                    <a:pt x="15070" y="6133"/>
                    <a:pt x="17833" y="8933"/>
                  </a:cubicBezTo>
                  <a:cubicBezTo>
                    <a:pt x="20595" y="11733"/>
                    <a:pt x="21600" y="14267"/>
                    <a:pt x="19842" y="16333"/>
                  </a:cubicBezTo>
                  <a:cubicBezTo>
                    <a:pt x="18084" y="18400"/>
                    <a:pt x="13563" y="20000"/>
                    <a:pt x="9795" y="20800"/>
                  </a:cubicBezTo>
                  <a:cubicBezTo>
                    <a:pt x="6028" y="21600"/>
                    <a:pt x="3014" y="21600"/>
                    <a:pt x="1507" y="20800"/>
                  </a:cubicBezTo>
                  <a:cubicBezTo>
                    <a:pt x="0" y="20000"/>
                    <a:pt x="0" y="18400"/>
                    <a:pt x="0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5138893" y="598"/>
              <a:ext cx="161029" cy="488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569" fill="norm" stroke="1" extrusionOk="0">
                  <a:moveTo>
                    <a:pt x="0" y="1652"/>
                  </a:moveTo>
                  <a:cubicBezTo>
                    <a:pt x="277" y="1185"/>
                    <a:pt x="554" y="717"/>
                    <a:pt x="1385" y="437"/>
                  </a:cubicBezTo>
                  <a:cubicBezTo>
                    <a:pt x="2215" y="156"/>
                    <a:pt x="3600" y="63"/>
                    <a:pt x="4985" y="16"/>
                  </a:cubicBezTo>
                  <a:cubicBezTo>
                    <a:pt x="6369" y="-31"/>
                    <a:pt x="7754" y="-31"/>
                    <a:pt x="9415" y="904"/>
                  </a:cubicBezTo>
                  <a:cubicBezTo>
                    <a:pt x="11077" y="1839"/>
                    <a:pt x="13015" y="3709"/>
                    <a:pt x="12738" y="5533"/>
                  </a:cubicBezTo>
                  <a:cubicBezTo>
                    <a:pt x="12462" y="7356"/>
                    <a:pt x="9969" y="9133"/>
                    <a:pt x="8585" y="10301"/>
                  </a:cubicBezTo>
                  <a:cubicBezTo>
                    <a:pt x="7200" y="11470"/>
                    <a:pt x="6923" y="12031"/>
                    <a:pt x="7338" y="12499"/>
                  </a:cubicBezTo>
                  <a:cubicBezTo>
                    <a:pt x="7754" y="12966"/>
                    <a:pt x="8862" y="13340"/>
                    <a:pt x="11354" y="14229"/>
                  </a:cubicBezTo>
                  <a:cubicBezTo>
                    <a:pt x="13846" y="15117"/>
                    <a:pt x="17723" y="16520"/>
                    <a:pt x="19662" y="17595"/>
                  </a:cubicBezTo>
                  <a:cubicBezTo>
                    <a:pt x="21600" y="18670"/>
                    <a:pt x="21600" y="19418"/>
                    <a:pt x="19246" y="20026"/>
                  </a:cubicBezTo>
                  <a:cubicBezTo>
                    <a:pt x="16892" y="20634"/>
                    <a:pt x="12185" y="21101"/>
                    <a:pt x="7477" y="21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5437343" y="425341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5977093" y="32244"/>
              <a:ext cx="234951" cy="466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21600" y="1426"/>
                  </a:moveTo>
                  <a:cubicBezTo>
                    <a:pt x="21600" y="845"/>
                    <a:pt x="21600" y="263"/>
                    <a:pt x="21016" y="70"/>
                  </a:cubicBezTo>
                  <a:cubicBezTo>
                    <a:pt x="20432" y="-124"/>
                    <a:pt x="19265" y="70"/>
                    <a:pt x="17222" y="893"/>
                  </a:cubicBezTo>
                  <a:cubicBezTo>
                    <a:pt x="15178" y="1716"/>
                    <a:pt x="12259" y="3169"/>
                    <a:pt x="9730" y="5300"/>
                  </a:cubicBezTo>
                  <a:cubicBezTo>
                    <a:pt x="7200" y="7431"/>
                    <a:pt x="5059" y="10240"/>
                    <a:pt x="3989" y="12565"/>
                  </a:cubicBezTo>
                  <a:cubicBezTo>
                    <a:pt x="2919" y="14889"/>
                    <a:pt x="2919" y="16730"/>
                    <a:pt x="3600" y="18134"/>
                  </a:cubicBezTo>
                  <a:cubicBezTo>
                    <a:pt x="4281" y="19539"/>
                    <a:pt x="5643" y="20507"/>
                    <a:pt x="6811" y="20992"/>
                  </a:cubicBezTo>
                  <a:cubicBezTo>
                    <a:pt x="7978" y="21476"/>
                    <a:pt x="8951" y="21476"/>
                    <a:pt x="10216" y="20895"/>
                  </a:cubicBezTo>
                  <a:cubicBezTo>
                    <a:pt x="11481" y="20314"/>
                    <a:pt x="13038" y="19151"/>
                    <a:pt x="13816" y="18328"/>
                  </a:cubicBezTo>
                  <a:cubicBezTo>
                    <a:pt x="14595" y="17505"/>
                    <a:pt x="14595" y="17020"/>
                    <a:pt x="14497" y="16536"/>
                  </a:cubicBezTo>
                  <a:cubicBezTo>
                    <a:pt x="14400" y="16052"/>
                    <a:pt x="14205" y="15567"/>
                    <a:pt x="12357" y="15180"/>
                  </a:cubicBezTo>
                  <a:cubicBezTo>
                    <a:pt x="10508" y="14793"/>
                    <a:pt x="7005" y="14502"/>
                    <a:pt x="4670" y="14405"/>
                  </a:cubicBezTo>
                  <a:cubicBezTo>
                    <a:pt x="2335" y="14308"/>
                    <a:pt x="1168" y="14405"/>
                    <a:pt x="0" y="14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6620328" y="231377"/>
              <a:ext cx="103028" cy="269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5" h="21141" fill="norm" stroke="1" extrusionOk="0">
                  <a:moveTo>
                    <a:pt x="19952" y="3262"/>
                  </a:moveTo>
                  <a:cubicBezTo>
                    <a:pt x="19529" y="2431"/>
                    <a:pt x="19105" y="1601"/>
                    <a:pt x="16988" y="936"/>
                  </a:cubicBezTo>
                  <a:cubicBezTo>
                    <a:pt x="14870" y="271"/>
                    <a:pt x="11058" y="-227"/>
                    <a:pt x="7670" y="105"/>
                  </a:cubicBezTo>
                  <a:cubicBezTo>
                    <a:pt x="4282" y="438"/>
                    <a:pt x="1317" y="1601"/>
                    <a:pt x="1105" y="3595"/>
                  </a:cubicBezTo>
                  <a:cubicBezTo>
                    <a:pt x="894" y="5588"/>
                    <a:pt x="3435" y="8413"/>
                    <a:pt x="7247" y="10905"/>
                  </a:cubicBezTo>
                  <a:cubicBezTo>
                    <a:pt x="11058" y="13398"/>
                    <a:pt x="16141" y="15558"/>
                    <a:pt x="18682" y="17136"/>
                  </a:cubicBezTo>
                  <a:cubicBezTo>
                    <a:pt x="21223" y="18715"/>
                    <a:pt x="21223" y="19711"/>
                    <a:pt x="18894" y="20376"/>
                  </a:cubicBezTo>
                  <a:cubicBezTo>
                    <a:pt x="16564" y="21041"/>
                    <a:pt x="11905" y="21373"/>
                    <a:pt x="7882" y="20958"/>
                  </a:cubicBezTo>
                  <a:cubicBezTo>
                    <a:pt x="3858" y="20542"/>
                    <a:pt x="470" y="19379"/>
                    <a:pt x="47" y="18050"/>
                  </a:cubicBezTo>
                  <a:cubicBezTo>
                    <a:pt x="-377" y="16721"/>
                    <a:pt x="2164" y="15225"/>
                    <a:pt x="4705" y="13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6812776" y="88791"/>
              <a:ext cx="85068" cy="378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432" fill="norm" stroke="1" extrusionOk="0">
                  <a:moveTo>
                    <a:pt x="21173" y="0"/>
                  </a:moveTo>
                  <a:cubicBezTo>
                    <a:pt x="18539" y="0"/>
                    <a:pt x="15905" y="0"/>
                    <a:pt x="13797" y="420"/>
                  </a:cubicBezTo>
                  <a:cubicBezTo>
                    <a:pt x="11690" y="840"/>
                    <a:pt x="10110" y="1680"/>
                    <a:pt x="8793" y="3660"/>
                  </a:cubicBezTo>
                  <a:cubicBezTo>
                    <a:pt x="7475" y="5640"/>
                    <a:pt x="6422" y="8760"/>
                    <a:pt x="4841" y="11580"/>
                  </a:cubicBezTo>
                  <a:cubicBezTo>
                    <a:pt x="3261" y="14400"/>
                    <a:pt x="1153" y="16920"/>
                    <a:pt x="363" y="18600"/>
                  </a:cubicBezTo>
                  <a:cubicBezTo>
                    <a:pt x="-427" y="20280"/>
                    <a:pt x="100" y="21120"/>
                    <a:pt x="1680" y="21360"/>
                  </a:cubicBezTo>
                  <a:cubicBezTo>
                    <a:pt x="3261" y="21600"/>
                    <a:pt x="5895" y="21240"/>
                    <a:pt x="8529" y="20340"/>
                  </a:cubicBezTo>
                  <a:cubicBezTo>
                    <a:pt x="11163" y="19440"/>
                    <a:pt x="13797" y="18000"/>
                    <a:pt x="16432" y="16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6737352" y="285641"/>
              <a:ext cx="147792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600" fill="norm" stroke="1" extrusionOk="0">
                  <a:moveTo>
                    <a:pt x="2076" y="21600"/>
                  </a:moveTo>
                  <a:cubicBezTo>
                    <a:pt x="859" y="19636"/>
                    <a:pt x="-358" y="17673"/>
                    <a:pt x="98" y="15709"/>
                  </a:cubicBezTo>
                  <a:cubicBezTo>
                    <a:pt x="555" y="13745"/>
                    <a:pt x="2684" y="11782"/>
                    <a:pt x="6487" y="9164"/>
                  </a:cubicBezTo>
                  <a:cubicBezTo>
                    <a:pt x="10290" y="6545"/>
                    <a:pt x="15766" y="3273"/>
                    <a:pt x="212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6930652" y="247541"/>
              <a:ext cx="157693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3312" y="0"/>
                  </a:moveTo>
                  <a:cubicBezTo>
                    <a:pt x="2160" y="5520"/>
                    <a:pt x="1008" y="11040"/>
                    <a:pt x="432" y="14400"/>
                  </a:cubicBezTo>
                  <a:cubicBezTo>
                    <a:pt x="-144" y="17760"/>
                    <a:pt x="-144" y="18960"/>
                    <a:pt x="432" y="19920"/>
                  </a:cubicBezTo>
                  <a:cubicBezTo>
                    <a:pt x="1008" y="20880"/>
                    <a:pt x="2160" y="21600"/>
                    <a:pt x="3312" y="21600"/>
                  </a:cubicBezTo>
                  <a:cubicBezTo>
                    <a:pt x="4464" y="21600"/>
                    <a:pt x="5616" y="20880"/>
                    <a:pt x="7056" y="18600"/>
                  </a:cubicBezTo>
                  <a:cubicBezTo>
                    <a:pt x="8496" y="16320"/>
                    <a:pt x="10224" y="12480"/>
                    <a:pt x="11376" y="9480"/>
                  </a:cubicBezTo>
                  <a:cubicBezTo>
                    <a:pt x="12528" y="6480"/>
                    <a:pt x="13104" y="4320"/>
                    <a:pt x="13392" y="3960"/>
                  </a:cubicBezTo>
                  <a:cubicBezTo>
                    <a:pt x="13680" y="3600"/>
                    <a:pt x="13680" y="5040"/>
                    <a:pt x="14400" y="7680"/>
                  </a:cubicBezTo>
                  <a:cubicBezTo>
                    <a:pt x="15120" y="10320"/>
                    <a:pt x="16560" y="14160"/>
                    <a:pt x="17856" y="16440"/>
                  </a:cubicBezTo>
                  <a:cubicBezTo>
                    <a:pt x="19152" y="18720"/>
                    <a:pt x="20304" y="19440"/>
                    <a:pt x="21456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7118212" y="72830"/>
              <a:ext cx="137819" cy="360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288" fill="norm" stroke="1" extrusionOk="0">
                  <a:moveTo>
                    <a:pt x="17435" y="11804"/>
                  </a:moveTo>
                  <a:cubicBezTo>
                    <a:pt x="16164" y="11305"/>
                    <a:pt x="14894" y="10805"/>
                    <a:pt x="13464" y="10618"/>
                  </a:cubicBezTo>
                  <a:cubicBezTo>
                    <a:pt x="12035" y="10431"/>
                    <a:pt x="10447" y="10556"/>
                    <a:pt x="7905" y="11617"/>
                  </a:cubicBezTo>
                  <a:cubicBezTo>
                    <a:pt x="5364" y="12678"/>
                    <a:pt x="1870" y="14676"/>
                    <a:pt x="600" y="16486"/>
                  </a:cubicBezTo>
                  <a:cubicBezTo>
                    <a:pt x="-671" y="18297"/>
                    <a:pt x="282" y="19920"/>
                    <a:pt x="1553" y="20731"/>
                  </a:cubicBezTo>
                  <a:cubicBezTo>
                    <a:pt x="2823" y="21543"/>
                    <a:pt x="4411" y="21543"/>
                    <a:pt x="7111" y="20232"/>
                  </a:cubicBezTo>
                  <a:cubicBezTo>
                    <a:pt x="9811" y="18921"/>
                    <a:pt x="13623" y="16299"/>
                    <a:pt x="16164" y="12928"/>
                  </a:cubicBezTo>
                  <a:cubicBezTo>
                    <a:pt x="18705" y="9557"/>
                    <a:pt x="19976" y="5437"/>
                    <a:pt x="20453" y="3064"/>
                  </a:cubicBezTo>
                  <a:cubicBezTo>
                    <a:pt x="20929" y="692"/>
                    <a:pt x="20611" y="68"/>
                    <a:pt x="19976" y="5"/>
                  </a:cubicBezTo>
                  <a:cubicBezTo>
                    <a:pt x="19341" y="-57"/>
                    <a:pt x="18388" y="442"/>
                    <a:pt x="17276" y="2565"/>
                  </a:cubicBezTo>
                  <a:cubicBezTo>
                    <a:pt x="16164" y="4688"/>
                    <a:pt x="14894" y="8433"/>
                    <a:pt x="14576" y="11430"/>
                  </a:cubicBezTo>
                  <a:cubicBezTo>
                    <a:pt x="14258" y="14426"/>
                    <a:pt x="14894" y="16674"/>
                    <a:pt x="15847" y="18109"/>
                  </a:cubicBezTo>
                  <a:cubicBezTo>
                    <a:pt x="16800" y="19545"/>
                    <a:pt x="18070" y="20170"/>
                    <a:pt x="19341" y="20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7274785" y="258890"/>
              <a:ext cx="99309" cy="162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0997" fill="norm" stroke="1" extrusionOk="0">
                  <a:moveTo>
                    <a:pt x="7613" y="7557"/>
                  </a:moveTo>
                  <a:cubicBezTo>
                    <a:pt x="9413" y="6737"/>
                    <a:pt x="11213" y="5917"/>
                    <a:pt x="12563" y="4550"/>
                  </a:cubicBezTo>
                  <a:cubicBezTo>
                    <a:pt x="13913" y="3182"/>
                    <a:pt x="14813" y="1269"/>
                    <a:pt x="14138" y="448"/>
                  </a:cubicBezTo>
                  <a:cubicBezTo>
                    <a:pt x="13463" y="-372"/>
                    <a:pt x="11213" y="-99"/>
                    <a:pt x="8513" y="1542"/>
                  </a:cubicBezTo>
                  <a:cubicBezTo>
                    <a:pt x="5813" y="3182"/>
                    <a:pt x="2663" y="6190"/>
                    <a:pt x="1088" y="9061"/>
                  </a:cubicBezTo>
                  <a:cubicBezTo>
                    <a:pt x="-487" y="11932"/>
                    <a:pt x="-487" y="14666"/>
                    <a:pt x="1988" y="16853"/>
                  </a:cubicBezTo>
                  <a:cubicBezTo>
                    <a:pt x="4463" y="19041"/>
                    <a:pt x="9413" y="20681"/>
                    <a:pt x="13013" y="20955"/>
                  </a:cubicBezTo>
                  <a:cubicBezTo>
                    <a:pt x="16613" y="21228"/>
                    <a:pt x="18863" y="20134"/>
                    <a:pt x="21113" y="19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7383358" y="232638"/>
              <a:ext cx="112606" cy="192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375" fill="norm" stroke="1" extrusionOk="0">
                  <a:moveTo>
                    <a:pt x="6649" y="7288"/>
                  </a:moveTo>
                  <a:cubicBezTo>
                    <a:pt x="4649" y="10575"/>
                    <a:pt x="2649" y="13862"/>
                    <a:pt x="1449" y="16327"/>
                  </a:cubicBezTo>
                  <a:cubicBezTo>
                    <a:pt x="249" y="18792"/>
                    <a:pt x="-151" y="20436"/>
                    <a:pt x="49" y="20318"/>
                  </a:cubicBezTo>
                  <a:cubicBezTo>
                    <a:pt x="249" y="20201"/>
                    <a:pt x="1049" y="18323"/>
                    <a:pt x="2649" y="15271"/>
                  </a:cubicBezTo>
                  <a:cubicBezTo>
                    <a:pt x="4249" y="12218"/>
                    <a:pt x="6649" y="7992"/>
                    <a:pt x="8649" y="5292"/>
                  </a:cubicBezTo>
                  <a:cubicBezTo>
                    <a:pt x="10649" y="2592"/>
                    <a:pt x="12249" y="1418"/>
                    <a:pt x="14049" y="714"/>
                  </a:cubicBezTo>
                  <a:cubicBezTo>
                    <a:pt x="15849" y="10"/>
                    <a:pt x="17849" y="-225"/>
                    <a:pt x="19249" y="245"/>
                  </a:cubicBezTo>
                  <a:cubicBezTo>
                    <a:pt x="20649" y="714"/>
                    <a:pt x="21449" y="1888"/>
                    <a:pt x="21249" y="5527"/>
                  </a:cubicBezTo>
                  <a:cubicBezTo>
                    <a:pt x="21049" y="9166"/>
                    <a:pt x="19849" y="15271"/>
                    <a:pt x="18649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7584494" y="31641"/>
              <a:ext cx="81700" cy="410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91" fill="norm" stroke="1" extrusionOk="0">
                  <a:moveTo>
                    <a:pt x="19715" y="0"/>
                  </a:moveTo>
                  <a:cubicBezTo>
                    <a:pt x="14177" y="2755"/>
                    <a:pt x="8639" y="5510"/>
                    <a:pt x="5315" y="8541"/>
                  </a:cubicBezTo>
                  <a:cubicBezTo>
                    <a:pt x="1992" y="11571"/>
                    <a:pt x="885" y="14878"/>
                    <a:pt x="331" y="17027"/>
                  </a:cubicBezTo>
                  <a:cubicBezTo>
                    <a:pt x="-223" y="19176"/>
                    <a:pt x="-223" y="20167"/>
                    <a:pt x="1439" y="20773"/>
                  </a:cubicBezTo>
                  <a:cubicBezTo>
                    <a:pt x="3100" y="21380"/>
                    <a:pt x="6423" y="21600"/>
                    <a:pt x="10023" y="21159"/>
                  </a:cubicBezTo>
                  <a:cubicBezTo>
                    <a:pt x="13623" y="20718"/>
                    <a:pt x="17500" y="19616"/>
                    <a:pt x="21377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7539193" y="203091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7723071" y="196733"/>
              <a:ext cx="111134" cy="23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0" h="21251" fill="norm" stroke="1" extrusionOk="0">
                  <a:moveTo>
                    <a:pt x="10654" y="3411"/>
                  </a:moveTo>
                  <a:cubicBezTo>
                    <a:pt x="10262" y="2464"/>
                    <a:pt x="9869" y="1516"/>
                    <a:pt x="8691" y="853"/>
                  </a:cubicBezTo>
                  <a:cubicBezTo>
                    <a:pt x="7513" y="190"/>
                    <a:pt x="5549" y="-189"/>
                    <a:pt x="3585" y="95"/>
                  </a:cubicBezTo>
                  <a:cubicBezTo>
                    <a:pt x="1622" y="379"/>
                    <a:pt x="-342" y="1327"/>
                    <a:pt x="51" y="2843"/>
                  </a:cubicBezTo>
                  <a:cubicBezTo>
                    <a:pt x="443" y="4358"/>
                    <a:pt x="3193" y="6443"/>
                    <a:pt x="7120" y="8811"/>
                  </a:cubicBezTo>
                  <a:cubicBezTo>
                    <a:pt x="11047" y="11179"/>
                    <a:pt x="16153" y="13832"/>
                    <a:pt x="18705" y="15727"/>
                  </a:cubicBezTo>
                  <a:cubicBezTo>
                    <a:pt x="21258" y="17622"/>
                    <a:pt x="21258" y="18758"/>
                    <a:pt x="18705" y="19706"/>
                  </a:cubicBezTo>
                  <a:cubicBezTo>
                    <a:pt x="16153" y="20653"/>
                    <a:pt x="11047" y="21411"/>
                    <a:pt x="7513" y="21222"/>
                  </a:cubicBezTo>
                  <a:cubicBezTo>
                    <a:pt x="3978" y="21032"/>
                    <a:pt x="2014" y="19895"/>
                    <a:pt x="51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7945593" y="463441"/>
              <a:ext cx="762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8161493" y="224493"/>
              <a:ext cx="165101" cy="195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3323" y="12154"/>
                  </a:moveTo>
                  <a:cubicBezTo>
                    <a:pt x="4708" y="12383"/>
                    <a:pt x="6092" y="12613"/>
                    <a:pt x="7615" y="11694"/>
                  </a:cubicBezTo>
                  <a:cubicBezTo>
                    <a:pt x="9138" y="10775"/>
                    <a:pt x="10800" y="8707"/>
                    <a:pt x="11769" y="7098"/>
                  </a:cubicBezTo>
                  <a:cubicBezTo>
                    <a:pt x="12738" y="5490"/>
                    <a:pt x="13015" y="4341"/>
                    <a:pt x="12877" y="3192"/>
                  </a:cubicBezTo>
                  <a:cubicBezTo>
                    <a:pt x="12738" y="2043"/>
                    <a:pt x="12185" y="894"/>
                    <a:pt x="11215" y="319"/>
                  </a:cubicBezTo>
                  <a:cubicBezTo>
                    <a:pt x="10246" y="-255"/>
                    <a:pt x="8862" y="-255"/>
                    <a:pt x="6923" y="2043"/>
                  </a:cubicBezTo>
                  <a:cubicBezTo>
                    <a:pt x="4985" y="4341"/>
                    <a:pt x="2492" y="8936"/>
                    <a:pt x="1246" y="12039"/>
                  </a:cubicBezTo>
                  <a:cubicBezTo>
                    <a:pt x="0" y="15141"/>
                    <a:pt x="0" y="16749"/>
                    <a:pt x="0" y="18243"/>
                  </a:cubicBezTo>
                  <a:cubicBezTo>
                    <a:pt x="0" y="19736"/>
                    <a:pt x="0" y="21115"/>
                    <a:pt x="2908" y="21230"/>
                  </a:cubicBezTo>
                  <a:cubicBezTo>
                    <a:pt x="5815" y="21345"/>
                    <a:pt x="11631" y="20196"/>
                    <a:pt x="15231" y="19392"/>
                  </a:cubicBezTo>
                  <a:cubicBezTo>
                    <a:pt x="18831" y="18588"/>
                    <a:pt x="20215" y="18128"/>
                    <a:pt x="21600" y="17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8289504" y="221649"/>
              <a:ext cx="170440" cy="180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130" fill="norm" stroke="1" extrusionOk="0">
                  <a:moveTo>
                    <a:pt x="13473" y="8995"/>
                  </a:moveTo>
                  <a:cubicBezTo>
                    <a:pt x="13740" y="6761"/>
                    <a:pt x="14006" y="4526"/>
                    <a:pt x="13740" y="2912"/>
                  </a:cubicBezTo>
                  <a:cubicBezTo>
                    <a:pt x="13473" y="1299"/>
                    <a:pt x="12673" y="306"/>
                    <a:pt x="11606" y="57"/>
                  </a:cubicBezTo>
                  <a:cubicBezTo>
                    <a:pt x="10540" y="-191"/>
                    <a:pt x="9206" y="306"/>
                    <a:pt x="7473" y="2664"/>
                  </a:cubicBezTo>
                  <a:cubicBezTo>
                    <a:pt x="5740" y="5023"/>
                    <a:pt x="3606" y="9243"/>
                    <a:pt x="2273" y="12099"/>
                  </a:cubicBezTo>
                  <a:cubicBezTo>
                    <a:pt x="940" y="14954"/>
                    <a:pt x="406" y="16443"/>
                    <a:pt x="140" y="17809"/>
                  </a:cubicBezTo>
                  <a:cubicBezTo>
                    <a:pt x="-127" y="19175"/>
                    <a:pt x="-127" y="20416"/>
                    <a:pt x="1206" y="20912"/>
                  </a:cubicBezTo>
                  <a:cubicBezTo>
                    <a:pt x="2540" y="21409"/>
                    <a:pt x="5206" y="21161"/>
                    <a:pt x="7740" y="19050"/>
                  </a:cubicBezTo>
                  <a:cubicBezTo>
                    <a:pt x="10273" y="16940"/>
                    <a:pt x="12673" y="12968"/>
                    <a:pt x="14006" y="10237"/>
                  </a:cubicBezTo>
                  <a:cubicBezTo>
                    <a:pt x="15340" y="7506"/>
                    <a:pt x="15606" y="6016"/>
                    <a:pt x="15740" y="6388"/>
                  </a:cubicBezTo>
                  <a:cubicBezTo>
                    <a:pt x="15873" y="6761"/>
                    <a:pt x="15873" y="8995"/>
                    <a:pt x="15873" y="10857"/>
                  </a:cubicBezTo>
                  <a:cubicBezTo>
                    <a:pt x="15873" y="12719"/>
                    <a:pt x="15873" y="14209"/>
                    <a:pt x="16806" y="15699"/>
                  </a:cubicBezTo>
                  <a:cubicBezTo>
                    <a:pt x="17740" y="17188"/>
                    <a:pt x="19606" y="18678"/>
                    <a:pt x="21473" y="20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8519289" y="239968"/>
              <a:ext cx="99405" cy="190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394" fill="norm" stroke="1" extrusionOk="0">
                  <a:moveTo>
                    <a:pt x="21133" y="849"/>
                  </a:moveTo>
                  <a:cubicBezTo>
                    <a:pt x="18883" y="375"/>
                    <a:pt x="16633" y="-100"/>
                    <a:pt x="14608" y="19"/>
                  </a:cubicBezTo>
                  <a:cubicBezTo>
                    <a:pt x="12583" y="137"/>
                    <a:pt x="10783" y="849"/>
                    <a:pt x="8308" y="3579"/>
                  </a:cubicBezTo>
                  <a:cubicBezTo>
                    <a:pt x="5833" y="6309"/>
                    <a:pt x="2683" y="11056"/>
                    <a:pt x="1108" y="14023"/>
                  </a:cubicBezTo>
                  <a:cubicBezTo>
                    <a:pt x="-467" y="16990"/>
                    <a:pt x="-467" y="18177"/>
                    <a:pt x="1783" y="19245"/>
                  </a:cubicBezTo>
                  <a:cubicBezTo>
                    <a:pt x="4033" y="20313"/>
                    <a:pt x="8533" y="21263"/>
                    <a:pt x="11908" y="21381"/>
                  </a:cubicBezTo>
                  <a:cubicBezTo>
                    <a:pt x="15283" y="21500"/>
                    <a:pt x="17533" y="20788"/>
                    <a:pt x="19783" y="20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8657350" y="50691"/>
              <a:ext cx="126444" cy="364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249" fill="norm" stroke="1" extrusionOk="0">
                  <a:moveTo>
                    <a:pt x="9625" y="0"/>
                  </a:moveTo>
                  <a:cubicBezTo>
                    <a:pt x="7825" y="2469"/>
                    <a:pt x="6025" y="4937"/>
                    <a:pt x="4585" y="7776"/>
                  </a:cubicBezTo>
                  <a:cubicBezTo>
                    <a:pt x="3145" y="10615"/>
                    <a:pt x="2065" y="13824"/>
                    <a:pt x="1345" y="16293"/>
                  </a:cubicBezTo>
                  <a:cubicBezTo>
                    <a:pt x="625" y="18761"/>
                    <a:pt x="265" y="20489"/>
                    <a:pt x="85" y="21045"/>
                  </a:cubicBezTo>
                  <a:cubicBezTo>
                    <a:pt x="-95" y="21600"/>
                    <a:pt x="-95" y="20983"/>
                    <a:pt x="1165" y="19687"/>
                  </a:cubicBezTo>
                  <a:cubicBezTo>
                    <a:pt x="2425" y="18391"/>
                    <a:pt x="4945" y="16416"/>
                    <a:pt x="6925" y="15182"/>
                  </a:cubicBezTo>
                  <a:cubicBezTo>
                    <a:pt x="8905" y="13947"/>
                    <a:pt x="10345" y="13454"/>
                    <a:pt x="11965" y="13330"/>
                  </a:cubicBezTo>
                  <a:cubicBezTo>
                    <a:pt x="13585" y="13207"/>
                    <a:pt x="15385" y="13454"/>
                    <a:pt x="16645" y="14256"/>
                  </a:cubicBezTo>
                  <a:cubicBezTo>
                    <a:pt x="17905" y="15058"/>
                    <a:pt x="18625" y="16416"/>
                    <a:pt x="19345" y="17465"/>
                  </a:cubicBezTo>
                  <a:cubicBezTo>
                    <a:pt x="20065" y="18514"/>
                    <a:pt x="20785" y="19255"/>
                    <a:pt x="21505" y="19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9030231" y="241191"/>
              <a:ext cx="115513" cy="151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207" fill="norm" stroke="1" extrusionOk="0">
                  <a:moveTo>
                    <a:pt x="21432" y="5326"/>
                  </a:moveTo>
                  <a:cubicBezTo>
                    <a:pt x="19861" y="4142"/>
                    <a:pt x="18290" y="2959"/>
                    <a:pt x="15148" y="3255"/>
                  </a:cubicBezTo>
                  <a:cubicBezTo>
                    <a:pt x="12007" y="3551"/>
                    <a:pt x="7294" y="5326"/>
                    <a:pt x="4348" y="7841"/>
                  </a:cubicBezTo>
                  <a:cubicBezTo>
                    <a:pt x="1403" y="10356"/>
                    <a:pt x="225" y="13611"/>
                    <a:pt x="28" y="16126"/>
                  </a:cubicBezTo>
                  <a:cubicBezTo>
                    <a:pt x="-168" y="18641"/>
                    <a:pt x="617" y="20416"/>
                    <a:pt x="3367" y="21008"/>
                  </a:cubicBezTo>
                  <a:cubicBezTo>
                    <a:pt x="6116" y="21600"/>
                    <a:pt x="10828" y="21008"/>
                    <a:pt x="13577" y="17310"/>
                  </a:cubicBezTo>
                  <a:cubicBezTo>
                    <a:pt x="16327" y="13611"/>
                    <a:pt x="17112" y="6805"/>
                    <a:pt x="178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9221943" y="-1"/>
              <a:ext cx="114301" cy="399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21600" y="4744"/>
                  </a:moveTo>
                  <a:cubicBezTo>
                    <a:pt x="21600" y="3613"/>
                    <a:pt x="21600" y="2482"/>
                    <a:pt x="21000" y="1634"/>
                  </a:cubicBezTo>
                  <a:cubicBezTo>
                    <a:pt x="20400" y="786"/>
                    <a:pt x="19200" y="220"/>
                    <a:pt x="17600" y="51"/>
                  </a:cubicBezTo>
                  <a:cubicBezTo>
                    <a:pt x="16000" y="-119"/>
                    <a:pt x="14000" y="107"/>
                    <a:pt x="11800" y="1182"/>
                  </a:cubicBezTo>
                  <a:cubicBezTo>
                    <a:pt x="9600" y="2256"/>
                    <a:pt x="7200" y="4178"/>
                    <a:pt x="5400" y="7119"/>
                  </a:cubicBezTo>
                  <a:cubicBezTo>
                    <a:pt x="3600" y="10059"/>
                    <a:pt x="2400" y="14017"/>
                    <a:pt x="1800" y="16335"/>
                  </a:cubicBezTo>
                  <a:cubicBezTo>
                    <a:pt x="1200" y="18654"/>
                    <a:pt x="1200" y="19332"/>
                    <a:pt x="1200" y="19954"/>
                  </a:cubicBezTo>
                  <a:cubicBezTo>
                    <a:pt x="1200" y="20576"/>
                    <a:pt x="1200" y="21142"/>
                    <a:pt x="1000" y="21311"/>
                  </a:cubicBezTo>
                  <a:cubicBezTo>
                    <a:pt x="800" y="21481"/>
                    <a:pt x="400" y="21255"/>
                    <a:pt x="0" y="21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9155999" y="215791"/>
              <a:ext cx="15484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337" y="21600"/>
                  </a:moveTo>
                  <a:cubicBezTo>
                    <a:pt x="45" y="17018"/>
                    <a:pt x="-247" y="12436"/>
                    <a:pt x="337" y="9491"/>
                  </a:cubicBezTo>
                  <a:cubicBezTo>
                    <a:pt x="921" y="6545"/>
                    <a:pt x="2380" y="5236"/>
                    <a:pt x="6029" y="3927"/>
                  </a:cubicBezTo>
                  <a:cubicBezTo>
                    <a:pt x="9677" y="2618"/>
                    <a:pt x="15515" y="1309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9667502" y="215791"/>
              <a:ext cx="189079" cy="176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391" fill="norm" stroke="1" extrusionOk="0">
                  <a:moveTo>
                    <a:pt x="2729" y="0"/>
                  </a:moveTo>
                  <a:cubicBezTo>
                    <a:pt x="1780" y="3600"/>
                    <a:pt x="830" y="7200"/>
                    <a:pt x="356" y="10543"/>
                  </a:cubicBezTo>
                  <a:cubicBezTo>
                    <a:pt x="-119" y="13886"/>
                    <a:pt x="-119" y="16971"/>
                    <a:pt x="356" y="18900"/>
                  </a:cubicBezTo>
                  <a:cubicBezTo>
                    <a:pt x="830" y="20829"/>
                    <a:pt x="1780" y="21600"/>
                    <a:pt x="2729" y="21343"/>
                  </a:cubicBezTo>
                  <a:cubicBezTo>
                    <a:pt x="3679" y="21086"/>
                    <a:pt x="4628" y="19800"/>
                    <a:pt x="5222" y="18386"/>
                  </a:cubicBezTo>
                  <a:cubicBezTo>
                    <a:pt x="5815" y="16971"/>
                    <a:pt x="6052" y="15429"/>
                    <a:pt x="6527" y="13886"/>
                  </a:cubicBezTo>
                  <a:cubicBezTo>
                    <a:pt x="7002" y="12343"/>
                    <a:pt x="7714" y="10800"/>
                    <a:pt x="8070" y="10929"/>
                  </a:cubicBezTo>
                  <a:cubicBezTo>
                    <a:pt x="8426" y="11057"/>
                    <a:pt x="8426" y="12857"/>
                    <a:pt x="8663" y="14400"/>
                  </a:cubicBezTo>
                  <a:cubicBezTo>
                    <a:pt x="8901" y="15943"/>
                    <a:pt x="9376" y="17229"/>
                    <a:pt x="10918" y="17743"/>
                  </a:cubicBezTo>
                  <a:cubicBezTo>
                    <a:pt x="12461" y="18257"/>
                    <a:pt x="15072" y="18000"/>
                    <a:pt x="17090" y="16586"/>
                  </a:cubicBezTo>
                  <a:cubicBezTo>
                    <a:pt x="19107" y="15171"/>
                    <a:pt x="20532" y="12600"/>
                    <a:pt x="21006" y="9643"/>
                  </a:cubicBezTo>
                  <a:cubicBezTo>
                    <a:pt x="21481" y="6686"/>
                    <a:pt x="21006" y="3343"/>
                    <a:pt x="205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9921342" y="12591"/>
              <a:ext cx="164202" cy="336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34" fill="norm" stroke="1" extrusionOk="0">
                  <a:moveTo>
                    <a:pt x="7359" y="0"/>
                  </a:moveTo>
                  <a:cubicBezTo>
                    <a:pt x="5974" y="1215"/>
                    <a:pt x="4590" y="2430"/>
                    <a:pt x="3759" y="5198"/>
                  </a:cubicBezTo>
                  <a:cubicBezTo>
                    <a:pt x="2928" y="7965"/>
                    <a:pt x="2651" y="12285"/>
                    <a:pt x="2374" y="15053"/>
                  </a:cubicBezTo>
                  <a:cubicBezTo>
                    <a:pt x="2097" y="17820"/>
                    <a:pt x="1820" y="19035"/>
                    <a:pt x="1405" y="19980"/>
                  </a:cubicBezTo>
                  <a:cubicBezTo>
                    <a:pt x="990" y="20925"/>
                    <a:pt x="436" y="21600"/>
                    <a:pt x="159" y="21397"/>
                  </a:cubicBezTo>
                  <a:cubicBezTo>
                    <a:pt x="-118" y="21195"/>
                    <a:pt x="-118" y="20115"/>
                    <a:pt x="851" y="18630"/>
                  </a:cubicBezTo>
                  <a:cubicBezTo>
                    <a:pt x="1820" y="17145"/>
                    <a:pt x="3759" y="15255"/>
                    <a:pt x="5144" y="13973"/>
                  </a:cubicBezTo>
                  <a:cubicBezTo>
                    <a:pt x="6528" y="12690"/>
                    <a:pt x="7359" y="12015"/>
                    <a:pt x="8467" y="11610"/>
                  </a:cubicBezTo>
                  <a:cubicBezTo>
                    <a:pt x="9574" y="11205"/>
                    <a:pt x="10959" y="11070"/>
                    <a:pt x="11928" y="11408"/>
                  </a:cubicBezTo>
                  <a:cubicBezTo>
                    <a:pt x="12897" y="11745"/>
                    <a:pt x="13451" y="12555"/>
                    <a:pt x="13867" y="13770"/>
                  </a:cubicBezTo>
                  <a:cubicBezTo>
                    <a:pt x="14282" y="14985"/>
                    <a:pt x="14559" y="16605"/>
                    <a:pt x="14697" y="17820"/>
                  </a:cubicBezTo>
                  <a:cubicBezTo>
                    <a:pt x="14836" y="19035"/>
                    <a:pt x="14836" y="19845"/>
                    <a:pt x="15528" y="20115"/>
                  </a:cubicBezTo>
                  <a:cubicBezTo>
                    <a:pt x="16220" y="20385"/>
                    <a:pt x="17605" y="20115"/>
                    <a:pt x="18713" y="19777"/>
                  </a:cubicBezTo>
                  <a:cubicBezTo>
                    <a:pt x="19820" y="19440"/>
                    <a:pt x="20651" y="19035"/>
                    <a:pt x="21482" y="18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10080909" y="180062"/>
              <a:ext cx="105424" cy="162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0706" fill="norm" stroke="1" extrusionOk="0">
                  <a:moveTo>
                    <a:pt x="10878" y="7798"/>
                  </a:moveTo>
                  <a:cubicBezTo>
                    <a:pt x="11709" y="6448"/>
                    <a:pt x="12540" y="5098"/>
                    <a:pt x="12748" y="3613"/>
                  </a:cubicBezTo>
                  <a:cubicBezTo>
                    <a:pt x="12955" y="2128"/>
                    <a:pt x="12540" y="508"/>
                    <a:pt x="11086" y="103"/>
                  </a:cubicBezTo>
                  <a:cubicBezTo>
                    <a:pt x="9632" y="-302"/>
                    <a:pt x="7140" y="508"/>
                    <a:pt x="4855" y="2263"/>
                  </a:cubicBezTo>
                  <a:cubicBezTo>
                    <a:pt x="2571" y="4018"/>
                    <a:pt x="494" y="6718"/>
                    <a:pt x="78" y="9958"/>
                  </a:cubicBezTo>
                  <a:cubicBezTo>
                    <a:pt x="-337" y="13198"/>
                    <a:pt x="909" y="16978"/>
                    <a:pt x="3401" y="19003"/>
                  </a:cubicBezTo>
                  <a:cubicBezTo>
                    <a:pt x="5894" y="21028"/>
                    <a:pt x="9632" y="21298"/>
                    <a:pt x="12955" y="19543"/>
                  </a:cubicBezTo>
                  <a:cubicBezTo>
                    <a:pt x="16278" y="17788"/>
                    <a:pt x="19186" y="14008"/>
                    <a:pt x="20225" y="11443"/>
                  </a:cubicBezTo>
                  <a:cubicBezTo>
                    <a:pt x="21263" y="8878"/>
                    <a:pt x="20432" y="7528"/>
                    <a:pt x="18978" y="6583"/>
                  </a:cubicBezTo>
                  <a:cubicBezTo>
                    <a:pt x="17525" y="5638"/>
                    <a:pt x="15448" y="5098"/>
                    <a:pt x="13994" y="5098"/>
                  </a:cubicBezTo>
                  <a:cubicBezTo>
                    <a:pt x="12540" y="5098"/>
                    <a:pt x="11709" y="5638"/>
                    <a:pt x="10878" y="6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10237943" y="182059"/>
              <a:ext cx="234157" cy="160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02" fill="norm" stroke="1" extrusionOk="0">
                  <a:moveTo>
                    <a:pt x="0" y="2788"/>
                  </a:moveTo>
                  <a:cubicBezTo>
                    <a:pt x="973" y="3349"/>
                    <a:pt x="1946" y="3910"/>
                    <a:pt x="2335" y="6014"/>
                  </a:cubicBezTo>
                  <a:cubicBezTo>
                    <a:pt x="2724" y="8118"/>
                    <a:pt x="2530" y="11764"/>
                    <a:pt x="2238" y="14289"/>
                  </a:cubicBezTo>
                  <a:cubicBezTo>
                    <a:pt x="1946" y="16814"/>
                    <a:pt x="1557" y="18216"/>
                    <a:pt x="1459" y="18216"/>
                  </a:cubicBezTo>
                  <a:cubicBezTo>
                    <a:pt x="1362" y="18216"/>
                    <a:pt x="1557" y="16814"/>
                    <a:pt x="2432" y="14008"/>
                  </a:cubicBezTo>
                  <a:cubicBezTo>
                    <a:pt x="3308" y="11203"/>
                    <a:pt x="4865" y="6996"/>
                    <a:pt x="6032" y="4471"/>
                  </a:cubicBezTo>
                  <a:cubicBezTo>
                    <a:pt x="7200" y="1946"/>
                    <a:pt x="7978" y="1105"/>
                    <a:pt x="8465" y="1385"/>
                  </a:cubicBezTo>
                  <a:cubicBezTo>
                    <a:pt x="8951" y="1666"/>
                    <a:pt x="9146" y="3068"/>
                    <a:pt x="9243" y="4611"/>
                  </a:cubicBezTo>
                  <a:cubicBezTo>
                    <a:pt x="9341" y="6154"/>
                    <a:pt x="9341" y="7837"/>
                    <a:pt x="9341" y="9801"/>
                  </a:cubicBezTo>
                  <a:cubicBezTo>
                    <a:pt x="9341" y="11764"/>
                    <a:pt x="9341" y="14008"/>
                    <a:pt x="9535" y="14008"/>
                  </a:cubicBezTo>
                  <a:cubicBezTo>
                    <a:pt x="9730" y="14008"/>
                    <a:pt x="10119" y="11764"/>
                    <a:pt x="11286" y="9099"/>
                  </a:cubicBezTo>
                  <a:cubicBezTo>
                    <a:pt x="12454" y="6434"/>
                    <a:pt x="14400" y="3349"/>
                    <a:pt x="15957" y="1666"/>
                  </a:cubicBezTo>
                  <a:cubicBezTo>
                    <a:pt x="17514" y="-17"/>
                    <a:pt x="18681" y="-298"/>
                    <a:pt x="19557" y="263"/>
                  </a:cubicBezTo>
                  <a:cubicBezTo>
                    <a:pt x="20432" y="824"/>
                    <a:pt x="21016" y="2227"/>
                    <a:pt x="21308" y="4471"/>
                  </a:cubicBezTo>
                  <a:cubicBezTo>
                    <a:pt x="21600" y="6715"/>
                    <a:pt x="21600" y="9801"/>
                    <a:pt x="21308" y="12746"/>
                  </a:cubicBezTo>
                  <a:cubicBezTo>
                    <a:pt x="21016" y="15692"/>
                    <a:pt x="20432" y="18497"/>
                    <a:pt x="19849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839943" y="1039562"/>
              <a:ext cx="165101" cy="186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7" fill="norm" stroke="1" extrusionOk="0">
                  <a:moveTo>
                    <a:pt x="0" y="1618"/>
                  </a:moveTo>
                  <a:cubicBezTo>
                    <a:pt x="1662" y="1381"/>
                    <a:pt x="3323" y="1143"/>
                    <a:pt x="5677" y="2923"/>
                  </a:cubicBezTo>
                  <a:cubicBezTo>
                    <a:pt x="8031" y="4704"/>
                    <a:pt x="11077" y="8501"/>
                    <a:pt x="12600" y="11231"/>
                  </a:cubicBezTo>
                  <a:cubicBezTo>
                    <a:pt x="14123" y="13961"/>
                    <a:pt x="14123" y="15622"/>
                    <a:pt x="13985" y="17046"/>
                  </a:cubicBezTo>
                  <a:cubicBezTo>
                    <a:pt x="13846" y="18471"/>
                    <a:pt x="13569" y="19657"/>
                    <a:pt x="12738" y="20370"/>
                  </a:cubicBezTo>
                  <a:cubicBezTo>
                    <a:pt x="11908" y="21082"/>
                    <a:pt x="10523" y="21319"/>
                    <a:pt x="9277" y="19064"/>
                  </a:cubicBezTo>
                  <a:cubicBezTo>
                    <a:pt x="8031" y="16809"/>
                    <a:pt x="6923" y="12062"/>
                    <a:pt x="7615" y="8383"/>
                  </a:cubicBezTo>
                  <a:cubicBezTo>
                    <a:pt x="8308" y="4704"/>
                    <a:pt x="10800" y="2093"/>
                    <a:pt x="13431" y="906"/>
                  </a:cubicBezTo>
                  <a:cubicBezTo>
                    <a:pt x="16062" y="-281"/>
                    <a:pt x="18831" y="-44"/>
                    <a:pt x="21600" y="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1023915" y="1011278"/>
              <a:ext cx="139879" cy="178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182" fill="norm" stroke="1" extrusionOk="0">
                  <a:moveTo>
                    <a:pt x="26" y="7329"/>
                  </a:moveTo>
                  <a:cubicBezTo>
                    <a:pt x="3783" y="6073"/>
                    <a:pt x="7539" y="4817"/>
                    <a:pt x="9730" y="3561"/>
                  </a:cubicBezTo>
                  <a:cubicBezTo>
                    <a:pt x="11922" y="2306"/>
                    <a:pt x="12548" y="1050"/>
                    <a:pt x="12078" y="422"/>
                  </a:cubicBezTo>
                  <a:cubicBezTo>
                    <a:pt x="11609" y="-206"/>
                    <a:pt x="10044" y="-206"/>
                    <a:pt x="8009" y="924"/>
                  </a:cubicBezTo>
                  <a:cubicBezTo>
                    <a:pt x="5974" y="2054"/>
                    <a:pt x="3470" y="4315"/>
                    <a:pt x="1748" y="7329"/>
                  </a:cubicBezTo>
                  <a:cubicBezTo>
                    <a:pt x="26" y="10343"/>
                    <a:pt x="-913" y="14110"/>
                    <a:pt x="1278" y="16747"/>
                  </a:cubicBezTo>
                  <a:cubicBezTo>
                    <a:pt x="3470" y="19385"/>
                    <a:pt x="8791" y="20892"/>
                    <a:pt x="12548" y="21143"/>
                  </a:cubicBezTo>
                  <a:cubicBezTo>
                    <a:pt x="16304" y="21394"/>
                    <a:pt x="18496" y="20389"/>
                    <a:pt x="20687" y="19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1192401" y="1003191"/>
              <a:ext cx="111093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600" fill="norm" stroke="1" extrusionOk="0">
                  <a:moveTo>
                    <a:pt x="20994" y="0"/>
                  </a:moveTo>
                  <a:cubicBezTo>
                    <a:pt x="17794" y="0"/>
                    <a:pt x="14594" y="0"/>
                    <a:pt x="10994" y="2359"/>
                  </a:cubicBezTo>
                  <a:cubicBezTo>
                    <a:pt x="7394" y="4717"/>
                    <a:pt x="3394" y="9434"/>
                    <a:pt x="1394" y="12538"/>
                  </a:cubicBezTo>
                  <a:cubicBezTo>
                    <a:pt x="-606" y="15641"/>
                    <a:pt x="-606" y="17131"/>
                    <a:pt x="2394" y="18372"/>
                  </a:cubicBezTo>
                  <a:cubicBezTo>
                    <a:pt x="5394" y="19614"/>
                    <a:pt x="11394" y="20607"/>
                    <a:pt x="173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1360094" y="1001756"/>
              <a:ext cx="114850" cy="162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0984" fill="norm" stroke="1" extrusionOk="0">
                  <a:moveTo>
                    <a:pt x="1258" y="9209"/>
                  </a:moveTo>
                  <a:cubicBezTo>
                    <a:pt x="2800" y="10029"/>
                    <a:pt x="4343" y="10849"/>
                    <a:pt x="6079" y="10849"/>
                  </a:cubicBezTo>
                  <a:cubicBezTo>
                    <a:pt x="7815" y="10849"/>
                    <a:pt x="9743" y="10029"/>
                    <a:pt x="11286" y="8935"/>
                  </a:cubicBezTo>
                  <a:cubicBezTo>
                    <a:pt x="12829" y="7842"/>
                    <a:pt x="13986" y="6474"/>
                    <a:pt x="14565" y="4971"/>
                  </a:cubicBezTo>
                  <a:cubicBezTo>
                    <a:pt x="15143" y="3467"/>
                    <a:pt x="15143" y="1826"/>
                    <a:pt x="13793" y="869"/>
                  </a:cubicBezTo>
                  <a:cubicBezTo>
                    <a:pt x="12443" y="-88"/>
                    <a:pt x="9743" y="-361"/>
                    <a:pt x="7236" y="596"/>
                  </a:cubicBezTo>
                  <a:cubicBezTo>
                    <a:pt x="4729" y="1553"/>
                    <a:pt x="2415" y="3740"/>
                    <a:pt x="1065" y="6611"/>
                  </a:cubicBezTo>
                  <a:cubicBezTo>
                    <a:pt x="-285" y="9482"/>
                    <a:pt x="-671" y="13036"/>
                    <a:pt x="1836" y="15634"/>
                  </a:cubicBezTo>
                  <a:cubicBezTo>
                    <a:pt x="4343" y="18231"/>
                    <a:pt x="9743" y="19872"/>
                    <a:pt x="13408" y="20555"/>
                  </a:cubicBezTo>
                  <a:cubicBezTo>
                    <a:pt x="17072" y="21239"/>
                    <a:pt x="19000" y="20966"/>
                    <a:pt x="20929" y="20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1538443" y="1028591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1525743" y="971441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1576543" y="984141"/>
              <a:ext cx="114301" cy="199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0"/>
                  </a:moveTo>
                  <a:cubicBezTo>
                    <a:pt x="2000" y="5002"/>
                    <a:pt x="4000" y="10004"/>
                    <a:pt x="5400" y="13074"/>
                  </a:cubicBezTo>
                  <a:cubicBezTo>
                    <a:pt x="6800" y="16143"/>
                    <a:pt x="7600" y="17280"/>
                    <a:pt x="8200" y="18531"/>
                  </a:cubicBezTo>
                  <a:cubicBezTo>
                    <a:pt x="8800" y="19781"/>
                    <a:pt x="9200" y="21145"/>
                    <a:pt x="10000" y="21373"/>
                  </a:cubicBezTo>
                  <a:cubicBezTo>
                    <a:pt x="10800" y="21600"/>
                    <a:pt x="12000" y="20691"/>
                    <a:pt x="14000" y="18076"/>
                  </a:cubicBezTo>
                  <a:cubicBezTo>
                    <a:pt x="16000" y="15461"/>
                    <a:pt x="18800" y="11141"/>
                    <a:pt x="21600" y="6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1724975" y="979318"/>
              <a:ext cx="118269" cy="181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068" fill="norm" stroke="1" extrusionOk="0">
                  <a:moveTo>
                    <a:pt x="1848" y="10132"/>
                  </a:moveTo>
                  <a:cubicBezTo>
                    <a:pt x="2985" y="11113"/>
                    <a:pt x="4121" y="12095"/>
                    <a:pt x="5637" y="12095"/>
                  </a:cubicBezTo>
                  <a:cubicBezTo>
                    <a:pt x="7153" y="12095"/>
                    <a:pt x="9048" y="11113"/>
                    <a:pt x="10563" y="9763"/>
                  </a:cubicBezTo>
                  <a:cubicBezTo>
                    <a:pt x="12079" y="8413"/>
                    <a:pt x="13216" y="6695"/>
                    <a:pt x="13974" y="4854"/>
                  </a:cubicBezTo>
                  <a:cubicBezTo>
                    <a:pt x="14732" y="3013"/>
                    <a:pt x="15111" y="1050"/>
                    <a:pt x="14353" y="313"/>
                  </a:cubicBezTo>
                  <a:cubicBezTo>
                    <a:pt x="13595" y="-423"/>
                    <a:pt x="11700" y="68"/>
                    <a:pt x="9048" y="2522"/>
                  </a:cubicBezTo>
                  <a:cubicBezTo>
                    <a:pt x="6395" y="4977"/>
                    <a:pt x="2985" y="9395"/>
                    <a:pt x="1279" y="12463"/>
                  </a:cubicBezTo>
                  <a:cubicBezTo>
                    <a:pt x="-426" y="15532"/>
                    <a:pt x="-426" y="17250"/>
                    <a:pt x="1279" y="18600"/>
                  </a:cubicBezTo>
                  <a:cubicBezTo>
                    <a:pt x="2985" y="19950"/>
                    <a:pt x="6395" y="20932"/>
                    <a:pt x="9995" y="21054"/>
                  </a:cubicBezTo>
                  <a:cubicBezTo>
                    <a:pt x="13595" y="21177"/>
                    <a:pt x="17385" y="20441"/>
                    <a:pt x="21174" y="19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2389343" y="1012040"/>
              <a:ext cx="146051" cy="204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7675"/>
                  </a:moveTo>
                  <a:cubicBezTo>
                    <a:pt x="3443" y="7895"/>
                    <a:pt x="6887" y="8116"/>
                    <a:pt x="10017" y="7454"/>
                  </a:cubicBezTo>
                  <a:cubicBezTo>
                    <a:pt x="13148" y="6793"/>
                    <a:pt x="15965" y="5250"/>
                    <a:pt x="17530" y="3818"/>
                  </a:cubicBezTo>
                  <a:cubicBezTo>
                    <a:pt x="19096" y="2385"/>
                    <a:pt x="19409" y="1062"/>
                    <a:pt x="18626" y="401"/>
                  </a:cubicBezTo>
                  <a:cubicBezTo>
                    <a:pt x="17843" y="-260"/>
                    <a:pt x="15965" y="-260"/>
                    <a:pt x="12835" y="1613"/>
                  </a:cubicBezTo>
                  <a:cubicBezTo>
                    <a:pt x="9704" y="3487"/>
                    <a:pt x="5322" y="7234"/>
                    <a:pt x="2974" y="10540"/>
                  </a:cubicBezTo>
                  <a:cubicBezTo>
                    <a:pt x="626" y="13846"/>
                    <a:pt x="313" y="16711"/>
                    <a:pt x="2035" y="18585"/>
                  </a:cubicBezTo>
                  <a:cubicBezTo>
                    <a:pt x="3757" y="20458"/>
                    <a:pt x="7513" y="21340"/>
                    <a:pt x="11113" y="21340"/>
                  </a:cubicBezTo>
                  <a:cubicBezTo>
                    <a:pt x="14713" y="21340"/>
                    <a:pt x="18157" y="20458"/>
                    <a:pt x="21600" y="19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2573493" y="1041291"/>
              <a:ext cx="1841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50"/>
                  </a:moveTo>
                  <a:cubicBezTo>
                    <a:pt x="993" y="675"/>
                    <a:pt x="1986" y="0"/>
                    <a:pt x="3600" y="0"/>
                  </a:cubicBezTo>
                  <a:cubicBezTo>
                    <a:pt x="5214" y="0"/>
                    <a:pt x="7448" y="675"/>
                    <a:pt x="9807" y="2812"/>
                  </a:cubicBezTo>
                  <a:cubicBezTo>
                    <a:pt x="12166" y="4950"/>
                    <a:pt x="14648" y="8550"/>
                    <a:pt x="16634" y="11925"/>
                  </a:cubicBezTo>
                  <a:cubicBezTo>
                    <a:pt x="18621" y="15300"/>
                    <a:pt x="20110" y="184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2598893" y="1009541"/>
              <a:ext cx="1841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167"/>
                    <a:pt x="19117" y="335"/>
                    <a:pt x="17255" y="1842"/>
                  </a:cubicBezTo>
                  <a:cubicBezTo>
                    <a:pt x="15393" y="3349"/>
                    <a:pt x="12910" y="6195"/>
                    <a:pt x="10303" y="9209"/>
                  </a:cubicBezTo>
                  <a:cubicBezTo>
                    <a:pt x="7697" y="12223"/>
                    <a:pt x="4966" y="15405"/>
                    <a:pt x="3228" y="17498"/>
                  </a:cubicBezTo>
                  <a:cubicBezTo>
                    <a:pt x="1490" y="19591"/>
                    <a:pt x="745" y="205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2771290" y="1076528"/>
              <a:ext cx="176854" cy="136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0746" fill="norm" stroke="1" extrusionOk="0">
                  <a:moveTo>
                    <a:pt x="17420" y="6239"/>
                  </a:moveTo>
                  <a:cubicBezTo>
                    <a:pt x="15387" y="3660"/>
                    <a:pt x="13354" y="1081"/>
                    <a:pt x="11194" y="275"/>
                  </a:cubicBezTo>
                  <a:cubicBezTo>
                    <a:pt x="9034" y="-531"/>
                    <a:pt x="6747" y="436"/>
                    <a:pt x="4714" y="3176"/>
                  </a:cubicBezTo>
                  <a:cubicBezTo>
                    <a:pt x="2681" y="5917"/>
                    <a:pt x="903" y="10430"/>
                    <a:pt x="267" y="13493"/>
                  </a:cubicBezTo>
                  <a:cubicBezTo>
                    <a:pt x="-368" y="16556"/>
                    <a:pt x="140" y="18168"/>
                    <a:pt x="1665" y="19296"/>
                  </a:cubicBezTo>
                  <a:cubicBezTo>
                    <a:pt x="3190" y="20424"/>
                    <a:pt x="5731" y="21069"/>
                    <a:pt x="8145" y="19296"/>
                  </a:cubicBezTo>
                  <a:cubicBezTo>
                    <a:pt x="10559" y="17523"/>
                    <a:pt x="12846" y="13332"/>
                    <a:pt x="14244" y="9947"/>
                  </a:cubicBezTo>
                  <a:cubicBezTo>
                    <a:pt x="15641" y="6562"/>
                    <a:pt x="16150" y="3982"/>
                    <a:pt x="16404" y="3660"/>
                  </a:cubicBezTo>
                  <a:cubicBezTo>
                    <a:pt x="16658" y="3338"/>
                    <a:pt x="16658" y="5272"/>
                    <a:pt x="16912" y="8012"/>
                  </a:cubicBezTo>
                  <a:cubicBezTo>
                    <a:pt x="17166" y="10753"/>
                    <a:pt x="17674" y="14299"/>
                    <a:pt x="18437" y="16556"/>
                  </a:cubicBezTo>
                  <a:cubicBezTo>
                    <a:pt x="19199" y="18812"/>
                    <a:pt x="20216" y="19779"/>
                    <a:pt x="21232" y="20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3029155" y="1043269"/>
              <a:ext cx="128539" cy="200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0667" fill="norm" stroke="1" extrusionOk="0">
                  <a:moveTo>
                    <a:pt x="21156" y="451"/>
                  </a:moveTo>
                  <a:cubicBezTo>
                    <a:pt x="19066" y="14"/>
                    <a:pt x="16975" y="-422"/>
                    <a:pt x="13491" y="778"/>
                  </a:cubicBezTo>
                  <a:cubicBezTo>
                    <a:pt x="10008" y="1978"/>
                    <a:pt x="5130" y="4814"/>
                    <a:pt x="2517" y="7323"/>
                  </a:cubicBezTo>
                  <a:cubicBezTo>
                    <a:pt x="-96" y="9833"/>
                    <a:pt x="-444" y="12014"/>
                    <a:pt x="427" y="14414"/>
                  </a:cubicBezTo>
                  <a:cubicBezTo>
                    <a:pt x="1298" y="16814"/>
                    <a:pt x="3388" y="19433"/>
                    <a:pt x="6698" y="20305"/>
                  </a:cubicBezTo>
                  <a:cubicBezTo>
                    <a:pt x="10008" y="21178"/>
                    <a:pt x="14537" y="20305"/>
                    <a:pt x="19066" y="19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3210418" y="863491"/>
              <a:ext cx="80626" cy="347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495" fill="norm" stroke="1" extrusionOk="0">
                  <a:moveTo>
                    <a:pt x="19434" y="0"/>
                  </a:moveTo>
                  <a:cubicBezTo>
                    <a:pt x="16111" y="1440"/>
                    <a:pt x="12788" y="2880"/>
                    <a:pt x="9465" y="5760"/>
                  </a:cubicBezTo>
                  <a:cubicBezTo>
                    <a:pt x="6142" y="8640"/>
                    <a:pt x="2819" y="12960"/>
                    <a:pt x="1158" y="15578"/>
                  </a:cubicBezTo>
                  <a:cubicBezTo>
                    <a:pt x="-504" y="18196"/>
                    <a:pt x="-504" y="19113"/>
                    <a:pt x="1988" y="19898"/>
                  </a:cubicBezTo>
                  <a:cubicBezTo>
                    <a:pt x="4481" y="20684"/>
                    <a:pt x="9465" y="21338"/>
                    <a:pt x="13065" y="21469"/>
                  </a:cubicBezTo>
                  <a:cubicBezTo>
                    <a:pt x="16665" y="21600"/>
                    <a:pt x="18881" y="21207"/>
                    <a:pt x="21096" y="20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3157693" y="952391"/>
              <a:ext cx="146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3297864" y="876191"/>
              <a:ext cx="182954" cy="548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530" fill="norm" stroke="1" extrusionOk="0">
                  <a:moveTo>
                    <a:pt x="5904" y="0"/>
                  </a:moveTo>
                  <a:cubicBezTo>
                    <a:pt x="4166" y="2160"/>
                    <a:pt x="2428" y="4320"/>
                    <a:pt x="1435" y="6148"/>
                  </a:cubicBezTo>
                  <a:cubicBezTo>
                    <a:pt x="442" y="7975"/>
                    <a:pt x="193" y="9471"/>
                    <a:pt x="69" y="10468"/>
                  </a:cubicBezTo>
                  <a:cubicBezTo>
                    <a:pt x="-55" y="11465"/>
                    <a:pt x="-55" y="11963"/>
                    <a:pt x="442" y="12337"/>
                  </a:cubicBezTo>
                  <a:cubicBezTo>
                    <a:pt x="938" y="12711"/>
                    <a:pt x="1931" y="12960"/>
                    <a:pt x="2924" y="12877"/>
                  </a:cubicBezTo>
                  <a:cubicBezTo>
                    <a:pt x="3917" y="12794"/>
                    <a:pt x="4911" y="12378"/>
                    <a:pt x="5779" y="11922"/>
                  </a:cubicBezTo>
                  <a:cubicBezTo>
                    <a:pt x="6648" y="11465"/>
                    <a:pt x="7393" y="10966"/>
                    <a:pt x="8262" y="10218"/>
                  </a:cubicBezTo>
                  <a:cubicBezTo>
                    <a:pt x="9131" y="9471"/>
                    <a:pt x="10124" y="8474"/>
                    <a:pt x="10373" y="8183"/>
                  </a:cubicBezTo>
                  <a:cubicBezTo>
                    <a:pt x="10621" y="7892"/>
                    <a:pt x="10124" y="8308"/>
                    <a:pt x="9876" y="8723"/>
                  </a:cubicBezTo>
                  <a:cubicBezTo>
                    <a:pt x="9628" y="9138"/>
                    <a:pt x="9628" y="9554"/>
                    <a:pt x="10248" y="9845"/>
                  </a:cubicBezTo>
                  <a:cubicBezTo>
                    <a:pt x="10869" y="10135"/>
                    <a:pt x="12111" y="10302"/>
                    <a:pt x="13600" y="10135"/>
                  </a:cubicBezTo>
                  <a:cubicBezTo>
                    <a:pt x="15090" y="9969"/>
                    <a:pt x="16828" y="9471"/>
                    <a:pt x="17697" y="9429"/>
                  </a:cubicBezTo>
                  <a:cubicBezTo>
                    <a:pt x="18566" y="9388"/>
                    <a:pt x="18566" y="9803"/>
                    <a:pt x="19062" y="11506"/>
                  </a:cubicBezTo>
                  <a:cubicBezTo>
                    <a:pt x="19559" y="13209"/>
                    <a:pt x="20552" y="16200"/>
                    <a:pt x="21048" y="17903"/>
                  </a:cubicBezTo>
                  <a:cubicBezTo>
                    <a:pt x="21545" y="19606"/>
                    <a:pt x="21545" y="20022"/>
                    <a:pt x="21297" y="20478"/>
                  </a:cubicBezTo>
                  <a:cubicBezTo>
                    <a:pt x="21048" y="20935"/>
                    <a:pt x="20552" y="21434"/>
                    <a:pt x="18442" y="21517"/>
                  </a:cubicBezTo>
                  <a:cubicBezTo>
                    <a:pt x="16331" y="21600"/>
                    <a:pt x="12607" y="21268"/>
                    <a:pt x="8883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3851023" y="1049984"/>
              <a:ext cx="78444" cy="175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0828" fill="norm" stroke="1" extrusionOk="0">
                  <a:moveTo>
                    <a:pt x="20146" y="8010"/>
                  </a:moveTo>
                  <a:cubicBezTo>
                    <a:pt x="19009" y="6755"/>
                    <a:pt x="17872" y="5499"/>
                    <a:pt x="17588" y="4243"/>
                  </a:cubicBezTo>
                  <a:cubicBezTo>
                    <a:pt x="17304" y="2987"/>
                    <a:pt x="17872" y="1731"/>
                    <a:pt x="16451" y="1606"/>
                  </a:cubicBezTo>
                  <a:cubicBezTo>
                    <a:pt x="15030" y="1480"/>
                    <a:pt x="11620" y="2485"/>
                    <a:pt x="8494" y="4871"/>
                  </a:cubicBezTo>
                  <a:cubicBezTo>
                    <a:pt x="5367" y="7257"/>
                    <a:pt x="2525" y="11024"/>
                    <a:pt x="1104" y="13662"/>
                  </a:cubicBezTo>
                  <a:cubicBezTo>
                    <a:pt x="-317" y="16299"/>
                    <a:pt x="-317" y="17806"/>
                    <a:pt x="820" y="19062"/>
                  </a:cubicBezTo>
                  <a:cubicBezTo>
                    <a:pt x="1957" y="20317"/>
                    <a:pt x="4230" y="21322"/>
                    <a:pt x="7641" y="20569"/>
                  </a:cubicBezTo>
                  <a:cubicBezTo>
                    <a:pt x="11051" y="19815"/>
                    <a:pt x="15599" y="17303"/>
                    <a:pt x="18157" y="14164"/>
                  </a:cubicBezTo>
                  <a:cubicBezTo>
                    <a:pt x="20715" y="11024"/>
                    <a:pt x="21283" y="7257"/>
                    <a:pt x="20999" y="4620"/>
                  </a:cubicBezTo>
                  <a:cubicBezTo>
                    <a:pt x="20715" y="1982"/>
                    <a:pt x="19578" y="475"/>
                    <a:pt x="17872" y="99"/>
                  </a:cubicBezTo>
                  <a:cubicBezTo>
                    <a:pt x="16167" y="-278"/>
                    <a:pt x="13894" y="475"/>
                    <a:pt x="12757" y="1480"/>
                  </a:cubicBezTo>
                  <a:cubicBezTo>
                    <a:pt x="11620" y="2485"/>
                    <a:pt x="11620" y="3741"/>
                    <a:pt x="11620" y="4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3995893" y="1064988"/>
              <a:ext cx="149081" cy="166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277" fill="norm" stroke="1" extrusionOk="0">
                  <a:moveTo>
                    <a:pt x="0" y="1837"/>
                  </a:moveTo>
                  <a:cubicBezTo>
                    <a:pt x="600" y="6697"/>
                    <a:pt x="1200" y="11557"/>
                    <a:pt x="1200" y="14662"/>
                  </a:cubicBezTo>
                  <a:cubicBezTo>
                    <a:pt x="1200" y="17767"/>
                    <a:pt x="600" y="19117"/>
                    <a:pt x="300" y="18982"/>
                  </a:cubicBezTo>
                  <a:cubicBezTo>
                    <a:pt x="0" y="18847"/>
                    <a:pt x="0" y="17227"/>
                    <a:pt x="900" y="14122"/>
                  </a:cubicBezTo>
                  <a:cubicBezTo>
                    <a:pt x="1800" y="11017"/>
                    <a:pt x="3600" y="6427"/>
                    <a:pt x="6150" y="3592"/>
                  </a:cubicBezTo>
                  <a:cubicBezTo>
                    <a:pt x="8700" y="757"/>
                    <a:pt x="12000" y="-323"/>
                    <a:pt x="14850" y="82"/>
                  </a:cubicBezTo>
                  <a:cubicBezTo>
                    <a:pt x="17700" y="487"/>
                    <a:pt x="20100" y="2377"/>
                    <a:pt x="20850" y="6157"/>
                  </a:cubicBezTo>
                  <a:cubicBezTo>
                    <a:pt x="21600" y="9937"/>
                    <a:pt x="20700" y="15607"/>
                    <a:pt x="19800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4205443" y="1052347"/>
              <a:ext cx="196851" cy="153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8984"/>
                  </a:moveTo>
                  <a:cubicBezTo>
                    <a:pt x="465" y="10443"/>
                    <a:pt x="929" y="11902"/>
                    <a:pt x="1742" y="12778"/>
                  </a:cubicBezTo>
                  <a:cubicBezTo>
                    <a:pt x="2555" y="13654"/>
                    <a:pt x="3716" y="13946"/>
                    <a:pt x="5110" y="12632"/>
                  </a:cubicBezTo>
                  <a:cubicBezTo>
                    <a:pt x="6503" y="11319"/>
                    <a:pt x="8129" y="8400"/>
                    <a:pt x="9058" y="6065"/>
                  </a:cubicBezTo>
                  <a:cubicBezTo>
                    <a:pt x="9987" y="3729"/>
                    <a:pt x="10219" y="1978"/>
                    <a:pt x="9755" y="957"/>
                  </a:cubicBezTo>
                  <a:cubicBezTo>
                    <a:pt x="9290" y="-65"/>
                    <a:pt x="8129" y="-357"/>
                    <a:pt x="6735" y="519"/>
                  </a:cubicBezTo>
                  <a:cubicBezTo>
                    <a:pt x="5342" y="1394"/>
                    <a:pt x="3716" y="3438"/>
                    <a:pt x="2555" y="6648"/>
                  </a:cubicBezTo>
                  <a:cubicBezTo>
                    <a:pt x="1394" y="9859"/>
                    <a:pt x="697" y="14238"/>
                    <a:pt x="1626" y="17011"/>
                  </a:cubicBezTo>
                  <a:cubicBezTo>
                    <a:pt x="2555" y="19784"/>
                    <a:pt x="5110" y="20951"/>
                    <a:pt x="8710" y="21097"/>
                  </a:cubicBezTo>
                  <a:cubicBezTo>
                    <a:pt x="12310" y="21243"/>
                    <a:pt x="16955" y="20367"/>
                    <a:pt x="21600" y="19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4810810" y="1108711"/>
              <a:ext cx="156634" cy="179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0" fill="norm" stroke="1" extrusionOk="0">
                  <a:moveTo>
                    <a:pt x="2335" y="3227"/>
                  </a:moveTo>
                  <a:cubicBezTo>
                    <a:pt x="1168" y="1755"/>
                    <a:pt x="0" y="282"/>
                    <a:pt x="0" y="36"/>
                  </a:cubicBezTo>
                  <a:cubicBezTo>
                    <a:pt x="0" y="-209"/>
                    <a:pt x="1168" y="773"/>
                    <a:pt x="2773" y="3473"/>
                  </a:cubicBezTo>
                  <a:cubicBezTo>
                    <a:pt x="4378" y="6173"/>
                    <a:pt x="6422" y="10591"/>
                    <a:pt x="7881" y="13536"/>
                  </a:cubicBezTo>
                  <a:cubicBezTo>
                    <a:pt x="9341" y="16482"/>
                    <a:pt x="10216" y="17955"/>
                    <a:pt x="11092" y="19182"/>
                  </a:cubicBezTo>
                  <a:cubicBezTo>
                    <a:pt x="11968" y="20409"/>
                    <a:pt x="12843" y="21391"/>
                    <a:pt x="13719" y="20409"/>
                  </a:cubicBezTo>
                  <a:cubicBezTo>
                    <a:pt x="14595" y="19427"/>
                    <a:pt x="15470" y="16482"/>
                    <a:pt x="16784" y="13291"/>
                  </a:cubicBezTo>
                  <a:cubicBezTo>
                    <a:pt x="18097" y="10100"/>
                    <a:pt x="19849" y="6664"/>
                    <a:pt x="21600" y="3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5000516" y="1079127"/>
              <a:ext cx="157428" cy="178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129" fill="norm" stroke="1" extrusionOk="0">
                  <a:moveTo>
                    <a:pt x="19692" y="3799"/>
                  </a:moveTo>
                  <a:cubicBezTo>
                    <a:pt x="17100" y="2040"/>
                    <a:pt x="14508" y="282"/>
                    <a:pt x="11916" y="31"/>
                  </a:cubicBezTo>
                  <a:cubicBezTo>
                    <a:pt x="9324" y="-220"/>
                    <a:pt x="6732" y="1036"/>
                    <a:pt x="4716" y="4050"/>
                  </a:cubicBezTo>
                  <a:cubicBezTo>
                    <a:pt x="2700" y="7064"/>
                    <a:pt x="1260" y="11836"/>
                    <a:pt x="540" y="14850"/>
                  </a:cubicBezTo>
                  <a:cubicBezTo>
                    <a:pt x="-180" y="17864"/>
                    <a:pt x="-180" y="19120"/>
                    <a:pt x="540" y="19999"/>
                  </a:cubicBezTo>
                  <a:cubicBezTo>
                    <a:pt x="1260" y="20878"/>
                    <a:pt x="2700" y="21380"/>
                    <a:pt x="5148" y="19747"/>
                  </a:cubicBezTo>
                  <a:cubicBezTo>
                    <a:pt x="7596" y="18115"/>
                    <a:pt x="11052" y="14347"/>
                    <a:pt x="13068" y="11836"/>
                  </a:cubicBezTo>
                  <a:cubicBezTo>
                    <a:pt x="15084" y="9324"/>
                    <a:pt x="15660" y="8068"/>
                    <a:pt x="16092" y="8068"/>
                  </a:cubicBezTo>
                  <a:cubicBezTo>
                    <a:pt x="16524" y="8068"/>
                    <a:pt x="16812" y="9324"/>
                    <a:pt x="17100" y="11333"/>
                  </a:cubicBezTo>
                  <a:cubicBezTo>
                    <a:pt x="17388" y="13343"/>
                    <a:pt x="17676" y="16106"/>
                    <a:pt x="18396" y="17864"/>
                  </a:cubicBezTo>
                  <a:cubicBezTo>
                    <a:pt x="19116" y="19622"/>
                    <a:pt x="20268" y="20375"/>
                    <a:pt x="21420" y="21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5252202" y="1087792"/>
              <a:ext cx="108942" cy="18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359" fill="norm" stroke="1" extrusionOk="0">
                  <a:moveTo>
                    <a:pt x="20976" y="2738"/>
                  </a:moveTo>
                  <a:cubicBezTo>
                    <a:pt x="19753" y="1745"/>
                    <a:pt x="18531" y="752"/>
                    <a:pt x="16697" y="256"/>
                  </a:cubicBezTo>
                  <a:cubicBezTo>
                    <a:pt x="14863" y="-241"/>
                    <a:pt x="12418" y="-241"/>
                    <a:pt x="9361" y="2366"/>
                  </a:cubicBezTo>
                  <a:cubicBezTo>
                    <a:pt x="6304" y="4973"/>
                    <a:pt x="2636" y="10187"/>
                    <a:pt x="1006" y="13414"/>
                  </a:cubicBezTo>
                  <a:cubicBezTo>
                    <a:pt x="-624" y="16642"/>
                    <a:pt x="-216" y="17883"/>
                    <a:pt x="1821" y="18876"/>
                  </a:cubicBezTo>
                  <a:cubicBezTo>
                    <a:pt x="3859" y="19869"/>
                    <a:pt x="7527" y="20614"/>
                    <a:pt x="11195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5397147" y="1086104"/>
              <a:ext cx="97347" cy="177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061" fill="norm" stroke="1" extrusionOk="0">
                  <a:moveTo>
                    <a:pt x="20696" y="711"/>
                  </a:moveTo>
                  <a:cubicBezTo>
                    <a:pt x="18446" y="208"/>
                    <a:pt x="16196" y="-294"/>
                    <a:pt x="13046" y="208"/>
                  </a:cubicBezTo>
                  <a:cubicBezTo>
                    <a:pt x="9896" y="711"/>
                    <a:pt x="5846" y="2218"/>
                    <a:pt x="3146" y="5357"/>
                  </a:cubicBezTo>
                  <a:cubicBezTo>
                    <a:pt x="446" y="8497"/>
                    <a:pt x="-904" y="13269"/>
                    <a:pt x="671" y="16283"/>
                  </a:cubicBezTo>
                  <a:cubicBezTo>
                    <a:pt x="2246" y="19297"/>
                    <a:pt x="6746" y="20553"/>
                    <a:pt x="10121" y="20929"/>
                  </a:cubicBezTo>
                  <a:cubicBezTo>
                    <a:pt x="13496" y="21306"/>
                    <a:pt x="15746" y="20804"/>
                    <a:pt x="17996" y="20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5589743" y="1123841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5615143" y="1041291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5680760" y="1073041"/>
              <a:ext cx="9948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19" y="0"/>
                  </a:moveTo>
                  <a:cubicBezTo>
                    <a:pt x="919" y="5815"/>
                    <a:pt x="919" y="11631"/>
                    <a:pt x="689" y="15231"/>
                  </a:cubicBezTo>
                  <a:cubicBezTo>
                    <a:pt x="460" y="18831"/>
                    <a:pt x="0" y="20215"/>
                    <a:pt x="0" y="19662"/>
                  </a:cubicBezTo>
                  <a:cubicBezTo>
                    <a:pt x="0" y="19108"/>
                    <a:pt x="460" y="16615"/>
                    <a:pt x="2068" y="13569"/>
                  </a:cubicBezTo>
                  <a:cubicBezTo>
                    <a:pt x="3677" y="10523"/>
                    <a:pt x="6434" y="6923"/>
                    <a:pt x="8962" y="4846"/>
                  </a:cubicBezTo>
                  <a:cubicBezTo>
                    <a:pt x="11489" y="2769"/>
                    <a:pt x="13787" y="2215"/>
                    <a:pt x="15626" y="2492"/>
                  </a:cubicBezTo>
                  <a:cubicBezTo>
                    <a:pt x="17464" y="2769"/>
                    <a:pt x="18843" y="3877"/>
                    <a:pt x="19762" y="7200"/>
                  </a:cubicBezTo>
                  <a:cubicBezTo>
                    <a:pt x="20681" y="10523"/>
                    <a:pt x="21140" y="160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5851469" y="1043674"/>
              <a:ext cx="120788" cy="222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3" h="21185" fill="norm" stroke="1" extrusionOk="0">
                  <a:moveTo>
                    <a:pt x="6246" y="8857"/>
                  </a:moveTo>
                  <a:cubicBezTo>
                    <a:pt x="8046" y="9059"/>
                    <a:pt x="9846" y="9261"/>
                    <a:pt x="12186" y="8352"/>
                  </a:cubicBezTo>
                  <a:cubicBezTo>
                    <a:pt x="14526" y="7444"/>
                    <a:pt x="17406" y="5425"/>
                    <a:pt x="19026" y="3810"/>
                  </a:cubicBezTo>
                  <a:cubicBezTo>
                    <a:pt x="20646" y="2195"/>
                    <a:pt x="21006" y="984"/>
                    <a:pt x="19926" y="379"/>
                  </a:cubicBezTo>
                  <a:cubicBezTo>
                    <a:pt x="18846" y="-227"/>
                    <a:pt x="16326" y="-227"/>
                    <a:pt x="12906" y="1287"/>
                  </a:cubicBezTo>
                  <a:cubicBezTo>
                    <a:pt x="9486" y="2801"/>
                    <a:pt x="5166" y="5829"/>
                    <a:pt x="2646" y="8857"/>
                  </a:cubicBezTo>
                  <a:cubicBezTo>
                    <a:pt x="126" y="11885"/>
                    <a:pt x="-594" y="14913"/>
                    <a:pt x="486" y="17033"/>
                  </a:cubicBezTo>
                  <a:cubicBezTo>
                    <a:pt x="1566" y="19152"/>
                    <a:pt x="4446" y="20364"/>
                    <a:pt x="7326" y="20868"/>
                  </a:cubicBezTo>
                  <a:cubicBezTo>
                    <a:pt x="10206" y="21373"/>
                    <a:pt x="13086" y="21171"/>
                    <a:pt x="15966" y="20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6072343" y="1200041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6538978" y="1010335"/>
              <a:ext cx="238216" cy="30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52" fill="norm" stroke="1" extrusionOk="0">
                  <a:moveTo>
                    <a:pt x="3736" y="3052"/>
                  </a:moveTo>
                  <a:cubicBezTo>
                    <a:pt x="3163" y="2460"/>
                    <a:pt x="2589" y="1868"/>
                    <a:pt x="2685" y="1350"/>
                  </a:cubicBezTo>
                  <a:cubicBezTo>
                    <a:pt x="2780" y="833"/>
                    <a:pt x="3545" y="389"/>
                    <a:pt x="4883" y="167"/>
                  </a:cubicBezTo>
                  <a:cubicBezTo>
                    <a:pt x="6221" y="-55"/>
                    <a:pt x="8132" y="-55"/>
                    <a:pt x="9471" y="167"/>
                  </a:cubicBezTo>
                  <a:cubicBezTo>
                    <a:pt x="10809" y="389"/>
                    <a:pt x="11573" y="833"/>
                    <a:pt x="12051" y="1868"/>
                  </a:cubicBezTo>
                  <a:cubicBezTo>
                    <a:pt x="12529" y="2904"/>
                    <a:pt x="12720" y="4531"/>
                    <a:pt x="11382" y="7046"/>
                  </a:cubicBezTo>
                  <a:cubicBezTo>
                    <a:pt x="10044" y="9561"/>
                    <a:pt x="7177" y="12964"/>
                    <a:pt x="5265" y="14961"/>
                  </a:cubicBezTo>
                  <a:cubicBezTo>
                    <a:pt x="3354" y="16959"/>
                    <a:pt x="2398" y="17550"/>
                    <a:pt x="1538" y="18216"/>
                  </a:cubicBezTo>
                  <a:cubicBezTo>
                    <a:pt x="678" y="18882"/>
                    <a:pt x="-87" y="19622"/>
                    <a:pt x="9" y="20213"/>
                  </a:cubicBezTo>
                  <a:cubicBezTo>
                    <a:pt x="104" y="20805"/>
                    <a:pt x="1060" y="21249"/>
                    <a:pt x="3545" y="21397"/>
                  </a:cubicBezTo>
                  <a:cubicBezTo>
                    <a:pt x="6030" y="21545"/>
                    <a:pt x="10044" y="21397"/>
                    <a:pt x="13294" y="20953"/>
                  </a:cubicBezTo>
                  <a:cubicBezTo>
                    <a:pt x="16543" y="20509"/>
                    <a:pt x="19028" y="19770"/>
                    <a:pt x="21513" y="19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7059508" y="1116675"/>
              <a:ext cx="79636" cy="226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05" fill="norm" stroke="1" extrusionOk="0">
                  <a:moveTo>
                    <a:pt x="21386" y="6021"/>
                  </a:moveTo>
                  <a:cubicBezTo>
                    <a:pt x="21386" y="5030"/>
                    <a:pt x="21386" y="4040"/>
                    <a:pt x="21102" y="3049"/>
                  </a:cubicBezTo>
                  <a:cubicBezTo>
                    <a:pt x="20818" y="2058"/>
                    <a:pt x="20249" y="1067"/>
                    <a:pt x="18544" y="473"/>
                  </a:cubicBezTo>
                  <a:cubicBezTo>
                    <a:pt x="16839" y="-122"/>
                    <a:pt x="13997" y="-320"/>
                    <a:pt x="10586" y="869"/>
                  </a:cubicBezTo>
                  <a:cubicBezTo>
                    <a:pt x="7175" y="2058"/>
                    <a:pt x="3197" y="4634"/>
                    <a:pt x="2060" y="6814"/>
                  </a:cubicBezTo>
                  <a:cubicBezTo>
                    <a:pt x="923" y="8994"/>
                    <a:pt x="2628" y="10777"/>
                    <a:pt x="5470" y="12462"/>
                  </a:cubicBezTo>
                  <a:cubicBezTo>
                    <a:pt x="8312" y="14146"/>
                    <a:pt x="12291" y="15731"/>
                    <a:pt x="14565" y="17019"/>
                  </a:cubicBezTo>
                  <a:cubicBezTo>
                    <a:pt x="16839" y="18308"/>
                    <a:pt x="17407" y="19298"/>
                    <a:pt x="16270" y="19992"/>
                  </a:cubicBezTo>
                  <a:cubicBezTo>
                    <a:pt x="15133" y="20686"/>
                    <a:pt x="12291" y="21082"/>
                    <a:pt x="9449" y="21181"/>
                  </a:cubicBezTo>
                  <a:cubicBezTo>
                    <a:pt x="6607" y="21280"/>
                    <a:pt x="3765" y="21082"/>
                    <a:pt x="2060" y="20388"/>
                  </a:cubicBezTo>
                  <a:cubicBezTo>
                    <a:pt x="354" y="19695"/>
                    <a:pt x="-214" y="18506"/>
                    <a:pt x="70" y="17515"/>
                  </a:cubicBezTo>
                  <a:cubicBezTo>
                    <a:pt x="354" y="16524"/>
                    <a:pt x="1491" y="15731"/>
                    <a:pt x="2628" y="14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7247888" y="958741"/>
              <a:ext cx="56356" cy="354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04" fill="norm" stroke="1" extrusionOk="0">
                  <a:moveTo>
                    <a:pt x="11700" y="0"/>
                  </a:moveTo>
                  <a:cubicBezTo>
                    <a:pt x="9300" y="3857"/>
                    <a:pt x="6900" y="7714"/>
                    <a:pt x="4900" y="10671"/>
                  </a:cubicBezTo>
                  <a:cubicBezTo>
                    <a:pt x="2900" y="13629"/>
                    <a:pt x="1300" y="15686"/>
                    <a:pt x="500" y="17357"/>
                  </a:cubicBezTo>
                  <a:cubicBezTo>
                    <a:pt x="-300" y="19029"/>
                    <a:pt x="-300" y="20314"/>
                    <a:pt x="1700" y="20957"/>
                  </a:cubicBezTo>
                  <a:cubicBezTo>
                    <a:pt x="3700" y="21600"/>
                    <a:pt x="7700" y="21600"/>
                    <a:pt x="11300" y="21343"/>
                  </a:cubicBezTo>
                  <a:cubicBezTo>
                    <a:pt x="14900" y="21086"/>
                    <a:pt x="18100" y="20571"/>
                    <a:pt x="21300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7189943" y="1168291"/>
              <a:ext cx="127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2700" y="9450"/>
                  </a:cubicBezTo>
                  <a:cubicBezTo>
                    <a:pt x="5400" y="6300"/>
                    <a:pt x="10800" y="4500"/>
                    <a:pt x="14400" y="3150"/>
                  </a:cubicBezTo>
                  <a:cubicBezTo>
                    <a:pt x="18000" y="1800"/>
                    <a:pt x="198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7349119" y="887444"/>
              <a:ext cx="523170" cy="401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51" fill="norm" stroke="1" extrusionOk="0">
                  <a:moveTo>
                    <a:pt x="766" y="13648"/>
                  </a:moveTo>
                  <a:cubicBezTo>
                    <a:pt x="505" y="14892"/>
                    <a:pt x="243" y="16136"/>
                    <a:pt x="113" y="17041"/>
                  </a:cubicBezTo>
                  <a:cubicBezTo>
                    <a:pt x="-18" y="17945"/>
                    <a:pt x="-18" y="18511"/>
                    <a:pt x="26" y="19076"/>
                  </a:cubicBezTo>
                  <a:cubicBezTo>
                    <a:pt x="69" y="19642"/>
                    <a:pt x="156" y="20207"/>
                    <a:pt x="461" y="20377"/>
                  </a:cubicBezTo>
                  <a:cubicBezTo>
                    <a:pt x="766" y="20546"/>
                    <a:pt x="1288" y="20320"/>
                    <a:pt x="1855" y="19642"/>
                  </a:cubicBezTo>
                  <a:cubicBezTo>
                    <a:pt x="2421" y="18963"/>
                    <a:pt x="3030" y="17832"/>
                    <a:pt x="3422" y="16984"/>
                  </a:cubicBezTo>
                  <a:cubicBezTo>
                    <a:pt x="3814" y="16136"/>
                    <a:pt x="3988" y="15570"/>
                    <a:pt x="4076" y="15683"/>
                  </a:cubicBezTo>
                  <a:cubicBezTo>
                    <a:pt x="4163" y="15797"/>
                    <a:pt x="4163" y="16588"/>
                    <a:pt x="4380" y="17097"/>
                  </a:cubicBezTo>
                  <a:cubicBezTo>
                    <a:pt x="4598" y="17606"/>
                    <a:pt x="5034" y="17832"/>
                    <a:pt x="5774" y="17832"/>
                  </a:cubicBezTo>
                  <a:cubicBezTo>
                    <a:pt x="6514" y="17832"/>
                    <a:pt x="7559" y="17606"/>
                    <a:pt x="8213" y="17267"/>
                  </a:cubicBezTo>
                  <a:cubicBezTo>
                    <a:pt x="8866" y="16927"/>
                    <a:pt x="9127" y="16475"/>
                    <a:pt x="9345" y="15966"/>
                  </a:cubicBezTo>
                  <a:cubicBezTo>
                    <a:pt x="9563" y="15457"/>
                    <a:pt x="9737" y="14892"/>
                    <a:pt x="9606" y="14439"/>
                  </a:cubicBezTo>
                  <a:cubicBezTo>
                    <a:pt x="9476" y="13987"/>
                    <a:pt x="9040" y="13648"/>
                    <a:pt x="8474" y="13931"/>
                  </a:cubicBezTo>
                  <a:cubicBezTo>
                    <a:pt x="7908" y="14213"/>
                    <a:pt x="7211" y="15118"/>
                    <a:pt x="6776" y="16136"/>
                  </a:cubicBezTo>
                  <a:cubicBezTo>
                    <a:pt x="6340" y="17154"/>
                    <a:pt x="6166" y="18285"/>
                    <a:pt x="6253" y="19020"/>
                  </a:cubicBezTo>
                  <a:cubicBezTo>
                    <a:pt x="6340" y="19755"/>
                    <a:pt x="6688" y="20094"/>
                    <a:pt x="7080" y="20150"/>
                  </a:cubicBezTo>
                  <a:cubicBezTo>
                    <a:pt x="7472" y="20207"/>
                    <a:pt x="7908" y="19981"/>
                    <a:pt x="8517" y="19020"/>
                  </a:cubicBezTo>
                  <a:cubicBezTo>
                    <a:pt x="9127" y="18058"/>
                    <a:pt x="9911" y="16362"/>
                    <a:pt x="10695" y="14157"/>
                  </a:cubicBezTo>
                  <a:cubicBezTo>
                    <a:pt x="11479" y="11952"/>
                    <a:pt x="12263" y="9237"/>
                    <a:pt x="12785" y="7089"/>
                  </a:cubicBezTo>
                  <a:cubicBezTo>
                    <a:pt x="13308" y="4940"/>
                    <a:pt x="13569" y="3357"/>
                    <a:pt x="13700" y="2226"/>
                  </a:cubicBezTo>
                  <a:cubicBezTo>
                    <a:pt x="13830" y="1095"/>
                    <a:pt x="13830" y="416"/>
                    <a:pt x="13613" y="134"/>
                  </a:cubicBezTo>
                  <a:cubicBezTo>
                    <a:pt x="13395" y="-149"/>
                    <a:pt x="12959" y="-36"/>
                    <a:pt x="12393" y="982"/>
                  </a:cubicBezTo>
                  <a:cubicBezTo>
                    <a:pt x="11827" y="2000"/>
                    <a:pt x="11130" y="3922"/>
                    <a:pt x="10695" y="6241"/>
                  </a:cubicBezTo>
                  <a:cubicBezTo>
                    <a:pt x="10259" y="8559"/>
                    <a:pt x="10085" y="11273"/>
                    <a:pt x="10259" y="13422"/>
                  </a:cubicBezTo>
                  <a:cubicBezTo>
                    <a:pt x="10434" y="15570"/>
                    <a:pt x="10956" y="17154"/>
                    <a:pt x="11522" y="18002"/>
                  </a:cubicBezTo>
                  <a:cubicBezTo>
                    <a:pt x="12088" y="18850"/>
                    <a:pt x="12698" y="18963"/>
                    <a:pt x="13264" y="18624"/>
                  </a:cubicBezTo>
                  <a:cubicBezTo>
                    <a:pt x="13830" y="18285"/>
                    <a:pt x="14353" y="17493"/>
                    <a:pt x="14658" y="16814"/>
                  </a:cubicBezTo>
                  <a:cubicBezTo>
                    <a:pt x="14963" y="16136"/>
                    <a:pt x="15050" y="15570"/>
                    <a:pt x="15006" y="15005"/>
                  </a:cubicBezTo>
                  <a:cubicBezTo>
                    <a:pt x="14963" y="14439"/>
                    <a:pt x="14788" y="13874"/>
                    <a:pt x="14484" y="13648"/>
                  </a:cubicBezTo>
                  <a:cubicBezTo>
                    <a:pt x="14179" y="13422"/>
                    <a:pt x="13743" y="13535"/>
                    <a:pt x="13438" y="13874"/>
                  </a:cubicBezTo>
                  <a:cubicBezTo>
                    <a:pt x="13134" y="14213"/>
                    <a:pt x="12959" y="14779"/>
                    <a:pt x="12785" y="15344"/>
                  </a:cubicBezTo>
                  <a:cubicBezTo>
                    <a:pt x="12611" y="15910"/>
                    <a:pt x="12437" y="16475"/>
                    <a:pt x="12350" y="17041"/>
                  </a:cubicBezTo>
                  <a:cubicBezTo>
                    <a:pt x="12263" y="17606"/>
                    <a:pt x="12263" y="18171"/>
                    <a:pt x="12437" y="18624"/>
                  </a:cubicBezTo>
                  <a:cubicBezTo>
                    <a:pt x="12611" y="19076"/>
                    <a:pt x="12959" y="19415"/>
                    <a:pt x="13395" y="19415"/>
                  </a:cubicBezTo>
                  <a:cubicBezTo>
                    <a:pt x="13830" y="19415"/>
                    <a:pt x="14353" y="19076"/>
                    <a:pt x="14876" y="18398"/>
                  </a:cubicBezTo>
                  <a:cubicBezTo>
                    <a:pt x="15398" y="17719"/>
                    <a:pt x="15921" y="16701"/>
                    <a:pt x="16269" y="15910"/>
                  </a:cubicBezTo>
                  <a:cubicBezTo>
                    <a:pt x="16617" y="15118"/>
                    <a:pt x="16792" y="14553"/>
                    <a:pt x="16792" y="14553"/>
                  </a:cubicBezTo>
                  <a:cubicBezTo>
                    <a:pt x="16792" y="14553"/>
                    <a:pt x="16617" y="15118"/>
                    <a:pt x="16530" y="15966"/>
                  </a:cubicBezTo>
                  <a:cubicBezTo>
                    <a:pt x="16443" y="16814"/>
                    <a:pt x="16443" y="17945"/>
                    <a:pt x="16487" y="18793"/>
                  </a:cubicBezTo>
                  <a:cubicBezTo>
                    <a:pt x="16530" y="19642"/>
                    <a:pt x="16617" y="20207"/>
                    <a:pt x="16748" y="20207"/>
                  </a:cubicBezTo>
                  <a:cubicBezTo>
                    <a:pt x="16879" y="20207"/>
                    <a:pt x="17053" y="19642"/>
                    <a:pt x="17576" y="18285"/>
                  </a:cubicBezTo>
                  <a:cubicBezTo>
                    <a:pt x="18098" y="16927"/>
                    <a:pt x="18969" y="14779"/>
                    <a:pt x="19666" y="13591"/>
                  </a:cubicBezTo>
                  <a:cubicBezTo>
                    <a:pt x="20363" y="12404"/>
                    <a:pt x="20885" y="12178"/>
                    <a:pt x="21190" y="12347"/>
                  </a:cubicBezTo>
                  <a:cubicBezTo>
                    <a:pt x="21495" y="12517"/>
                    <a:pt x="21582" y="13082"/>
                    <a:pt x="21495" y="14666"/>
                  </a:cubicBezTo>
                  <a:cubicBezTo>
                    <a:pt x="21408" y="16249"/>
                    <a:pt x="21147" y="18850"/>
                    <a:pt x="20885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7950368" y="831741"/>
              <a:ext cx="133604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600" fill="norm" stroke="1" extrusionOk="0">
                  <a:moveTo>
                    <a:pt x="17195" y="0"/>
                  </a:moveTo>
                  <a:cubicBezTo>
                    <a:pt x="13872" y="3235"/>
                    <a:pt x="10549" y="6470"/>
                    <a:pt x="7725" y="9600"/>
                  </a:cubicBezTo>
                  <a:cubicBezTo>
                    <a:pt x="4900" y="12730"/>
                    <a:pt x="2574" y="15757"/>
                    <a:pt x="1245" y="17739"/>
                  </a:cubicBezTo>
                  <a:cubicBezTo>
                    <a:pt x="-85" y="19722"/>
                    <a:pt x="-417" y="20661"/>
                    <a:pt x="580" y="21130"/>
                  </a:cubicBezTo>
                  <a:cubicBezTo>
                    <a:pt x="1577" y="21600"/>
                    <a:pt x="3903" y="21600"/>
                    <a:pt x="6728" y="21130"/>
                  </a:cubicBezTo>
                  <a:cubicBezTo>
                    <a:pt x="9552" y="20661"/>
                    <a:pt x="12875" y="19722"/>
                    <a:pt x="15368" y="18626"/>
                  </a:cubicBezTo>
                  <a:cubicBezTo>
                    <a:pt x="17860" y="17530"/>
                    <a:pt x="19521" y="16278"/>
                    <a:pt x="20352" y="15391"/>
                  </a:cubicBezTo>
                  <a:cubicBezTo>
                    <a:pt x="21183" y="14504"/>
                    <a:pt x="21183" y="13983"/>
                    <a:pt x="20352" y="13722"/>
                  </a:cubicBezTo>
                  <a:cubicBezTo>
                    <a:pt x="19521" y="13461"/>
                    <a:pt x="17860" y="13461"/>
                    <a:pt x="16198" y="13774"/>
                  </a:cubicBezTo>
                  <a:cubicBezTo>
                    <a:pt x="14537" y="14087"/>
                    <a:pt x="12875" y="14713"/>
                    <a:pt x="12543" y="15600"/>
                  </a:cubicBezTo>
                  <a:cubicBezTo>
                    <a:pt x="12211" y="16487"/>
                    <a:pt x="13208" y="17635"/>
                    <a:pt x="14371" y="18626"/>
                  </a:cubicBezTo>
                  <a:cubicBezTo>
                    <a:pt x="15534" y="19617"/>
                    <a:pt x="16863" y="20452"/>
                    <a:pt x="17528" y="20922"/>
                  </a:cubicBezTo>
                  <a:cubicBezTo>
                    <a:pt x="18192" y="21391"/>
                    <a:pt x="18192" y="21496"/>
                    <a:pt x="181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7901143" y="990491"/>
              <a:ext cx="190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16800"/>
                    <a:pt x="4320" y="12000"/>
                    <a:pt x="7920" y="8400"/>
                  </a:cubicBezTo>
                  <a:cubicBezTo>
                    <a:pt x="11520" y="4800"/>
                    <a:pt x="1656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8377393" y="1068278"/>
              <a:ext cx="129253" cy="169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00" fill="norm" stroke="1" extrusionOk="0">
                  <a:moveTo>
                    <a:pt x="0" y="12600"/>
                  </a:moveTo>
                  <a:cubicBezTo>
                    <a:pt x="5574" y="10733"/>
                    <a:pt x="11148" y="8867"/>
                    <a:pt x="14632" y="7533"/>
                  </a:cubicBezTo>
                  <a:cubicBezTo>
                    <a:pt x="18116" y="6200"/>
                    <a:pt x="19510" y="5400"/>
                    <a:pt x="20381" y="4200"/>
                  </a:cubicBezTo>
                  <a:cubicBezTo>
                    <a:pt x="21252" y="3000"/>
                    <a:pt x="21600" y="1400"/>
                    <a:pt x="20903" y="600"/>
                  </a:cubicBezTo>
                  <a:cubicBezTo>
                    <a:pt x="20206" y="-200"/>
                    <a:pt x="18465" y="-200"/>
                    <a:pt x="15677" y="600"/>
                  </a:cubicBezTo>
                  <a:cubicBezTo>
                    <a:pt x="12890" y="1400"/>
                    <a:pt x="9058" y="3000"/>
                    <a:pt x="6271" y="5667"/>
                  </a:cubicBezTo>
                  <a:cubicBezTo>
                    <a:pt x="3484" y="8333"/>
                    <a:pt x="1742" y="12067"/>
                    <a:pt x="871" y="14600"/>
                  </a:cubicBezTo>
                  <a:cubicBezTo>
                    <a:pt x="0" y="17133"/>
                    <a:pt x="0" y="18467"/>
                    <a:pt x="3135" y="19400"/>
                  </a:cubicBezTo>
                  <a:cubicBezTo>
                    <a:pt x="6271" y="20333"/>
                    <a:pt x="12542" y="20867"/>
                    <a:pt x="18813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8502313" y="1091990"/>
              <a:ext cx="160831" cy="139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0980" fill="norm" stroke="1" extrusionOk="0">
                  <a:moveTo>
                    <a:pt x="21315" y="1921"/>
                  </a:moveTo>
                  <a:cubicBezTo>
                    <a:pt x="20193" y="651"/>
                    <a:pt x="19071" y="-620"/>
                    <a:pt x="15985" y="333"/>
                  </a:cubicBezTo>
                  <a:cubicBezTo>
                    <a:pt x="12899" y="1286"/>
                    <a:pt x="7850" y="4462"/>
                    <a:pt x="4905" y="7004"/>
                  </a:cubicBezTo>
                  <a:cubicBezTo>
                    <a:pt x="1959" y="9545"/>
                    <a:pt x="1118" y="11451"/>
                    <a:pt x="557" y="13356"/>
                  </a:cubicBezTo>
                  <a:cubicBezTo>
                    <a:pt x="-4" y="15262"/>
                    <a:pt x="-285" y="17168"/>
                    <a:pt x="416" y="18439"/>
                  </a:cubicBezTo>
                  <a:cubicBezTo>
                    <a:pt x="1118" y="19709"/>
                    <a:pt x="2801" y="20345"/>
                    <a:pt x="6027" y="17804"/>
                  </a:cubicBezTo>
                  <a:cubicBezTo>
                    <a:pt x="9253" y="15262"/>
                    <a:pt x="14021" y="9545"/>
                    <a:pt x="16546" y="5892"/>
                  </a:cubicBezTo>
                  <a:cubicBezTo>
                    <a:pt x="19071" y="2239"/>
                    <a:pt x="19351" y="651"/>
                    <a:pt x="19211" y="651"/>
                  </a:cubicBezTo>
                  <a:cubicBezTo>
                    <a:pt x="19071" y="651"/>
                    <a:pt x="18510" y="2239"/>
                    <a:pt x="17949" y="4621"/>
                  </a:cubicBezTo>
                  <a:cubicBezTo>
                    <a:pt x="17388" y="7004"/>
                    <a:pt x="16827" y="10180"/>
                    <a:pt x="17247" y="13039"/>
                  </a:cubicBezTo>
                  <a:cubicBezTo>
                    <a:pt x="17668" y="15898"/>
                    <a:pt x="19071" y="18439"/>
                    <a:pt x="20473" y="20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8707593" y="1093033"/>
              <a:ext cx="127001" cy="141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17280" y="1765"/>
                  </a:moveTo>
                  <a:cubicBezTo>
                    <a:pt x="15840" y="812"/>
                    <a:pt x="14400" y="-141"/>
                    <a:pt x="11880" y="18"/>
                  </a:cubicBezTo>
                  <a:cubicBezTo>
                    <a:pt x="9360" y="177"/>
                    <a:pt x="5760" y="1447"/>
                    <a:pt x="3420" y="4783"/>
                  </a:cubicBezTo>
                  <a:cubicBezTo>
                    <a:pt x="1080" y="8118"/>
                    <a:pt x="0" y="13518"/>
                    <a:pt x="0" y="16853"/>
                  </a:cubicBezTo>
                  <a:cubicBezTo>
                    <a:pt x="0" y="20188"/>
                    <a:pt x="1080" y="21459"/>
                    <a:pt x="4860" y="21141"/>
                  </a:cubicBezTo>
                  <a:cubicBezTo>
                    <a:pt x="8640" y="20824"/>
                    <a:pt x="15120" y="18918"/>
                    <a:pt x="21600" y="17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8862887" y="909134"/>
              <a:ext cx="92357" cy="348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97" fill="norm" stroke="1" extrusionOk="0">
                  <a:moveTo>
                    <a:pt x="12584" y="6563"/>
                  </a:moveTo>
                  <a:cubicBezTo>
                    <a:pt x="13565" y="4742"/>
                    <a:pt x="14547" y="2920"/>
                    <a:pt x="14793" y="1684"/>
                  </a:cubicBezTo>
                  <a:cubicBezTo>
                    <a:pt x="15038" y="448"/>
                    <a:pt x="14547" y="-203"/>
                    <a:pt x="13320" y="57"/>
                  </a:cubicBezTo>
                  <a:cubicBezTo>
                    <a:pt x="12093" y="317"/>
                    <a:pt x="10129" y="1489"/>
                    <a:pt x="8165" y="4091"/>
                  </a:cubicBezTo>
                  <a:cubicBezTo>
                    <a:pt x="6202" y="6693"/>
                    <a:pt x="4238" y="10727"/>
                    <a:pt x="3011" y="13199"/>
                  </a:cubicBezTo>
                  <a:cubicBezTo>
                    <a:pt x="1784" y="15672"/>
                    <a:pt x="1293" y="16583"/>
                    <a:pt x="802" y="17493"/>
                  </a:cubicBezTo>
                  <a:cubicBezTo>
                    <a:pt x="311" y="18404"/>
                    <a:pt x="-180" y="19315"/>
                    <a:pt x="65" y="19185"/>
                  </a:cubicBezTo>
                  <a:cubicBezTo>
                    <a:pt x="311" y="19055"/>
                    <a:pt x="1293" y="17884"/>
                    <a:pt x="2765" y="16973"/>
                  </a:cubicBezTo>
                  <a:cubicBezTo>
                    <a:pt x="4238" y="16062"/>
                    <a:pt x="6202" y="15411"/>
                    <a:pt x="8411" y="14891"/>
                  </a:cubicBezTo>
                  <a:cubicBezTo>
                    <a:pt x="10620" y="14370"/>
                    <a:pt x="13075" y="13980"/>
                    <a:pt x="14793" y="14110"/>
                  </a:cubicBezTo>
                  <a:cubicBezTo>
                    <a:pt x="16511" y="14240"/>
                    <a:pt x="17493" y="14891"/>
                    <a:pt x="18475" y="16192"/>
                  </a:cubicBezTo>
                  <a:cubicBezTo>
                    <a:pt x="19456" y="17493"/>
                    <a:pt x="20438" y="19445"/>
                    <a:pt x="21420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9384599" y="1078880"/>
              <a:ext cx="129445" cy="427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74" fill="norm" stroke="1" extrusionOk="0">
                  <a:moveTo>
                    <a:pt x="21306" y="983"/>
                  </a:moveTo>
                  <a:cubicBezTo>
                    <a:pt x="19912" y="557"/>
                    <a:pt x="18519" y="132"/>
                    <a:pt x="16080" y="25"/>
                  </a:cubicBezTo>
                  <a:cubicBezTo>
                    <a:pt x="13641" y="-81"/>
                    <a:pt x="10158" y="132"/>
                    <a:pt x="7371" y="877"/>
                  </a:cubicBezTo>
                  <a:cubicBezTo>
                    <a:pt x="4583" y="1621"/>
                    <a:pt x="2493" y="2898"/>
                    <a:pt x="1448" y="3856"/>
                  </a:cubicBezTo>
                  <a:cubicBezTo>
                    <a:pt x="403" y="4814"/>
                    <a:pt x="403" y="5452"/>
                    <a:pt x="2319" y="5665"/>
                  </a:cubicBezTo>
                  <a:cubicBezTo>
                    <a:pt x="4235" y="5878"/>
                    <a:pt x="8067" y="5665"/>
                    <a:pt x="11203" y="5133"/>
                  </a:cubicBezTo>
                  <a:cubicBezTo>
                    <a:pt x="14338" y="4601"/>
                    <a:pt x="16777" y="3750"/>
                    <a:pt x="17648" y="3696"/>
                  </a:cubicBezTo>
                  <a:cubicBezTo>
                    <a:pt x="18519" y="3643"/>
                    <a:pt x="17822" y="4388"/>
                    <a:pt x="17474" y="6516"/>
                  </a:cubicBezTo>
                  <a:cubicBezTo>
                    <a:pt x="17125" y="8644"/>
                    <a:pt x="17125" y="12155"/>
                    <a:pt x="16254" y="14762"/>
                  </a:cubicBezTo>
                  <a:cubicBezTo>
                    <a:pt x="15383" y="17369"/>
                    <a:pt x="13641" y="19072"/>
                    <a:pt x="11551" y="20083"/>
                  </a:cubicBezTo>
                  <a:cubicBezTo>
                    <a:pt x="9461" y="21093"/>
                    <a:pt x="7022" y="21413"/>
                    <a:pt x="4932" y="21466"/>
                  </a:cubicBezTo>
                  <a:cubicBezTo>
                    <a:pt x="2841" y="21519"/>
                    <a:pt x="1100" y="21306"/>
                    <a:pt x="403" y="20561"/>
                  </a:cubicBezTo>
                  <a:cubicBezTo>
                    <a:pt x="-294" y="19817"/>
                    <a:pt x="54" y="18540"/>
                    <a:pt x="403" y="17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9557420" y="1050729"/>
              <a:ext cx="185224" cy="187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007" fill="norm" stroke="1" extrusionOk="0">
                  <a:moveTo>
                    <a:pt x="851" y="14607"/>
                  </a:moveTo>
                  <a:cubicBezTo>
                    <a:pt x="3036" y="13658"/>
                    <a:pt x="5220" y="12709"/>
                    <a:pt x="6676" y="10691"/>
                  </a:cubicBezTo>
                  <a:cubicBezTo>
                    <a:pt x="8132" y="8673"/>
                    <a:pt x="8860" y="5588"/>
                    <a:pt x="9103" y="3451"/>
                  </a:cubicBezTo>
                  <a:cubicBezTo>
                    <a:pt x="9346" y="1315"/>
                    <a:pt x="9103" y="128"/>
                    <a:pt x="8254" y="10"/>
                  </a:cubicBezTo>
                  <a:cubicBezTo>
                    <a:pt x="7404" y="-109"/>
                    <a:pt x="5948" y="840"/>
                    <a:pt x="4249" y="3570"/>
                  </a:cubicBezTo>
                  <a:cubicBezTo>
                    <a:pt x="2550" y="6300"/>
                    <a:pt x="609" y="10810"/>
                    <a:pt x="123" y="14251"/>
                  </a:cubicBezTo>
                  <a:cubicBezTo>
                    <a:pt x="-362" y="17693"/>
                    <a:pt x="609" y="20067"/>
                    <a:pt x="2672" y="20779"/>
                  </a:cubicBezTo>
                  <a:cubicBezTo>
                    <a:pt x="4735" y="21491"/>
                    <a:pt x="7890" y="20542"/>
                    <a:pt x="11166" y="17812"/>
                  </a:cubicBezTo>
                  <a:cubicBezTo>
                    <a:pt x="14442" y="15082"/>
                    <a:pt x="17840" y="10572"/>
                    <a:pt x="21238" y="6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9724602" y="868175"/>
              <a:ext cx="103109" cy="368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233" fill="norm" stroke="1" extrusionOk="0">
                  <a:moveTo>
                    <a:pt x="14050" y="6320"/>
                  </a:moveTo>
                  <a:cubicBezTo>
                    <a:pt x="16210" y="4855"/>
                    <a:pt x="18370" y="3391"/>
                    <a:pt x="19666" y="2232"/>
                  </a:cubicBezTo>
                  <a:cubicBezTo>
                    <a:pt x="20962" y="1072"/>
                    <a:pt x="21394" y="218"/>
                    <a:pt x="20746" y="35"/>
                  </a:cubicBezTo>
                  <a:cubicBezTo>
                    <a:pt x="20098" y="-148"/>
                    <a:pt x="18370" y="340"/>
                    <a:pt x="15346" y="2598"/>
                  </a:cubicBezTo>
                  <a:cubicBezTo>
                    <a:pt x="12322" y="4855"/>
                    <a:pt x="8002" y="8883"/>
                    <a:pt x="5194" y="11933"/>
                  </a:cubicBezTo>
                  <a:cubicBezTo>
                    <a:pt x="2386" y="14984"/>
                    <a:pt x="1090" y="17059"/>
                    <a:pt x="442" y="18401"/>
                  </a:cubicBezTo>
                  <a:cubicBezTo>
                    <a:pt x="-206" y="19744"/>
                    <a:pt x="-206" y="20354"/>
                    <a:pt x="874" y="20781"/>
                  </a:cubicBezTo>
                  <a:cubicBezTo>
                    <a:pt x="1954" y="21208"/>
                    <a:pt x="4114" y="21452"/>
                    <a:pt x="7138" y="20964"/>
                  </a:cubicBezTo>
                  <a:cubicBezTo>
                    <a:pt x="10162" y="20476"/>
                    <a:pt x="14050" y="19255"/>
                    <a:pt x="17938" y="18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9688615" y="1034941"/>
              <a:ext cx="161979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600" fill="norm" stroke="1" extrusionOk="0">
                  <a:moveTo>
                    <a:pt x="4636" y="21600"/>
                  </a:moveTo>
                  <a:cubicBezTo>
                    <a:pt x="2392" y="21600"/>
                    <a:pt x="148" y="21600"/>
                    <a:pt x="7" y="20057"/>
                  </a:cubicBezTo>
                  <a:cubicBezTo>
                    <a:pt x="-133" y="18514"/>
                    <a:pt x="1831" y="15429"/>
                    <a:pt x="5758" y="11829"/>
                  </a:cubicBezTo>
                  <a:cubicBezTo>
                    <a:pt x="9685" y="8229"/>
                    <a:pt x="15576" y="4114"/>
                    <a:pt x="214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10168093" y="888395"/>
              <a:ext cx="108117" cy="332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1" h="21495" fill="norm" stroke="1" extrusionOk="0">
                  <a:moveTo>
                    <a:pt x="6000" y="8234"/>
                  </a:moveTo>
                  <a:cubicBezTo>
                    <a:pt x="6400" y="11242"/>
                    <a:pt x="6800" y="14249"/>
                    <a:pt x="6800" y="16232"/>
                  </a:cubicBezTo>
                  <a:cubicBezTo>
                    <a:pt x="6800" y="18214"/>
                    <a:pt x="6400" y="19171"/>
                    <a:pt x="6000" y="19991"/>
                  </a:cubicBezTo>
                  <a:cubicBezTo>
                    <a:pt x="5600" y="20811"/>
                    <a:pt x="5200" y="21495"/>
                    <a:pt x="4800" y="21495"/>
                  </a:cubicBezTo>
                  <a:cubicBezTo>
                    <a:pt x="4400" y="21495"/>
                    <a:pt x="4000" y="20811"/>
                    <a:pt x="3800" y="18146"/>
                  </a:cubicBezTo>
                  <a:cubicBezTo>
                    <a:pt x="3600" y="15480"/>
                    <a:pt x="3600" y="10832"/>
                    <a:pt x="4200" y="7687"/>
                  </a:cubicBezTo>
                  <a:cubicBezTo>
                    <a:pt x="4800" y="4543"/>
                    <a:pt x="6000" y="2903"/>
                    <a:pt x="7200" y="1809"/>
                  </a:cubicBezTo>
                  <a:cubicBezTo>
                    <a:pt x="8400" y="715"/>
                    <a:pt x="9600" y="168"/>
                    <a:pt x="11200" y="32"/>
                  </a:cubicBezTo>
                  <a:cubicBezTo>
                    <a:pt x="12800" y="-105"/>
                    <a:pt x="14800" y="168"/>
                    <a:pt x="17000" y="1399"/>
                  </a:cubicBezTo>
                  <a:cubicBezTo>
                    <a:pt x="19200" y="2629"/>
                    <a:pt x="21600" y="4817"/>
                    <a:pt x="19800" y="6594"/>
                  </a:cubicBezTo>
                  <a:cubicBezTo>
                    <a:pt x="18000" y="8371"/>
                    <a:pt x="12000" y="9738"/>
                    <a:pt x="8000" y="10490"/>
                  </a:cubicBezTo>
                  <a:cubicBezTo>
                    <a:pt x="4000" y="11242"/>
                    <a:pt x="2000" y="11379"/>
                    <a:pt x="1000" y="11105"/>
                  </a:cubicBezTo>
                  <a:cubicBezTo>
                    <a:pt x="0" y="10832"/>
                    <a:pt x="0" y="10148"/>
                    <a:pt x="0" y="9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10345893" y="926991"/>
              <a:ext cx="698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4431"/>
                    <a:pt x="11127" y="8862"/>
                    <a:pt x="7527" y="12462"/>
                  </a:cubicBezTo>
                  <a:cubicBezTo>
                    <a:pt x="3927" y="16062"/>
                    <a:pt x="1964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10352243" y="888891"/>
              <a:ext cx="1968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90" y="16062"/>
                    <a:pt x="4181" y="10523"/>
                    <a:pt x="7781" y="6923"/>
                  </a:cubicBezTo>
                  <a:cubicBezTo>
                    <a:pt x="11381" y="3323"/>
                    <a:pt x="16490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10403043" y="962413"/>
              <a:ext cx="1333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143" y="12302"/>
                    <a:pt x="10286" y="4448"/>
                    <a:pt x="13886" y="1502"/>
                  </a:cubicBezTo>
                  <a:cubicBezTo>
                    <a:pt x="17486" y="-1443"/>
                    <a:pt x="19543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10441143" y="1168291"/>
              <a:ext cx="381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1082975" y="1882668"/>
              <a:ext cx="233219" cy="26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31" fill="norm" stroke="1" extrusionOk="0">
                  <a:moveTo>
                    <a:pt x="3344" y="6429"/>
                  </a:moveTo>
                  <a:cubicBezTo>
                    <a:pt x="2955" y="5572"/>
                    <a:pt x="2565" y="4714"/>
                    <a:pt x="2760" y="3600"/>
                  </a:cubicBezTo>
                  <a:cubicBezTo>
                    <a:pt x="2955" y="2486"/>
                    <a:pt x="3733" y="1114"/>
                    <a:pt x="4803" y="429"/>
                  </a:cubicBezTo>
                  <a:cubicBezTo>
                    <a:pt x="5873" y="-257"/>
                    <a:pt x="7236" y="-257"/>
                    <a:pt x="8306" y="1457"/>
                  </a:cubicBezTo>
                  <a:cubicBezTo>
                    <a:pt x="9376" y="3172"/>
                    <a:pt x="10155" y="6600"/>
                    <a:pt x="8890" y="9857"/>
                  </a:cubicBezTo>
                  <a:cubicBezTo>
                    <a:pt x="7625" y="13114"/>
                    <a:pt x="4317" y="16200"/>
                    <a:pt x="2371" y="18086"/>
                  </a:cubicBezTo>
                  <a:cubicBezTo>
                    <a:pt x="425" y="19972"/>
                    <a:pt x="-159" y="20657"/>
                    <a:pt x="36" y="21000"/>
                  </a:cubicBezTo>
                  <a:cubicBezTo>
                    <a:pt x="230" y="21343"/>
                    <a:pt x="1203" y="21343"/>
                    <a:pt x="4414" y="20743"/>
                  </a:cubicBezTo>
                  <a:cubicBezTo>
                    <a:pt x="7625" y="20143"/>
                    <a:pt x="13073" y="18943"/>
                    <a:pt x="16284" y="18257"/>
                  </a:cubicBezTo>
                  <a:cubicBezTo>
                    <a:pt x="19495" y="17572"/>
                    <a:pt x="20468" y="17400"/>
                    <a:pt x="21441" y="17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1644277" y="1986896"/>
              <a:ext cx="88131" cy="191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017" fill="norm" stroke="1" extrusionOk="0">
                  <a:moveTo>
                    <a:pt x="20093" y="4241"/>
                  </a:moveTo>
                  <a:cubicBezTo>
                    <a:pt x="19088" y="3080"/>
                    <a:pt x="18084" y="1918"/>
                    <a:pt x="16326" y="1105"/>
                  </a:cubicBezTo>
                  <a:cubicBezTo>
                    <a:pt x="14567" y="293"/>
                    <a:pt x="12056" y="-172"/>
                    <a:pt x="10047" y="60"/>
                  </a:cubicBezTo>
                  <a:cubicBezTo>
                    <a:pt x="8037" y="293"/>
                    <a:pt x="6530" y="1222"/>
                    <a:pt x="4521" y="4009"/>
                  </a:cubicBezTo>
                  <a:cubicBezTo>
                    <a:pt x="2512" y="6796"/>
                    <a:pt x="0" y="11441"/>
                    <a:pt x="0" y="14693"/>
                  </a:cubicBezTo>
                  <a:cubicBezTo>
                    <a:pt x="0" y="17944"/>
                    <a:pt x="2512" y="19802"/>
                    <a:pt x="5023" y="20615"/>
                  </a:cubicBezTo>
                  <a:cubicBezTo>
                    <a:pt x="7535" y="21428"/>
                    <a:pt x="10047" y="21196"/>
                    <a:pt x="13060" y="18176"/>
                  </a:cubicBezTo>
                  <a:cubicBezTo>
                    <a:pt x="16074" y="15157"/>
                    <a:pt x="19591" y="9351"/>
                    <a:pt x="20595" y="5867"/>
                  </a:cubicBezTo>
                  <a:cubicBezTo>
                    <a:pt x="21600" y="2383"/>
                    <a:pt x="20093" y="1222"/>
                    <a:pt x="18084" y="757"/>
                  </a:cubicBezTo>
                  <a:cubicBezTo>
                    <a:pt x="16074" y="293"/>
                    <a:pt x="13563" y="525"/>
                    <a:pt x="11051" y="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1785067" y="1750374"/>
              <a:ext cx="280427" cy="37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544" fill="norm" stroke="1" extrusionOk="0">
                  <a:moveTo>
                    <a:pt x="5881" y="3051"/>
                  </a:moveTo>
                  <a:cubicBezTo>
                    <a:pt x="5881" y="2441"/>
                    <a:pt x="5881" y="1831"/>
                    <a:pt x="6043" y="1220"/>
                  </a:cubicBezTo>
                  <a:cubicBezTo>
                    <a:pt x="6204" y="610"/>
                    <a:pt x="6526" y="0"/>
                    <a:pt x="6687" y="0"/>
                  </a:cubicBezTo>
                  <a:cubicBezTo>
                    <a:pt x="6849" y="0"/>
                    <a:pt x="6849" y="610"/>
                    <a:pt x="6607" y="2685"/>
                  </a:cubicBezTo>
                  <a:cubicBezTo>
                    <a:pt x="6365" y="4759"/>
                    <a:pt x="5881" y="8298"/>
                    <a:pt x="5801" y="11532"/>
                  </a:cubicBezTo>
                  <a:cubicBezTo>
                    <a:pt x="5720" y="14766"/>
                    <a:pt x="6043" y="17695"/>
                    <a:pt x="6607" y="19403"/>
                  </a:cubicBezTo>
                  <a:cubicBezTo>
                    <a:pt x="7171" y="21112"/>
                    <a:pt x="7977" y="21600"/>
                    <a:pt x="8541" y="21539"/>
                  </a:cubicBezTo>
                  <a:cubicBezTo>
                    <a:pt x="9105" y="21478"/>
                    <a:pt x="9428" y="20868"/>
                    <a:pt x="8863" y="19769"/>
                  </a:cubicBezTo>
                  <a:cubicBezTo>
                    <a:pt x="8299" y="18671"/>
                    <a:pt x="6849" y="17085"/>
                    <a:pt x="5720" y="16108"/>
                  </a:cubicBezTo>
                  <a:cubicBezTo>
                    <a:pt x="4592" y="15132"/>
                    <a:pt x="3786" y="14766"/>
                    <a:pt x="2738" y="14522"/>
                  </a:cubicBezTo>
                  <a:cubicBezTo>
                    <a:pt x="1690" y="14278"/>
                    <a:pt x="401" y="14156"/>
                    <a:pt x="78" y="13851"/>
                  </a:cubicBezTo>
                  <a:cubicBezTo>
                    <a:pt x="-244" y="13546"/>
                    <a:pt x="401" y="13058"/>
                    <a:pt x="2577" y="11715"/>
                  </a:cubicBezTo>
                  <a:cubicBezTo>
                    <a:pt x="4753" y="10373"/>
                    <a:pt x="8460" y="8176"/>
                    <a:pt x="10637" y="6773"/>
                  </a:cubicBezTo>
                  <a:cubicBezTo>
                    <a:pt x="12813" y="5369"/>
                    <a:pt x="13457" y="4759"/>
                    <a:pt x="14102" y="4210"/>
                  </a:cubicBezTo>
                  <a:cubicBezTo>
                    <a:pt x="14747" y="3661"/>
                    <a:pt x="15392" y="3173"/>
                    <a:pt x="15553" y="3295"/>
                  </a:cubicBezTo>
                  <a:cubicBezTo>
                    <a:pt x="15714" y="3417"/>
                    <a:pt x="15392" y="4149"/>
                    <a:pt x="14908" y="5980"/>
                  </a:cubicBezTo>
                  <a:cubicBezTo>
                    <a:pt x="14425" y="7810"/>
                    <a:pt x="13780" y="10739"/>
                    <a:pt x="13216" y="12875"/>
                  </a:cubicBezTo>
                  <a:cubicBezTo>
                    <a:pt x="12652" y="15010"/>
                    <a:pt x="12168" y="16353"/>
                    <a:pt x="12087" y="16658"/>
                  </a:cubicBezTo>
                  <a:cubicBezTo>
                    <a:pt x="12007" y="16963"/>
                    <a:pt x="12329" y="16231"/>
                    <a:pt x="12732" y="15437"/>
                  </a:cubicBezTo>
                  <a:cubicBezTo>
                    <a:pt x="13135" y="14644"/>
                    <a:pt x="13619" y="13790"/>
                    <a:pt x="14183" y="13180"/>
                  </a:cubicBezTo>
                  <a:cubicBezTo>
                    <a:pt x="14747" y="12569"/>
                    <a:pt x="15392" y="12203"/>
                    <a:pt x="16117" y="12264"/>
                  </a:cubicBezTo>
                  <a:cubicBezTo>
                    <a:pt x="16843" y="12325"/>
                    <a:pt x="17649" y="12814"/>
                    <a:pt x="18293" y="13790"/>
                  </a:cubicBezTo>
                  <a:cubicBezTo>
                    <a:pt x="18938" y="14766"/>
                    <a:pt x="19422" y="16231"/>
                    <a:pt x="19905" y="17268"/>
                  </a:cubicBezTo>
                  <a:cubicBezTo>
                    <a:pt x="20389" y="18305"/>
                    <a:pt x="20872" y="18915"/>
                    <a:pt x="21356" y="19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2097243" y="1951054"/>
              <a:ext cx="107951" cy="137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0" y="15444"/>
                  </a:moveTo>
                  <a:cubicBezTo>
                    <a:pt x="5082" y="11517"/>
                    <a:pt x="10165" y="7590"/>
                    <a:pt x="12918" y="4808"/>
                  </a:cubicBezTo>
                  <a:cubicBezTo>
                    <a:pt x="15671" y="2026"/>
                    <a:pt x="16094" y="390"/>
                    <a:pt x="15247" y="62"/>
                  </a:cubicBezTo>
                  <a:cubicBezTo>
                    <a:pt x="14400" y="-265"/>
                    <a:pt x="12282" y="717"/>
                    <a:pt x="10800" y="2517"/>
                  </a:cubicBezTo>
                  <a:cubicBezTo>
                    <a:pt x="9318" y="4317"/>
                    <a:pt x="8471" y="6935"/>
                    <a:pt x="8894" y="10208"/>
                  </a:cubicBezTo>
                  <a:cubicBezTo>
                    <a:pt x="9318" y="13480"/>
                    <a:pt x="11012" y="17408"/>
                    <a:pt x="13341" y="19371"/>
                  </a:cubicBezTo>
                  <a:cubicBezTo>
                    <a:pt x="15671" y="21335"/>
                    <a:pt x="18635" y="21335"/>
                    <a:pt x="21600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2236893" y="1923941"/>
              <a:ext cx="152451" cy="15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51" fill="norm" stroke="1" extrusionOk="0">
                  <a:moveTo>
                    <a:pt x="895" y="11084"/>
                  </a:moveTo>
                  <a:cubicBezTo>
                    <a:pt x="303" y="9379"/>
                    <a:pt x="-289" y="7674"/>
                    <a:pt x="155" y="6821"/>
                  </a:cubicBezTo>
                  <a:cubicBezTo>
                    <a:pt x="599" y="5968"/>
                    <a:pt x="2078" y="5968"/>
                    <a:pt x="4001" y="7105"/>
                  </a:cubicBezTo>
                  <a:cubicBezTo>
                    <a:pt x="5925" y="8242"/>
                    <a:pt x="8292" y="10516"/>
                    <a:pt x="9623" y="12363"/>
                  </a:cubicBezTo>
                  <a:cubicBezTo>
                    <a:pt x="10955" y="14211"/>
                    <a:pt x="11251" y="15632"/>
                    <a:pt x="11399" y="17337"/>
                  </a:cubicBezTo>
                  <a:cubicBezTo>
                    <a:pt x="11547" y="19042"/>
                    <a:pt x="11547" y="21032"/>
                    <a:pt x="11695" y="21316"/>
                  </a:cubicBezTo>
                  <a:cubicBezTo>
                    <a:pt x="11843" y="21600"/>
                    <a:pt x="12138" y="20179"/>
                    <a:pt x="13026" y="16768"/>
                  </a:cubicBezTo>
                  <a:cubicBezTo>
                    <a:pt x="13914" y="13358"/>
                    <a:pt x="15393" y="7958"/>
                    <a:pt x="16873" y="4832"/>
                  </a:cubicBezTo>
                  <a:cubicBezTo>
                    <a:pt x="18352" y="1705"/>
                    <a:pt x="19832" y="853"/>
                    <a:pt x="213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2408393" y="1921497"/>
              <a:ext cx="95251" cy="167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21600" y="312"/>
                  </a:moveTo>
                  <a:cubicBezTo>
                    <a:pt x="19200" y="42"/>
                    <a:pt x="16800" y="-228"/>
                    <a:pt x="13440" y="312"/>
                  </a:cubicBezTo>
                  <a:cubicBezTo>
                    <a:pt x="10080" y="852"/>
                    <a:pt x="5760" y="2202"/>
                    <a:pt x="3840" y="3552"/>
                  </a:cubicBezTo>
                  <a:cubicBezTo>
                    <a:pt x="1920" y="4902"/>
                    <a:pt x="2400" y="6252"/>
                    <a:pt x="4800" y="8007"/>
                  </a:cubicBezTo>
                  <a:cubicBezTo>
                    <a:pt x="7200" y="9762"/>
                    <a:pt x="11520" y="11922"/>
                    <a:pt x="14160" y="13947"/>
                  </a:cubicBezTo>
                  <a:cubicBezTo>
                    <a:pt x="16800" y="15972"/>
                    <a:pt x="17760" y="17862"/>
                    <a:pt x="17040" y="19077"/>
                  </a:cubicBezTo>
                  <a:cubicBezTo>
                    <a:pt x="16320" y="20292"/>
                    <a:pt x="13920" y="20832"/>
                    <a:pt x="10800" y="21102"/>
                  </a:cubicBezTo>
                  <a:cubicBezTo>
                    <a:pt x="7680" y="21372"/>
                    <a:pt x="3840" y="21372"/>
                    <a:pt x="0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3075143" y="1849458"/>
              <a:ext cx="279401" cy="326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0" y="5666"/>
                  </a:moveTo>
                  <a:cubicBezTo>
                    <a:pt x="164" y="4978"/>
                    <a:pt x="327" y="4291"/>
                    <a:pt x="409" y="4291"/>
                  </a:cubicBezTo>
                  <a:cubicBezTo>
                    <a:pt x="491" y="4291"/>
                    <a:pt x="491" y="4978"/>
                    <a:pt x="736" y="7042"/>
                  </a:cubicBezTo>
                  <a:cubicBezTo>
                    <a:pt x="982" y="9106"/>
                    <a:pt x="1473" y="12545"/>
                    <a:pt x="1718" y="14609"/>
                  </a:cubicBezTo>
                  <a:cubicBezTo>
                    <a:pt x="1964" y="16673"/>
                    <a:pt x="1964" y="17361"/>
                    <a:pt x="1882" y="18392"/>
                  </a:cubicBezTo>
                  <a:cubicBezTo>
                    <a:pt x="1800" y="19424"/>
                    <a:pt x="1636" y="20800"/>
                    <a:pt x="1391" y="21144"/>
                  </a:cubicBezTo>
                  <a:cubicBezTo>
                    <a:pt x="1145" y="21488"/>
                    <a:pt x="818" y="20800"/>
                    <a:pt x="655" y="18461"/>
                  </a:cubicBezTo>
                  <a:cubicBezTo>
                    <a:pt x="491" y="16122"/>
                    <a:pt x="491" y="12133"/>
                    <a:pt x="491" y="9587"/>
                  </a:cubicBezTo>
                  <a:cubicBezTo>
                    <a:pt x="491" y="7042"/>
                    <a:pt x="491" y="5942"/>
                    <a:pt x="736" y="4703"/>
                  </a:cubicBezTo>
                  <a:cubicBezTo>
                    <a:pt x="982" y="3465"/>
                    <a:pt x="1473" y="2089"/>
                    <a:pt x="2045" y="1195"/>
                  </a:cubicBezTo>
                  <a:cubicBezTo>
                    <a:pt x="2618" y="301"/>
                    <a:pt x="3273" y="-112"/>
                    <a:pt x="3682" y="26"/>
                  </a:cubicBezTo>
                  <a:cubicBezTo>
                    <a:pt x="4091" y="163"/>
                    <a:pt x="4255" y="851"/>
                    <a:pt x="4745" y="2020"/>
                  </a:cubicBezTo>
                  <a:cubicBezTo>
                    <a:pt x="5236" y="3190"/>
                    <a:pt x="6055" y="4841"/>
                    <a:pt x="6873" y="5804"/>
                  </a:cubicBezTo>
                  <a:cubicBezTo>
                    <a:pt x="7691" y="6767"/>
                    <a:pt x="8509" y="7042"/>
                    <a:pt x="9327" y="7180"/>
                  </a:cubicBezTo>
                  <a:cubicBezTo>
                    <a:pt x="10145" y="7317"/>
                    <a:pt x="10964" y="7317"/>
                    <a:pt x="12027" y="6698"/>
                  </a:cubicBezTo>
                  <a:cubicBezTo>
                    <a:pt x="13091" y="6079"/>
                    <a:pt x="14400" y="4841"/>
                    <a:pt x="15300" y="3809"/>
                  </a:cubicBezTo>
                  <a:cubicBezTo>
                    <a:pt x="16200" y="2777"/>
                    <a:pt x="16691" y="1952"/>
                    <a:pt x="17264" y="1264"/>
                  </a:cubicBezTo>
                  <a:cubicBezTo>
                    <a:pt x="17836" y="576"/>
                    <a:pt x="18491" y="26"/>
                    <a:pt x="18900" y="163"/>
                  </a:cubicBezTo>
                  <a:cubicBezTo>
                    <a:pt x="19309" y="301"/>
                    <a:pt x="19473" y="1126"/>
                    <a:pt x="19882" y="3671"/>
                  </a:cubicBezTo>
                  <a:cubicBezTo>
                    <a:pt x="20291" y="6217"/>
                    <a:pt x="20945" y="10482"/>
                    <a:pt x="21600" y="14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3462493" y="1841391"/>
              <a:ext cx="16934" cy="329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8100" y="0"/>
                  </a:moveTo>
                  <a:cubicBezTo>
                    <a:pt x="10800" y="5123"/>
                    <a:pt x="13500" y="10246"/>
                    <a:pt x="16200" y="13500"/>
                  </a:cubicBezTo>
                  <a:cubicBezTo>
                    <a:pt x="18900" y="16754"/>
                    <a:pt x="21600" y="18138"/>
                    <a:pt x="21600" y="19315"/>
                  </a:cubicBezTo>
                  <a:cubicBezTo>
                    <a:pt x="21600" y="20492"/>
                    <a:pt x="18900" y="21462"/>
                    <a:pt x="14850" y="21531"/>
                  </a:cubicBezTo>
                  <a:cubicBezTo>
                    <a:pt x="10800" y="21600"/>
                    <a:pt x="5400" y="20769"/>
                    <a:pt x="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3424393" y="1802780"/>
              <a:ext cx="134482" cy="375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02" fill="norm" stroke="1" extrusionOk="0">
                  <a:moveTo>
                    <a:pt x="6075" y="4709"/>
                  </a:moveTo>
                  <a:cubicBezTo>
                    <a:pt x="7087" y="3269"/>
                    <a:pt x="8100" y="1829"/>
                    <a:pt x="9450" y="989"/>
                  </a:cubicBezTo>
                  <a:cubicBezTo>
                    <a:pt x="10800" y="149"/>
                    <a:pt x="12487" y="-91"/>
                    <a:pt x="13838" y="29"/>
                  </a:cubicBezTo>
                  <a:cubicBezTo>
                    <a:pt x="15187" y="149"/>
                    <a:pt x="16200" y="629"/>
                    <a:pt x="17719" y="2729"/>
                  </a:cubicBezTo>
                  <a:cubicBezTo>
                    <a:pt x="19237" y="4829"/>
                    <a:pt x="21262" y="8549"/>
                    <a:pt x="21431" y="11489"/>
                  </a:cubicBezTo>
                  <a:cubicBezTo>
                    <a:pt x="21600" y="14429"/>
                    <a:pt x="19912" y="16589"/>
                    <a:pt x="17212" y="18209"/>
                  </a:cubicBezTo>
                  <a:cubicBezTo>
                    <a:pt x="14512" y="19829"/>
                    <a:pt x="10800" y="20909"/>
                    <a:pt x="7762" y="21209"/>
                  </a:cubicBezTo>
                  <a:cubicBezTo>
                    <a:pt x="4725" y="21509"/>
                    <a:pt x="2362" y="21029"/>
                    <a:pt x="0" y="20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3564093" y="2152541"/>
              <a:ext cx="63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4075593" y="1874083"/>
              <a:ext cx="148901" cy="274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387" fill="norm" stroke="1" extrusionOk="0">
                  <a:moveTo>
                    <a:pt x="21104" y="13283"/>
                  </a:moveTo>
                  <a:cubicBezTo>
                    <a:pt x="18104" y="12129"/>
                    <a:pt x="15104" y="10974"/>
                    <a:pt x="13304" y="9243"/>
                  </a:cubicBezTo>
                  <a:cubicBezTo>
                    <a:pt x="11504" y="7512"/>
                    <a:pt x="10904" y="5203"/>
                    <a:pt x="11054" y="3719"/>
                  </a:cubicBezTo>
                  <a:cubicBezTo>
                    <a:pt x="11204" y="2235"/>
                    <a:pt x="12104" y="1576"/>
                    <a:pt x="13304" y="999"/>
                  </a:cubicBezTo>
                  <a:cubicBezTo>
                    <a:pt x="14504" y="422"/>
                    <a:pt x="16004" y="-73"/>
                    <a:pt x="17204" y="9"/>
                  </a:cubicBezTo>
                  <a:cubicBezTo>
                    <a:pt x="18404" y="92"/>
                    <a:pt x="19304" y="751"/>
                    <a:pt x="18854" y="2235"/>
                  </a:cubicBezTo>
                  <a:cubicBezTo>
                    <a:pt x="18404" y="3719"/>
                    <a:pt x="16604" y="6028"/>
                    <a:pt x="13454" y="8583"/>
                  </a:cubicBezTo>
                  <a:cubicBezTo>
                    <a:pt x="10304" y="11139"/>
                    <a:pt x="5804" y="13942"/>
                    <a:pt x="3104" y="15756"/>
                  </a:cubicBezTo>
                  <a:cubicBezTo>
                    <a:pt x="404" y="17570"/>
                    <a:pt x="-496" y="18394"/>
                    <a:pt x="254" y="19219"/>
                  </a:cubicBezTo>
                  <a:cubicBezTo>
                    <a:pt x="1004" y="20043"/>
                    <a:pt x="3404" y="20867"/>
                    <a:pt x="6404" y="21197"/>
                  </a:cubicBezTo>
                  <a:cubicBezTo>
                    <a:pt x="9404" y="21527"/>
                    <a:pt x="13004" y="21362"/>
                    <a:pt x="16604" y="21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4826613" y="1807524"/>
              <a:ext cx="439281" cy="380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432" fill="norm" stroke="1" extrusionOk="0">
                  <a:moveTo>
                    <a:pt x="5040" y="477"/>
                  </a:moveTo>
                  <a:cubicBezTo>
                    <a:pt x="4521" y="2983"/>
                    <a:pt x="4002" y="5490"/>
                    <a:pt x="3483" y="8652"/>
                  </a:cubicBezTo>
                  <a:cubicBezTo>
                    <a:pt x="2964" y="11814"/>
                    <a:pt x="2444" y="15633"/>
                    <a:pt x="2185" y="17960"/>
                  </a:cubicBezTo>
                  <a:cubicBezTo>
                    <a:pt x="1925" y="20287"/>
                    <a:pt x="1925" y="21123"/>
                    <a:pt x="2133" y="21361"/>
                  </a:cubicBezTo>
                  <a:cubicBezTo>
                    <a:pt x="2340" y="21600"/>
                    <a:pt x="2756" y="21242"/>
                    <a:pt x="3067" y="20108"/>
                  </a:cubicBezTo>
                  <a:cubicBezTo>
                    <a:pt x="3379" y="18975"/>
                    <a:pt x="3587" y="17065"/>
                    <a:pt x="3275" y="15633"/>
                  </a:cubicBezTo>
                  <a:cubicBezTo>
                    <a:pt x="2964" y="14201"/>
                    <a:pt x="2133" y="13246"/>
                    <a:pt x="1406" y="12709"/>
                  </a:cubicBezTo>
                  <a:cubicBezTo>
                    <a:pt x="679" y="12172"/>
                    <a:pt x="56" y="12053"/>
                    <a:pt x="4" y="11814"/>
                  </a:cubicBezTo>
                  <a:cubicBezTo>
                    <a:pt x="-48" y="11576"/>
                    <a:pt x="471" y="11218"/>
                    <a:pt x="1821" y="9786"/>
                  </a:cubicBezTo>
                  <a:cubicBezTo>
                    <a:pt x="3171" y="8354"/>
                    <a:pt x="5352" y="5848"/>
                    <a:pt x="6650" y="4236"/>
                  </a:cubicBezTo>
                  <a:cubicBezTo>
                    <a:pt x="7948" y="2625"/>
                    <a:pt x="8364" y="1909"/>
                    <a:pt x="8779" y="1253"/>
                  </a:cubicBezTo>
                  <a:cubicBezTo>
                    <a:pt x="9194" y="597"/>
                    <a:pt x="9610" y="0"/>
                    <a:pt x="9765" y="0"/>
                  </a:cubicBezTo>
                  <a:cubicBezTo>
                    <a:pt x="9921" y="0"/>
                    <a:pt x="9817" y="597"/>
                    <a:pt x="9350" y="2924"/>
                  </a:cubicBezTo>
                  <a:cubicBezTo>
                    <a:pt x="8883" y="5251"/>
                    <a:pt x="8052" y="9308"/>
                    <a:pt x="7429" y="12232"/>
                  </a:cubicBezTo>
                  <a:cubicBezTo>
                    <a:pt x="6806" y="15156"/>
                    <a:pt x="6390" y="16946"/>
                    <a:pt x="6027" y="18259"/>
                  </a:cubicBezTo>
                  <a:cubicBezTo>
                    <a:pt x="5664" y="19571"/>
                    <a:pt x="5352" y="20407"/>
                    <a:pt x="5248" y="20466"/>
                  </a:cubicBezTo>
                  <a:cubicBezTo>
                    <a:pt x="5144" y="20526"/>
                    <a:pt x="5248" y="19810"/>
                    <a:pt x="5612" y="18676"/>
                  </a:cubicBezTo>
                  <a:cubicBezTo>
                    <a:pt x="5975" y="17543"/>
                    <a:pt x="6598" y="15991"/>
                    <a:pt x="7117" y="14977"/>
                  </a:cubicBezTo>
                  <a:cubicBezTo>
                    <a:pt x="7637" y="13962"/>
                    <a:pt x="8052" y="13485"/>
                    <a:pt x="8519" y="13246"/>
                  </a:cubicBezTo>
                  <a:cubicBezTo>
                    <a:pt x="8987" y="13008"/>
                    <a:pt x="9506" y="13008"/>
                    <a:pt x="9869" y="13306"/>
                  </a:cubicBezTo>
                  <a:cubicBezTo>
                    <a:pt x="10233" y="13604"/>
                    <a:pt x="10440" y="14201"/>
                    <a:pt x="10648" y="15275"/>
                  </a:cubicBezTo>
                  <a:cubicBezTo>
                    <a:pt x="10856" y="16349"/>
                    <a:pt x="11064" y="17901"/>
                    <a:pt x="11323" y="18975"/>
                  </a:cubicBezTo>
                  <a:cubicBezTo>
                    <a:pt x="11583" y="20049"/>
                    <a:pt x="11894" y="20645"/>
                    <a:pt x="12362" y="20824"/>
                  </a:cubicBezTo>
                  <a:cubicBezTo>
                    <a:pt x="12829" y="21003"/>
                    <a:pt x="13452" y="20765"/>
                    <a:pt x="14387" y="19750"/>
                  </a:cubicBezTo>
                  <a:cubicBezTo>
                    <a:pt x="15321" y="18736"/>
                    <a:pt x="16567" y="16946"/>
                    <a:pt x="17346" y="15693"/>
                  </a:cubicBezTo>
                  <a:cubicBezTo>
                    <a:pt x="18125" y="14440"/>
                    <a:pt x="18437" y="13724"/>
                    <a:pt x="18696" y="13008"/>
                  </a:cubicBezTo>
                  <a:cubicBezTo>
                    <a:pt x="18956" y="12292"/>
                    <a:pt x="19164" y="11576"/>
                    <a:pt x="18956" y="11277"/>
                  </a:cubicBezTo>
                  <a:cubicBezTo>
                    <a:pt x="18748" y="10979"/>
                    <a:pt x="18125" y="11098"/>
                    <a:pt x="17294" y="11814"/>
                  </a:cubicBezTo>
                  <a:cubicBezTo>
                    <a:pt x="16464" y="12530"/>
                    <a:pt x="15425" y="13843"/>
                    <a:pt x="14958" y="15096"/>
                  </a:cubicBezTo>
                  <a:cubicBezTo>
                    <a:pt x="14490" y="16349"/>
                    <a:pt x="14594" y="17543"/>
                    <a:pt x="15114" y="18318"/>
                  </a:cubicBezTo>
                  <a:cubicBezTo>
                    <a:pt x="15633" y="19094"/>
                    <a:pt x="16567" y="19452"/>
                    <a:pt x="17710" y="19452"/>
                  </a:cubicBezTo>
                  <a:cubicBezTo>
                    <a:pt x="18852" y="19452"/>
                    <a:pt x="20202" y="19094"/>
                    <a:pt x="21552" y="18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5799293" y="2000141"/>
              <a:ext cx="215901" cy="179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3014"/>
                  </a:moveTo>
                  <a:cubicBezTo>
                    <a:pt x="1271" y="2763"/>
                    <a:pt x="2541" y="2512"/>
                    <a:pt x="4447" y="4144"/>
                  </a:cubicBezTo>
                  <a:cubicBezTo>
                    <a:pt x="6353" y="5777"/>
                    <a:pt x="8894" y="9293"/>
                    <a:pt x="9635" y="12433"/>
                  </a:cubicBezTo>
                  <a:cubicBezTo>
                    <a:pt x="10376" y="15572"/>
                    <a:pt x="9318" y="18335"/>
                    <a:pt x="8047" y="19842"/>
                  </a:cubicBezTo>
                  <a:cubicBezTo>
                    <a:pt x="6776" y="21349"/>
                    <a:pt x="5294" y="21600"/>
                    <a:pt x="4341" y="20972"/>
                  </a:cubicBezTo>
                  <a:cubicBezTo>
                    <a:pt x="3388" y="20344"/>
                    <a:pt x="2965" y="18837"/>
                    <a:pt x="4129" y="15447"/>
                  </a:cubicBezTo>
                  <a:cubicBezTo>
                    <a:pt x="5294" y="12056"/>
                    <a:pt x="8047" y="6781"/>
                    <a:pt x="10800" y="3767"/>
                  </a:cubicBezTo>
                  <a:cubicBezTo>
                    <a:pt x="13553" y="753"/>
                    <a:pt x="16306" y="0"/>
                    <a:pt x="18106" y="0"/>
                  </a:cubicBezTo>
                  <a:cubicBezTo>
                    <a:pt x="19906" y="0"/>
                    <a:pt x="20753" y="753"/>
                    <a:pt x="21600" y="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5988692" y="1972343"/>
              <a:ext cx="83652" cy="206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0912" fill="norm" stroke="1" extrusionOk="0">
                  <a:moveTo>
                    <a:pt x="1854" y="9225"/>
                  </a:moveTo>
                  <a:cubicBezTo>
                    <a:pt x="800" y="10294"/>
                    <a:pt x="-253" y="11363"/>
                    <a:pt x="800" y="11577"/>
                  </a:cubicBezTo>
                  <a:cubicBezTo>
                    <a:pt x="1854" y="11791"/>
                    <a:pt x="5015" y="11150"/>
                    <a:pt x="7913" y="9866"/>
                  </a:cubicBezTo>
                  <a:cubicBezTo>
                    <a:pt x="10810" y="8583"/>
                    <a:pt x="13444" y="6658"/>
                    <a:pt x="14761" y="4734"/>
                  </a:cubicBezTo>
                  <a:cubicBezTo>
                    <a:pt x="16079" y="2809"/>
                    <a:pt x="16079" y="884"/>
                    <a:pt x="13971" y="243"/>
                  </a:cubicBezTo>
                  <a:cubicBezTo>
                    <a:pt x="11864" y="-399"/>
                    <a:pt x="7649" y="243"/>
                    <a:pt x="4488" y="2060"/>
                  </a:cubicBezTo>
                  <a:cubicBezTo>
                    <a:pt x="1327" y="3878"/>
                    <a:pt x="-780" y="6872"/>
                    <a:pt x="274" y="10294"/>
                  </a:cubicBezTo>
                  <a:cubicBezTo>
                    <a:pt x="1327" y="13716"/>
                    <a:pt x="5542" y="17565"/>
                    <a:pt x="9493" y="19383"/>
                  </a:cubicBezTo>
                  <a:cubicBezTo>
                    <a:pt x="13444" y="21201"/>
                    <a:pt x="17132" y="20987"/>
                    <a:pt x="20820" y="20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6142771" y="1961175"/>
              <a:ext cx="220730" cy="193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231" fill="norm" stroke="1" extrusionOk="0">
                  <a:moveTo>
                    <a:pt x="3030" y="4973"/>
                  </a:moveTo>
                  <a:cubicBezTo>
                    <a:pt x="2207" y="9618"/>
                    <a:pt x="1384" y="14263"/>
                    <a:pt x="870" y="17166"/>
                  </a:cubicBezTo>
                  <a:cubicBezTo>
                    <a:pt x="355" y="20070"/>
                    <a:pt x="150" y="21231"/>
                    <a:pt x="47" y="21231"/>
                  </a:cubicBezTo>
                  <a:cubicBezTo>
                    <a:pt x="-56" y="21231"/>
                    <a:pt x="-56" y="20070"/>
                    <a:pt x="767" y="17283"/>
                  </a:cubicBezTo>
                  <a:cubicBezTo>
                    <a:pt x="1590" y="14496"/>
                    <a:pt x="3235" y="10083"/>
                    <a:pt x="4367" y="7296"/>
                  </a:cubicBezTo>
                  <a:cubicBezTo>
                    <a:pt x="5498" y="4508"/>
                    <a:pt x="6115" y="3347"/>
                    <a:pt x="6938" y="2534"/>
                  </a:cubicBezTo>
                  <a:cubicBezTo>
                    <a:pt x="7761" y="1721"/>
                    <a:pt x="8790" y="1257"/>
                    <a:pt x="9304" y="1605"/>
                  </a:cubicBezTo>
                  <a:cubicBezTo>
                    <a:pt x="9818" y="1954"/>
                    <a:pt x="9818" y="3115"/>
                    <a:pt x="9715" y="5089"/>
                  </a:cubicBezTo>
                  <a:cubicBezTo>
                    <a:pt x="9613" y="7063"/>
                    <a:pt x="9407" y="9850"/>
                    <a:pt x="8995" y="12289"/>
                  </a:cubicBezTo>
                  <a:cubicBezTo>
                    <a:pt x="8584" y="14728"/>
                    <a:pt x="7967" y="16818"/>
                    <a:pt x="7658" y="17166"/>
                  </a:cubicBezTo>
                  <a:cubicBezTo>
                    <a:pt x="7350" y="17515"/>
                    <a:pt x="7350" y="16121"/>
                    <a:pt x="8481" y="13334"/>
                  </a:cubicBezTo>
                  <a:cubicBezTo>
                    <a:pt x="9613" y="10547"/>
                    <a:pt x="11875" y="6366"/>
                    <a:pt x="13418" y="3928"/>
                  </a:cubicBezTo>
                  <a:cubicBezTo>
                    <a:pt x="14961" y="1489"/>
                    <a:pt x="15784" y="792"/>
                    <a:pt x="16813" y="328"/>
                  </a:cubicBezTo>
                  <a:cubicBezTo>
                    <a:pt x="17841" y="-137"/>
                    <a:pt x="19075" y="-369"/>
                    <a:pt x="20001" y="1489"/>
                  </a:cubicBezTo>
                  <a:cubicBezTo>
                    <a:pt x="20927" y="3347"/>
                    <a:pt x="21544" y="7296"/>
                    <a:pt x="21441" y="10779"/>
                  </a:cubicBezTo>
                  <a:cubicBezTo>
                    <a:pt x="21338" y="14263"/>
                    <a:pt x="20515" y="17283"/>
                    <a:pt x="19693" y="20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6372246" y="1974196"/>
              <a:ext cx="125548" cy="182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20" fill="norm" stroke="1" extrusionOk="0">
                  <a:moveTo>
                    <a:pt x="18113" y="4482"/>
                  </a:moveTo>
                  <a:cubicBezTo>
                    <a:pt x="18113" y="3254"/>
                    <a:pt x="18113" y="2027"/>
                    <a:pt x="17213" y="1168"/>
                  </a:cubicBezTo>
                  <a:cubicBezTo>
                    <a:pt x="16313" y="309"/>
                    <a:pt x="14513" y="-182"/>
                    <a:pt x="12893" y="63"/>
                  </a:cubicBezTo>
                  <a:cubicBezTo>
                    <a:pt x="11273" y="309"/>
                    <a:pt x="9833" y="1291"/>
                    <a:pt x="7673" y="3254"/>
                  </a:cubicBezTo>
                  <a:cubicBezTo>
                    <a:pt x="5513" y="5218"/>
                    <a:pt x="2633" y="8163"/>
                    <a:pt x="1193" y="10250"/>
                  </a:cubicBezTo>
                  <a:cubicBezTo>
                    <a:pt x="-247" y="12336"/>
                    <a:pt x="-247" y="13563"/>
                    <a:pt x="473" y="14545"/>
                  </a:cubicBezTo>
                  <a:cubicBezTo>
                    <a:pt x="1193" y="15527"/>
                    <a:pt x="2633" y="16263"/>
                    <a:pt x="5333" y="15527"/>
                  </a:cubicBezTo>
                  <a:cubicBezTo>
                    <a:pt x="8033" y="14791"/>
                    <a:pt x="11993" y="12582"/>
                    <a:pt x="14513" y="10863"/>
                  </a:cubicBezTo>
                  <a:cubicBezTo>
                    <a:pt x="17033" y="9145"/>
                    <a:pt x="18113" y="7918"/>
                    <a:pt x="19013" y="6445"/>
                  </a:cubicBezTo>
                  <a:cubicBezTo>
                    <a:pt x="19913" y="4973"/>
                    <a:pt x="20633" y="3254"/>
                    <a:pt x="20453" y="3377"/>
                  </a:cubicBezTo>
                  <a:cubicBezTo>
                    <a:pt x="20273" y="3500"/>
                    <a:pt x="19193" y="5463"/>
                    <a:pt x="18473" y="8286"/>
                  </a:cubicBezTo>
                  <a:cubicBezTo>
                    <a:pt x="17753" y="11109"/>
                    <a:pt x="17393" y="14791"/>
                    <a:pt x="17213" y="17245"/>
                  </a:cubicBezTo>
                  <a:cubicBezTo>
                    <a:pt x="17033" y="19700"/>
                    <a:pt x="17033" y="20927"/>
                    <a:pt x="17753" y="21173"/>
                  </a:cubicBezTo>
                  <a:cubicBezTo>
                    <a:pt x="18473" y="21418"/>
                    <a:pt x="19913" y="20682"/>
                    <a:pt x="21353" y="19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6580343" y="2019191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6586693" y="1917591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6678487" y="1972697"/>
              <a:ext cx="105009" cy="135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256" fill="norm" stroke="1" extrusionOk="0">
                  <a:moveTo>
                    <a:pt x="1963" y="4308"/>
                  </a:moveTo>
                  <a:cubicBezTo>
                    <a:pt x="1539" y="5970"/>
                    <a:pt x="1116" y="7631"/>
                    <a:pt x="692" y="9459"/>
                  </a:cubicBezTo>
                  <a:cubicBezTo>
                    <a:pt x="269" y="11287"/>
                    <a:pt x="-155" y="13281"/>
                    <a:pt x="57" y="13281"/>
                  </a:cubicBezTo>
                  <a:cubicBezTo>
                    <a:pt x="269" y="13281"/>
                    <a:pt x="1116" y="11287"/>
                    <a:pt x="2386" y="8794"/>
                  </a:cubicBezTo>
                  <a:cubicBezTo>
                    <a:pt x="3657" y="6302"/>
                    <a:pt x="5351" y="3311"/>
                    <a:pt x="8316" y="1650"/>
                  </a:cubicBezTo>
                  <a:cubicBezTo>
                    <a:pt x="11280" y="-12"/>
                    <a:pt x="15516" y="-344"/>
                    <a:pt x="18057" y="321"/>
                  </a:cubicBezTo>
                  <a:cubicBezTo>
                    <a:pt x="20598" y="985"/>
                    <a:pt x="21445" y="2647"/>
                    <a:pt x="20810" y="6302"/>
                  </a:cubicBezTo>
                  <a:cubicBezTo>
                    <a:pt x="20174" y="9958"/>
                    <a:pt x="18057" y="15607"/>
                    <a:pt x="15939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6853393" y="1968391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6872443" y="1885841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6924038" y="1960957"/>
              <a:ext cx="94996" cy="147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147" fill="norm" stroke="1" extrusionOk="0">
                  <a:moveTo>
                    <a:pt x="8276" y="3806"/>
                  </a:moveTo>
                  <a:cubicBezTo>
                    <a:pt x="6398" y="6848"/>
                    <a:pt x="4520" y="9891"/>
                    <a:pt x="3111" y="12172"/>
                  </a:cubicBezTo>
                  <a:cubicBezTo>
                    <a:pt x="1702" y="14454"/>
                    <a:pt x="763" y="15975"/>
                    <a:pt x="294" y="15975"/>
                  </a:cubicBezTo>
                  <a:cubicBezTo>
                    <a:pt x="-176" y="15975"/>
                    <a:pt x="-176" y="14454"/>
                    <a:pt x="998" y="12172"/>
                  </a:cubicBezTo>
                  <a:cubicBezTo>
                    <a:pt x="2172" y="9891"/>
                    <a:pt x="4520" y="6848"/>
                    <a:pt x="6398" y="4719"/>
                  </a:cubicBezTo>
                  <a:cubicBezTo>
                    <a:pt x="8276" y="2589"/>
                    <a:pt x="9685" y="1372"/>
                    <a:pt x="11798" y="612"/>
                  </a:cubicBezTo>
                  <a:cubicBezTo>
                    <a:pt x="13911" y="-149"/>
                    <a:pt x="16728" y="-453"/>
                    <a:pt x="18607" y="1220"/>
                  </a:cubicBezTo>
                  <a:cubicBezTo>
                    <a:pt x="20485" y="2893"/>
                    <a:pt x="21424" y="6544"/>
                    <a:pt x="20954" y="10195"/>
                  </a:cubicBezTo>
                  <a:cubicBezTo>
                    <a:pt x="20485" y="13846"/>
                    <a:pt x="18607" y="17496"/>
                    <a:pt x="16728" y="21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7043893" y="1959047"/>
              <a:ext cx="146051" cy="411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21600" y="2129"/>
                  </a:moveTo>
                  <a:cubicBezTo>
                    <a:pt x="21600" y="1580"/>
                    <a:pt x="21600" y="1032"/>
                    <a:pt x="20817" y="594"/>
                  </a:cubicBezTo>
                  <a:cubicBezTo>
                    <a:pt x="20035" y="155"/>
                    <a:pt x="18470" y="-174"/>
                    <a:pt x="15965" y="100"/>
                  </a:cubicBezTo>
                  <a:cubicBezTo>
                    <a:pt x="13461" y="374"/>
                    <a:pt x="10017" y="1251"/>
                    <a:pt x="8139" y="1964"/>
                  </a:cubicBezTo>
                  <a:cubicBezTo>
                    <a:pt x="6261" y="2677"/>
                    <a:pt x="5948" y="3225"/>
                    <a:pt x="6574" y="3499"/>
                  </a:cubicBezTo>
                  <a:cubicBezTo>
                    <a:pt x="7200" y="3773"/>
                    <a:pt x="8765" y="3773"/>
                    <a:pt x="10330" y="3664"/>
                  </a:cubicBezTo>
                  <a:cubicBezTo>
                    <a:pt x="11896" y="3554"/>
                    <a:pt x="13461" y="3335"/>
                    <a:pt x="15026" y="3061"/>
                  </a:cubicBezTo>
                  <a:cubicBezTo>
                    <a:pt x="16591" y="2786"/>
                    <a:pt x="18157" y="2457"/>
                    <a:pt x="19096" y="2567"/>
                  </a:cubicBezTo>
                  <a:cubicBezTo>
                    <a:pt x="20035" y="2677"/>
                    <a:pt x="20348" y="3225"/>
                    <a:pt x="19878" y="4705"/>
                  </a:cubicBezTo>
                  <a:cubicBezTo>
                    <a:pt x="19409" y="6185"/>
                    <a:pt x="18157" y="8598"/>
                    <a:pt x="17374" y="10900"/>
                  </a:cubicBezTo>
                  <a:cubicBezTo>
                    <a:pt x="16591" y="13203"/>
                    <a:pt x="16278" y="15396"/>
                    <a:pt x="15965" y="16876"/>
                  </a:cubicBezTo>
                  <a:cubicBezTo>
                    <a:pt x="15652" y="18356"/>
                    <a:pt x="15339" y="19123"/>
                    <a:pt x="14713" y="19781"/>
                  </a:cubicBezTo>
                  <a:cubicBezTo>
                    <a:pt x="14087" y="20439"/>
                    <a:pt x="13148" y="20987"/>
                    <a:pt x="11896" y="21207"/>
                  </a:cubicBezTo>
                  <a:cubicBezTo>
                    <a:pt x="10643" y="21426"/>
                    <a:pt x="9078" y="21316"/>
                    <a:pt x="7043" y="20549"/>
                  </a:cubicBezTo>
                  <a:cubicBezTo>
                    <a:pt x="5009" y="19781"/>
                    <a:pt x="2504" y="18356"/>
                    <a:pt x="0" y="16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7622742" y="1873141"/>
              <a:ext cx="246652" cy="258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80" fill="norm" stroke="1" extrusionOk="0">
                  <a:moveTo>
                    <a:pt x="1021" y="3688"/>
                  </a:moveTo>
                  <a:cubicBezTo>
                    <a:pt x="1021" y="2810"/>
                    <a:pt x="1021" y="1932"/>
                    <a:pt x="1575" y="1229"/>
                  </a:cubicBezTo>
                  <a:cubicBezTo>
                    <a:pt x="2128" y="527"/>
                    <a:pt x="3236" y="0"/>
                    <a:pt x="5359" y="0"/>
                  </a:cubicBezTo>
                  <a:cubicBezTo>
                    <a:pt x="7482" y="0"/>
                    <a:pt x="10621" y="527"/>
                    <a:pt x="11728" y="2459"/>
                  </a:cubicBezTo>
                  <a:cubicBezTo>
                    <a:pt x="12836" y="4390"/>
                    <a:pt x="11913" y="7727"/>
                    <a:pt x="10067" y="10624"/>
                  </a:cubicBezTo>
                  <a:cubicBezTo>
                    <a:pt x="8221" y="13522"/>
                    <a:pt x="5451" y="15980"/>
                    <a:pt x="3421" y="17737"/>
                  </a:cubicBezTo>
                  <a:cubicBezTo>
                    <a:pt x="1390" y="19493"/>
                    <a:pt x="98" y="20546"/>
                    <a:pt x="5" y="21073"/>
                  </a:cubicBezTo>
                  <a:cubicBezTo>
                    <a:pt x="-87" y="21600"/>
                    <a:pt x="1021" y="21600"/>
                    <a:pt x="4805" y="21161"/>
                  </a:cubicBezTo>
                  <a:cubicBezTo>
                    <a:pt x="8590" y="20722"/>
                    <a:pt x="15051" y="19844"/>
                    <a:pt x="21513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8102391" y="2027242"/>
              <a:ext cx="109177" cy="296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186" fill="norm" stroke="1" extrusionOk="0">
                  <a:moveTo>
                    <a:pt x="19938" y="785"/>
                  </a:moveTo>
                  <a:cubicBezTo>
                    <a:pt x="18308" y="332"/>
                    <a:pt x="16678" y="-121"/>
                    <a:pt x="13418" y="30"/>
                  </a:cubicBezTo>
                  <a:cubicBezTo>
                    <a:pt x="10157" y="181"/>
                    <a:pt x="5267" y="936"/>
                    <a:pt x="2618" y="1767"/>
                  </a:cubicBezTo>
                  <a:cubicBezTo>
                    <a:pt x="-31" y="2598"/>
                    <a:pt x="-439" y="3504"/>
                    <a:pt x="376" y="3957"/>
                  </a:cubicBezTo>
                  <a:cubicBezTo>
                    <a:pt x="1191" y="4410"/>
                    <a:pt x="3229" y="4410"/>
                    <a:pt x="5267" y="4184"/>
                  </a:cubicBezTo>
                  <a:cubicBezTo>
                    <a:pt x="7304" y="3957"/>
                    <a:pt x="9342" y="3504"/>
                    <a:pt x="11584" y="2900"/>
                  </a:cubicBezTo>
                  <a:cubicBezTo>
                    <a:pt x="13825" y="2296"/>
                    <a:pt x="16270" y="1541"/>
                    <a:pt x="17493" y="1767"/>
                  </a:cubicBezTo>
                  <a:cubicBezTo>
                    <a:pt x="18716" y="1994"/>
                    <a:pt x="18716" y="3202"/>
                    <a:pt x="19123" y="5770"/>
                  </a:cubicBezTo>
                  <a:cubicBezTo>
                    <a:pt x="19531" y="8338"/>
                    <a:pt x="20346" y="12265"/>
                    <a:pt x="20753" y="14682"/>
                  </a:cubicBezTo>
                  <a:cubicBezTo>
                    <a:pt x="21161" y="17099"/>
                    <a:pt x="21161" y="18005"/>
                    <a:pt x="20346" y="18836"/>
                  </a:cubicBezTo>
                  <a:cubicBezTo>
                    <a:pt x="19531" y="19666"/>
                    <a:pt x="17901" y="20422"/>
                    <a:pt x="16067" y="20875"/>
                  </a:cubicBezTo>
                  <a:cubicBezTo>
                    <a:pt x="14233" y="21328"/>
                    <a:pt x="12195" y="21479"/>
                    <a:pt x="10972" y="19969"/>
                  </a:cubicBezTo>
                  <a:cubicBezTo>
                    <a:pt x="9750" y="18458"/>
                    <a:pt x="9342" y="15286"/>
                    <a:pt x="8935" y="12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8267800" y="1998159"/>
              <a:ext cx="154044" cy="10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0821" fill="norm" stroke="1" extrusionOk="0">
                  <a:moveTo>
                    <a:pt x="2854" y="14096"/>
                  </a:moveTo>
                  <a:cubicBezTo>
                    <a:pt x="5189" y="11189"/>
                    <a:pt x="7524" y="8281"/>
                    <a:pt x="8692" y="5789"/>
                  </a:cubicBezTo>
                  <a:cubicBezTo>
                    <a:pt x="9859" y="3296"/>
                    <a:pt x="9859" y="1220"/>
                    <a:pt x="9129" y="389"/>
                  </a:cubicBezTo>
                  <a:cubicBezTo>
                    <a:pt x="8400" y="-442"/>
                    <a:pt x="6940" y="-27"/>
                    <a:pt x="5189" y="2466"/>
                  </a:cubicBezTo>
                  <a:cubicBezTo>
                    <a:pt x="3438" y="4958"/>
                    <a:pt x="1394" y="9527"/>
                    <a:pt x="519" y="12850"/>
                  </a:cubicBezTo>
                  <a:cubicBezTo>
                    <a:pt x="-357" y="16173"/>
                    <a:pt x="-65" y="18250"/>
                    <a:pt x="957" y="19496"/>
                  </a:cubicBezTo>
                  <a:cubicBezTo>
                    <a:pt x="1978" y="20743"/>
                    <a:pt x="3729" y="21158"/>
                    <a:pt x="7232" y="20535"/>
                  </a:cubicBezTo>
                  <a:cubicBezTo>
                    <a:pt x="10735" y="19912"/>
                    <a:pt x="15989" y="18250"/>
                    <a:pt x="21243" y="16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8447749" y="1809641"/>
              <a:ext cx="69345" cy="322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96" fill="norm" stroke="1" extrusionOk="0">
                  <a:moveTo>
                    <a:pt x="21444" y="0"/>
                  </a:moveTo>
                  <a:cubicBezTo>
                    <a:pt x="18171" y="1129"/>
                    <a:pt x="14899" y="2259"/>
                    <a:pt x="11626" y="5012"/>
                  </a:cubicBezTo>
                  <a:cubicBezTo>
                    <a:pt x="8353" y="7765"/>
                    <a:pt x="5080" y="12141"/>
                    <a:pt x="3117" y="14682"/>
                  </a:cubicBezTo>
                  <a:cubicBezTo>
                    <a:pt x="1153" y="17224"/>
                    <a:pt x="499" y="17929"/>
                    <a:pt x="171" y="18776"/>
                  </a:cubicBezTo>
                  <a:cubicBezTo>
                    <a:pt x="-156" y="19624"/>
                    <a:pt x="-156" y="20612"/>
                    <a:pt x="1480" y="21106"/>
                  </a:cubicBezTo>
                  <a:cubicBezTo>
                    <a:pt x="3117" y="21600"/>
                    <a:pt x="6389" y="21600"/>
                    <a:pt x="9335" y="21247"/>
                  </a:cubicBezTo>
                  <a:cubicBezTo>
                    <a:pt x="12280" y="20894"/>
                    <a:pt x="14899" y="20188"/>
                    <a:pt x="17517" y="19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8419398" y="1936641"/>
              <a:ext cx="231046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1405" y="21600"/>
                  </a:moveTo>
                  <a:cubicBezTo>
                    <a:pt x="619" y="19800"/>
                    <a:pt x="-166" y="18000"/>
                    <a:pt x="30" y="16200"/>
                  </a:cubicBezTo>
                  <a:cubicBezTo>
                    <a:pt x="227" y="14400"/>
                    <a:pt x="1405" y="12600"/>
                    <a:pt x="4154" y="10500"/>
                  </a:cubicBezTo>
                  <a:cubicBezTo>
                    <a:pt x="6903" y="8400"/>
                    <a:pt x="11223" y="6000"/>
                    <a:pt x="14365" y="4200"/>
                  </a:cubicBezTo>
                  <a:cubicBezTo>
                    <a:pt x="17507" y="2400"/>
                    <a:pt x="19470" y="1200"/>
                    <a:pt x="214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9285443" y="1866791"/>
              <a:ext cx="260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32" y="17673"/>
                    <a:pt x="3863" y="13745"/>
                    <a:pt x="6937" y="10473"/>
                  </a:cubicBezTo>
                  <a:cubicBezTo>
                    <a:pt x="10010" y="7200"/>
                    <a:pt x="14224" y="4582"/>
                    <a:pt x="16859" y="2945"/>
                  </a:cubicBezTo>
                  <a:cubicBezTo>
                    <a:pt x="19493" y="1309"/>
                    <a:pt x="20546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9379011" y="1879491"/>
              <a:ext cx="94917" cy="30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9" h="21435" fill="norm" stroke="1" extrusionOk="0">
                  <a:moveTo>
                    <a:pt x="5758" y="0"/>
                  </a:moveTo>
                  <a:cubicBezTo>
                    <a:pt x="4858" y="1616"/>
                    <a:pt x="3958" y="3233"/>
                    <a:pt x="6433" y="5951"/>
                  </a:cubicBezTo>
                  <a:cubicBezTo>
                    <a:pt x="8908" y="8669"/>
                    <a:pt x="14758" y="12490"/>
                    <a:pt x="17683" y="15135"/>
                  </a:cubicBezTo>
                  <a:cubicBezTo>
                    <a:pt x="20608" y="17780"/>
                    <a:pt x="20608" y="19249"/>
                    <a:pt x="19483" y="20204"/>
                  </a:cubicBezTo>
                  <a:cubicBezTo>
                    <a:pt x="18358" y="21159"/>
                    <a:pt x="16108" y="21600"/>
                    <a:pt x="12283" y="21380"/>
                  </a:cubicBezTo>
                  <a:cubicBezTo>
                    <a:pt x="8458" y="21159"/>
                    <a:pt x="3058" y="20278"/>
                    <a:pt x="1033" y="19029"/>
                  </a:cubicBezTo>
                  <a:cubicBezTo>
                    <a:pt x="-992" y="17780"/>
                    <a:pt x="358" y="16163"/>
                    <a:pt x="1708" y="1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9600827" y="1835041"/>
              <a:ext cx="218018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97" y="21600"/>
                  </a:moveTo>
                  <a:cubicBezTo>
                    <a:pt x="1049" y="19200"/>
                    <a:pt x="0" y="16800"/>
                    <a:pt x="0" y="14400"/>
                  </a:cubicBezTo>
                  <a:cubicBezTo>
                    <a:pt x="0" y="12000"/>
                    <a:pt x="1049" y="9600"/>
                    <a:pt x="4823" y="7200"/>
                  </a:cubicBezTo>
                  <a:cubicBezTo>
                    <a:pt x="8598" y="4800"/>
                    <a:pt x="1509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9626227" y="1835041"/>
              <a:ext cx="115350" cy="342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438" fill="norm" stroke="1" extrusionOk="0">
                  <a:moveTo>
                    <a:pt x="16585" y="0"/>
                  </a:moveTo>
                  <a:cubicBezTo>
                    <a:pt x="17357" y="3975"/>
                    <a:pt x="18128" y="7951"/>
                    <a:pt x="18900" y="10999"/>
                  </a:cubicBezTo>
                  <a:cubicBezTo>
                    <a:pt x="19671" y="14047"/>
                    <a:pt x="20443" y="16167"/>
                    <a:pt x="20828" y="17691"/>
                  </a:cubicBezTo>
                  <a:cubicBezTo>
                    <a:pt x="21214" y="19215"/>
                    <a:pt x="21214" y="20142"/>
                    <a:pt x="18900" y="20739"/>
                  </a:cubicBezTo>
                  <a:cubicBezTo>
                    <a:pt x="16585" y="21335"/>
                    <a:pt x="11957" y="21600"/>
                    <a:pt x="8293" y="21335"/>
                  </a:cubicBezTo>
                  <a:cubicBezTo>
                    <a:pt x="4628" y="21070"/>
                    <a:pt x="1928" y="20275"/>
                    <a:pt x="771" y="19546"/>
                  </a:cubicBezTo>
                  <a:cubicBezTo>
                    <a:pt x="-386" y="18817"/>
                    <a:pt x="0" y="18155"/>
                    <a:pt x="385" y="17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9837893" y="2120791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0" y="3152316"/>
              <a:ext cx="187462" cy="612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65" fill="norm" stroke="1" extrusionOk="0">
                  <a:moveTo>
                    <a:pt x="0" y="5169"/>
                  </a:moveTo>
                  <a:cubicBezTo>
                    <a:pt x="960" y="7619"/>
                    <a:pt x="1920" y="10068"/>
                    <a:pt x="2640" y="12369"/>
                  </a:cubicBezTo>
                  <a:cubicBezTo>
                    <a:pt x="3360" y="14670"/>
                    <a:pt x="3840" y="16823"/>
                    <a:pt x="4080" y="18159"/>
                  </a:cubicBezTo>
                  <a:cubicBezTo>
                    <a:pt x="4320" y="19495"/>
                    <a:pt x="4320" y="20014"/>
                    <a:pt x="4440" y="20497"/>
                  </a:cubicBezTo>
                  <a:cubicBezTo>
                    <a:pt x="4560" y="20979"/>
                    <a:pt x="4800" y="21425"/>
                    <a:pt x="4920" y="21462"/>
                  </a:cubicBezTo>
                  <a:cubicBezTo>
                    <a:pt x="5040" y="21499"/>
                    <a:pt x="5040" y="21128"/>
                    <a:pt x="4680" y="19680"/>
                  </a:cubicBezTo>
                  <a:cubicBezTo>
                    <a:pt x="4320" y="18233"/>
                    <a:pt x="3600" y="15709"/>
                    <a:pt x="3000" y="12889"/>
                  </a:cubicBezTo>
                  <a:cubicBezTo>
                    <a:pt x="2400" y="10068"/>
                    <a:pt x="1920" y="6951"/>
                    <a:pt x="1800" y="4946"/>
                  </a:cubicBezTo>
                  <a:cubicBezTo>
                    <a:pt x="1680" y="2942"/>
                    <a:pt x="1920" y="2052"/>
                    <a:pt x="2640" y="1384"/>
                  </a:cubicBezTo>
                  <a:cubicBezTo>
                    <a:pt x="3360" y="715"/>
                    <a:pt x="4560" y="270"/>
                    <a:pt x="6360" y="85"/>
                  </a:cubicBezTo>
                  <a:cubicBezTo>
                    <a:pt x="8160" y="-101"/>
                    <a:pt x="10560" y="-27"/>
                    <a:pt x="13200" y="753"/>
                  </a:cubicBezTo>
                  <a:cubicBezTo>
                    <a:pt x="15840" y="1532"/>
                    <a:pt x="18720" y="3017"/>
                    <a:pt x="20160" y="4538"/>
                  </a:cubicBezTo>
                  <a:cubicBezTo>
                    <a:pt x="21600" y="6060"/>
                    <a:pt x="21600" y="7619"/>
                    <a:pt x="20280" y="8769"/>
                  </a:cubicBezTo>
                  <a:cubicBezTo>
                    <a:pt x="18960" y="9920"/>
                    <a:pt x="16320" y="10662"/>
                    <a:pt x="13560" y="10959"/>
                  </a:cubicBezTo>
                  <a:cubicBezTo>
                    <a:pt x="10800" y="11256"/>
                    <a:pt x="7920" y="11107"/>
                    <a:pt x="6120" y="10847"/>
                  </a:cubicBezTo>
                  <a:cubicBezTo>
                    <a:pt x="4320" y="10588"/>
                    <a:pt x="3600" y="10217"/>
                    <a:pt x="2880" y="9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146050" y="3458483"/>
              <a:ext cx="165100" cy="266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9184"/>
                  </a:moveTo>
                  <a:cubicBezTo>
                    <a:pt x="0" y="8334"/>
                    <a:pt x="0" y="7483"/>
                    <a:pt x="138" y="6633"/>
                  </a:cubicBezTo>
                  <a:cubicBezTo>
                    <a:pt x="277" y="5783"/>
                    <a:pt x="554" y="4932"/>
                    <a:pt x="1385" y="4507"/>
                  </a:cubicBezTo>
                  <a:cubicBezTo>
                    <a:pt x="2215" y="4082"/>
                    <a:pt x="3600" y="4082"/>
                    <a:pt x="5815" y="5272"/>
                  </a:cubicBezTo>
                  <a:cubicBezTo>
                    <a:pt x="8031" y="6463"/>
                    <a:pt x="11077" y="8844"/>
                    <a:pt x="12738" y="11395"/>
                  </a:cubicBezTo>
                  <a:cubicBezTo>
                    <a:pt x="14400" y="13946"/>
                    <a:pt x="14677" y="16668"/>
                    <a:pt x="14400" y="18454"/>
                  </a:cubicBezTo>
                  <a:cubicBezTo>
                    <a:pt x="14123" y="20239"/>
                    <a:pt x="13292" y="21090"/>
                    <a:pt x="12185" y="21345"/>
                  </a:cubicBezTo>
                  <a:cubicBezTo>
                    <a:pt x="11077" y="21600"/>
                    <a:pt x="9692" y="21260"/>
                    <a:pt x="8723" y="19814"/>
                  </a:cubicBezTo>
                  <a:cubicBezTo>
                    <a:pt x="7754" y="18369"/>
                    <a:pt x="7200" y="15817"/>
                    <a:pt x="9415" y="12331"/>
                  </a:cubicBezTo>
                  <a:cubicBezTo>
                    <a:pt x="11631" y="8844"/>
                    <a:pt x="16615" y="44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477172" y="3142309"/>
              <a:ext cx="157828" cy="671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557" fill="norm" stroke="1" extrusionOk="0">
                  <a:moveTo>
                    <a:pt x="21192" y="568"/>
                  </a:moveTo>
                  <a:cubicBezTo>
                    <a:pt x="20055" y="365"/>
                    <a:pt x="18918" y="161"/>
                    <a:pt x="17639" y="59"/>
                  </a:cubicBezTo>
                  <a:cubicBezTo>
                    <a:pt x="16360" y="-43"/>
                    <a:pt x="14939" y="-43"/>
                    <a:pt x="13376" y="297"/>
                  </a:cubicBezTo>
                  <a:cubicBezTo>
                    <a:pt x="11813" y="636"/>
                    <a:pt x="10108" y="1315"/>
                    <a:pt x="7976" y="2912"/>
                  </a:cubicBezTo>
                  <a:cubicBezTo>
                    <a:pt x="5845" y="4508"/>
                    <a:pt x="3287" y="7021"/>
                    <a:pt x="1724" y="9500"/>
                  </a:cubicBezTo>
                  <a:cubicBezTo>
                    <a:pt x="160" y="11980"/>
                    <a:pt x="-408" y="14425"/>
                    <a:pt x="303" y="16293"/>
                  </a:cubicBezTo>
                  <a:cubicBezTo>
                    <a:pt x="1013" y="18161"/>
                    <a:pt x="3003" y="19451"/>
                    <a:pt x="5703" y="20232"/>
                  </a:cubicBezTo>
                  <a:cubicBezTo>
                    <a:pt x="8403" y="21014"/>
                    <a:pt x="11813" y="21285"/>
                    <a:pt x="15224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708805" y="3309473"/>
              <a:ext cx="142096" cy="314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369" fill="norm" stroke="1" extrusionOk="0">
                  <a:moveTo>
                    <a:pt x="15161" y="5817"/>
                  </a:moveTo>
                  <a:cubicBezTo>
                    <a:pt x="15778" y="5097"/>
                    <a:pt x="16395" y="4377"/>
                    <a:pt x="16858" y="3513"/>
                  </a:cubicBezTo>
                  <a:cubicBezTo>
                    <a:pt x="17321" y="2649"/>
                    <a:pt x="17629" y="1641"/>
                    <a:pt x="16086" y="921"/>
                  </a:cubicBezTo>
                  <a:cubicBezTo>
                    <a:pt x="14544" y="201"/>
                    <a:pt x="11149" y="-231"/>
                    <a:pt x="8218" y="129"/>
                  </a:cubicBezTo>
                  <a:cubicBezTo>
                    <a:pt x="5286" y="489"/>
                    <a:pt x="2818" y="1641"/>
                    <a:pt x="1275" y="3225"/>
                  </a:cubicBezTo>
                  <a:cubicBezTo>
                    <a:pt x="-268" y="4809"/>
                    <a:pt x="-885" y="6825"/>
                    <a:pt x="2201" y="8985"/>
                  </a:cubicBezTo>
                  <a:cubicBezTo>
                    <a:pt x="5286" y="11145"/>
                    <a:pt x="12075" y="13449"/>
                    <a:pt x="15932" y="15033"/>
                  </a:cubicBezTo>
                  <a:cubicBezTo>
                    <a:pt x="19789" y="16617"/>
                    <a:pt x="20715" y="17481"/>
                    <a:pt x="20715" y="18273"/>
                  </a:cubicBezTo>
                  <a:cubicBezTo>
                    <a:pt x="20715" y="19065"/>
                    <a:pt x="19789" y="19785"/>
                    <a:pt x="17321" y="20361"/>
                  </a:cubicBezTo>
                  <a:cubicBezTo>
                    <a:pt x="14852" y="20937"/>
                    <a:pt x="10841" y="21369"/>
                    <a:pt x="7755" y="21369"/>
                  </a:cubicBezTo>
                  <a:cubicBezTo>
                    <a:pt x="4669" y="21369"/>
                    <a:pt x="2509" y="20937"/>
                    <a:pt x="2664" y="20649"/>
                  </a:cubicBezTo>
                  <a:cubicBezTo>
                    <a:pt x="2818" y="20361"/>
                    <a:pt x="5286" y="20217"/>
                    <a:pt x="7755" y="20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977900" y="3610883"/>
              <a:ext cx="127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1143000" y="3445783"/>
              <a:ext cx="133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1149350" y="3617233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1517650" y="3297183"/>
              <a:ext cx="119284" cy="365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442" fill="norm" stroke="1" extrusionOk="0">
                  <a:moveTo>
                    <a:pt x="5586" y="7225"/>
                  </a:moveTo>
                  <a:cubicBezTo>
                    <a:pt x="6331" y="11322"/>
                    <a:pt x="7076" y="15418"/>
                    <a:pt x="7076" y="17963"/>
                  </a:cubicBezTo>
                  <a:cubicBezTo>
                    <a:pt x="7076" y="20508"/>
                    <a:pt x="6331" y="21501"/>
                    <a:pt x="5400" y="21439"/>
                  </a:cubicBezTo>
                  <a:cubicBezTo>
                    <a:pt x="4469" y="21377"/>
                    <a:pt x="3352" y="20260"/>
                    <a:pt x="2793" y="17467"/>
                  </a:cubicBezTo>
                  <a:cubicBezTo>
                    <a:pt x="2234" y="14673"/>
                    <a:pt x="2234" y="10204"/>
                    <a:pt x="2793" y="7287"/>
                  </a:cubicBezTo>
                  <a:cubicBezTo>
                    <a:pt x="3352" y="4370"/>
                    <a:pt x="4469" y="3004"/>
                    <a:pt x="5586" y="2073"/>
                  </a:cubicBezTo>
                  <a:cubicBezTo>
                    <a:pt x="6703" y="1142"/>
                    <a:pt x="7821" y="646"/>
                    <a:pt x="9497" y="335"/>
                  </a:cubicBezTo>
                  <a:cubicBezTo>
                    <a:pt x="11172" y="25"/>
                    <a:pt x="13407" y="-99"/>
                    <a:pt x="15269" y="87"/>
                  </a:cubicBezTo>
                  <a:cubicBezTo>
                    <a:pt x="17131" y="273"/>
                    <a:pt x="18621" y="770"/>
                    <a:pt x="19738" y="2260"/>
                  </a:cubicBezTo>
                  <a:cubicBezTo>
                    <a:pt x="20855" y="3749"/>
                    <a:pt x="21600" y="6232"/>
                    <a:pt x="20297" y="8032"/>
                  </a:cubicBezTo>
                  <a:cubicBezTo>
                    <a:pt x="18993" y="9832"/>
                    <a:pt x="15641" y="10949"/>
                    <a:pt x="11917" y="11446"/>
                  </a:cubicBezTo>
                  <a:cubicBezTo>
                    <a:pt x="8193" y="11942"/>
                    <a:pt x="4097" y="11818"/>
                    <a:pt x="0" y="11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1771650" y="3362102"/>
              <a:ext cx="16934" cy="292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1471"/>
                  </a:moveTo>
                  <a:cubicBezTo>
                    <a:pt x="0" y="699"/>
                    <a:pt x="0" y="-72"/>
                    <a:pt x="2700" y="5"/>
                  </a:cubicBezTo>
                  <a:cubicBezTo>
                    <a:pt x="5400" y="82"/>
                    <a:pt x="10800" y="1008"/>
                    <a:pt x="14850" y="3785"/>
                  </a:cubicBezTo>
                  <a:cubicBezTo>
                    <a:pt x="18900" y="6562"/>
                    <a:pt x="21600" y="11191"/>
                    <a:pt x="21600" y="13891"/>
                  </a:cubicBezTo>
                  <a:cubicBezTo>
                    <a:pt x="21600" y="16591"/>
                    <a:pt x="18900" y="17362"/>
                    <a:pt x="16200" y="18442"/>
                  </a:cubicBezTo>
                  <a:cubicBezTo>
                    <a:pt x="13500" y="19522"/>
                    <a:pt x="10800" y="20911"/>
                    <a:pt x="9450" y="21219"/>
                  </a:cubicBezTo>
                  <a:cubicBezTo>
                    <a:pt x="8100" y="21528"/>
                    <a:pt x="8100" y="20757"/>
                    <a:pt x="8100" y="19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1776547" y="3274333"/>
              <a:ext cx="211003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147" y="21600"/>
                  </a:moveTo>
                  <a:cubicBezTo>
                    <a:pt x="-67" y="18635"/>
                    <a:pt x="-281" y="15671"/>
                    <a:pt x="1323" y="12282"/>
                  </a:cubicBezTo>
                  <a:cubicBezTo>
                    <a:pt x="2927" y="8894"/>
                    <a:pt x="6349" y="5082"/>
                    <a:pt x="9984" y="2965"/>
                  </a:cubicBezTo>
                  <a:cubicBezTo>
                    <a:pt x="13620" y="847"/>
                    <a:pt x="17469" y="424"/>
                    <a:pt x="213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1771650" y="3458483"/>
              <a:ext cx="152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1905000" y="3661683"/>
              <a:ext cx="1016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3467"/>
                    <a:pt x="11700" y="6933"/>
                    <a:pt x="8100" y="10533"/>
                  </a:cubicBezTo>
                  <a:cubicBezTo>
                    <a:pt x="4500" y="14133"/>
                    <a:pt x="2250" y="178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2359023" y="3283342"/>
              <a:ext cx="156141" cy="343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1384" fill="norm" stroke="1" extrusionOk="0">
                  <a:moveTo>
                    <a:pt x="19777" y="4972"/>
                  </a:moveTo>
                  <a:cubicBezTo>
                    <a:pt x="20338" y="4313"/>
                    <a:pt x="20899" y="3655"/>
                    <a:pt x="20618" y="2798"/>
                  </a:cubicBezTo>
                  <a:cubicBezTo>
                    <a:pt x="20338" y="1942"/>
                    <a:pt x="19216" y="889"/>
                    <a:pt x="17252" y="362"/>
                  </a:cubicBezTo>
                  <a:cubicBezTo>
                    <a:pt x="15289" y="-165"/>
                    <a:pt x="12483" y="-165"/>
                    <a:pt x="9257" y="691"/>
                  </a:cubicBezTo>
                  <a:cubicBezTo>
                    <a:pt x="6031" y="1547"/>
                    <a:pt x="2385" y="3259"/>
                    <a:pt x="842" y="4840"/>
                  </a:cubicBezTo>
                  <a:cubicBezTo>
                    <a:pt x="-701" y="6420"/>
                    <a:pt x="-140" y="7869"/>
                    <a:pt x="2665" y="9450"/>
                  </a:cubicBezTo>
                  <a:cubicBezTo>
                    <a:pt x="5470" y="11030"/>
                    <a:pt x="10520" y="12742"/>
                    <a:pt x="13886" y="14191"/>
                  </a:cubicBezTo>
                  <a:cubicBezTo>
                    <a:pt x="17252" y="15640"/>
                    <a:pt x="18935" y="16825"/>
                    <a:pt x="18935" y="17945"/>
                  </a:cubicBezTo>
                  <a:cubicBezTo>
                    <a:pt x="18935" y="19064"/>
                    <a:pt x="17252" y="20118"/>
                    <a:pt x="15429" y="20711"/>
                  </a:cubicBezTo>
                  <a:cubicBezTo>
                    <a:pt x="13605" y="21303"/>
                    <a:pt x="11642" y="21435"/>
                    <a:pt x="9959" y="21369"/>
                  </a:cubicBezTo>
                  <a:cubicBezTo>
                    <a:pt x="8276" y="21303"/>
                    <a:pt x="6873" y="21040"/>
                    <a:pt x="6733" y="20711"/>
                  </a:cubicBezTo>
                  <a:cubicBezTo>
                    <a:pt x="6593" y="20381"/>
                    <a:pt x="7715" y="19986"/>
                    <a:pt x="8837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2578100" y="3573577"/>
              <a:ext cx="152400" cy="187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4950"/>
                  </a:moveTo>
                  <a:cubicBezTo>
                    <a:pt x="0" y="3750"/>
                    <a:pt x="0" y="2550"/>
                    <a:pt x="750" y="1710"/>
                  </a:cubicBezTo>
                  <a:cubicBezTo>
                    <a:pt x="1500" y="870"/>
                    <a:pt x="3000" y="390"/>
                    <a:pt x="4650" y="150"/>
                  </a:cubicBezTo>
                  <a:cubicBezTo>
                    <a:pt x="6300" y="-90"/>
                    <a:pt x="8100" y="-90"/>
                    <a:pt x="9150" y="510"/>
                  </a:cubicBezTo>
                  <a:cubicBezTo>
                    <a:pt x="10200" y="1110"/>
                    <a:pt x="10500" y="2310"/>
                    <a:pt x="9750" y="4830"/>
                  </a:cubicBezTo>
                  <a:cubicBezTo>
                    <a:pt x="9000" y="7350"/>
                    <a:pt x="7200" y="11190"/>
                    <a:pt x="5700" y="13590"/>
                  </a:cubicBezTo>
                  <a:cubicBezTo>
                    <a:pt x="4200" y="15990"/>
                    <a:pt x="3000" y="16950"/>
                    <a:pt x="1950" y="18030"/>
                  </a:cubicBezTo>
                  <a:cubicBezTo>
                    <a:pt x="900" y="19110"/>
                    <a:pt x="0" y="20310"/>
                    <a:pt x="300" y="20910"/>
                  </a:cubicBezTo>
                  <a:cubicBezTo>
                    <a:pt x="600" y="21510"/>
                    <a:pt x="2100" y="21510"/>
                    <a:pt x="5850" y="20430"/>
                  </a:cubicBezTo>
                  <a:cubicBezTo>
                    <a:pt x="9600" y="19350"/>
                    <a:pt x="15600" y="17190"/>
                    <a:pt x="21600" y="15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2825750" y="3458483"/>
              <a:ext cx="101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2851150" y="3566433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3149600" y="3293895"/>
              <a:ext cx="260350" cy="316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2107" y="2969"/>
                  </a:moveTo>
                  <a:cubicBezTo>
                    <a:pt x="1405" y="5973"/>
                    <a:pt x="702" y="8977"/>
                    <a:pt x="351" y="11623"/>
                  </a:cubicBezTo>
                  <a:cubicBezTo>
                    <a:pt x="0" y="14270"/>
                    <a:pt x="0" y="16558"/>
                    <a:pt x="0" y="18347"/>
                  </a:cubicBezTo>
                  <a:cubicBezTo>
                    <a:pt x="0" y="20135"/>
                    <a:pt x="0" y="21422"/>
                    <a:pt x="0" y="21422"/>
                  </a:cubicBezTo>
                  <a:cubicBezTo>
                    <a:pt x="0" y="21422"/>
                    <a:pt x="0" y="20135"/>
                    <a:pt x="0" y="17417"/>
                  </a:cubicBezTo>
                  <a:cubicBezTo>
                    <a:pt x="0" y="14699"/>
                    <a:pt x="0" y="10550"/>
                    <a:pt x="88" y="7761"/>
                  </a:cubicBezTo>
                  <a:cubicBezTo>
                    <a:pt x="176" y="4972"/>
                    <a:pt x="351" y="3541"/>
                    <a:pt x="702" y="2540"/>
                  </a:cubicBezTo>
                  <a:cubicBezTo>
                    <a:pt x="1054" y="1539"/>
                    <a:pt x="1580" y="966"/>
                    <a:pt x="2020" y="1038"/>
                  </a:cubicBezTo>
                  <a:cubicBezTo>
                    <a:pt x="2459" y="1109"/>
                    <a:pt x="2810" y="1825"/>
                    <a:pt x="3073" y="2611"/>
                  </a:cubicBezTo>
                  <a:cubicBezTo>
                    <a:pt x="3337" y="3398"/>
                    <a:pt x="3512" y="4256"/>
                    <a:pt x="3863" y="5043"/>
                  </a:cubicBezTo>
                  <a:cubicBezTo>
                    <a:pt x="4215" y="5830"/>
                    <a:pt x="4741" y="6545"/>
                    <a:pt x="5444" y="6974"/>
                  </a:cubicBezTo>
                  <a:cubicBezTo>
                    <a:pt x="6146" y="7403"/>
                    <a:pt x="7024" y="7547"/>
                    <a:pt x="7902" y="7547"/>
                  </a:cubicBezTo>
                  <a:cubicBezTo>
                    <a:pt x="8780" y="7547"/>
                    <a:pt x="9659" y="7403"/>
                    <a:pt x="10712" y="6545"/>
                  </a:cubicBezTo>
                  <a:cubicBezTo>
                    <a:pt x="11766" y="5687"/>
                    <a:pt x="12995" y="4113"/>
                    <a:pt x="14049" y="2754"/>
                  </a:cubicBezTo>
                  <a:cubicBezTo>
                    <a:pt x="15102" y="1396"/>
                    <a:pt x="15980" y="251"/>
                    <a:pt x="16420" y="37"/>
                  </a:cubicBezTo>
                  <a:cubicBezTo>
                    <a:pt x="16859" y="-178"/>
                    <a:pt x="16859" y="537"/>
                    <a:pt x="16946" y="2325"/>
                  </a:cubicBezTo>
                  <a:cubicBezTo>
                    <a:pt x="17034" y="4113"/>
                    <a:pt x="17210" y="6974"/>
                    <a:pt x="18000" y="9335"/>
                  </a:cubicBezTo>
                  <a:cubicBezTo>
                    <a:pt x="18790" y="11695"/>
                    <a:pt x="20195" y="13554"/>
                    <a:pt x="21600" y="15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3455105" y="3246649"/>
              <a:ext cx="167167" cy="344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3" h="21439" fill="norm" stroke="1" extrusionOk="0">
                  <a:moveTo>
                    <a:pt x="4598" y="5279"/>
                  </a:moveTo>
                  <a:cubicBezTo>
                    <a:pt x="4598" y="9757"/>
                    <a:pt x="4598" y="14235"/>
                    <a:pt x="4598" y="14038"/>
                  </a:cubicBezTo>
                  <a:cubicBezTo>
                    <a:pt x="4598" y="13840"/>
                    <a:pt x="4598" y="8967"/>
                    <a:pt x="4598" y="6069"/>
                  </a:cubicBezTo>
                  <a:cubicBezTo>
                    <a:pt x="4598" y="3172"/>
                    <a:pt x="4598" y="2250"/>
                    <a:pt x="5118" y="1525"/>
                  </a:cubicBezTo>
                  <a:cubicBezTo>
                    <a:pt x="5639" y="801"/>
                    <a:pt x="6680" y="274"/>
                    <a:pt x="7851" y="77"/>
                  </a:cubicBezTo>
                  <a:cubicBezTo>
                    <a:pt x="9022" y="-121"/>
                    <a:pt x="10323" y="11"/>
                    <a:pt x="12405" y="1130"/>
                  </a:cubicBezTo>
                  <a:cubicBezTo>
                    <a:pt x="14487" y="2250"/>
                    <a:pt x="17349" y="4357"/>
                    <a:pt x="19041" y="7123"/>
                  </a:cubicBezTo>
                  <a:cubicBezTo>
                    <a:pt x="20733" y="9889"/>
                    <a:pt x="21253" y="13313"/>
                    <a:pt x="19301" y="15816"/>
                  </a:cubicBezTo>
                  <a:cubicBezTo>
                    <a:pt x="17349" y="18318"/>
                    <a:pt x="12925" y="19899"/>
                    <a:pt x="10063" y="20689"/>
                  </a:cubicBezTo>
                  <a:cubicBezTo>
                    <a:pt x="7200" y="21479"/>
                    <a:pt x="5899" y="21479"/>
                    <a:pt x="4337" y="21413"/>
                  </a:cubicBezTo>
                  <a:cubicBezTo>
                    <a:pt x="2776" y="21347"/>
                    <a:pt x="954" y="21216"/>
                    <a:pt x="304" y="20820"/>
                  </a:cubicBezTo>
                  <a:cubicBezTo>
                    <a:pt x="-347" y="20425"/>
                    <a:pt x="173" y="19767"/>
                    <a:pt x="694" y="19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3600450" y="3547383"/>
              <a:ext cx="1270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3492500" y="3471183"/>
              <a:ext cx="127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00"/>
                    <a:pt x="0" y="12000"/>
                    <a:pt x="0" y="15600"/>
                  </a:cubicBezTo>
                  <a:cubicBezTo>
                    <a:pt x="0" y="19200"/>
                    <a:pt x="108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3969493" y="3266242"/>
              <a:ext cx="198885" cy="302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299" fill="norm" stroke="1" extrusionOk="0">
                  <a:moveTo>
                    <a:pt x="15954" y="1017"/>
                  </a:moveTo>
                  <a:cubicBezTo>
                    <a:pt x="15286" y="421"/>
                    <a:pt x="14618" y="-175"/>
                    <a:pt x="11946" y="48"/>
                  </a:cubicBezTo>
                  <a:cubicBezTo>
                    <a:pt x="9274" y="272"/>
                    <a:pt x="4598" y="1315"/>
                    <a:pt x="2148" y="2655"/>
                  </a:cubicBezTo>
                  <a:cubicBezTo>
                    <a:pt x="-301" y="3996"/>
                    <a:pt x="-524" y="5635"/>
                    <a:pt x="812" y="7124"/>
                  </a:cubicBezTo>
                  <a:cubicBezTo>
                    <a:pt x="2148" y="8614"/>
                    <a:pt x="5043" y="9955"/>
                    <a:pt x="8383" y="11221"/>
                  </a:cubicBezTo>
                  <a:cubicBezTo>
                    <a:pt x="11723" y="12487"/>
                    <a:pt x="15509" y="13679"/>
                    <a:pt x="17736" y="14573"/>
                  </a:cubicBezTo>
                  <a:cubicBezTo>
                    <a:pt x="19963" y="15466"/>
                    <a:pt x="20631" y="16062"/>
                    <a:pt x="20853" y="16807"/>
                  </a:cubicBezTo>
                  <a:cubicBezTo>
                    <a:pt x="21076" y="17552"/>
                    <a:pt x="20853" y="18446"/>
                    <a:pt x="18849" y="19339"/>
                  </a:cubicBezTo>
                  <a:cubicBezTo>
                    <a:pt x="16845" y="20233"/>
                    <a:pt x="13060" y="21127"/>
                    <a:pt x="10721" y="21276"/>
                  </a:cubicBezTo>
                  <a:cubicBezTo>
                    <a:pt x="8383" y="21425"/>
                    <a:pt x="7492" y="20829"/>
                    <a:pt x="7381" y="20233"/>
                  </a:cubicBezTo>
                  <a:cubicBezTo>
                    <a:pt x="7270" y="19637"/>
                    <a:pt x="7938" y="19042"/>
                    <a:pt x="8606" y="18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4235450" y="3476988"/>
              <a:ext cx="115359" cy="218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196" fill="norm" stroke="1" extrusionOk="0">
                  <a:moveTo>
                    <a:pt x="0" y="3756"/>
                  </a:moveTo>
                  <a:cubicBezTo>
                    <a:pt x="386" y="2727"/>
                    <a:pt x="771" y="1698"/>
                    <a:pt x="1929" y="978"/>
                  </a:cubicBezTo>
                  <a:cubicBezTo>
                    <a:pt x="3086" y="258"/>
                    <a:pt x="5014" y="-153"/>
                    <a:pt x="7714" y="53"/>
                  </a:cubicBezTo>
                  <a:cubicBezTo>
                    <a:pt x="10414" y="258"/>
                    <a:pt x="13886" y="1081"/>
                    <a:pt x="15814" y="2007"/>
                  </a:cubicBezTo>
                  <a:cubicBezTo>
                    <a:pt x="17743" y="2933"/>
                    <a:pt x="18129" y="3961"/>
                    <a:pt x="17743" y="4887"/>
                  </a:cubicBezTo>
                  <a:cubicBezTo>
                    <a:pt x="17357" y="5813"/>
                    <a:pt x="16200" y="6636"/>
                    <a:pt x="14850" y="7458"/>
                  </a:cubicBezTo>
                  <a:cubicBezTo>
                    <a:pt x="13500" y="8281"/>
                    <a:pt x="11957" y="9104"/>
                    <a:pt x="11957" y="9824"/>
                  </a:cubicBezTo>
                  <a:cubicBezTo>
                    <a:pt x="11957" y="10544"/>
                    <a:pt x="13500" y="11161"/>
                    <a:pt x="15236" y="11881"/>
                  </a:cubicBezTo>
                  <a:cubicBezTo>
                    <a:pt x="16971" y="12601"/>
                    <a:pt x="18900" y="13424"/>
                    <a:pt x="20057" y="14350"/>
                  </a:cubicBezTo>
                  <a:cubicBezTo>
                    <a:pt x="21214" y="15276"/>
                    <a:pt x="21600" y="16304"/>
                    <a:pt x="19671" y="17538"/>
                  </a:cubicBezTo>
                  <a:cubicBezTo>
                    <a:pt x="17743" y="18773"/>
                    <a:pt x="13500" y="20213"/>
                    <a:pt x="10414" y="20830"/>
                  </a:cubicBezTo>
                  <a:cubicBezTo>
                    <a:pt x="7329" y="21447"/>
                    <a:pt x="5400" y="21241"/>
                    <a:pt x="4243" y="20521"/>
                  </a:cubicBezTo>
                  <a:cubicBezTo>
                    <a:pt x="3086" y="19801"/>
                    <a:pt x="2700" y="18567"/>
                    <a:pt x="2314" y="17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4502150" y="3388633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4508499" y="3464833"/>
              <a:ext cx="209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4775199" y="3245940"/>
              <a:ext cx="298451" cy="4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21050"/>
                  </a:moveTo>
                  <a:cubicBezTo>
                    <a:pt x="1532" y="16354"/>
                    <a:pt x="3064" y="11659"/>
                    <a:pt x="6204" y="7902"/>
                  </a:cubicBezTo>
                  <a:cubicBezTo>
                    <a:pt x="9345" y="4146"/>
                    <a:pt x="14094" y="1328"/>
                    <a:pt x="16928" y="389"/>
                  </a:cubicBezTo>
                  <a:cubicBezTo>
                    <a:pt x="19762" y="-550"/>
                    <a:pt x="20681" y="389"/>
                    <a:pt x="21600" y="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4882363" y="3267983"/>
              <a:ext cx="131756" cy="273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2" h="21455" fill="norm" stroke="1" extrusionOk="0">
                  <a:moveTo>
                    <a:pt x="12885" y="0"/>
                  </a:moveTo>
                  <a:cubicBezTo>
                    <a:pt x="10922" y="665"/>
                    <a:pt x="8958" y="1329"/>
                    <a:pt x="8304" y="2077"/>
                  </a:cubicBezTo>
                  <a:cubicBezTo>
                    <a:pt x="7649" y="2825"/>
                    <a:pt x="8304" y="3655"/>
                    <a:pt x="10595" y="5982"/>
                  </a:cubicBezTo>
                  <a:cubicBezTo>
                    <a:pt x="12885" y="8308"/>
                    <a:pt x="16813" y="12129"/>
                    <a:pt x="18776" y="14705"/>
                  </a:cubicBezTo>
                  <a:cubicBezTo>
                    <a:pt x="20740" y="17280"/>
                    <a:pt x="20740" y="18609"/>
                    <a:pt x="19595" y="19689"/>
                  </a:cubicBezTo>
                  <a:cubicBezTo>
                    <a:pt x="18449" y="20769"/>
                    <a:pt x="16158" y="21600"/>
                    <a:pt x="12395" y="21434"/>
                  </a:cubicBezTo>
                  <a:cubicBezTo>
                    <a:pt x="8631" y="21268"/>
                    <a:pt x="3395" y="20105"/>
                    <a:pt x="1267" y="18443"/>
                  </a:cubicBezTo>
                  <a:cubicBezTo>
                    <a:pt x="-860" y="16782"/>
                    <a:pt x="122" y="14622"/>
                    <a:pt x="1104" y="12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5159919" y="3242583"/>
              <a:ext cx="205832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600" fill="norm" stroke="1" extrusionOk="0">
                  <a:moveTo>
                    <a:pt x="926" y="21600"/>
                  </a:moveTo>
                  <a:cubicBezTo>
                    <a:pt x="272" y="16800"/>
                    <a:pt x="-383" y="12000"/>
                    <a:pt x="272" y="8400"/>
                  </a:cubicBezTo>
                  <a:cubicBezTo>
                    <a:pt x="926" y="4800"/>
                    <a:pt x="2890" y="2400"/>
                    <a:pt x="6599" y="1200"/>
                  </a:cubicBezTo>
                  <a:cubicBezTo>
                    <a:pt x="10308" y="0"/>
                    <a:pt x="15762" y="0"/>
                    <a:pt x="212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5214345" y="3236233"/>
              <a:ext cx="150555" cy="341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500" fill="norm" stroke="1" extrusionOk="0">
                  <a:moveTo>
                    <a:pt x="6075" y="0"/>
                  </a:moveTo>
                  <a:cubicBezTo>
                    <a:pt x="5187" y="533"/>
                    <a:pt x="4299" y="1067"/>
                    <a:pt x="4447" y="1733"/>
                  </a:cubicBezTo>
                  <a:cubicBezTo>
                    <a:pt x="4595" y="2400"/>
                    <a:pt x="5779" y="3200"/>
                    <a:pt x="8442" y="5267"/>
                  </a:cubicBezTo>
                  <a:cubicBezTo>
                    <a:pt x="11105" y="7333"/>
                    <a:pt x="15247" y="10667"/>
                    <a:pt x="17614" y="13000"/>
                  </a:cubicBezTo>
                  <a:cubicBezTo>
                    <a:pt x="19981" y="15333"/>
                    <a:pt x="20573" y="16667"/>
                    <a:pt x="20869" y="17667"/>
                  </a:cubicBezTo>
                  <a:cubicBezTo>
                    <a:pt x="21165" y="18667"/>
                    <a:pt x="21165" y="19333"/>
                    <a:pt x="20277" y="19933"/>
                  </a:cubicBezTo>
                  <a:cubicBezTo>
                    <a:pt x="19390" y="20533"/>
                    <a:pt x="17614" y="21067"/>
                    <a:pt x="15099" y="21333"/>
                  </a:cubicBezTo>
                  <a:cubicBezTo>
                    <a:pt x="12584" y="21600"/>
                    <a:pt x="9329" y="21600"/>
                    <a:pt x="6518" y="20933"/>
                  </a:cubicBezTo>
                  <a:cubicBezTo>
                    <a:pt x="3707" y="20267"/>
                    <a:pt x="1340" y="18933"/>
                    <a:pt x="453" y="17933"/>
                  </a:cubicBezTo>
                  <a:cubicBezTo>
                    <a:pt x="-435" y="16933"/>
                    <a:pt x="157" y="16267"/>
                    <a:pt x="749" y="15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5372100" y="3140983"/>
              <a:ext cx="148167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777" y="0"/>
                  </a:moveTo>
                  <a:cubicBezTo>
                    <a:pt x="6789" y="1620"/>
                    <a:pt x="10800" y="3240"/>
                    <a:pt x="14503" y="5580"/>
                  </a:cubicBezTo>
                  <a:cubicBezTo>
                    <a:pt x="18206" y="7920"/>
                    <a:pt x="21600" y="10980"/>
                    <a:pt x="21600" y="13590"/>
                  </a:cubicBezTo>
                  <a:cubicBezTo>
                    <a:pt x="21600" y="16200"/>
                    <a:pt x="18206" y="18360"/>
                    <a:pt x="14040" y="19620"/>
                  </a:cubicBezTo>
                  <a:cubicBezTo>
                    <a:pt x="9874" y="20880"/>
                    <a:pt x="4937" y="21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6051161" y="3459395"/>
              <a:ext cx="248039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0825" fill="norm" stroke="1" extrusionOk="0">
                  <a:moveTo>
                    <a:pt x="3845" y="15425"/>
                  </a:moveTo>
                  <a:cubicBezTo>
                    <a:pt x="2211" y="15425"/>
                    <a:pt x="578" y="15425"/>
                    <a:pt x="124" y="12725"/>
                  </a:cubicBezTo>
                  <a:cubicBezTo>
                    <a:pt x="-330" y="10025"/>
                    <a:pt x="396" y="4625"/>
                    <a:pt x="3391" y="1925"/>
                  </a:cubicBezTo>
                  <a:cubicBezTo>
                    <a:pt x="6386" y="-775"/>
                    <a:pt x="11650" y="-775"/>
                    <a:pt x="15008" y="2825"/>
                  </a:cubicBezTo>
                  <a:cubicBezTo>
                    <a:pt x="18366" y="6425"/>
                    <a:pt x="19818" y="13625"/>
                    <a:pt x="21270" y="20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6045200" y="3598183"/>
              <a:ext cx="2222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6884560" y="3718833"/>
              <a:ext cx="627491" cy="16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0609" fill="norm" stroke="1" extrusionOk="0">
                  <a:moveTo>
                    <a:pt x="613" y="0"/>
                  </a:moveTo>
                  <a:cubicBezTo>
                    <a:pt x="250" y="2700"/>
                    <a:pt x="-112" y="5400"/>
                    <a:pt x="33" y="9450"/>
                  </a:cubicBezTo>
                  <a:cubicBezTo>
                    <a:pt x="178" y="13500"/>
                    <a:pt x="830" y="18900"/>
                    <a:pt x="2606" y="20250"/>
                  </a:cubicBezTo>
                  <a:cubicBezTo>
                    <a:pt x="4382" y="21600"/>
                    <a:pt x="7281" y="18900"/>
                    <a:pt x="10108" y="16200"/>
                  </a:cubicBezTo>
                  <a:cubicBezTo>
                    <a:pt x="12935" y="13500"/>
                    <a:pt x="15689" y="10800"/>
                    <a:pt x="17574" y="9450"/>
                  </a:cubicBezTo>
                  <a:cubicBezTo>
                    <a:pt x="19458" y="8100"/>
                    <a:pt x="20473" y="8100"/>
                    <a:pt x="21488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7029048" y="3875092"/>
              <a:ext cx="152802" cy="347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363" fill="norm" stroke="1" extrusionOk="0">
                  <a:moveTo>
                    <a:pt x="18445" y="6790"/>
                  </a:moveTo>
                  <a:cubicBezTo>
                    <a:pt x="18737" y="5488"/>
                    <a:pt x="19029" y="4187"/>
                    <a:pt x="18445" y="2951"/>
                  </a:cubicBezTo>
                  <a:cubicBezTo>
                    <a:pt x="17861" y="1715"/>
                    <a:pt x="16402" y="544"/>
                    <a:pt x="14358" y="153"/>
                  </a:cubicBezTo>
                  <a:cubicBezTo>
                    <a:pt x="12315" y="-237"/>
                    <a:pt x="9688" y="153"/>
                    <a:pt x="7207" y="934"/>
                  </a:cubicBezTo>
                  <a:cubicBezTo>
                    <a:pt x="4726" y="1715"/>
                    <a:pt x="2391" y="2886"/>
                    <a:pt x="1077" y="3927"/>
                  </a:cubicBezTo>
                  <a:cubicBezTo>
                    <a:pt x="-236" y="4968"/>
                    <a:pt x="-528" y="5879"/>
                    <a:pt x="1223" y="6399"/>
                  </a:cubicBezTo>
                  <a:cubicBezTo>
                    <a:pt x="2975" y="6920"/>
                    <a:pt x="6769" y="7050"/>
                    <a:pt x="9542" y="6920"/>
                  </a:cubicBezTo>
                  <a:cubicBezTo>
                    <a:pt x="12315" y="6790"/>
                    <a:pt x="14067" y="6399"/>
                    <a:pt x="15672" y="6074"/>
                  </a:cubicBezTo>
                  <a:cubicBezTo>
                    <a:pt x="17277" y="5749"/>
                    <a:pt x="18737" y="5488"/>
                    <a:pt x="19613" y="5683"/>
                  </a:cubicBezTo>
                  <a:cubicBezTo>
                    <a:pt x="20488" y="5879"/>
                    <a:pt x="20780" y="6529"/>
                    <a:pt x="20196" y="8611"/>
                  </a:cubicBezTo>
                  <a:cubicBezTo>
                    <a:pt x="19613" y="10693"/>
                    <a:pt x="18153" y="14206"/>
                    <a:pt x="17131" y="16353"/>
                  </a:cubicBezTo>
                  <a:cubicBezTo>
                    <a:pt x="16110" y="18500"/>
                    <a:pt x="15526" y="19281"/>
                    <a:pt x="15526" y="19997"/>
                  </a:cubicBezTo>
                  <a:cubicBezTo>
                    <a:pt x="15526" y="20712"/>
                    <a:pt x="16110" y="21363"/>
                    <a:pt x="17131" y="21363"/>
                  </a:cubicBezTo>
                  <a:cubicBezTo>
                    <a:pt x="18153" y="21363"/>
                    <a:pt x="19613" y="20712"/>
                    <a:pt x="21072" y="20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7271840" y="3928383"/>
              <a:ext cx="143696" cy="231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7" h="21280" fill="norm" stroke="1" extrusionOk="0">
                  <a:moveTo>
                    <a:pt x="18489" y="3503"/>
                  </a:moveTo>
                  <a:cubicBezTo>
                    <a:pt x="17601" y="2724"/>
                    <a:pt x="16714" y="1946"/>
                    <a:pt x="14494" y="1946"/>
                  </a:cubicBezTo>
                  <a:cubicBezTo>
                    <a:pt x="12275" y="1946"/>
                    <a:pt x="8725" y="2724"/>
                    <a:pt x="5914" y="5059"/>
                  </a:cubicBezTo>
                  <a:cubicBezTo>
                    <a:pt x="3103" y="7395"/>
                    <a:pt x="1031" y="11286"/>
                    <a:pt x="292" y="14303"/>
                  </a:cubicBezTo>
                  <a:cubicBezTo>
                    <a:pt x="-448" y="17319"/>
                    <a:pt x="144" y="19459"/>
                    <a:pt x="2955" y="20530"/>
                  </a:cubicBezTo>
                  <a:cubicBezTo>
                    <a:pt x="5766" y="21600"/>
                    <a:pt x="10796" y="21600"/>
                    <a:pt x="14642" y="20043"/>
                  </a:cubicBezTo>
                  <a:cubicBezTo>
                    <a:pt x="18489" y="18486"/>
                    <a:pt x="21152" y="15373"/>
                    <a:pt x="19673" y="11773"/>
                  </a:cubicBezTo>
                  <a:cubicBezTo>
                    <a:pt x="18193" y="8173"/>
                    <a:pt x="12571" y="4086"/>
                    <a:pt x="69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298450" y="5391777"/>
              <a:ext cx="482600" cy="41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21204"/>
                  </a:moveTo>
                  <a:cubicBezTo>
                    <a:pt x="3316" y="15804"/>
                    <a:pt x="6632" y="10404"/>
                    <a:pt x="9995" y="6624"/>
                  </a:cubicBezTo>
                  <a:cubicBezTo>
                    <a:pt x="13358" y="2844"/>
                    <a:pt x="16768" y="684"/>
                    <a:pt x="18711" y="144"/>
                  </a:cubicBezTo>
                  <a:cubicBezTo>
                    <a:pt x="20653" y="-396"/>
                    <a:pt x="21126" y="684"/>
                    <a:pt x="21600" y="17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1225550" y="5344433"/>
              <a:ext cx="393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65" y="14400"/>
                    <a:pt x="8129" y="7200"/>
                    <a:pt x="11729" y="3600"/>
                  </a:cubicBezTo>
                  <a:cubicBezTo>
                    <a:pt x="15329" y="0"/>
                    <a:pt x="1846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1962150" y="5327500"/>
              <a:ext cx="457200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00" y="15429"/>
                    <a:pt x="5000" y="9257"/>
                    <a:pt x="8200" y="5400"/>
                  </a:cubicBezTo>
                  <a:cubicBezTo>
                    <a:pt x="11400" y="1543"/>
                    <a:pt x="15300" y="0"/>
                    <a:pt x="17650" y="0"/>
                  </a:cubicBezTo>
                  <a:cubicBezTo>
                    <a:pt x="20000" y="0"/>
                    <a:pt x="20800" y="1543"/>
                    <a:pt x="21600" y="30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2660650" y="5312683"/>
              <a:ext cx="393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16" y="14400"/>
                    <a:pt x="7432" y="7200"/>
                    <a:pt x="11032" y="3600"/>
                  </a:cubicBezTo>
                  <a:cubicBezTo>
                    <a:pt x="14632" y="0"/>
                    <a:pt x="1811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3352800" y="5293633"/>
              <a:ext cx="3492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6200"/>
                    <a:pt x="6545" y="10800"/>
                    <a:pt x="10145" y="7200"/>
                  </a:cubicBezTo>
                  <a:cubicBezTo>
                    <a:pt x="13745" y="3600"/>
                    <a:pt x="1767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3860800" y="5284606"/>
              <a:ext cx="4127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323" y="12302"/>
                    <a:pt x="6646" y="4448"/>
                    <a:pt x="10246" y="1502"/>
                  </a:cubicBezTo>
                  <a:cubicBezTo>
                    <a:pt x="13846" y="-1443"/>
                    <a:pt x="17723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361950" y="4899933"/>
              <a:ext cx="166367" cy="379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493" fill="norm" stroke="1" extrusionOk="0">
                  <a:moveTo>
                    <a:pt x="0" y="6120"/>
                  </a:moveTo>
                  <a:cubicBezTo>
                    <a:pt x="533" y="5280"/>
                    <a:pt x="1067" y="4440"/>
                    <a:pt x="1600" y="4500"/>
                  </a:cubicBezTo>
                  <a:cubicBezTo>
                    <a:pt x="2133" y="4560"/>
                    <a:pt x="2667" y="5520"/>
                    <a:pt x="3467" y="7800"/>
                  </a:cubicBezTo>
                  <a:cubicBezTo>
                    <a:pt x="4267" y="10080"/>
                    <a:pt x="5333" y="13680"/>
                    <a:pt x="6000" y="15840"/>
                  </a:cubicBezTo>
                  <a:cubicBezTo>
                    <a:pt x="6667" y="18000"/>
                    <a:pt x="6933" y="18720"/>
                    <a:pt x="7067" y="19560"/>
                  </a:cubicBezTo>
                  <a:cubicBezTo>
                    <a:pt x="7200" y="20400"/>
                    <a:pt x="7200" y="21360"/>
                    <a:pt x="7067" y="21480"/>
                  </a:cubicBezTo>
                  <a:cubicBezTo>
                    <a:pt x="6933" y="21600"/>
                    <a:pt x="6667" y="20880"/>
                    <a:pt x="6000" y="18540"/>
                  </a:cubicBezTo>
                  <a:cubicBezTo>
                    <a:pt x="5333" y="16200"/>
                    <a:pt x="4267" y="12240"/>
                    <a:pt x="4133" y="9000"/>
                  </a:cubicBezTo>
                  <a:cubicBezTo>
                    <a:pt x="4000" y="5760"/>
                    <a:pt x="4800" y="3240"/>
                    <a:pt x="5867" y="1800"/>
                  </a:cubicBezTo>
                  <a:cubicBezTo>
                    <a:pt x="6933" y="360"/>
                    <a:pt x="8267" y="0"/>
                    <a:pt x="10667" y="0"/>
                  </a:cubicBezTo>
                  <a:cubicBezTo>
                    <a:pt x="13067" y="0"/>
                    <a:pt x="16533" y="360"/>
                    <a:pt x="18667" y="1440"/>
                  </a:cubicBezTo>
                  <a:cubicBezTo>
                    <a:pt x="20800" y="2520"/>
                    <a:pt x="21600" y="4320"/>
                    <a:pt x="20400" y="5880"/>
                  </a:cubicBezTo>
                  <a:cubicBezTo>
                    <a:pt x="19200" y="7440"/>
                    <a:pt x="16000" y="8760"/>
                    <a:pt x="13733" y="9420"/>
                  </a:cubicBezTo>
                  <a:cubicBezTo>
                    <a:pt x="11467" y="10080"/>
                    <a:pt x="10133" y="10080"/>
                    <a:pt x="9733" y="9780"/>
                  </a:cubicBezTo>
                  <a:cubicBezTo>
                    <a:pt x="9333" y="9480"/>
                    <a:pt x="9867" y="8880"/>
                    <a:pt x="10400" y="82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629444" y="4925333"/>
              <a:ext cx="30956" cy="295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406" fill="norm" stroke="1" extrusionOk="0">
                  <a:moveTo>
                    <a:pt x="21060" y="0"/>
                  </a:moveTo>
                  <a:cubicBezTo>
                    <a:pt x="13860" y="4443"/>
                    <a:pt x="6660" y="8885"/>
                    <a:pt x="3060" y="11949"/>
                  </a:cubicBezTo>
                  <a:cubicBezTo>
                    <a:pt x="-540" y="15013"/>
                    <a:pt x="-540" y="16698"/>
                    <a:pt x="900" y="18230"/>
                  </a:cubicBezTo>
                  <a:cubicBezTo>
                    <a:pt x="2340" y="19762"/>
                    <a:pt x="5220" y="21140"/>
                    <a:pt x="8100" y="21370"/>
                  </a:cubicBezTo>
                  <a:cubicBezTo>
                    <a:pt x="10980" y="21600"/>
                    <a:pt x="13860" y="20681"/>
                    <a:pt x="16740" y="197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627153" y="4883968"/>
              <a:ext cx="204698" cy="73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18" fill="norm" stroke="1" extrusionOk="0">
                  <a:moveTo>
                    <a:pt x="156" y="21318"/>
                  </a:moveTo>
                  <a:cubicBezTo>
                    <a:pt x="-65" y="16381"/>
                    <a:pt x="-285" y="11444"/>
                    <a:pt x="1258" y="7432"/>
                  </a:cubicBezTo>
                  <a:cubicBezTo>
                    <a:pt x="2801" y="3421"/>
                    <a:pt x="6107" y="335"/>
                    <a:pt x="9744" y="27"/>
                  </a:cubicBezTo>
                  <a:cubicBezTo>
                    <a:pt x="13380" y="-282"/>
                    <a:pt x="17348" y="2187"/>
                    <a:pt x="21315" y="46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692150" y="5033283"/>
              <a:ext cx="177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1267089" y="4900930"/>
              <a:ext cx="206111" cy="347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37" fill="norm" stroke="1" extrusionOk="0">
                  <a:moveTo>
                    <a:pt x="1625" y="5794"/>
                  </a:moveTo>
                  <a:cubicBezTo>
                    <a:pt x="2066" y="8657"/>
                    <a:pt x="2507" y="11520"/>
                    <a:pt x="2727" y="13602"/>
                  </a:cubicBezTo>
                  <a:cubicBezTo>
                    <a:pt x="2948" y="15684"/>
                    <a:pt x="2948" y="16985"/>
                    <a:pt x="2948" y="17961"/>
                  </a:cubicBezTo>
                  <a:cubicBezTo>
                    <a:pt x="2948" y="18937"/>
                    <a:pt x="2948" y="19587"/>
                    <a:pt x="2948" y="20238"/>
                  </a:cubicBezTo>
                  <a:cubicBezTo>
                    <a:pt x="2948" y="20888"/>
                    <a:pt x="2948" y="21539"/>
                    <a:pt x="2727" y="21279"/>
                  </a:cubicBezTo>
                  <a:cubicBezTo>
                    <a:pt x="2507" y="21019"/>
                    <a:pt x="2066" y="19847"/>
                    <a:pt x="1515" y="17505"/>
                  </a:cubicBezTo>
                  <a:cubicBezTo>
                    <a:pt x="964" y="15163"/>
                    <a:pt x="303" y="11650"/>
                    <a:pt x="82" y="8787"/>
                  </a:cubicBezTo>
                  <a:cubicBezTo>
                    <a:pt x="-138" y="5925"/>
                    <a:pt x="82" y="3712"/>
                    <a:pt x="744" y="2216"/>
                  </a:cubicBezTo>
                  <a:cubicBezTo>
                    <a:pt x="1405" y="720"/>
                    <a:pt x="2507" y="-61"/>
                    <a:pt x="3389" y="4"/>
                  </a:cubicBezTo>
                  <a:cubicBezTo>
                    <a:pt x="4270" y="69"/>
                    <a:pt x="4931" y="980"/>
                    <a:pt x="6033" y="2021"/>
                  </a:cubicBezTo>
                  <a:cubicBezTo>
                    <a:pt x="7135" y="3062"/>
                    <a:pt x="8678" y="4233"/>
                    <a:pt x="9891" y="5014"/>
                  </a:cubicBezTo>
                  <a:cubicBezTo>
                    <a:pt x="11103" y="5794"/>
                    <a:pt x="11984" y="6185"/>
                    <a:pt x="12976" y="6315"/>
                  </a:cubicBezTo>
                  <a:cubicBezTo>
                    <a:pt x="13968" y="6445"/>
                    <a:pt x="15070" y="6315"/>
                    <a:pt x="15952" y="5859"/>
                  </a:cubicBezTo>
                  <a:cubicBezTo>
                    <a:pt x="16833" y="5404"/>
                    <a:pt x="17495" y="4623"/>
                    <a:pt x="18266" y="4038"/>
                  </a:cubicBezTo>
                  <a:cubicBezTo>
                    <a:pt x="19038" y="3452"/>
                    <a:pt x="19919" y="3062"/>
                    <a:pt x="20360" y="3192"/>
                  </a:cubicBezTo>
                  <a:cubicBezTo>
                    <a:pt x="20801" y="3322"/>
                    <a:pt x="20801" y="3973"/>
                    <a:pt x="20911" y="6315"/>
                  </a:cubicBezTo>
                  <a:cubicBezTo>
                    <a:pt x="21021" y="8657"/>
                    <a:pt x="21242" y="12691"/>
                    <a:pt x="21462" y="167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1574800" y="4918983"/>
              <a:ext cx="254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328"/>
                    <a:pt x="3600" y="10656"/>
                    <a:pt x="7200" y="14256"/>
                  </a:cubicBezTo>
                  <a:cubicBezTo>
                    <a:pt x="10800" y="17856"/>
                    <a:pt x="16200" y="197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1543050" y="4864702"/>
              <a:ext cx="153776" cy="390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443" fill="norm" stroke="1" extrusionOk="0">
                  <a:moveTo>
                    <a:pt x="3456" y="2282"/>
                  </a:moveTo>
                  <a:cubicBezTo>
                    <a:pt x="5184" y="1469"/>
                    <a:pt x="6912" y="656"/>
                    <a:pt x="8496" y="249"/>
                  </a:cubicBezTo>
                  <a:cubicBezTo>
                    <a:pt x="10080" y="-157"/>
                    <a:pt x="11520" y="-157"/>
                    <a:pt x="13824" y="946"/>
                  </a:cubicBezTo>
                  <a:cubicBezTo>
                    <a:pt x="16128" y="2049"/>
                    <a:pt x="19296" y="4256"/>
                    <a:pt x="20448" y="6869"/>
                  </a:cubicBezTo>
                  <a:cubicBezTo>
                    <a:pt x="21600" y="9482"/>
                    <a:pt x="20736" y="12501"/>
                    <a:pt x="16992" y="14998"/>
                  </a:cubicBezTo>
                  <a:cubicBezTo>
                    <a:pt x="13248" y="17495"/>
                    <a:pt x="6624" y="19469"/>
                    <a:pt x="0" y="214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1936749" y="4925804"/>
              <a:ext cx="279401" cy="50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21400"/>
                  </a:moveTo>
                  <a:cubicBezTo>
                    <a:pt x="491" y="17800"/>
                    <a:pt x="982" y="14200"/>
                    <a:pt x="3191" y="10600"/>
                  </a:cubicBezTo>
                  <a:cubicBezTo>
                    <a:pt x="5400" y="7000"/>
                    <a:pt x="9327" y="3400"/>
                    <a:pt x="12109" y="1600"/>
                  </a:cubicBezTo>
                  <a:cubicBezTo>
                    <a:pt x="14891" y="-200"/>
                    <a:pt x="16527" y="-200"/>
                    <a:pt x="17918" y="250"/>
                  </a:cubicBezTo>
                  <a:cubicBezTo>
                    <a:pt x="19309" y="700"/>
                    <a:pt x="20455" y="1600"/>
                    <a:pt x="21600" y="25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2019300" y="4918983"/>
              <a:ext cx="114909" cy="303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506" fill="norm" stroke="1" extrusionOk="0">
                  <a:moveTo>
                    <a:pt x="11571" y="0"/>
                  </a:moveTo>
                  <a:cubicBezTo>
                    <a:pt x="10800" y="1500"/>
                    <a:pt x="10029" y="3000"/>
                    <a:pt x="11764" y="5475"/>
                  </a:cubicBezTo>
                  <a:cubicBezTo>
                    <a:pt x="13500" y="7950"/>
                    <a:pt x="17743" y="11400"/>
                    <a:pt x="19671" y="13875"/>
                  </a:cubicBezTo>
                  <a:cubicBezTo>
                    <a:pt x="21600" y="16350"/>
                    <a:pt x="21214" y="17850"/>
                    <a:pt x="19286" y="18975"/>
                  </a:cubicBezTo>
                  <a:cubicBezTo>
                    <a:pt x="17357" y="20100"/>
                    <a:pt x="13886" y="20850"/>
                    <a:pt x="10800" y="21225"/>
                  </a:cubicBezTo>
                  <a:cubicBezTo>
                    <a:pt x="7714" y="21600"/>
                    <a:pt x="5014" y="21600"/>
                    <a:pt x="3279" y="21225"/>
                  </a:cubicBezTo>
                  <a:cubicBezTo>
                    <a:pt x="1543" y="20850"/>
                    <a:pt x="771" y="20100"/>
                    <a:pt x="0" y="193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2203450" y="4938033"/>
              <a:ext cx="2159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94" y="14400"/>
                    <a:pt x="10588" y="7200"/>
                    <a:pt x="14188" y="3600"/>
                  </a:cubicBezTo>
                  <a:cubicBezTo>
                    <a:pt x="17788" y="0"/>
                    <a:pt x="1969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2241550" y="4918983"/>
              <a:ext cx="144867" cy="265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89" fill="norm" stroke="1" extrusionOk="0">
                  <a:moveTo>
                    <a:pt x="8331" y="0"/>
                  </a:moveTo>
                  <a:cubicBezTo>
                    <a:pt x="11726" y="3086"/>
                    <a:pt x="15120" y="6171"/>
                    <a:pt x="17589" y="9171"/>
                  </a:cubicBezTo>
                  <a:cubicBezTo>
                    <a:pt x="20057" y="12171"/>
                    <a:pt x="21600" y="15086"/>
                    <a:pt x="20983" y="17143"/>
                  </a:cubicBezTo>
                  <a:cubicBezTo>
                    <a:pt x="20366" y="19200"/>
                    <a:pt x="17589" y="20400"/>
                    <a:pt x="14349" y="21000"/>
                  </a:cubicBezTo>
                  <a:cubicBezTo>
                    <a:pt x="11109" y="21600"/>
                    <a:pt x="7406" y="21600"/>
                    <a:pt x="4937" y="21257"/>
                  </a:cubicBezTo>
                  <a:cubicBezTo>
                    <a:pt x="2469" y="20914"/>
                    <a:pt x="1234" y="20229"/>
                    <a:pt x="0" y="195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2429731" y="4594003"/>
              <a:ext cx="491269" cy="1048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80" fill="norm" stroke="1" extrusionOk="0">
                  <a:moveTo>
                    <a:pt x="21516" y="546"/>
                  </a:moveTo>
                  <a:cubicBezTo>
                    <a:pt x="20404" y="285"/>
                    <a:pt x="19291" y="24"/>
                    <a:pt x="17993" y="2"/>
                  </a:cubicBezTo>
                  <a:cubicBezTo>
                    <a:pt x="16695" y="-20"/>
                    <a:pt x="15212" y="198"/>
                    <a:pt x="13543" y="786"/>
                  </a:cubicBezTo>
                  <a:cubicBezTo>
                    <a:pt x="11875" y="1374"/>
                    <a:pt x="10021" y="2332"/>
                    <a:pt x="8491" y="3529"/>
                  </a:cubicBezTo>
                  <a:cubicBezTo>
                    <a:pt x="6961" y="4727"/>
                    <a:pt x="5756" y="6164"/>
                    <a:pt x="4598" y="7666"/>
                  </a:cubicBezTo>
                  <a:cubicBezTo>
                    <a:pt x="3439" y="9169"/>
                    <a:pt x="2326" y="10736"/>
                    <a:pt x="1446" y="12152"/>
                  </a:cubicBezTo>
                  <a:cubicBezTo>
                    <a:pt x="565" y="13567"/>
                    <a:pt x="-84" y="14830"/>
                    <a:pt x="9" y="15897"/>
                  </a:cubicBezTo>
                  <a:cubicBezTo>
                    <a:pt x="101" y="16964"/>
                    <a:pt x="936" y="17835"/>
                    <a:pt x="3253" y="18706"/>
                  </a:cubicBezTo>
                  <a:cubicBezTo>
                    <a:pt x="5571" y="19577"/>
                    <a:pt x="9372" y="20448"/>
                    <a:pt x="11550" y="20927"/>
                  </a:cubicBezTo>
                  <a:cubicBezTo>
                    <a:pt x="13729" y="21406"/>
                    <a:pt x="14285" y="21493"/>
                    <a:pt x="14841" y="215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4394199" y="4772933"/>
              <a:ext cx="212877" cy="781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600" fill="norm" stroke="1" extrusionOk="0">
                  <a:moveTo>
                    <a:pt x="0" y="0"/>
                  </a:moveTo>
                  <a:cubicBezTo>
                    <a:pt x="2753" y="410"/>
                    <a:pt x="5506" y="820"/>
                    <a:pt x="8471" y="1844"/>
                  </a:cubicBezTo>
                  <a:cubicBezTo>
                    <a:pt x="11435" y="2868"/>
                    <a:pt x="14612" y="4507"/>
                    <a:pt x="16941" y="6380"/>
                  </a:cubicBezTo>
                  <a:cubicBezTo>
                    <a:pt x="19271" y="8254"/>
                    <a:pt x="20753" y="10361"/>
                    <a:pt x="21176" y="12322"/>
                  </a:cubicBezTo>
                  <a:cubicBezTo>
                    <a:pt x="21600" y="14283"/>
                    <a:pt x="20965" y="16098"/>
                    <a:pt x="18424" y="17590"/>
                  </a:cubicBezTo>
                  <a:cubicBezTo>
                    <a:pt x="15882" y="19083"/>
                    <a:pt x="11435" y="20254"/>
                    <a:pt x="8471" y="20868"/>
                  </a:cubicBezTo>
                  <a:cubicBezTo>
                    <a:pt x="5506" y="21483"/>
                    <a:pt x="4024" y="21541"/>
                    <a:pt x="254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2814470" y="5850126"/>
              <a:ext cx="170030" cy="465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474" fill="norm" stroke="1" extrusionOk="0">
                  <a:moveTo>
                    <a:pt x="21160" y="986"/>
                  </a:moveTo>
                  <a:cubicBezTo>
                    <a:pt x="19580" y="693"/>
                    <a:pt x="17999" y="400"/>
                    <a:pt x="16023" y="204"/>
                  </a:cubicBezTo>
                  <a:cubicBezTo>
                    <a:pt x="14048" y="9"/>
                    <a:pt x="11677" y="-89"/>
                    <a:pt x="10492" y="106"/>
                  </a:cubicBezTo>
                  <a:cubicBezTo>
                    <a:pt x="9306" y="302"/>
                    <a:pt x="9306" y="791"/>
                    <a:pt x="9306" y="2110"/>
                  </a:cubicBezTo>
                  <a:cubicBezTo>
                    <a:pt x="9306" y="3430"/>
                    <a:pt x="9306" y="5580"/>
                    <a:pt x="9306" y="6899"/>
                  </a:cubicBezTo>
                  <a:cubicBezTo>
                    <a:pt x="9306" y="8219"/>
                    <a:pt x="9306" y="8707"/>
                    <a:pt x="10360" y="9538"/>
                  </a:cubicBezTo>
                  <a:cubicBezTo>
                    <a:pt x="11414" y="10369"/>
                    <a:pt x="13521" y="11542"/>
                    <a:pt x="14575" y="12421"/>
                  </a:cubicBezTo>
                  <a:cubicBezTo>
                    <a:pt x="15628" y="13301"/>
                    <a:pt x="15628" y="13887"/>
                    <a:pt x="13784" y="14865"/>
                  </a:cubicBezTo>
                  <a:cubicBezTo>
                    <a:pt x="11940" y="15842"/>
                    <a:pt x="8253" y="17211"/>
                    <a:pt x="5750" y="18139"/>
                  </a:cubicBezTo>
                  <a:cubicBezTo>
                    <a:pt x="3248" y="19068"/>
                    <a:pt x="1931" y="19556"/>
                    <a:pt x="1009" y="20045"/>
                  </a:cubicBezTo>
                  <a:cubicBezTo>
                    <a:pt x="87" y="20534"/>
                    <a:pt x="-440" y="21022"/>
                    <a:pt x="482" y="21267"/>
                  </a:cubicBezTo>
                  <a:cubicBezTo>
                    <a:pt x="1404" y="21511"/>
                    <a:pt x="3775" y="21511"/>
                    <a:pt x="6936" y="21413"/>
                  </a:cubicBezTo>
                  <a:cubicBezTo>
                    <a:pt x="10097" y="21316"/>
                    <a:pt x="14048" y="21120"/>
                    <a:pt x="17999" y="209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3079750" y="5979433"/>
              <a:ext cx="254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243"/>
                    <a:pt x="18000" y="8486"/>
                    <a:pt x="14400" y="12086"/>
                  </a:cubicBezTo>
                  <a:cubicBezTo>
                    <a:pt x="10800" y="15686"/>
                    <a:pt x="5400" y="186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3073399" y="5981237"/>
              <a:ext cx="157693" cy="156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074" fill="norm" stroke="1" extrusionOk="0">
                  <a:moveTo>
                    <a:pt x="0" y="11695"/>
                  </a:moveTo>
                  <a:cubicBezTo>
                    <a:pt x="842" y="8569"/>
                    <a:pt x="1683" y="5442"/>
                    <a:pt x="3787" y="3169"/>
                  </a:cubicBezTo>
                  <a:cubicBezTo>
                    <a:pt x="5891" y="895"/>
                    <a:pt x="9257" y="-526"/>
                    <a:pt x="12623" y="185"/>
                  </a:cubicBezTo>
                  <a:cubicBezTo>
                    <a:pt x="15990" y="895"/>
                    <a:pt x="19356" y="3737"/>
                    <a:pt x="20478" y="6863"/>
                  </a:cubicBezTo>
                  <a:cubicBezTo>
                    <a:pt x="21600" y="9990"/>
                    <a:pt x="20478" y="13400"/>
                    <a:pt x="17112" y="15816"/>
                  </a:cubicBezTo>
                  <a:cubicBezTo>
                    <a:pt x="13745" y="18232"/>
                    <a:pt x="8135" y="19653"/>
                    <a:pt x="2525" y="210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3270250" y="6030233"/>
              <a:ext cx="444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4566"/>
                    <a:pt x="13371" y="9132"/>
                    <a:pt x="9771" y="12732"/>
                  </a:cubicBezTo>
                  <a:cubicBezTo>
                    <a:pt x="6171" y="16332"/>
                    <a:pt x="3086" y="189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3238500" y="5963246"/>
              <a:ext cx="266700" cy="111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9" fill="norm" stroke="1" extrusionOk="0">
                  <a:moveTo>
                    <a:pt x="0" y="21059"/>
                  </a:moveTo>
                  <a:cubicBezTo>
                    <a:pt x="686" y="16259"/>
                    <a:pt x="1371" y="11459"/>
                    <a:pt x="3857" y="7659"/>
                  </a:cubicBezTo>
                  <a:cubicBezTo>
                    <a:pt x="6343" y="3859"/>
                    <a:pt x="10629" y="1059"/>
                    <a:pt x="13886" y="259"/>
                  </a:cubicBezTo>
                  <a:cubicBezTo>
                    <a:pt x="17143" y="-541"/>
                    <a:pt x="19371" y="659"/>
                    <a:pt x="21600" y="18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3238500" y="6119133"/>
              <a:ext cx="2349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38" y="14400"/>
                    <a:pt x="11676" y="7200"/>
                    <a:pt x="15276" y="3600"/>
                  </a:cubicBezTo>
                  <a:cubicBezTo>
                    <a:pt x="18876" y="0"/>
                    <a:pt x="2023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3352800" y="6309633"/>
              <a:ext cx="1016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3728361" y="6005778"/>
              <a:ext cx="227690" cy="292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58" fill="norm" stroke="1" extrusionOk="0">
                  <a:moveTo>
                    <a:pt x="1114" y="1330"/>
                  </a:moveTo>
                  <a:cubicBezTo>
                    <a:pt x="1514" y="5525"/>
                    <a:pt x="1914" y="9721"/>
                    <a:pt x="2014" y="12751"/>
                  </a:cubicBezTo>
                  <a:cubicBezTo>
                    <a:pt x="2114" y="15781"/>
                    <a:pt x="1914" y="17646"/>
                    <a:pt x="1514" y="19045"/>
                  </a:cubicBezTo>
                  <a:cubicBezTo>
                    <a:pt x="1114" y="20443"/>
                    <a:pt x="514" y="21376"/>
                    <a:pt x="214" y="21453"/>
                  </a:cubicBezTo>
                  <a:cubicBezTo>
                    <a:pt x="-86" y="21531"/>
                    <a:pt x="-86" y="20754"/>
                    <a:pt x="314" y="17724"/>
                  </a:cubicBezTo>
                  <a:cubicBezTo>
                    <a:pt x="714" y="14694"/>
                    <a:pt x="1514" y="9410"/>
                    <a:pt x="2214" y="6302"/>
                  </a:cubicBezTo>
                  <a:cubicBezTo>
                    <a:pt x="2914" y="3194"/>
                    <a:pt x="3514" y="2262"/>
                    <a:pt x="4114" y="1485"/>
                  </a:cubicBezTo>
                  <a:cubicBezTo>
                    <a:pt x="4714" y="708"/>
                    <a:pt x="5314" y="86"/>
                    <a:pt x="6014" y="9"/>
                  </a:cubicBezTo>
                  <a:cubicBezTo>
                    <a:pt x="6714" y="-69"/>
                    <a:pt x="7514" y="397"/>
                    <a:pt x="8214" y="1407"/>
                  </a:cubicBezTo>
                  <a:cubicBezTo>
                    <a:pt x="8914" y="2417"/>
                    <a:pt x="9514" y="3971"/>
                    <a:pt x="10214" y="5059"/>
                  </a:cubicBezTo>
                  <a:cubicBezTo>
                    <a:pt x="10914" y="6147"/>
                    <a:pt x="11714" y="6768"/>
                    <a:pt x="12714" y="7079"/>
                  </a:cubicBezTo>
                  <a:cubicBezTo>
                    <a:pt x="13714" y="7390"/>
                    <a:pt x="14914" y="7390"/>
                    <a:pt x="16014" y="6924"/>
                  </a:cubicBezTo>
                  <a:cubicBezTo>
                    <a:pt x="17114" y="6458"/>
                    <a:pt x="18114" y="5525"/>
                    <a:pt x="19014" y="4671"/>
                  </a:cubicBezTo>
                  <a:cubicBezTo>
                    <a:pt x="19914" y="3816"/>
                    <a:pt x="20714" y="3039"/>
                    <a:pt x="20914" y="3194"/>
                  </a:cubicBezTo>
                  <a:cubicBezTo>
                    <a:pt x="21114" y="3350"/>
                    <a:pt x="20714" y="4437"/>
                    <a:pt x="20714" y="7157"/>
                  </a:cubicBezTo>
                  <a:cubicBezTo>
                    <a:pt x="20714" y="9876"/>
                    <a:pt x="21114" y="14227"/>
                    <a:pt x="21514" y="185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4092293" y="6036583"/>
              <a:ext cx="980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600"/>
                    <a:pt x="2735" y="11200"/>
                    <a:pt x="575" y="14800"/>
                  </a:cubicBezTo>
                  <a:cubicBezTo>
                    <a:pt x="-1585" y="18400"/>
                    <a:pt x="2735" y="200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4019550" y="5990279"/>
              <a:ext cx="166975" cy="357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457" fill="norm" stroke="1" extrusionOk="0">
                  <a:moveTo>
                    <a:pt x="8000" y="1636"/>
                  </a:moveTo>
                  <a:cubicBezTo>
                    <a:pt x="8533" y="1001"/>
                    <a:pt x="9067" y="365"/>
                    <a:pt x="10133" y="111"/>
                  </a:cubicBezTo>
                  <a:cubicBezTo>
                    <a:pt x="11200" y="-143"/>
                    <a:pt x="12800" y="-16"/>
                    <a:pt x="14933" y="1064"/>
                  </a:cubicBezTo>
                  <a:cubicBezTo>
                    <a:pt x="17067" y="2144"/>
                    <a:pt x="19733" y="4177"/>
                    <a:pt x="20667" y="6782"/>
                  </a:cubicBezTo>
                  <a:cubicBezTo>
                    <a:pt x="21600" y="9386"/>
                    <a:pt x="20800" y="12563"/>
                    <a:pt x="17867" y="15041"/>
                  </a:cubicBezTo>
                  <a:cubicBezTo>
                    <a:pt x="14933" y="17518"/>
                    <a:pt x="9867" y="19297"/>
                    <a:pt x="6533" y="20250"/>
                  </a:cubicBezTo>
                  <a:cubicBezTo>
                    <a:pt x="3200" y="21203"/>
                    <a:pt x="1600" y="21330"/>
                    <a:pt x="0" y="214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4159249" y="6277883"/>
              <a:ext cx="762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4387850" y="6030233"/>
              <a:ext cx="165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4356099" y="6023883"/>
              <a:ext cx="136764" cy="278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20" fill="norm" stroke="1" extrusionOk="0">
                  <a:moveTo>
                    <a:pt x="14954" y="0"/>
                  </a:moveTo>
                  <a:cubicBezTo>
                    <a:pt x="14289" y="818"/>
                    <a:pt x="13625" y="1636"/>
                    <a:pt x="14455" y="3518"/>
                  </a:cubicBezTo>
                  <a:cubicBezTo>
                    <a:pt x="15286" y="5400"/>
                    <a:pt x="17612" y="8345"/>
                    <a:pt x="19108" y="10882"/>
                  </a:cubicBezTo>
                  <a:cubicBezTo>
                    <a:pt x="20603" y="13418"/>
                    <a:pt x="21268" y="15545"/>
                    <a:pt x="21434" y="17100"/>
                  </a:cubicBezTo>
                  <a:cubicBezTo>
                    <a:pt x="21600" y="18655"/>
                    <a:pt x="21268" y="19636"/>
                    <a:pt x="19274" y="20291"/>
                  </a:cubicBezTo>
                  <a:cubicBezTo>
                    <a:pt x="17280" y="20945"/>
                    <a:pt x="13625" y="21273"/>
                    <a:pt x="10634" y="21436"/>
                  </a:cubicBezTo>
                  <a:cubicBezTo>
                    <a:pt x="7643" y="21600"/>
                    <a:pt x="5317" y="21600"/>
                    <a:pt x="3655" y="20700"/>
                  </a:cubicBezTo>
                  <a:cubicBezTo>
                    <a:pt x="1994" y="19800"/>
                    <a:pt x="997" y="18000"/>
                    <a:pt x="0" y="16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4667250" y="5998483"/>
              <a:ext cx="152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6800"/>
                    <a:pt x="8400" y="12000"/>
                    <a:pt x="12000" y="8400"/>
                  </a:cubicBezTo>
                  <a:cubicBezTo>
                    <a:pt x="15600" y="4800"/>
                    <a:pt x="186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4645755" y="5998483"/>
              <a:ext cx="127329" cy="307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473" fill="norm" stroke="1" extrusionOk="0">
                  <a:moveTo>
                    <a:pt x="12094" y="0"/>
                  </a:moveTo>
                  <a:cubicBezTo>
                    <a:pt x="11386" y="1923"/>
                    <a:pt x="10678" y="3847"/>
                    <a:pt x="12094" y="6436"/>
                  </a:cubicBezTo>
                  <a:cubicBezTo>
                    <a:pt x="13511" y="9025"/>
                    <a:pt x="17052" y="12279"/>
                    <a:pt x="18999" y="14277"/>
                  </a:cubicBezTo>
                  <a:cubicBezTo>
                    <a:pt x="20947" y="16274"/>
                    <a:pt x="21301" y="17014"/>
                    <a:pt x="21301" y="17753"/>
                  </a:cubicBezTo>
                  <a:cubicBezTo>
                    <a:pt x="21301" y="18493"/>
                    <a:pt x="20947" y="19233"/>
                    <a:pt x="18114" y="19899"/>
                  </a:cubicBezTo>
                  <a:cubicBezTo>
                    <a:pt x="15281" y="20564"/>
                    <a:pt x="9970" y="21156"/>
                    <a:pt x="6429" y="21378"/>
                  </a:cubicBezTo>
                  <a:cubicBezTo>
                    <a:pt x="2888" y="21600"/>
                    <a:pt x="1117" y="21452"/>
                    <a:pt x="409" y="20712"/>
                  </a:cubicBezTo>
                  <a:cubicBezTo>
                    <a:pt x="-299" y="19973"/>
                    <a:pt x="55" y="18641"/>
                    <a:pt x="409" y="173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4813299" y="5888538"/>
              <a:ext cx="146323" cy="503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04" fill="norm" stroke="1" extrusionOk="0">
                  <a:moveTo>
                    <a:pt x="11109" y="85"/>
                  </a:moveTo>
                  <a:cubicBezTo>
                    <a:pt x="12960" y="-6"/>
                    <a:pt x="14811" y="-96"/>
                    <a:pt x="16817" y="220"/>
                  </a:cubicBezTo>
                  <a:cubicBezTo>
                    <a:pt x="18823" y="537"/>
                    <a:pt x="20983" y="1260"/>
                    <a:pt x="21291" y="2435"/>
                  </a:cubicBezTo>
                  <a:cubicBezTo>
                    <a:pt x="21600" y="3609"/>
                    <a:pt x="20057" y="5236"/>
                    <a:pt x="18206" y="6411"/>
                  </a:cubicBezTo>
                  <a:cubicBezTo>
                    <a:pt x="16354" y="7586"/>
                    <a:pt x="14194" y="8309"/>
                    <a:pt x="13423" y="9213"/>
                  </a:cubicBezTo>
                  <a:cubicBezTo>
                    <a:pt x="12651" y="10117"/>
                    <a:pt x="13269" y="11201"/>
                    <a:pt x="14040" y="12737"/>
                  </a:cubicBezTo>
                  <a:cubicBezTo>
                    <a:pt x="14811" y="14274"/>
                    <a:pt x="15737" y="16262"/>
                    <a:pt x="14966" y="17573"/>
                  </a:cubicBezTo>
                  <a:cubicBezTo>
                    <a:pt x="14194" y="18883"/>
                    <a:pt x="11726" y="19516"/>
                    <a:pt x="8949" y="20058"/>
                  </a:cubicBezTo>
                  <a:cubicBezTo>
                    <a:pt x="6171" y="20600"/>
                    <a:pt x="3086" y="21052"/>
                    <a:pt x="0" y="215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7067550" y="3270671"/>
              <a:ext cx="180345" cy="293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267" fill="norm" stroke="1" extrusionOk="0">
                  <a:moveTo>
                    <a:pt x="0" y="5320"/>
                  </a:moveTo>
                  <a:cubicBezTo>
                    <a:pt x="0" y="4554"/>
                    <a:pt x="0" y="3788"/>
                    <a:pt x="1241" y="2716"/>
                  </a:cubicBezTo>
                  <a:cubicBezTo>
                    <a:pt x="2483" y="1643"/>
                    <a:pt x="4966" y="265"/>
                    <a:pt x="7697" y="35"/>
                  </a:cubicBezTo>
                  <a:cubicBezTo>
                    <a:pt x="10428" y="-195"/>
                    <a:pt x="13407" y="724"/>
                    <a:pt x="14524" y="2026"/>
                  </a:cubicBezTo>
                  <a:cubicBezTo>
                    <a:pt x="15641" y="3328"/>
                    <a:pt x="14897" y="5014"/>
                    <a:pt x="14028" y="6162"/>
                  </a:cubicBezTo>
                  <a:cubicBezTo>
                    <a:pt x="13159" y="7311"/>
                    <a:pt x="12166" y="7924"/>
                    <a:pt x="10800" y="8384"/>
                  </a:cubicBezTo>
                  <a:cubicBezTo>
                    <a:pt x="9434" y="8843"/>
                    <a:pt x="7697" y="9150"/>
                    <a:pt x="7448" y="9303"/>
                  </a:cubicBezTo>
                  <a:cubicBezTo>
                    <a:pt x="7200" y="9456"/>
                    <a:pt x="8441" y="9456"/>
                    <a:pt x="11048" y="10069"/>
                  </a:cubicBezTo>
                  <a:cubicBezTo>
                    <a:pt x="13655" y="10682"/>
                    <a:pt x="17628" y="11907"/>
                    <a:pt x="19614" y="13592"/>
                  </a:cubicBezTo>
                  <a:cubicBezTo>
                    <a:pt x="21600" y="15277"/>
                    <a:pt x="21600" y="17422"/>
                    <a:pt x="19986" y="18801"/>
                  </a:cubicBezTo>
                  <a:cubicBezTo>
                    <a:pt x="18372" y="20179"/>
                    <a:pt x="15145" y="20792"/>
                    <a:pt x="12910" y="21099"/>
                  </a:cubicBezTo>
                  <a:cubicBezTo>
                    <a:pt x="10676" y="21405"/>
                    <a:pt x="9434" y="21405"/>
                    <a:pt x="8938" y="20103"/>
                  </a:cubicBezTo>
                  <a:cubicBezTo>
                    <a:pt x="8441" y="18801"/>
                    <a:pt x="8690" y="16196"/>
                    <a:pt x="8938" y="13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7372350" y="3077483"/>
              <a:ext cx="635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360"/>
                    <a:pt x="0" y="6720"/>
                    <a:pt x="3600" y="10320"/>
                  </a:cubicBezTo>
                  <a:cubicBezTo>
                    <a:pt x="7200" y="13920"/>
                    <a:pt x="14400" y="177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7391400" y="3534683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8007350" y="3585483"/>
              <a:ext cx="184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8096250" y="3693433"/>
              <a:ext cx="152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8845550" y="3350533"/>
              <a:ext cx="317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6032"/>
                    <a:pt x="11520" y="12065"/>
                    <a:pt x="15120" y="15665"/>
                  </a:cubicBezTo>
                  <a:cubicBezTo>
                    <a:pt x="18720" y="19265"/>
                    <a:pt x="20160" y="20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8743950" y="3687083"/>
              <a:ext cx="342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67" y="14400"/>
                    <a:pt x="9333" y="7200"/>
                    <a:pt x="12933" y="3600"/>
                  </a:cubicBezTo>
                  <a:cubicBezTo>
                    <a:pt x="16533" y="0"/>
                    <a:pt x="190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8845549" y="3833133"/>
              <a:ext cx="190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971"/>
                    <a:pt x="9600" y="9943"/>
                    <a:pt x="13200" y="13543"/>
                  </a:cubicBezTo>
                  <a:cubicBezTo>
                    <a:pt x="16800" y="17143"/>
                    <a:pt x="19200" y="193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8976544" y="3816200"/>
              <a:ext cx="144333" cy="262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6" h="21392" fill="norm" stroke="1" extrusionOk="0">
                  <a:moveTo>
                    <a:pt x="14734" y="1382"/>
                  </a:moveTo>
                  <a:cubicBezTo>
                    <a:pt x="12934" y="691"/>
                    <a:pt x="11134" y="0"/>
                    <a:pt x="8584" y="0"/>
                  </a:cubicBezTo>
                  <a:cubicBezTo>
                    <a:pt x="6034" y="0"/>
                    <a:pt x="2734" y="691"/>
                    <a:pt x="1084" y="1555"/>
                  </a:cubicBezTo>
                  <a:cubicBezTo>
                    <a:pt x="-566" y="2419"/>
                    <a:pt x="-566" y="3456"/>
                    <a:pt x="2734" y="5270"/>
                  </a:cubicBezTo>
                  <a:cubicBezTo>
                    <a:pt x="6034" y="7085"/>
                    <a:pt x="12634" y="9677"/>
                    <a:pt x="16384" y="11923"/>
                  </a:cubicBezTo>
                  <a:cubicBezTo>
                    <a:pt x="20134" y="14170"/>
                    <a:pt x="21034" y="16070"/>
                    <a:pt x="20134" y="17626"/>
                  </a:cubicBezTo>
                  <a:cubicBezTo>
                    <a:pt x="19234" y="19181"/>
                    <a:pt x="16534" y="20390"/>
                    <a:pt x="14434" y="20995"/>
                  </a:cubicBezTo>
                  <a:cubicBezTo>
                    <a:pt x="12334" y="21600"/>
                    <a:pt x="10834" y="21600"/>
                    <a:pt x="9184" y="20390"/>
                  </a:cubicBezTo>
                  <a:cubicBezTo>
                    <a:pt x="7534" y="19181"/>
                    <a:pt x="5734" y="16762"/>
                    <a:pt x="3934" y="14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9067799" y="3775983"/>
              <a:ext cx="196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55" y="18400"/>
                    <a:pt x="5110" y="15200"/>
                    <a:pt x="8710" y="11600"/>
                  </a:cubicBezTo>
                  <a:cubicBezTo>
                    <a:pt x="12310" y="8000"/>
                    <a:pt x="16955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3" name="Drawing"/>
          <p:cNvGrpSpPr/>
          <p:nvPr/>
        </p:nvGrpSpPr>
        <p:grpSpPr>
          <a:xfrm>
            <a:off x="1215180" y="2044700"/>
            <a:ext cx="10919670" cy="5803901"/>
            <a:chOff x="0" y="0"/>
            <a:chExt cx="10919669" cy="5803900"/>
          </a:xfrm>
        </p:grpSpPr>
        <p:sp>
          <p:nvSpPr>
            <p:cNvPr id="769" name="Line"/>
            <p:cNvSpPr/>
            <p:nvPr/>
          </p:nvSpPr>
          <p:spPr>
            <a:xfrm>
              <a:off x="4019" y="93192"/>
              <a:ext cx="145373" cy="594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370" fill="norm" stroke="1" extrusionOk="0">
                  <a:moveTo>
                    <a:pt x="926" y="8973"/>
                  </a:moveTo>
                  <a:cubicBezTo>
                    <a:pt x="1234" y="10570"/>
                    <a:pt x="1543" y="12167"/>
                    <a:pt x="2777" y="14031"/>
                  </a:cubicBezTo>
                  <a:cubicBezTo>
                    <a:pt x="4011" y="15894"/>
                    <a:pt x="6171" y="18024"/>
                    <a:pt x="7406" y="19393"/>
                  </a:cubicBezTo>
                  <a:cubicBezTo>
                    <a:pt x="8640" y="20762"/>
                    <a:pt x="8949" y="21370"/>
                    <a:pt x="8949" y="21370"/>
                  </a:cubicBezTo>
                  <a:cubicBezTo>
                    <a:pt x="8949" y="21370"/>
                    <a:pt x="8640" y="20762"/>
                    <a:pt x="7406" y="19202"/>
                  </a:cubicBezTo>
                  <a:cubicBezTo>
                    <a:pt x="6171" y="17643"/>
                    <a:pt x="4011" y="15133"/>
                    <a:pt x="2469" y="12547"/>
                  </a:cubicBezTo>
                  <a:cubicBezTo>
                    <a:pt x="926" y="9962"/>
                    <a:pt x="0" y="7300"/>
                    <a:pt x="463" y="5208"/>
                  </a:cubicBezTo>
                  <a:cubicBezTo>
                    <a:pt x="926" y="3116"/>
                    <a:pt x="2777" y="1595"/>
                    <a:pt x="5246" y="759"/>
                  </a:cubicBezTo>
                  <a:cubicBezTo>
                    <a:pt x="7714" y="-78"/>
                    <a:pt x="10800" y="-230"/>
                    <a:pt x="14040" y="340"/>
                  </a:cubicBezTo>
                  <a:cubicBezTo>
                    <a:pt x="17280" y="911"/>
                    <a:pt x="20674" y="2204"/>
                    <a:pt x="21137" y="3459"/>
                  </a:cubicBezTo>
                  <a:cubicBezTo>
                    <a:pt x="21600" y="4714"/>
                    <a:pt x="19131" y="5931"/>
                    <a:pt x="15120" y="6881"/>
                  </a:cubicBezTo>
                  <a:cubicBezTo>
                    <a:pt x="11109" y="7832"/>
                    <a:pt x="5554" y="8516"/>
                    <a:pt x="0" y="9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181819" y="400050"/>
              <a:ext cx="152401" cy="21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7624"/>
                  </a:moveTo>
                  <a:cubicBezTo>
                    <a:pt x="0" y="6353"/>
                    <a:pt x="0" y="5082"/>
                    <a:pt x="750" y="4341"/>
                  </a:cubicBezTo>
                  <a:cubicBezTo>
                    <a:pt x="1500" y="3600"/>
                    <a:pt x="3000" y="3388"/>
                    <a:pt x="5850" y="4765"/>
                  </a:cubicBezTo>
                  <a:cubicBezTo>
                    <a:pt x="8700" y="6141"/>
                    <a:pt x="12900" y="9106"/>
                    <a:pt x="15300" y="11859"/>
                  </a:cubicBezTo>
                  <a:cubicBezTo>
                    <a:pt x="17700" y="14612"/>
                    <a:pt x="18300" y="17153"/>
                    <a:pt x="18150" y="18847"/>
                  </a:cubicBezTo>
                  <a:cubicBezTo>
                    <a:pt x="18000" y="20541"/>
                    <a:pt x="17100" y="21388"/>
                    <a:pt x="15150" y="21494"/>
                  </a:cubicBezTo>
                  <a:cubicBezTo>
                    <a:pt x="13200" y="21600"/>
                    <a:pt x="10200" y="20965"/>
                    <a:pt x="9150" y="18212"/>
                  </a:cubicBezTo>
                  <a:cubicBezTo>
                    <a:pt x="8100" y="15459"/>
                    <a:pt x="9000" y="10588"/>
                    <a:pt x="11400" y="7200"/>
                  </a:cubicBezTo>
                  <a:cubicBezTo>
                    <a:pt x="13800" y="3812"/>
                    <a:pt x="17700" y="190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463845" y="100165"/>
              <a:ext cx="162475" cy="528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486" fill="norm" stroke="1" extrusionOk="0">
                  <a:moveTo>
                    <a:pt x="20987" y="1607"/>
                  </a:moveTo>
                  <a:cubicBezTo>
                    <a:pt x="20440" y="1091"/>
                    <a:pt x="19893" y="574"/>
                    <a:pt x="18800" y="273"/>
                  </a:cubicBezTo>
                  <a:cubicBezTo>
                    <a:pt x="17706" y="-28"/>
                    <a:pt x="16065" y="-114"/>
                    <a:pt x="14152" y="187"/>
                  </a:cubicBezTo>
                  <a:cubicBezTo>
                    <a:pt x="12238" y="488"/>
                    <a:pt x="10050" y="1177"/>
                    <a:pt x="7453" y="2898"/>
                  </a:cubicBezTo>
                  <a:cubicBezTo>
                    <a:pt x="4855" y="4619"/>
                    <a:pt x="1848" y="7373"/>
                    <a:pt x="617" y="10084"/>
                  </a:cubicBezTo>
                  <a:cubicBezTo>
                    <a:pt x="-613" y="12794"/>
                    <a:pt x="-66" y="15462"/>
                    <a:pt x="2805" y="17355"/>
                  </a:cubicBezTo>
                  <a:cubicBezTo>
                    <a:pt x="5676" y="19249"/>
                    <a:pt x="10871" y="20367"/>
                    <a:pt x="16065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703036" y="158825"/>
              <a:ext cx="174561" cy="385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5" h="21262" fill="norm" stroke="1" extrusionOk="0">
                  <a:moveTo>
                    <a:pt x="17815" y="3498"/>
                  </a:moveTo>
                  <a:cubicBezTo>
                    <a:pt x="16325" y="2214"/>
                    <a:pt x="14836" y="930"/>
                    <a:pt x="12601" y="346"/>
                  </a:cubicBezTo>
                  <a:cubicBezTo>
                    <a:pt x="10367" y="-238"/>
                    <a:pt x="7388" y="-121"/>
                    <a:pt x="4905" y="988"/>
                  </a:cubicBezTo>
                  <a:cubicBezTo>
                    <a:pt x="2422" y="2097"/>
                    <a:pt x="436" y="4199"/>
                    <a:pt x="63" y="5892"/>
                  </a:cubicBezTo>
                  <a:cubicBezTo>
                    <a:pt x="-309" y="7585"/>
                    <a:pt x="932" y="8869"/>
                    <a:pt x="4408" y="10153"/>
                  </a:cubicBezTo>
                  <a:cubicBezTo>
                    <a:pt x="7884" y="11438"/>
                    <a:pt x="13594" y="12722"/>
                    <a:pt x="16946" y="14006"/>
                  </a:cubicBezTo>
                  <a:cubicBezTo>
                    <a:pt x="20298" y="15291"/>
                    <a:pt x="21291" y="16575"/>
                    <a:pt x="19801" y="17801"/>
                  </a:cubicBezTo>
                  <a:cubicBezTo>
                    <a:pt x="18312" y="19027"/>
                    <a:pt x="14339" y="20194"/>
                    <a:pt x="11236" y="20778"/>
                  </a:cubicBezTo>
                  <a:cubicBezTo>
                    <a:pt x="8132" y="21362"/>
                    <a:pt x="5898" y="21362"/>
                    <a:pt x="4532" y="21070"/>
                  </a:cubicBezTo>
                  <a:cubicBezTo>
                    <a:pt x="3167" y="20778"/>
                    <a:pt x="2670" y="20194"/>
                    <a:pt x="2174" y="19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993396" y="463549"/>
              <a:ext cx="1392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815"/>
                    <a:pt x="1783" y="11631"/>
                    <a:pt x="240" y="15231"/>
                  </a:cubicBezTo>
                  <a:cubicBezTo>
                    <a:pt x="-1303" y="18831"/>
                    <a:pt x="4868" y="20215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1108919" y="349249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1115269" y="444499"/>
              <a:ext cx="2222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1769045" y="63018"/>
              <a:ext cx="133691" cy="388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1" h="21455" fill="norm" stroke="1" extrusionOk="0">
                  <a:moveTo>
                    <a:pt x="2988" y="4580"/>
                  </a:moveTo>
                  <a:cubicBezTo>
                    <a:pt x="3315" y="7149"/>
                    <a:pt x="3642" y="9718"/>
                    <a:pt x="4460" y="12286"/>
                  </a:cubicBezTo>
                  <a:cubicBezTo>
                    <a:pt x="5279" y="14855"/>
                    <a:pt x="6588" y="17424"/>
                    <a:pt x="6915" y="19058"/>
                  </a:cubicBezTo>
                  <a:cubicBezTo>
                    <a:pt x="7242" y="20693"/>
                    <a:pt x="6588" y="21393"/>
                    <a:pt x="5770" y="21452"/>
                  </a:cubicBezTo>
                  <a:cubicBezTo>
                    <a:pt x="4951" y="21510"/>
                    <a:pt x="3970" y="20926"/>
                    <a:pt x="2660" y="18474"/>
                  </a:cubicBezTo>
                  <a:cubicBezTo>
                    <a:pt x="1351" y="16022"/>
                    <a:pt x="-285" y="11702"/>
                    <a:pt x="42" y="8375"/>
                  </a:cubicBezTo>
                  <a:cubicBezTo>
                    <a:pt x="370" y="5047"/>
                    <a:pt x="2660" y="2712"/>
                    <a:pt x="4624" y="1428"/>
                  </a:cubicBezTo>
                  <a:cubicBezTo>
                    <a:pt x="6588" y="144"/>
                    <a:pt x="8224" y="-90"/>
                    <a:pt x="10842" y="27"/>
                  </a:cubicBezTo>
                  <a:cubicBezTo>
                    <a:pt x="13460" y="144"/>
                    <a:pt x="17060" y="611"/>
                    <a:pt x="19024" y="1836"/>
                  </a:cubicBezTo>
                  <a:cubicBezTo>
                    <a:pt x="20988" y="3062"/>
                    <a:pt x="21315" y="5047"/>
                    <a:pt x="19351" y="6682"/>
                  </a:cubicBezTo>
                  <a:cubicBezTo>
                    <a:pt x="17388" y="8316"/>
                    <a:pt x="13133" y="9601"/>
                    <a:pt x="10188" y="10301"/>
                  </a:cubicBezTo>
                  <a:cubicBezTo>
                    <a:pt x="7242" y="11002"/>
                    <a:pt x="5606" y="11119"/>
                    <a:pt x="5115" y="10768"/>
                  </a:cubicBezTo>
                  <a:cubicBezTo>
                    <a:pt x="4624" y="10418"/>
                    <a:pt x="5279" y="9601"/>
                    <a:pt x="5933" y="8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2023319" y="101600"/>
              <a:ext cx="1" cy="2984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1985219" y="63500"/>
              <a:ext cx="2540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482"/>
                    <a:pt x="0" y="17365"/>
                    <a:pt x="1980" y="13976"/>
                  </a:cubicBezTo>
                  <a:cubicBezTo>
                    <a:pt x="3960" y="10588"/>
                    <a:pt x="7920" y="5929"/>
                    <a:pt x="11520" y="3388"/>
                  </a:cubicBezTo>
                  <a:cubicBezTo>
                    <a:pt x="15120" y="847"/>
                    <a:pt x="18360" y="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2067769" y="171450"/>
              <a:ext cx="1651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5709"/>
                    <a:pt x="11631" y="9818"/>
                    <a:pt x="15231" y="6218"/>
                  </a:cubicBezTo>
                  <a:cubicBezTo>
                    <a:pt x="18831" y="2618"/>
                    <a:pt x="20215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2188419" y="368300"/>
              <a:ext cx="762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2738633" y="42333"/>
              <a:ext cx="211787" cy="399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75" fill="norm" stroke="1" extrusionOk="0">
                  <a:moveTo>
                    <a:pt x="21188" y="1819"/>
                  </a:moveTo>
                  <a:cubicBezTo>
                    <a:pt x="18859" y="909"/>
                    <a:pt x="16529" y="0"/>
                    <a:pt x="13882" y="0"/>
                  </a:cubicBezTo>
                  <a:cubicBezTo>
                    <a:pt x="11235" y="0"/>
                    <a:pt x="8270" y="909"/>
                    <a:pt x="5623" y="2615"/>
                  </a:cubicBezTo>
                  <a:cubicBezTo>
                    <a:pt x="2976" y="4320"/>
                    <a:pt x="647" y="6821"/>
                    <a:pt x="117" y="8697"/>
                  </a:cubicBezTo>
                  <a:cubicBezTo>
                    <a:pt x="-412" y="10573"/>
                    <a:pt x="859" y="11823"/>
                    <a:pt x="3612" y="13074"/>
                  </a:cubicBezTo>
                  <a:cubicBezTo>
                    <a:pt x="6364" y="14324"/>
                    <a:pt x="10600" y="15575"/>
                    <a:pt x="13141" y="16427"/>
                  </a:cubicBezTo>
                  <a:cubicBezTo>
                    <a:pt x="15682" y="17280"/>
                    <a:pt x="16529" y="17735"/>
                    <a:pt x="17059" y="18246"/>
                  </a:cubicBezTo>
                  <a:cubicBezTo>
                    <a:pt x="17588" y="18758"/>
                    <a:pt x="17800" y="19326"/>
                    <a:pt x="16953" y="19952"/>
                  </a:cubicBezTo>
                  <a:cubicBezTo>
                    <a:pt x="16106" y="20577"/>
                    <a:pt x="14200" y="21259"/>
                    <a:pt x="12188" y="21429"/>
                  </a:cubicBezTo>
                  <a:cubicBezTo>
                    <a:pt x="10176" y="21600"/>
                    <a:pt x="8059" y="21259"/>
                    <a:pt x="6894" y="20975"/>
                  </a:cubicBezTo>
                  <a:cubicBezTo>
                    <a:pt x="5729" y="20691"/>
                    <a:pt x="5517" y="20463"/>
                    <a:pt x="5306" y="20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3005452" y="390243"/>
              <a:ext cx="135468" cy="116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337" y="629"/>
                  </a:moveTo>
                  <a:cubicBezTo>
                    <a:pt x="2025" y="244"/>
                    <a:pt x="3712" y="-142"/>
                    <a:pt x="5400" y="51"/>
                  </a:cubicBezTo>
                  <a:cubicBezTo>
                    <a:pt x="7087" y="244"/>
                    <a:pt x="8775" y="1015"/>
                    <a:pt x="8437" y="3908"/>
                  </a:cubicBezTo>
                  <a:cubicBezTo>
                    <a:pt x="8100" y="6801"/>
                    <a:pt x="5737" y="11815"/>
                    <a:pt x="3712" y="15094"/>
                  </a:cubicBezTo>
                  <a:cubicBezTo>
                    <a:pt x="1687" y="18372"/>
                    <a:pt x="0" y="19915"/>
                    <a:pt x="0" y="20687"/>
                  </a:cubicBezTo>
                  <a:cubicBezTo>
                    <a:pt x="0" y="21458"/>
                    <a:pt x="1687" y="21458"/>
                    <a:pt x="5569" y="20301"/>
                  </a:cubicBezTo>
                  <a:cubicBezTo>
                    <a:pt x="9450" y="19144"/>
                    <a:pt x="15525" y="16829"/>
                    <a:pt x="21600" y="14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3223469" y="228600"/>
              <a:ext cx="152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3236169" y="330199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3788619" y="19997"/>
              <a:ext cx="317501" cy="426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0" y="8293"/>
                  </a:moveTo>
                  <a:cubicBezTo>
                    <a:pt x="0" y="7758"/>
                    <a:pt x="0" y="7223"/>
                    <a:pt x="72" y="7223"/>
                  </a:cubicBezTo>
                  <a:cubicBezTo>
                    <a:pt x="144" y="7223"/>
                    <a:pt x="288" y="7758"/>
                    <a:pt x="792" y="9362"/>
                  </a:cubicBezTo>
                  <a:cubicBezTo>
                    <a:pt x="1296" y="10966"/>
                    <a:pt x="2160" y="13639"/>
                    <a:pt x="2520" y="15671"/>
                  </a:cubicBezTo>
                  <a:cubicBezTo>
                    <a:pt x="2880" y="17702"/>
                    <a:pt x="2736" y="19093"/>
                    <a:pt x="2520" y="20055"/>
                  </a:cubicBezTo>
                  <a:cubicBezTo>
                    <a:pt x="2304" y="21017"/>
                    <a:pt x="2016" y="21552"/>
                    <a:pt x="1800" y="21552"/>
                  </a:cubicBezTo>
                  <a:cubicBezTo>
                    <a:pt x="1584" y="21552"/>
                    <a:pt x="1440" y="21017"/>
                    <a:pt x="1368" y="18772"/>
                  </a:cubicBezTo>
                  <a:cubicBezTo>
                    <a:pt x="1296" y="16526"/>
                    <a:pt x="1296" y="12570"/>
                    <a:pt x="1728" y="9308"/>
                  </a:cubicBezTo>
                  <a:cubicBezTo>
                    <a:pt x="2160" y="6047"/>
                    <a:pt x="3024" y="3481"/>
                    <a:pt x="3672" y="1984"/>
                  </a:cubicBezTo>
                  <a:cubicBezTo>
                    <a:pt x="4320" y="487"/>
                    <a:pt x="4752" y="59"/>
                    <a:pt x="5256" y="5"/>
                  </a:cubicBezTo>
                  <a:cubicBezTo>
                    <a:pt x="5760" y="-48"/>
                    <a:pt x="6336" y="273"/>
                    <a:pt x="7128" y="1342"/>
                  </a:cubicBezTo>
                  <a:cubicBezTo>
                    <a:pt x="7920" y="2411"/>
                    <a:pt x="8928" y="4229"/>
                    <a:pt x="9720" y="5566"/>
                  </a:cubicBezTo>
                  <a:cubicBezTo>
                    <a:pt x="10512" y="6902"/>
                    <a:pt x="11088" y="7758"/>
                    <a:pt x="11736" y="8239"/>
                  </a:cubicBezTo>
                  <a:cubicBezTo>
                    <a:pt x="12384" y="8720"/>
                    <a:pt x="13104" y="8827"/>
                    <a:pt x="13896" y="8293"/>
                  </a:cubicBezTo>
                  <a:cubicBezTo>
                    <a:pt x="14688" y="7758"/>
                    <a:pt x="15552" y="6582"/>
                    <a:pt x="16128" y="5726"/>
                  </a:cubicBezTo>
                  <a:cubicBezTo>
                    <a:pt x="16704" y="4871"/>
                    <a:pt x="16992" y="4336"/>
                    <a:pt x="17352" y="3802"/>
                  </a:cubicBezTo>
                  <a:cubicBezTo>
                    <a:pt x="17712" y="3267"/>
                    <a:pt x="18144" y="2732"/>
                    <a:pt x="18360" y="2839"/>
                  </a:cubicBezTo>
                  <a:cubicBezTo>
                    <a:pt x="18576" y="2946"/>
                    <a:pt x="18576" y="3695"/>
                    <a:pt x="18792" y="5352"/>
                  </a:cubicBezTo>
                  <a:cubicBezTo>
                    <a:pt x="19008" y="7009"/>
                    <a:pt x="19440" y="9576"/>
                    <a:pt x="19944" y="11714"/>
                  </a:cubicBezTo>
                  <a:cubicBezTo>
                    <a:pt x="20448" y="13853"/>
                    <a:pt x="21024" y="15564"/>
                    <a:pt x="21600" y="17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4207719" y="28976"/>
              <a:ext cx="155618" cy="384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346" fill="norm" stroke="1" extrusionOk="0">
                  <a:moveTo>
                    <a:pt x="1705" y="6141"/>
                  </a:moveTo>
                  <a:cubicBezTo>
                    <a:pt x="1705" y="10485"/>
                    <a:pt x="1705" y="14828"/>
                    <a:pt x="1705" y="17528"/>
                  </a:cubicBezTo>
                  <a:cubicBezTo>
                    <a:pt x="1705" y="20228"/>
                    <a:pt x="1705" y="21285"/>
                    <a:pt x="1847" y="21343"/>
                  </a:cubicBezTo>
                  <a:cubicBezTo>
                    <a:pt x="1989" y="21402"/>
                    <a:pt x="2274" y="20463"/>
                    <a:pt x="2558" y="17880"/>
                  </a:cubicBezTo>
                  <a:cubicBezTo>
                    <a:pt x="2842" y="15298"/>
                    <a:pt x="3126" y="11072"/>
                    <a:pt x="3411" y="8195"/>
                  </a:cubicBezTo>
                  <a:cubicBezTo>
                    <a:pt x="3695" y="5319"/>
                    <a:pt x="3979" y="3793"/>
                    <a:pt x="4689" y="2561"/>
                  </a:cubicBezTo>
                  <a:cubicBezTo>
                    <a:pt x="5400" y="1328"/>
                    <a:pt x="6537" y="389"/>
                    <a:pt x="7816" y="95"/>
                  </a:cubicBezTo>
                  <a:cubicBezTo>
                    <a:pt x="9095" y="-198"/>
                    <a:pt x="10516" y="154"/>
                    <a:pt x="12932" y="1622"/>
                  </a:cubicBezTo>
                  <a:cubicBezTo>
                    <a:pt x="15347" y="3089"/>
                    <a:pt x="18758" y="5672"/>
                    <a:pt x="20179" y="8195"/>
                  </a:cubicBezTo>
                  <a:cubicBezTo>
                    <a:pt x="21600" y="10719"/>
                    <a:pt x="21032" y="13185"/>
                    <a:pt x="17337" y="15298"/>
                  </a:cubicBezTo>
                  <a:cubicBezTo>
                    <a:pt x="13642" y="17411"/>
                    <a:pt x="6821" y="19172"/>
                    <a:pt x="0" y="20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4391869" y="406400"/>
              <a:ext cx="952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4861769" y="41664"/>
              <a:ext cx="155078" cy="35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20" fill="norm" stroke="1" extrusionOk="0">
                  <a:moveTo>
                    <a:pt x="21016" y="2819"/>
                  </a:moveTo>
                  <a:cubicBezTo>
                    <a:pt x="21308" y="2188"/>
                    <a:pt x="21600" y="1556"/>
                    <a:pt x="21162" y="1051"/>
                  </a:cubicBezTo>
                  <a:cubicBezTo>
                    <a:pt x="20724" y="546"/>
                    <a:pt x="19557" y="167"/>
                    <a:pt x="17076" y="40"/>
                  </a:cubicBezTo>
                  <a:cubicBezTo>
                    <a:pt x="14595" y="-86"/>
                    <a:pt x="10800" y="40"/>
                    <a:pt x="7589" y="1114"/>
                  </a:cubicBezTo>
                  <a:cubicBezTo>
                    <a:pt x="4378" y="2188"/>
                    <a:pt x="1751" y="4209"/>
                    <a:pt x="876" y="6103"/>
                  </a:cubicBezTo>
                  <a:cubicBezTo>
                    <a:pt x="0" y="7998"/>
                    <a:pt x="876" y="9767"/>
                    <a:pt x="3941" y="11409"/>
                  </a:cubicBezTo>
                  <a:cubicBezTo>
                    <a:pt x="7005" y="13051"/>
                    <a:pt x="12259" y="14567"/>
                    <a:pt x="15324" y="15640"/>
                  </a:cubicBezTo>
                  <a:cubicBezTo>
                    <a:pt x="18389" y="16714"/>
                    <a:pt x="19265" y="17346"/>
                    <a:pt x="19411" y="18040"/>
                  </a:cubicBezTo>
                  <a:cubicBezTo>
                    <a:pt x="19557" y="18735"/>
                    <a:pt x="18973" y="19493"/>
                    <a:pt x="16638" y="20125"/>
                  </a:cubicBezTo>
                  <a:cubicBezTo>
                    <a:pt x="14303" y="20756"/>
                    <a:pt x="10216" y="21261"/>
                    <a:pt x="7297" y="21388"/>
                  </a:cubicBezTo>
                  <a:cubicBezTo>
                    <a:pt x="4378" y="21514"/>
                    <a:pt x="2627" y="21261"/>
                    <a:pt x="1605" y="20819"/>
                  </a:cubicBezTo>
                  <a:cubicBezTo>
                    <a:pt x="584" y="20377"/>
                    <a:pt x="292" y="19746"/>
                    <a:pt x="0" y="19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5090369" y="359399"/>
              <a:ext cx="112228" cy="202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127" fill="norm" stroke="1" extrusionOk="0">
                  <a:moveTo>
                    <a:pt x="1200" y="2911"/>
                  </a:moveTo>
                  <a:cubicBezTo>
                    <a:pt x="2400" y="2029"/>
                    <a:pt x="3600" y="1147"/>
                    <a:pt x="5200" y="596"/>
                  </a:cubicBezTo>
                  <a:cubicBezTo>
                    <a:pt x="6800" y="45"/>
                    <a:pt x="8800" y="-175"/>
                    <a:pt x="10400" y="156"/>
                  </a:cubicBezTo>
                  <a:cubicBezTo>
                    <a:pt x="12000" y="486"/>
                    <a:pt x="13200" y="1368"/>
                    <a:pt x="13800" y="2360"/>
                  </a:cubicBezTo>
                  <a:cubicBezTo>
                    <a:pt x="14400" y="3352"/>
                    <a:pt x="14400" y="4454"/>
                    <a:pt x="13200" y="5776"/>
                  </a:cubicBezTo>
                  <a:cubicBezTo>
                    <a:pt x="12000" y="7098"/>
                    <a:pt x="9600" y="8641"/>
                    <a:pt x="9800" y="9523"/>
                  </a:cubicBezTo>
                  <a:cubicBezTo>
                    <a:pt x="10000" y="10405"/>
                    <a:pt x="12800" y="10625"/>
                    <a:pt x="15200" y="11066"/>
                  </a:cubicBezTo>
                  <a:cubicBezTo>
                    <a:pt x="17600" y="11507"/>
                    <a:pt x="19600" y="12168"/>
                    <a:pt x="20600" y="13270"/>
                  </a:cubicBezTo>
                  <a:cubicBezTo>
                    <a:pt x="21600" y="14372"/>
                    <a:pt x="21600" y="15915"/>
                    <a:pt x="18800" y="17458"/>
                  </a:cubicBezTo>
                  <a:cubicBezTo>
                    <a:pt x="16000" y="19001"/>
                    <a:pt x="10400" y="20543"/>
                    <a:pt x="6800" y="20984"/>
                  </a:cubicBezTo>
                  <a:cubicBezTo>
                    <a:pt x="3200" y="21425"/>
                    <a:pt x="1600" y="20764"/>
                    <a:pt x="0" y="20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5369769" y="234950"/>
              <a:ext cx="1016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5369769" y="304800"/>
              <a:ext cx="1651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5727070" y="69850"/>
              <a:ext cx="2713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fill="norm" stroke="1" extrusionOk="0">
                  <a:moveTo>
                    <a:pt x="870" y="21600"/>
                  </a:moveTo>
                  <a:cubicBezTo>
                    <a:pt x="367" y="15840"/>
                    <a:pt x="-135" y="10080"/>
                    <a:pt x="32" y="6480"/>
                  </a:cubicBezTo>
                  <a:cubicBezTo>
                    <a:pt x="200" y="2880"/>
                    <a:pt x="1037" y="1440"/>
                    <a:pt x="4721" y="720"/>
                  </a:cubicBezTo>
                  <a:cubicBezTo>
                    <a:pt x="8405" y="0"/>
                    <a:pt x="14935" y="0"/>
                    <a:pt x="214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5807869" y="82549"/>
              <a:ext cx="144649" cy="282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1" h="21379" fill="norm" stroke="1" extrusionOk="0">
                  <a:moveTo>
                    <a:pt x="10807" y="0"/>
                  </a:moveTo>
                  <a:cubicBezTo>
                    <a:pt x="8407" y="320"/>
                    <a:pt x="6007" y="640"/>
                    <a:pt x="5407" y="1360"/>
                  </a:cubicBezTo>
                  <a:cubicBezTo>
                    <a:pt x="4807" y="2080"/>
                    <a:pt x="6007" y="3200"/>
                    <a:pt x="8857" y="5440"/>
                  </a:cubicBezTo>
                  <a:cubicBezTo>
                    <a:pt x="11707" y="7680"/>
                    <a:pt x="16207" y="11040"/>
                    <a:pt x="18607" y="13440"/>
                  </a:cubicBezTo>
                  <a:cubicBezTo>
                    <a:pt x="21007" y="15840"/>
                    <a:pt x="21307" y="17280"/>
                    <a:pt x="18457" y="18560"/>
                  </a:cubicBezTo>
                  <a:cubicBezTo>
                    <a:pt x="15607" y="19840"/>
                    <a:pt x="9607" y="20960"/>
                    <a:pt x="5857" y="21280"/>
                  </a:cubicBezTo>
                  <a:cubicBezTo>
                    <a:pt x="2107" y="21600"/>
                    <a:pt x="607" y="21120"/>
                    <a:pt x="157" y="20160"/>
                  </a:cubicBezTo>
                  <a:cubicBezTo>
                    <a:pt x="-293" y="19200"/>
                    <a:pt x="307" y="17760"/>
                    <a:pt x="907" y="16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6100019" y="92572"/>
              <a:ext cx="2032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150" y="12302"/>
                    <a:pt x="6300" y="4448"/>
                    <a:pt x="9900" y="1502"/>
                  </a:cubicBezTo>
                  <a:cubicBezTo>
                    <a:pt x="13500" y="-1443"/>
                    <a:pt x="1755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6112719" y="88899"/>
              <a:ext cx="184661" cy="319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479" fill="norm" stroke="1" extrusionOk="0">
                  <a:moveTo>
                    <a:pt x="11520" y="0"/>
                  </a:moveTo>
                  <a:cubicBezTo>
                    <a:pt x="10320" y="426"/>
                    <a:pt x="9120" y="853"/>
                    <a:pt x="8640" y="1492"/>
                  </a:cubicBezTo>
                  <a:cubicBezTo>
                    <a:pt x="8160" y="2132"/>
                    <a:pt x="8400" y="2984"/>
                    <a:pt x="10440" y="5116"/>
                  </a:cubicBezTo>
                  <a:cubicBezTo>
                    <a:pt x="12480" y="7247"/>
                    <a:pt x="16320" y="10658"/>
                    <a:pt x="18600" y="13287"/>
                  </a:cubicBezTo>
                  <a:cubicBezTo>
                    <a:pt x="20880" y="15916"/>
                    <a:pt x="21600" y="17763"/>
                    <a:pt x="20280" y="19113"/>
                  </a:cubicBezTo>
                  <a:cubicBezTo>
                    <a:pt x="18960" y="20463"/>
                    <a:pt x="15600" y="21316"/>
                    <a:pt x="12360" y="21458"/>
                  </a:cubicBezTo>
                  <a:cubicBezTo>
                    <a:pt x="9120" y="21600"/>
                    <a:pt x="6000" y="21032"/>
                    <a:pt x="3960" y="19753"/>
                  </a:cubicBezTo>
                  <a:cubicBezTo>
                    <a:pt x="1920" y="18474"/>
                    <a:pt x="960" y="16484"/>
                    <a:pt x="0" y="14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6296869" y="0"/>
              <a:ext cx="187379" cy="571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11649" y="0"/>
                  </a:moveTo>
                  <a:cubicBezTo>
                    <a:pt x="13591" y="1440"/>
                    <a:pt x="15533" y="2880"/>
                    <a:pt x="17474" y="4840"/>
                  </a:cubicBezTo>
                  <a:cubicBezTo>
                    <a:pt x="19416" y="6800"/>
                    <a:pt x="21357" y="9280"/>
                    <a:pt x="21479" y="11560"/>
                  </a:cubicBezTo>
                  <a:cubicBezTo>
                    <a:pt x="21600" y="13840"/>
                    <a:pt x="19901" y="15920"/>
                    <a:pt x="16018" y="17560"/>
                  </a:cubicBezTo>
                  <a:cubicBezTo>
                    <a:pt x="12135" y="19200"/>
                    <a:pt x="6067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816819" y="689472"/>
              <a:ext cx="1060451" cy="136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21356"/>
                  </a:moveTo>
                  <a:cubicBezTo>
                    <a:pt x="1595" y="18698"/>
                    <a:pt x="3190" y="16039"/>
                    <a:pt x="4807" y="13879"/>
                  </a:cubicBezTo>
                  <a:cubicBezTo>
                    <a:pt x="6424" y="11719"/>
                    <a:pt x="8062" y="10058"/>
                    <a:pt x="9722" y="8396"/>
                  </a:cubicBezTo>
                  <a:cubicBezTo>
                    <a:pt x="11382" y="6734"/>
                    <a:pt x="13063" y="5073"/>
                    <a:pt x="14766" y="3578"/>
                  </a:cubicBezTo>
                  <a:cubicBezTo>
                    <a:pt x="16469" y="2082"/>
                    <a:pt x="18194" y="753"/>
                    <a:pt x="19337" y="254"/>
                  </a:cubicBezTo>
                  <a:cubicBezTo>
                    <a:pt x="20479" y="-244"/>
                    <a:pt x="21040" y="88"/>
                    <a:pt x="21600" y="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899369" y="742949"/>
              <a:ext cx="10223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99" y="19575"/>
                    <a:pt x="3399" y="17550"/>
                    <a:pt x="5120" y="15750"/>
                  </a:cubicBezTo>
                  <a:cubicBezTo>
                    <a:pt x="6842" y="13950"/>
                    <a:pt x="8586" y="12375"/>
                    <a:pt x="10308" y="10800"/>
                  </a:cubicBezTo>
                  <a:cubicBezTo>
                    <a:pt x="12030" y="9225"/>
                    <a:pt x="13729" y="7650"/>
                    <a:pt x="15361" y="6188"/>
                  </a:cubicBezTo>
                  <a:cubicBezTo>
                    <a:pt x="16994" y="4725"/>
                    <a:pt x="18559" y="3375"/>
                    <a:pt x="19588" y="2362"/>
                  </a:cubicBezTo>
                  <a:cubicBezTo>
                    <a:pt x="20616" y="1350"/>
                    <a:pt x="21108" y="6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969219" y="1447542"/>
              <a:ext cx="44451" cy="273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5005"/>
                  </a:moveTo>
                  <a:cubicBezTo>
                    <a:pt x="0" y="4174"/>
                    <a:pt x="0" y="3343"/>
                    <a:pt x="514" y="2346"/>
                  </a:cubicBezTo>
                  <a:cubicBezTo>
                    <a:pt x="1029" y="1349"/>
                    <a:pt x="2057" y="186"/>
                    <a:pt x="3600" y="20"/>
                  </a:cubicBezTo>
                  <a:cubicBezTo>
                    <a:pt x="5143" y="-146"/>
                    <a:pt x="7200" y="685"/>
                    <a:pt x="8743" y="3592"/>
                  </a:cubicBezTo>
                  <a:cubicBezTo>
                    <a:pt x="10286" y="6500"/>
                    <a:pt x="11314" y="11485"/>
                    <a:pt x="13371" y="14808"/>
                  </a:cubicBezTo>
                  <a:cubicBezTo>
                    <a:pt x="15429" y="18131"/>
                    <a:pt x="18514" y="19792"/>
                    <a:pt x="2160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1077169" y="1498600"/>
              <a:ext cx="107951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41" y="3211"/>
                    <a:pt x="12282" y="6422"/>
                    <a:pt x="8682" y="9486"/>
                  </a:cubicBezTo>
                  <a:cubicBezTo>
                    <a:pt x="5082" y="12551"/>
                    <a:pt x="2541" y="15470"/>
                    <a:pt x="1271" y="17465"/>
                  </a:cubicBezTo>
                  <a:cubicBezTo>
                    <a:pt x="0" y="19459"/>
                    <a:pt x="0" y="205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1127969" y="1802049"/>
              <a:ext cx="196178" cy="306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399" fill="norm" stroke="1" extrusionOk="0">
                  <a:moveTo>
                    <a:pt x="8185" y="2314"/>
                  </a:moveTo>
                  <a:cubicBezTo>
                    <a:pt x="8640" y="1574"/>
                    <a:pt x="9095" y="835"/>
                    <a:pt x="10118" y="391"/>
                  </a:cubicBezTo>
                  <a:cubicBezTo>
                    <a:pt x="11141" y="-53"/>
                    <a:pt x="12733" y="-201"/>
                    <a:pt x="13983" y="391"/>
                  </a:cubicBezTo>
                  <a:cubicBezTo>
                    <a:pt x="15234" y="983"/>
                    <a:pt x="16143" y="2314"/>
                    <a:pt x="16143" y="3646"/>
                  </a:cubicBezTo>
                  <a:cubicBezTo>
                    <a:pt x="16143" y="4977"/>
                    <a:pt x="15234" y="6309"/>
                    <a:pt x="14893" y="7344"/>
                  </a:cubicBezTo>
                  <a:cubicBezTo>
                    <a:pt x="14552" y="8380"/>
                    <a:pt x="14779" y="9120"/>
                    <a:pt x="15916" y="10303"/>
                  </a:cubicBezTo>
                  <a:cubicBezTo>
                    <a:pt x="17053" y="11487"/>
                    <a:pt x="19099" y="13114"/>
                    <a:pt x="20236" y="14446"/>
                  </a:cubicBezTo>
                  <a:cubicBezTo>
                    <a:pt x="21373" y="15777"/>
                    <a:pt x="21600" y="16813"/>
                    <a:pt x="19326" y="17922"/>
                  </a:cubicBezTo>
                  <a:cubicBezTo>
                    <a:pt x="17053" y="19032"/>
                    <a:pt x="12278" y="20215"/>
                    <a:pt x="8640" y="20807"/>
                  </a:cubicBezTo>
                  <a:cubicBezTo>
                    <a:pt x="5002" y="21399"/>
                    <a:pt x="2501" y="21399"/>
                    <a:pt x="0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213569" y="3085168"/>
              <a:ext cx="164043" cy="503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417" fill="norm" stroke="1" extrusionOk="0">
                  <a:moveTo>
                    <a:pt x="0" y="5440"/>
                  </a:moveTo>
                  <a:cubicBezTo>
                    <a:pt x="270" y="7240"/>
                    <a:pt x="540" y="9040"/>
                    <a:pt x="1350" y="11425"/>
                  </a:cubicBezTo>
                  <a:cubicBezTo>
                    <a:pt x="2160" y="13810"/>
                    <a:pt x="3510" y="16780"/>
                    <a:pt x="4455" y="18670"/>
                  </a:cubicBezTo>
                  <a:cubicBezTo>
                    <a:pt x="5400" y="20560"/>
                    <a:pt x="5940" y="21370"/>
                    <a:pt x="6075" y="21415"/>
                  </a:cubicBezTo>
                  <a:cubicBezTo>
                    <a:pt x="6210" y="21460"/>
                    <a:pt x="5940" y="20740"/>
                    <a:pt x="5130" y="18670"/>
                  </a:cubicBezTo>
                  <a:cubicBezTo>
                    <a:pt x="4320" y="16600"/>
                    <a:pt x="2970" y="13180"/>
                    <a:pt x="2295" y="10075"/>
                  </a:cubicBezTo>
                  <a:cubicBezTo>
                    <a:pt x="1620" y="6970"/>
                    <a:pt x="1620" y="4180"/>
                    <a:pt x="2160" y="2560"/>
                  </a:cubicBezTo>
                  <a:cubicBezTo>
                    <a:pt x="2700" y="940"/>
                    <a:pt x="3780" y="490"/>
                    <a:pt x="5265" y="220"/>
                  </a:cubicBezTo>
                  <a:cubicBezTo>
                    <a:pt x="6750" y="-50"/>
                    <a:pt x="8640" y="-140"/>
                    <a:pt x="11340" y="355"/>
                  </a:cubicBezTo>
                  <a:cubicBezTo>
                    <a:pt x="14040" y="850"/>
                    <a:pt x="17550" y="1930"/>
                    <a:pt x="19440" y="3280"/>
                  </a:cubicBezTo>
                  <a:cubicBezTo>
                    <a:pt x="21330" y="4630"/>
                    <a:pt x="21600" y="6250"/>
                    <a:pt x="19170" y="7330"/>
                  </a:cubicBezTo>
                  <a:cubicBezTo>
                    <a:pt x="16740" y="8410"/>
                    <a:pt x="11610" y="8950"/>
                    <a:pt x="8370" y="9175"/>
                  </a:cubicBezTo>
                  <a:cubicBezTo>
                    <a:pt x="5130" y="9400"/>
                    <a:pt x="3780" y="9310"/>
                    <a:pt x="2970" y="9040"/>
                  </a:cubicBezTo>
                  <a:cubicBezTo>
                    <a:pt x="2160" y="8770"/>
                    <a:pt x="1890" y="8320"/>
                    <a:pt x="2700" y="8050"/>
                  </a:cubicBezTo>
                  <a:cubicBezTo>
                    <a:pt x="3510" y="7780"/>
                    <a:pt x="5400" y="7690"/>
                    <a:pt x="7290" y="7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480269" y="3164981"/>
              <a:ext cx="50801" cy="391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1240"/>
                  </a:moveTo>
                  <a:cubicBezTo>
                    <a:pt x="900" y="547"/>
                    <a:pt x="1800" y="-146"/>
                    <a:pt x="3600" y="27"/>
                  </a:cubicBezTo>
                  <a:cubicBezTo>
                    <a:pt x="5400" y="201"/>
                    <a:pt x="8100" y="1240"/>
                    <a:pt x="10350" y="3724"/>
                  </a:cubicBezTo>
                  <a:cubicBezTo>
                    <a:pt x="12600" y="6207"/>
                    <a:pt x="14400" y="10134"/>
                    <a:pt x="15750" y="13137"/>
                  </a:cubicBezTo>
                  <a:cubicBezTo>
                    <a:pt x="17100" y="16141"/>
                    <a:pt x="18000" y="18220"/>
                    <a:pt x="18450" y="19548"/>
                  </a:cubicBezTo>
                  <a:cubicBezTo>
                    <a:pt x="18900" y="20876"/>
                    <a:pt x="18900" y="21454"/>
                    <a:pt x="19350" y="21338"/>
                  </a:cubicBezTo>
                  <a:cubicBezTo>
                    <a:pt x="19800" y="21223"/>
                    <a:pt x="20700" y="20414"/>
                    <a:pt x="21600" y="19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461219" y="3073399"/>
              <a:ext cx="260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0" y="16800"/>
                    <a:pt x="5620" y="12000"/>
                    <a:pt x="9220" y="8400"/>
                  </a:cubicBezTo>
                  <a:cubicBezTo>
                    <a:pt x="12820" y="4800"/>
                    <a:pt x="1721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543769" y="3206750"/>
              <a:ext cx="1968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943819" y="3536950"/>
              <a:ext cx="317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1534369" y="3130550"/>
              <a:ext cx="1905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659"/>
                    <a:pt x="14400" y="7318"/>
                    <a:pt x="18000" y="10918"/>
                  </a:cubicBezTo>
                  <a:cubicBezTo>
                    <a:pt x="21600" y="14518"/>
                    <a:pt x="21600" y="180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1521669" y="3096642"/>
              <a:ext cx="183142" cy="208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0666" fill="norm" stroke="1" extrusionOk="0">
                  <a:moveTo>
                    <a:pt x="0" y="10280"/>
                  </a:moveTo>
                  <a:cubicBezTo>
                    <a:pt x="728" y="7553"/>
                    <a:pt x="1456" y="4827"/>
                    <a:pt x="3034" y="2730"/>
                  </a:cubicBezTo>
                  <a:cubicBezTo>
                    <a:pt x="4611" y="633"/>
                    <a:pt x="7038" y="-835"/>
                    <a:pt x="10315" y="528"/>
                  </a:cubicBezTo>
                  <a:cubicBezTo>
                    <a:pt x="13591" y="1891"/>
                    <a:pt x="17717" y="6085"/>
                    <a:pt x="19658" y="9441"/>
                  </a:cubicBezTo>
                  <a:cubicBezTo>
                    <a:pt x="21600" y="12796"/>
                    <a:pt x="21357" y="15313"/>
                    <a:pt x="19416" y="17305"/>
                  </a:cubicBezTo>
                  <a:cubicBezTo>
                    <a:pt x="17474" y="19297"/>
                    <a:pt x="13834" y="20765"/>
                    <a:pt x="11164" y="20660"/>
                  </a:cubicBezTo>
                  <a:cubicBezTo>
                    <a:pt x="8494" y="20555"/>
                    <a:pt x="6796" y="18878"/>
                    <a:pt x="5097" y="1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1807419" y="3155950"/>
              <a:ext cx="3175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133"/>
                    <a:pt x="15840" y="8267"/>
                    <a:pt x="12240" y="11867"/>
                  </a:cubicBezTo>
                  <a:cubicBezTo>
                    <a:pt x="8640" y="15467"/>
                    <a:pt x="4320" y="185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1801069" y="3086099"/>
              <a:ext cx="222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1234" y="10800"/>
                  </a:cubicBezTo>
                  <a:cubicBezTo>
                    <a:pt x="2469" y="7200"/>
                    <a:pt x="4937" y="3600"/>
                    <a:pt x="8537" y="1800"/>
                  </a:cubicBezTo>
                  <a:cubicBezTo>
                    <a:pt x="12137" y="0"/>
                    <a:pt x="1686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1826469" y="3244849"/>
              <a:ext cx="2413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7" y="15600"/>
                    <a:pt x="9474" y="9600"/>
                    <a:pt x="13074" y="6000"/>
                  </a:cubicBezTo>
                  <a:cubicBezTo>
                    <a:pt x="16674" y="2400"/>
                    <a:pt x="1913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2010619" y="3486150"/>
              <a:ext cx="381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2731069" y="3058583"/>
              <a:ext cx="270151" cy="429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94" fill="norm" stroke="1" extrusionOk="0">
                  <a:moveTo>
                    <a:pt x="782" y="5188"/>
                  </a:moveTo>
                  <a:cubicBezTo>
                    <a:pt x="950" y="8047"/>
                    <a:pt x="1119" y="10906"/>
                    <a:pt x="1288" y="13447"/>
                  </a:cubicBezTo>
                  <a:cubicBezTo>
                    <a:pt x="1457" y="15988"/>
                    <a:pt x="1625" y="18212"/>
                    <a:pt x="1710" y="19588"/>
                  </a:cubicBezTo>
                  <a:cubicBezTo>
                    <a:pt x="1794" y="20965"/>
                    <a:pt x="1794" y="21494"/>
                    <a:pt x="1710" y="21494"/>
                  </a:cubicBezTo>
                  <a:cubicBezTo>
                    <a:pt x="1625" y="21494"/>
                    <a:pt x="1457" y="20965"/>
                    <a:pt x="1204" y="18953"/>
                  </a:cubicBezTo>
                  <a:cubicBezTo>
                    <a:pt x="950" y="16941"/>
                    <a:pt x="613" y="13447"/>
                    <a:pt x="360" y="10429"/>
                  </a:cubicBezTo>
                  <a:cubicBezTo>
                    <a:pt x="107" y="7412"/>
                    <a:pt x="-62" y="4870"/>
                    <a:pt x="22" y="3229"/>
                  </a:cubicBezTo>
                  <a:cubicBezTo>
                    <a:pt x="107" y="1588"/>
                    <a:pt x="444" y="847"/>
                    <a:pt x="1035" y="423"/>
                  </a:cubicBezTo>
                  <a:cubicBezTo>
                    <a:pt x="1625" y="0"/>
                    <a:pt x="2469" y="-106"/>
                    <a:pt x="3144" y="106"/>
                  </a:cubicBezTo>
                  <a:cubicBezTo>
                    <a:pt x="3819" y="318"/>
                    <a:pt x="4325" y="847"/>
                    <a:pt x="5760" y="2065"/>
                  </a:cubicBezTo>
                  <a:cubicBezTo>
                    <a:pt x="7194" y="3282"/>
                    <a:pt x="9557" y="5188"/>
                    <a:pt x="11160" y="6141"/>
                  </a:cubicBezTo>
                  <a:cubicBezTo>
                    <a:pt x="12763" y="7094"/>
                    <a:pt x="13607" y="7094"/>
                    <a:pt x="14282" y="6882"/>
                  </a:cubicBezTo>
                  <a:cubicBezTo>
                    <a:pt x="14957" y="6670"/>
                    <a:pt x="15463" y="6247"/>
                    <a:pt x="15969" y="5718"/>
                  </a:cubicBezTo>
                  <a:cubicBezTo>
                    <a:pt x="16476" y="5188"/>
                    <a:pt x="16982" y="4553"/>
                    <a:pt x="17404" y="4500"/>
                  </a:cubicBezTo>
                  <a:cubicBezTo>
                    <a:pt x="17826" y="4447"/>
                    <a:pt x="18163" y="4976"/>
                    <a:pt x="18416" y="6512"/>
                  </a:cubicBezTo>
                  <a:cubicBezTo>
                    <a:pt x="18669" y="8047"/>
                    <a:pt x="18838" y="10588"/>
                    <a:pt x="19344" y="12441"/>
                  </a:cubicBezTo>
                  <a:cubicBezTo>
                    <a:pt x="19851" y="14294"/>
                    <a:pt x="20694" y="15459"/>
                    <a:pt x="21538" y="16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3147269" y="3124200"/>
              <a:ext cx="1270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333"/>
                    <a:pt x="7200" y="10667"/>
                    <a:pt x="10800" y="14267"/>
                  </a:cubicBezTo>
                  <a:cubicBezTo>
                    <a:pt x="14400" y="17867"/>
                    <a:pt x="18000" y="197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3115519" y="3062969"/>
              <a:ext cx="162706" cy="406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80" fill="norm" stroke="1" extrusionOk="0">
                  <a:moveTo>
                    <a:pt x="0" y="1559"/>
                  </a:moveTo>
                  <a:cubicBezTo>
                    <a:pt x="1108" y="999"/>
                    <a:pt x="2215" y="440"/>
                    <a:pt x="3462" y="160"/>
                  </a:cubicBezTo>
                  <a:cubicBezTo>
                    <a:pt x="4708" y="-120"/>
                    <a:pt x="6092" y="-120"/>
                    <a:pt x="8862" y="887"/>
                  </a:cubicBezTo>
                  <a:cubicBezTo>
                    <a:pt x="11631" y="1895"/>
                    <a:pt x="15785" y="3909"/>
                    <a:pt x="18277" y="6371"/>
                  </a:cubicBezTo>
                  <a:cubicBezTo>
                    <a:pt x="20769" y="8833"/>
                    <a:pt x="21600" y="11743"/>
                    <a:pt x="21185" y="14149"/>
                  </a:cubicBezTo>
                  <a:cubicBezTo>
                    <a:pt x="20769" y="16556"/>
                    <a:pt x="19108" y="18458"/>
                    <a:pt x="16892" y="19689"/>
                  </a:cubicBezTo>
                  <a:cubicBezTo>
                    <a:pt x="14677" y="20920"/>
                    <a:pt x="11908" y="21480"/>
                    <a:pt x="9277" y="21480"/>
                  </a:cubicBezTo>
                  <a:cubicBezTo>
                    <a:pt x="6646" y="21480"/>
                    <a:pt x="4154" y="20920"/>
                    <a:pt x="1662" y="20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3286969" y="3448050"/>
              <a:ext cx="1206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3769569" y="3058583"/>
              <a:ext cx="285751" cy="35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030"/>
                  </a:moveTo>
                  <a:cubicBezTo>
                    <a:pt x="480" y="11120"/>
                    <a:pt x="960" y="15209"/>
                    <a:pt x="1280" y="17702"/>
                  </a:cubicBezTo>
                  <a:cubicBezTo>
                    <a:pt x="1600" y="20194"/>
                    <a:pt x="1760" y="21089"/>
                    <a:pt x="1840" y="18916"/>
                  </a:cubicBezTo>
                  <a:cubicBezTo>
                    <a:pt x="1920" y="16743"/>
                    <a:pt x="1920" y="11503"/>
                    <a:pt x="2000" y="8052"/>
                  </a:cubicBezTo>
                  <a:cubicBezTo>
                    <a:pt x="2080" y="4601"/>
                    <a:pt x="2240" y="2940"/>
                    <a:pt x="2480" y="1789"/>
                  </a:cubicBezTo>
                  <a:cubicBezTo>
                    <a:pt x="2720" y="639"/>
                    <a:pt x="3040" y="0"/>
                    <a:pt x="3360" y="0"/>
                  </a:cubicBezTo>
                  <a:cubicBezTo>
                    <a:pt x="3680" y="0"/>
                    <a:pt x="4000" y="639"/>
                    <a:pt x="4640" y="2364"/>
                  </a:cubicBezTo>
                  <a:cubicBezTo>
                    <a:pt x="5280" y="4090"/>
                    <a:pt x="6240" y="6902"/>
                    <a:pt x="6960" y="8627"/>
                  </a:cubicBezTo>
                  <a:cubicBezTo>
                    <a:pt x="7680" y="10353"/>
                    <a:pt x="8160" y="10992"/>
                    <a:pt x="8800" y="11439"/>
                  </a:cubicBezTo>
                  <a:cubicBezTo>
                    <a:pt x="9440" y="11886"/>
                    <a:pt x="10240" y="12142"/>
                    <a:pt x="10880" y="12014"/>
                  </a:cubicBezTo>
                  <a:cubicBezTo>
                    <a:pt x="11520" y="11886"/>
                    <a:pt x="12000" y="11375"/>
                    <a:pt x="12880" y="10161"/>
                  </a:cubicBezTo>
                  <a:cubicBezTo>
                    <a:pt x="13760" y="8947"/>
                    <a:pt x="15040" y="7030"/>
                    <a:pt x="16080" y="5751"/>
                  </a:cubicBezTo>
                  <a:cubicBezTo>
                    <a:pt x="17120" y="4473"/>
                    <a:pt x="17920" y="3834"/>
                    <a:pt x="18400" y="3834"/>
                  </a:cubicBezTo>
                  <a:cubicBezTo>
                    <a:pt x="18880" y="3834"/>
                    <a:pt x="19040" y="4473"/>
                    <a:pt x="19440" y="6838"/>
                  </a:cubicBezTo>
                  <a:cubicBezTo>
                    <a:pt x="19840" y="9202"/>
                    <a:pt x="20480" y="13292"/>
                    <a:pt x="20880" y="16040"/>
                  </a:cubicBezTo>
                  <a:cubicBezTo>
                    <a:pt x="21280" y="18788"/>
                    <a:pt x="21440" y="201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4156919" y="3130549"/>
              <a:ext cx="127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055"/>
                    <a:pt x="7200" y="10111"/>
                    <a:pt x="10800" y="13711"/>
                  </a:cubicBezTo>
                  <a:cubicBezTo>
                    <a:pt x="14400" y="17311"/>
                    <a:pt x="18000" y="194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4131519" y="3123490"/>
              <a:ext cx="159825" cy="365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290" fill="norm" stroke="1" extrusionOk="0">
                  <a:moveTo>
                    <a:pt x="5049" y="1892"/>
                  </a:moveTo>
                  <a:cubicBezTo>
                    <a:pt x="4488" y="1275"/>
                    <a:pt x="3927" y="658"/>
                    <a:pt x="4488" y="288"/>
                  </a:cubicBezTo>
                  <a:cubicBezTo>
                    <a:pt x="5049" y="-83"/>
                    <a:pt x="6732" y="-206"/>
                    <a:pt x="9397" y="596"/>
                  </a:cubicBezTo>
                  <a:cubicBezTo>
                    <a:pt x="12062" y="1399"/>
                    <a:pt x="15709" y="3127"/>
                    <a:pt x="18094" y="5348"/>
                  </a:cubicBezTo>
                  <a:cubicBezTo>
                    <a:pt x="20478" y="7570"/>
                    <a:pt x="21600" y="10285"/>
                    <a:pt x="21039" y="12754"/>
                  </a:cubicBezTo>
                  <a:cubicBezTo>
                    <a:pt x="20478" y="15223"/>
                    <a:pt x="18234" y="17444"/>
                    <a:pt x="14868" y="18925"/>
                  </a:cubicBezTo>
                  <a:cubicBezTo>
                    <a:pt x="11501" y="20407"/>
                    <a:pt x="7013" y="21147"/>
                    <a:pt x="4348" y="21271"/>
                  </a:cubicBezTo>
                  <a:cubicBezTo>
                    <a:pt x="1683" y="21394"/>
                    <a:pt x="842" y="20900"/>
                    <a:pt x="0" y="20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4271219" y="3448050"/>
              <a:ext cx="61847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600" fill="norm" stroke="1" extrusionOk="0">
                  <a:moveTo>
                    <a:pt x="18813" y="0"/>
                  </a:moveTo>
                  <a:cubicBezTo>
                    <a:pt x="20206" y="3877"/>
                    <a:pt x="21600" y="7754"/>
                    <a:pt x="18465" y="11354"/>
                  </a:cubicBezTo>
                  <a:cubicBezTo>
                    <a:pt x="15329" y="14954"/>
                    <a:pt x="7665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4753819" y="3146631"/>
              <a:ext cx="279401" cy="15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7" fill="norm" stroke="1" extrusionOk="0">
                  <a:moveTo>
                    <a:pt x="0" y="19987"/>
                  </a:moveTo>
                  <a:cubicBezTo>
                    <a:pt x="5236" y="11887"/>
                    <a:pt x="10473" y="3787"/>
                    <a:pt x="13991" y="1087"/>
                  </a:cubicBezTo>
                  <a:cubicBezTo>
                    <a:pt x="17509" y="-1613"/>
                    <a:pt x="19309" y="1087"/>
                    <a:pt x="20291" y="5137"/>
                  </a:cubicBezTo>
                  <a:cubicBezTo>
                    <a:pt x="21273" y="9187"/>
                    <a:pt x="21436" y="14587"/>
                    <a:pt x="21600" y="19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4805563" y="3155949"/>
              <a:ext cx="150270" cy="339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491" fill="norm" stroke="1" extrusionOk="0">
                  <a:moveTo>
                    <a:pt x="14071" y="0"/>
                  </a:moveTo>
                  <a:cubicBezTo>
                    <a:pt x="13183" y="537"/>
                    <a:pt x="12295" y="1073"/>
                    <a:pt x="12443" y="2147"/>
                  </a:cubicBezTo>
                  <a:cubicBezTo>
                    <a:pt x="12591" y="3220"/>
                    <a:pt x="13775" y="4830"/>
                    <a:pt x="15698" y="6842"/>
                  </a:cubicBezTo>
                  <a:cubicBezTo>
                    <a:pt x="17621" y="8855"/>
                    <a:pt x="20284" y="11270"/>
                    <a:pt x="20876" y="13550"/>
                  </a:cubicBezTo>
                  <a:cubicBezTo>
                    <a:pt x="21468" y="15831"/>
                    <a:pt x="19989" y="17978"/>
                    <a:pt x="17473" y="19319"/>
                  </a:cubicBezTo>
                  <a:cubicBezTo>
                    <a:pt x="14958" y="20661"/>
                    <a:pt x="11408" y="21198"/>
                    <a:pt x="8597" y="21399"/>
                  </a:cubicBezTo>
                  <a:cubicBezTo>
                    <a:pt x="5786" y="21600"/>
                    <a:pt x="3715" y="21466"/>
                    <a:pt x="2235" y="21063"/>
                  </a:cubicBezTo>
                  <a:cubicBezTo>
                    <a:pt x="756" y="20661"/>
                    <a:pt x="-132" y="19990"/>
                    <a:pt x="16" y="19386"/>
                  </a:cubicBezTo>
                  <a:cubicBezTo>
                    <a:pt x="164" y="18783"/>
                    <a:pt x="1347" y="18246"/>
                    <a:pt x="2531" y="17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5185619" y="3185022"/>
              <a:ext cx="2095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109" y="12302"/>
                    <a:pt x="12218" y="4448"/>
                    <a:pt x="15818" y="1502"/>
                  </a:cubicBezTo>
                  <a:cubicBezTo>
                    <a:pt x="19418" y="-1443"/>
                    <a:pt x="2050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5255469" y="3200400"/>
              <a:ext cx="125570" cy="254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294" fill="norm" stroke="1" extrusionOk="0">
                  <a:moveTo>
                    <a:pt x="7436" y="0"/>
                  </a:moveTo>
                  <a:cubicBezTo>
                    <a:pt x="7082" y="885"/>
                    <a:pt x="6728" y="1770"/>
                    <a:pt x="7790" y="3187"/>
                  </a:cubicBezTo>
                  <a:cubicBezTo>
                    <a:pt x="8852" y="4603"/>
                    <a:pt x="11331" y="6551"/>
                    <a:pt x="13987" y="9030"/>
                  </a:cubicBezTo>
                  <a:cubicBezTo>
                    <a:pt x="16643" y="11508"/>
                    <a:pt x="19475" y="14518"/>
                    <a:pt x="20538" y="16466"/>
                  </a:cubicBezTo>
                  <a:cubicBezTo>
                    <a:pt x="21600" y="18413"/>
                    <a:pt x="20892" y="19298"/>
                    <a:pt x="18059" y="20095"/>
                  </a:cubicBezTo>
                  <a:cubicBezTo>
                    <a:pt x="15226" y="20892"/>
                    <a:pt x="10269" y="21600"/>
                    <a:pt x="6905" y="21157"/>
                  </a:cubicBezTo>
                  <a:cubicBezTo>
                    <a:pt x="3541" y="20715"/>
                    <a:pt x="1770" y="19121"/>
                    <a:pt x="0" y="17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5471369" y="3562349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5903169" y="3206749"/>
              <a:ext cx="285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" y="15600"/>
                    <a:pt x="320" y="9600"/>
                    <a:pt x="1680" y="6600"/>
                  </a:cubicBezTo>
                  <a:cubicBezTo>
                    <a:pt x="3040" y="3600"/>
                    <a:pt x="5600" y="3600"/>
                    <a:pt x="9120" y="3000"/>
                  </a:cubicBezTo>
                  <a:cubicBezTo>
                    <a:pt x="12640" y="2400"/>
                    <a:pt x="1712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6006493" y="3251200"/>
              <a:ext cx="142517" cy="274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396" fill="norm" stroke="1" extrusionOk="0">
                  <a:moveTo>
                    <a:pt x="7155" y="0"/>
                  </a:moveTo>
                  <a:cubicBezTo>
                    <a:pt x="10858" y="2308"/>
                    <a:pt x="14560" y="4617"/>
                    <a:pt x="17183" y="7585"/>
                  </a:cubicBezTo>
                  <a:cubicBezTo>
                    <a:pt x="19806" y="10553"/>
                    <a:pt x="21349" y="14180"/>
                    <a:pt x="20578" y="16653"/>
                  </a:cubicBezTo>
                  <a:cubicBezTo>
                    <a:pt x="19806" y="19127"/>
                    <a:pt x="16720" y="20446"/>
                    <a:pt x="13172" y="21023"/>
                  </a:cubicBezTo>
                  <a:cubicBezTo>
                    <a:pt x="9623" y="21600"/>
                    <a:pt x="5612" y="21435"/>
                    <a:pt x="3143" y="21023"/>
                  </a:cubicBezTo>
                  <a:cubicBezTo>
                    <a:pt x="675" y="20611"/>
                    <a:pt x="-251" y="19951"/>
                    <a:pt x="58" y="19292"/>
                  </a:cubicBezTo>
                  <a:cubicBezTo>
                    <a:pt x="366" y="18632"/>
                    <a:pt x="1909" y="17973"/>
                    <a:pt x="3452" y="17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6341319" y="3263899"/>
              <a:ext cx="228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00" y="10800"/>
                    <a:pt x="4400" y="0"/>
                    <a:pt x="8000" y="0"/>
                  </a:cubicBezTo>
                  <a:cubicBezTo>
                    <a:pt x="11600" y="0"/>
                    <a:pt x="166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6354019" y="3251200"/>
              <a:ext cx="190425" cy="319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600" fill="norm" stroke="1" extrusionOk="0">
                  <a:moveTo>
                    <a:pt x="14087" y="0"/>
                  </a:moveTo>
                  <a:cubicBezTo>
                    <a:pt x="16670" y="4291"/>
                    <a:pt x="19252" y="8583"/>
                    <a:pt x="20426" y="11944"/>
                  </a:cubicBezTo>
                  <a:cubicBezTo>
                    <a:pt x="21600" y="15306"/>
                    <a:pt x="21365" y="17738"/>
                    <a:pt x="19135" y="19311"/>
                  </a:cubicBezTo>
                  <a:cubicBezTo>
                    <a:pt x="16904" y="20885"/>
                    <a:pt x="12678" y="21600"/>
                    <a:pt x="9157" y="21600"/>
                  </a:cubicBezTo>
                  <a:cubicBezTo>
                    <a:pt x="5635" y="21600"/>
                    <a:pt x="2817" y="20885"/>
                    <a:pt x="0" y="20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166986" y="5095601"/>
              <a:ext cx="213801" cy="333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280" fill="norm" stroke="1" extrusionOk="0">
                  <a:moveTo>
                    <a:pt x="15939" y="5890"/>
                  </a:moveTo>
                  <a:cubicBezTo>
                    <a:pt x="15100" y="4270"/>
                    <a:pt x="14262" y="2650"/>
                    <a:pt x="12899" y="1503"/>
                  </a:cubicBezTo>
                  <a:cubicBezTo>
                    <a:pt x="11535" y="355"/>
                    <a:pt x="9648" y="-320"/>
                    <a:pt x="7341" y="153"/>
                  </a:cubicBezTo>
                  <a:cubicBezTo>
                    <a:pt x="5034" y="625"/>
                    <a:pt x="2308" y="2245"/>
                    <a:pt x="945" y="3933"/>
                  </a:cubicBezTo>
                  <a:cubicBezTo>
                    <a:pt x="-418" y="5620"/>
                    <a:pt x="-418" y="7375"/>
                    <a:pt x="1679" y="8927"/>
                  </a:cubicBezTo>
                  <a:cubicBezTo>
                    <a:pt x="3776" y="10480"/>
                    <a:pt x="7970" y="11830"/>
                    <a:pt x="11221" y="12707"/>
                  </a:cubicBezTo>
                  <a:cubicBezTo>
                    <a:pt x="14471" y="13585"/>
                    <a:pt x="16778" y="13990"/>
                    <a:pt x="18456" y="14462"/>
                  </a:cubicBezTo>
                  <a:cubicBezTo>
                    <a:pt x="20133" y="14935"/>
                    <a:pt x="21182" y="15475"/>
                    <a:pt x="21182" y="16285"/>
                  </a:cubicBezTo>
                  <a:cubicBezTo>
                    <a:pt x="21182" y="17095"/>
                    <a:pt x="20133" y="18175"/>
                    <a:pt x="18980" y="18782"/>
                  </a:cubicBezTo>
                  <a:cubicBezTo>
                    <a:pt x="17827" y="19390"/>
                    <a:pt x="16568" y="19525"/>
                    <a:pt x="15310" y="19592"/>
                  </a:cubicBezTo>
                  <a:cubicBezTo>
                    <a:pt x="14052" y="19660"/>
                    <a:pt x="12794" y="19660"/>
                    <a:pt x="12689" y="19930"/>
                  </a:cubicBezTo>
                  <a:cubicBezTo>
                    <a:pt x="12584" y="20200"/>
                    <a:pt x="13632" y="20740"/>
                    <a:pt x="14681" y="212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486619" y="5417710"/>
              <a:ext cx="38101" cy="170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fill="norm" stroke="1" extrusionOk="0">
                  <a:moveTo>
                    <a:pt x="0" y="2226"/>
                  </a:moveTo>
                  <a:cubicBezTo>
                    <a:pt x="4800" y="909"/>
                    <a:pt x="9600" y="-408"/>
                    <a:pt x="13200" y="119"/>
                  </a:cubicBezTo>
                  <a:cubicBezTo>
                    <a:pt x="16800" y="646"/>
                    <a:pt x="19200" y="3016"/>
                    <a:pt x="20400" y="6836"/>
                  </a:cubicBezTo>
                  <a:cubicBezTo>
                    <a:pt x="21600" y="10655"/>
                    <a:pt x="21600" y="15924"/>
                    <a:pt x="21600" y="211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432909" y="3909175"/>
              <a:ext cx="98161" cy="904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557" fill="norm" stroke="1" extrusionOk="0">
                  <a:moveTo>
                    <a:pt x="21313" y="664"/>
                  </a:moveTo>
                  <a:cubicBezTo>
                    <a:pt x="20853" y="361"/>
                    <a:pt x="20394" y="58"/>
                    <a:pt x="19245" y="7"/>
                  </a:cubicBezTo>
                  <a:cubicBezTo>
                    <a:pt x="18096" y="-43"/>
                    <a:pt x="16258" y="159"/>
                    <a:pt x="13500" y="865"/>
                  </a:cubicBezTo>
                  <a:cubicBezTo>
                    <a:pt x="10743" y="1572"/>
                    <a:pt x="7066" y="2783"/>
                    <a:pt x="4539" y="4322"/>
                  </a:cubicBezTo>
                  <a:cubicBezTo>
                    <a:pt x="2011" y="5862"/>
                    <a:pt x="632" y="7729"/>
                    <a:pt x="173" y="9621"/>
                  </a:cubicBezTo>
                  <a:cubicBezTo>
                    <a:pt x="-287" y="11514"/>
                    <a:pt x="173" y="13432"/>
                    <a:pt x="1551" y="15249"/>
                  </a:cubicBezTo>
                  <a:cubicBezTo>
                    <a:pt x="2930" y="17065"/>
                    <a:pt x="5228" y="18781"/>
                    <a:pt x="6836" y="19816"/>
                  </a:cubicBezTo>
                  <a:cubicBezTo>
                    <a:pt x="8445" y="20850"/>
                    <a:pt x="9364" y="21204"/>
                    <a:pt x="10283" y="215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334219" y="4711699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478464" y="4686300"/>
              <a:ext cx="122456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600" fill="norm" stroke="1" extrusionOk="0">
                  <a:moveTo>
                    <a:pt x="21180" y="0"/>
                  </a:moveTo>
                  <a:cubicBezTo>
                    <a:pt x="17519" y="327"/>
                    <a:pt x="13858" y="655"/>
                    <a:pt x="10197" y="3273"/>
                  </a:cubicBezTo>
                  <a:cubicBezTo>
                    <a:pt x="6536" y="5891"/>
                    <a:pt x="2875" y="10800"/>
                    <a:pt x="1227" y="14236"/>
                  </a:cubicBezTo>
                  <a:cubicBezTo>
                    <a:pt x="-420" y="17673"/>
                    <a:pt x="-54" y="19636"/>
                    <a:pt x="31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946168" y="4461499"/>
              <a:ext cx="194502" cy="211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174" fill="norm" stroke="1" extrusionOk="0">
                  <a:moveTo>
                    <a:pt x="3226" y="4067"/>
                  </a:moveTo>
                  <a:cubicBezTo>
                    <a:pt x="1832" y="3644"/>
                    <a:pt x="439" y="3220"/>
                    <a:pt x="90" y="2585"/>
                  </a:cubicBezTo>
                  <a:cubicBezTo>
                    <a:pt x="-258" y="1950"/>
                    <a:pt x="439" y="1103"/>
                    <a:pt x="1484" y="573"/>
                  </a:cubicBezTo>
                  <a:cubicBezTo>
                    <a:pt x="2529" y="44"/>
                    <a:pt x="3923" y="-168"/>
                    <a:pt x="5665" y="150"/>
                  </a:cubicBezTo>
                  <a:cubicBezTo>
                    <a:pt x="7407" y="467"/>
                    <a:pt x="9497" y="1314"/>
                    <a:pt x="9729" y="3961"/>
                  </a:cubicBezTo>
                  <a:cubicBezTo>
                    <a:pt x="9961" y="6608"/>
                    <a:pt x="8336" y="11056"/>
                    <a:pt x="7174" y="13703"/>
                  </a:cubicBezTo>
                  <a:cubicBezTo>
                    <a:pt x="6013" y="16350"/>
                    <a:pt x="5316" y="17197"/>
                    <a:pt x="4619" y="18256"/>
                  </a:cubicBezTo>
                  <a:cubicBezTo>
                    <a:pt x="3923" y="19314"/>
                    <a:pt x="3226" y="20585"/>
                    <a:pt x="3458" y="21008"/>
                  </a:cubicBezTo>
                  <a:cubicBezTo>
                    <a:pt x="3690" y="21432"/>
                    <a:pt x="4852" y="21008"/>
                    <a:pt x="7987" y="20161"/>
                  </a:cubicBezTo>
                  <a:cubicBezTo>
                    <a:pt x="11123" y="19314"/>
                    <a:pt x="16232" y="18044"/>
                    <a:pt x="21342" y="167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1121619" y="4476750"/>
              <a:ext cx="10795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2604"/>
                    <a:pt x="13129" y="5209"/>
                    <a:pt x="9529" y="8349"/>
                  </a:cubicBezTo>
                  <a:cubicBezTo>
                    <a:pt x="5929" y="11489"/>
                    <a:pt x="2965" y="15166"/>
                    <a:pt x="1482" y="17464"/>
                  </a:cubicBezTo>
                  <a:cubicBezTo>
                    <a:pt x="0" y="19762"/>
                    <a:pt x="0" y="206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1213453" y="4638588"/>
              <a:ext cx="98667" cy="268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30" fill="norm" stroke="1" extrusionOk="0">
                  <a:moveTo>
                    <a:pt x="17286" y="1779"/>
                  </a:moveTo>
                  <a:cubicBezTo>
                    <a:pt x="17745" y="935"/>
                    <a:pt x="18205" y="92"/>
                    <a:pt x="17745" y="7"/>
                  </a:cubicBezTo>
                  <a:cubicBezTo>
                    <a:pt x="17286" y="-77"/>
                    <a:pt x="15907" y="598"/>
                    <a:pt x="12920" y="2876"/>
                  </a:cubicBezTo>
                  <a:cubicBezTo>
                    <a:pt x="9933" y="5154"/>
                    <a:pt x="5337" y="9035"/>
                    <a:pt x="2809" y="11820"/>
                  </a:cubicBezTo>
                  <a:cubicBezTo>
                    <a:pt x="282" y="14604"/>
                    <a:pt x="-178" y="16292"/>
                    <a:pt x="52" y="17726"/>
                  </a:cubicBezTo>
                  <a:cubicBezTo>
                    <a:pt x="282" y="19161"/>
                    <a:pt x="1201" y="20342"/>
                    <a:pt x="3499" y="20932"/>
                  </a:cubicBezTo>
                  <a:cubicBezTo>
                    <a:pt x="5796" y="21523"/>
                    <a:pt x="9473" y="21523"/>
                    <a:pt x="12231" y="21270"/>
                  </a:cubicBezTo>
                  <a:cubicBezTo>
                    <a:pt x="14988" y="21017"/>
                    <a:pt x="16826" y="20511"/>
                    <a:pt x="18435" y="19920"/>
                  </a:cubicBezTo>
                  <a:cubicBezTo>
                    <a:pt x="20043" y="19329"/>
                    <a:pt x="21422" y="18654"/>
                    <a:pt x="21422" y="17979"/>
                  </a:cubicBezTo>
                  <a:cubicBezTo>
                    <a:pt x="21422" y="17304"/>
                    <a:pt x="20043" y="16629"/>
                    <a:pt x="16596" y="16292"/>
                  </a:cubicBezTo>
                  <a:cubicBezTo>
                    <a:pt x="13150" y="15954"/>
                    <a:pt x="7635" y="15954"/>
                    <a:pt x="2120" y="159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0" y="3029791"/>
              <a:ext cx="842220" cy="566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17" fill="norm" stroke="1" extrusionOk="0">
                  <a:moveTo>
                    <a:pt x="265" y="1648"/>
                  </a:moveTo>
                  <a:cubicBezTo>
                    <a:pt x="102" y="1168"/>
                    <a:pt x="-60" y="688"/>
                    <a:pt x="21" y="368"/>
                  </a:cubicBezTo>
                  <a:cubicBezTo>
                    <a:pt x="102" y="48"/>
                    <a:pt x="427" y="-112"/>
                    <a:pt x="1348" y="88"/>
                  </a:cubicBezTo>
                  <a:cubicBezTo>
                    <a:pt x="2268" y="288"/>
                    <a:pt x="3784" y="848"/>
                    <a:pt x="5245" y="2088"/>
                  </a:cubicBezTo>
                  <a:cubicBezTo>
                    <a:pt x="6707" y="3328"/>
                    <a:pt x="8114" y="5248"/>
                    <a:pt x="9549" y="7208"/>
                  </a:cubicBezTo>
                  <a:cubicBezTo>
                    <a:pt x="10984" y="9168"/>
                    <a:pt x="12445" y="11168"/>
                    <a:pt x="13853" y="13048"/>
                  </a:cubicBezTo>
                  <a:cubicBezTo>
                    <a:pt x="15260" y="14928"/>
                    <a:pt x="16614" y="16688"/>
                    <a:pt x="17669" y="18048"/>
                  </a:cubicBezTo>
                  <a:cubicBezTo>
                    <a:pt x="18725" y="19408"/>
                    <a:pt x="19483" y="20368"/>
                    <a:pt x="19997" y="20888"/>
                  </a:cubicBezTo>
                  <a:cubicBezTo>
                    <a:pt x="20511" y="21408"/>
                    <a:pt x="20782" y="21488"/>
                    <a:pt x="20999" y="21368"/>
                  </a:cubicBezTo>
                  <a:cubicBezTo>
                    <a:pt x="21215" y="21248"/>
                    <a:pt x="21378" y="20928"/>
                    <a:pt x="21540" y="206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20952" y="2813050"/>
              <a:ext cx="1170518" cy="1107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5" fill="norm" stroke="1" extrusionOk="0">
                  <a:moveTo>
                    <a:pt x="391" y="21518"/>
                  </a:moveTo>
                  <a:cubicBezTo>
                    <a:pt x="195" y="21559"/>
                    <a:pt x="0" y="21600"/>
                    <a:pt x="0" y="21518"/>
                  </a:cubicBezTo>
                  <a:cubicBezTo>
                    <a:pt x="0" y="21435"/>
                    <a:pt x="195" y="21229"/>
                    <a:pt x="820" y="20528"/>
                  </a:cubicBezTo>
                  <a:cubicBezTo>
                    <a:pt x="1445" y="19827"/>
                    <a:pt x="2500" y="18632"/>
                    <a:pt x="3535" y="17498"/>
                  </a:cubicBezTo>
                  <a:cubicBezTo>
                    <a:pt x="4570" y="16365"/>
                    <a:pt x="5586" y="15293"/>
                    <a:pt x="6503" y="14324"/>
                  </a:cubicBezTo>
                  <a:cubicBezTo>
                    <a:pt x="7421" y="13356"/>
                    <a:pt x="8242" y="12490"/>
                    <a:pt x="9159" y="11563"/>
                  </a:cubicBezTo>
                  <a:cubicBezTo>
                    <a:pt x="10077" y="10635"/>
                    <a:pt x="11093" y="9646"/>
                    <a:pt x="12050" y="8739"/>
                  </a:cubicBezTo>
                  <a:cubicBezTo>
                    <a:pt x="13007" y="7832"/>
                    <a:pt x="13905" y="7008"/>
                    <a:pt x="14960" y="6121"/>
                  </a:cubicBezTo>
                  <a:cubicBezTo>
                    <a:pt x="16014" y="5235"/>
                    <a:pt x="17225" y="4287"/>
                    <a:pt x="18358" y="3256"/>
                  </a:cubicBezTo>
                  <a:cubicBezTo>
                    <a:pt x="19491" y="2226"/>
                    <a:pt x="20545" y="11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2861573" y="4956407"/>
              <a:ext cx="220191" cy="438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1434" fill="norm" stroke="1" extrusionOk="0">
                  <a:moveTo>
                    <a:pt x="16047" y="3555"/>
                  </a:moveTo>
                  <a:cubicBezTo>
                    <a:pt x="16245" y="2728"/>
                    <a:pt x="16443" y="1901"/>
                    <a:pt x="15551" y="1178"/>
                  </a:cubicBezTo>
                  <a:cubicBezTo>
                    <a:pt x="14660" y="454"/>
                    <a:pt x="12678" y="-166"/>
                    <a:pt x="10102" y="41"/>
                  </a:cubicBezTo>
                  <a:cubicBezTo>
                    <a:pt x="7526" y="247"/>
                    <a:pt x="4355" y="1281"/>
                    <a:pt x="2373" y="2521"/>
                  </a:cubicBezTo>
                  <a:cubicBezTo>
                    <a:pt x="392" y="3761"/>
                    <a:pt x="-401" y="5208"/>
                    <a:pt x="193" y="6448"/>
                  </a:cubicBezTo>
                  <a:cubicBezTo>
                    <a:pt x="788" y="7689"/>
                    <a:pt x="2770" y="8722"/>
                    <a:pt x="6238" y="10014"/>
                  </a:cubicBezTo>
                  <a:cubicBezTo>
                    <a:pt x="9705" y="11306"/>
                    <a:pt x="14660" y="12856"/>
                    <a:pt x="17533" y="14406"/>
                  </a:cubicBezTo>
                  <a:cubicBezTo>
                    <a:pt x="20406" y="15956"/>
                    <a:pt x="21199" y="17507"/>
                    <a:pt x="20208" y="18644"/>
                  </a:cubicBezTo>
                  <a:cubicBezTo>
                    <a:pt x="19217" y="19780"/>
                    <a:pt x="16443" y="20504"/>
                    <a:pt x="14263" y="20917"/>
                  </a:cubicBezTo>
                  <a:cubicBezTo>
                    <a:pt x="12083" y="21331"/>
                    <a:pt x="10498" y="21434"/>
                    <a:pt x="9210" y="21434"/>
                  </a:cubicBezTo>
                  <a:cubicBezTo>
                    <a:pt x="7922" y="21434"/>
                    <a:pt x="6931" y="21331"/>
                    <a:pt x="6634" y="21227"/>
                  </a:cubicBezTo>
                  <a:cubicBezTo>
                    <a:pt x="6337" y="21124"/>
                    <a:pt x="6733" y="21021"/>
                    <a:pt x="7129" y="209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3169992" y="5333133"/>
              <a:ext cx="275728" cy="222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183" fill="norm" stroke="1" extrusionOk="0">
                  <a:moveTo>
                    <a:pt x="209" y="4928"/>
                  </a:moveTo>
                  <a:cubicBezTo>
                    <a:pt x="44" y="3918"/>
                    <a:pt x="-121" y="2909"/>
                    <a:pt x="126" y="2101"/>
                  </a:cubicBezTo>
                  <a:cubicBezTo>
                    <a:pt x="374" y="1294"/>
                    <a:pt x="1033" y="688"/>
                    <a:pt x="2105" y="285"/>
                  </a:cubicBezTo>
                  <a:cubicBezTo>
                    <a:pt x="3177" y="-119"/>
                    <a:pt x="4661" y="-321"/>
                    <a:pt x="5815" y="1294"/>
                  </a:cubicBezTo>
                  <a:cubicBezTo>
                    <a:pt x="6969" y="2909"/>
                    <a:pt x="7794" y="6341"/>
                    <a:pt x="7299" y="9470"/>
                  </a:cubicBezTo>
                  <a:cubicBezTo>
                    <a:pt x="6804" y="12599"/>
                    <a:pt x="4990" y="15425"/>
                    <a:pt x="3919" y="17343"/>
                  </a:cubicBezTo>
                  <a:cubicBezTo>
                    <a:pt x="2847" y="19260"/>
                    <a:pt x="2517" y="20270"/>
                    <a:pt x="2847" y="20774"/>
                  </a:cubicBezTo>
                  <a:cubicBezTo>
                    <a:pt x="3177" y="21279"/>
                    <a:pt x="4166" y="21279"/>
                    <a:pt x="7381" y="20976"/>
                  </a:cubicBezTo>
                  <a:cubicBezTo>
                    <a:pt x="10597" y="20673"/>
                    <a:pt x="16038" y="20068"/>
                    <a:pt x="21479" y="194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1815886" y="3575049"/>
              <a:ext cx="4001840" cy="421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379" fill="norm" stroke="1" extrusionOk="0">
                  <a:moveTo>
                    <a:pt x="23" y="11928"/>
                  </a:moveTo>
                  <a:cubicBezTo>
                    <a:pt x="11" y="10854"/>
                    <a:pt x="0" y="9779"/>
                    <a:pt x="0" y="8973"/>
                  </a:cubicBezTo>
                  <a:cubicBezTo>
                    <a:pt x="0" y="8167"/>
                    <a:pt x="11" y="7630"/>
                    <a:pt x="34" y="7630"/>
                  </a:cubicBezTo>
                  <a:cubicBezTo>
                    <a:pt x="57" y="7630"/>
                    <a:pt x="91" y="8167"/>
                    <a:pt x="200" y="10101"/>
                  </a:cubicBezTo>
                  <a:cubicBezTo>
                    <a:pt x="308" y="12036"/>
                    <a:pt x="491" y="15367"/>
                    <a:pt x="673" y="17570"/>
                  </a:cubicBezTo>
                  <a:cubicBezTo>
                    <a:pt x="856" y="19773"/>
                    <a:pt x="1038" y="20848"/>
                    <a:pt x="1261" y="21224"/>
                  </a:cubicBezTo>
                  <a:cubicBezTo>
                    <a:pt x="1483" y="21600"/>
                    <a:pt x="1746" y="21278"/>
                    <a:pt x="2025" y="20418"/>
                  </a:cubicBezTo>
                  <a:cubicBezTo>
                    <a:pt x="2305" y="19558"/>
                    <a:pt x="2602" y="18161"/>
                    <a:pt x="2955" y="16496"/>
                  </a:cubicBezTo>
                  <a:cubicBezTo>
                    <a:pt x="3309" y="14830"/>
                    <a:pt x="3720" y="12896"/>
                    <a:pt x="4108" y="11552"/>
                  </a:cubicBezTo>
                  <a:cubicBezTo>
                    <a:pt x="4496" y="10209"/>
                    <a:pt x="4861" y="9457"/>
                    <a:pt x="5237" y="9188"/>
                  </a:cubicBezTo>
                  <a:cubicBezTo>
                    <a:pt x="5614" y="8919"/>
                    <a:pt x="6002" y="9134"/>
                    <a:pt x="6356" y="9242"/>
                  </a:cubicBezTo>
                  <a:cubicBezTo>
                    <a:pt x="6709" y="9349"/>
                    <a:pt x="7029" y="9349"/>
                    <a:pt x="7400" y="9081"/>
                  </a:cubicBezTo>
                  <a:cubicBezTo>
                    <a:pt x="7771" y="8812"/>
                    <a:pt x="8193" y="8275"/>
                    <a:pt x="8609" y="8328"/>
                  </a:cubicBezTo>
                  <a:cubicBezTo>
                    <a:pt x="9026" y="8382"/>
                    <a:pt x="9436" y="9027"/>
                    <a:pt x="9836" y="9510"/>
                  </a:cubicBezTo>
                  <a:cubicBezTo>
                    <a:pt x="10235" y="9994"/>
                    <a:pt x="10623" y="10316"/>
                    <a:pt x="11028" y="10424"/>
                  </a:cubicBezTo>
                  <a:cubicBezTo>
                    <a:pt x="11433" y="10531"/>
                    <a:pt x="11855" y="10424"/>
                    <a:pt x="12255" y="10907"/>
                  </a:cubicBezTo>
                  <a:cubicBezTo>
                    <a:pt x="12654" y="11391"/>
                    <a:pt x="13031" y="12466"/>
                    <a:pt x="13436" y="13379"/>
                  </a:cubicBezTo>
                  <a:cubicBezTo>
                    <a:pt x="13841" y="14293"/>
                    <a:pt x="14274" y="15045"/>
                    <a:pt x="14708" y="15528"/>
                  </a:cubicBezTo>
                  <a:cubicBezTo>
                    <a:pt x="15142" y="16012"/>
                    <a:pt x="15575" y="16227"/>
                    <a:pt x="16015" y="16119"/>
                  </a:cubicBezTo>
                  <a:cubicBezTo>
                    <a:pt x="16454" y="16012"/>
                    <a:pt x="16899" y="15582"/>
                    <a:pt x="17327" y="14991"/>
                  </a:cubicBezTo>
                  <a:cubicBezTo>
                    <a:pt x="17755" y="14400"/>
                    <a:pt x="18165" y="13648"/>
                    <a:pt x="18565" y="12788"/>
                  </a:cubicBezTo>
                  <a:cubicBezTo>
                    <a:pt x="18964" y="11928"/>
                    <a:pt x="19352" y="10961"/>
                    <a:pt x="19734" y="9887"/>
                  </a:cubicBezTo>
                  <a:cubicBezTo>
                    <a:pt x="20117" y="8812"/>
                    <a:pt x="20493" y="7630"/>
                    <a:pt x="20807" y="6394"/>
                  </a:cubicBezTo>
                  <a:cubicBezTo>
                    <a:pt x="21121" y="5158"/>
                    <a:pt x="21372" y="3869"/>
                    <a:pt x="21486" y="2794"/>
                  </a:cubicBezTo>
                  <a:cubicBezTo>
                    <a:pt x="21600" y="1719"/>
                    <a:pt x="21577" y="860"/>
                    <a:pt x="2155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2540177" y="2743330"/>
              <a:ext cx="1879034" cy="1093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507" fill="norm" stroke="1" extrusionOk="0">
                  <a:moveTo>
                    <a:pt x="12057" y="2120"/>
                  </a:moveTo>
                  <a:cubicBezTo>
                    <a:pt x="12106" y="1787"/>
                    <a:pt x="12154" y="1454"/>
                    <a:pt x="12118" y="1267"/>
                  </a:cubicBezTo>
                  <a:cubicBezTo>
                    <a:pt x="12082" y="1080"/>
                    <a:pt x="11960" y="1038"/>
                    <a:pt x="11487" y="934"/>
                  </a:cubicBezTo>
                  <a:cubicBezTo>
                    <a:pt x="11014" y="830"/>
                    <a:pt x="10189" y="664"/>
                    <a:pt x="9351" y="559"/>
                  </a:cubicBezTo>
                  <a:cubicBezTo>
                    <a:pt x="8514" y="455"/>
                    <a:pt x="7664" y="414"/>
                    <a:pt x="6779" y="476"/>
                  </a:cubicBezTo>
                  <a:cubicBezTo>
                    <a:pt x="5893" y="539"/>
                    <a:pt x="4971" y="705"/>
                    <a:pt x="4194" y="996"/>
                  </a:cubicBezTo>
                  <a:cubicBezTo>
                    <a:pt x="3417" y="1288"/>
                    <a:pt x="2786" y="1704"/>
                    <a:pt x="2228" y="2391"/>
                  </a:cubicBezTo>
                  <a:cubicBezTo>
                    <a:pt x="1670" y="3077"/>
                    <a:pt x="1184" y="4035"/>
                    <a:pt x="820" y="5013"/>
                  </a:cubicBezTo>
                  <a:cubicBezTo>
                    <a:pt x="456" y="5991"/>
                    <a:pt x="214" y="6990"/>
                    <a:pt x="92" y="8072"/>
                  </a:cubicBezTo>
                  <a:cubicBezTo>
                    <a:pt x="-29" y="9154"/>
                    <a:pt x="-29" y="10319"/>
                    <a:pt x="80" y="11380"/>
                  </a:cubicBezTo>
                  <a:cubicBezTo>
                    <a:pt x="189" y="12442"/>
                    <a:pt x="408" y="13399"/>
                    <a:pt x="772" y="14231"/>
                  </a:cubicBezTo>
                  <a:cubicBezTo>
                    <a:pt x="1136" y="15064"/>
                    <a:pt x="1646" y="15771"/>
                    <a:pt x="2264" y="16395"/>
                  </a:cubicBezTo>
                  <a:cubicBezTo>
                    <a:pt x="2883" y="17020"/>
                    <a:pt x="3611" y="17561"/>
                    <a:pt x="4364" y="18060"/>
                  </a:cubicBezTo>
                  <a:cubicBezTo>
                    <a:pt x="5116" y="18559"/>
                    <a:pt x="5893" y="19017"/>
                    <a:pt x="6718" y="19392"/>
                  </a:cubicBezTo>
                  <a:cubicBezTo>
                    <a:pt x="7543" y="19766"/>
                    <a:pt x="8417" y="20058"/>
                    <a:pt x="9291" y="20328"/>
                  </a:cubicBezTo>
                  <a:cubicBezTo>
                    <a:pt x="10164" y="20599"/>
                    <a:pt x="11038" y="20848"/>
                    <a:pt x="11863" y="21036"/>
                  </a:cubicBezTo>
                  <a:cubicBezTo>
                    <a:pt x="12688" y="21223"/>
                    <a:pt x="13465" y="21348"/>
                    <a:pt x="14327" y="21431"/>
                  </a:cubicBezTo>
                  <a:cubicBezTo>
                    <a:pt x="15188" y="21514"/>
                    <a:pt x="16135" y="21556"/>
                    <a:pt x="17045" y="21410"/>
                  </a:cubicBezTo>
                  <a:cubicBezTo>
                    <a:pt x="17955" y="21265"/>
                    <a:pt x="18829" y="20932"/>
                    <a:pt x="19508" y="20307"/>
                  </a:cubicBezTo>
                  <a:cubicBezTo>
                    <a:pt x="20188" y="19683"/>
                    <a:pt x="20673" y="18768"/>
                    <a:pt x="20976" y="17623"/>
                  </a:cubicBezTo>
                  <a:cubicBezTo>
                    <a:pt x="21280" y="16479"/>
                    <a:pt x="21401" y="15105"/>
                    <a:pt x="21474" y="13648"/>
                  </a:cubicBezTo>
                  <a:cubicBezTo>
                    <a:pt x="21547" y="12192"/>
                    <a:pt x="21571" y="10652"/>
                    <a:pt x="21510" y="9299"/>
                  </a:cubicBezTo>
                  <a:cubicBezTo>
                    <a:pt x="21450" y="7947"/>
                    <a:pt x="21304" y="6781"/>
                    <a:pt x="21013" y="5720"/>
                  </a:cubicBezTo>
                  <a:cubicBezTo>
                    <a:pt x="20722" y="4659"/>
                    <a:pt x="20285" y="3702"/>
                    <a:pt x="19617" y="2848"/>
                  </a:cubicBezTo>
                  <a:cubicBezTo>
                    <a:pt x="18950" y="1995"/>
                    <a:pt x="18052" y="1246"/>
                    <a:pt x="17190" y="768"/>
                  </a:cubicBezTo>
                  <a:cubicBezTo>
                    <a:pt x="16329" y="289"/>
                    <a:pt x="15504" y="81"/>
                    <a:pt x="14606" y="18"/>
                  </a:cubicBezTo>
                  <a:cubicBezTo>
                    <a:pt x="13708" y="-44"/>
                    <a:pt x="12737" y="39"/>
                    <a:pt x="11778" y="497"/>
                  </a:cubicBezTo>
                  <a:cubicBezTo>
                    <a:pt x="10820" y="955"/>
                    <a:pt x="9873" y="1787"/>
                    <a:pt x="9242" y="2432"/>
                  </a:cubicBezTo>
                  <a:cubicBezTo>
                    <a:pt x="8611" y="3077"/>
                    <a:pt x="8295" y="3535"/>
                    <a:pt x="7980" y="39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3304893" y="3987800"/>
              <a:ext cx="505213" cy="1066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17524" y="0"/>
                  </a:moveTo>
                  <a:cubicBezTo>
                    <a:pt x="18600" y="1114"/>
                    <a:pt x="19675" y="2229"/>
                    <a:pt x="20392" y="3600"/>
                  </a:cubicBezTo>
                  <a:cubicBezTo>
                    <a:pt x="21109" y="4971"/>
                    <a:pt x="21468" y="6600"/>
                    <a:pt x="21378" y="8207"/>
                  </a:cubicBezTo>
                  <a:cubicBezTo>
                    <a:pt x="21289" y="9814"/>
                    <a:pt x="20751" y="11400"/>
                    <a:pt x="19541" y="12857"/>
                  </a:cubicBezTo>
                  <a:cubicBezTo>
                    <a:pt x="18331" y="14314"/>
                    <a:pt x="16449" y="15643"/>
                    <a:pt x="14432" y="16736"/>
                  </a:cubicBezTo>
                  <a:cubicBezTo>
                    <a:pt x="12416" y="17829"/>
                    <a:pt x="10265" y="18686"/>
                    <a:pt x="8114" y="19414"/>
                  </a:cubicBezTo>
                  <a:cubicBezTo>
                    <a:pt x="5963" y="20143"/>
                    <a:pt x="3812" y="20743"/>
                    <a:pt x="2378" y="21107"/>
                  </a:cubicBezTo>
                  <a:cubicBezTo>
                    <a:pt x="944" y="21471"/>
                    <a:pt x="227" y="21600"/>
                    <a:pt x="47" y="21600"/>
                  </a:cubicBezTo>
                  <a:cubicBezTo>
                    <a:pt x="-132" y="21600"/>
                    <a:pt x="227" y="21471"/>
                    <a:pt x="585" y="213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3296357" y="4832350"/>
              <a:ext cx="301763" cy="258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11035" y="0"/>
                  </a:moveTo>
                  <a:cubicBezTo>
                    <a:pt x="8935" y="1948"/>
                    <a:pt x="6835" y="3895"/>
                    <a:pt x="4960" y="6374"/>
                  </a:cubicBezTo>
                  <a:cubicBezTo>
                    <a:pt x="3085" y="8852"/>
                    <a:pt x="1435" y="11862"/>
                    <a:pt x="610" y="14075"/>
                  </a:cubicBezTo>
                  <a:cubicBezTo>
                    <a:pt x="-215" y="16289"/>
                    <a:pt x="-215" y="17705"/>
                    <a:pt x="685" y="19033"/>
                  </a:cubicBezTo>
                  <a:cubicBezTo>
                    <a:pt x="1585" y="20361"/>
                    <a:pt x="3385" y="21600"/>
                    <a:pt x="6610" y="21600"/>
                  </a:cubicBezTo>
                  <a:cubicBezTo>
                    <a:pt x="9835" y="21600"/>
                    <a:pt x="14485" y="20361"/>
                    <a:pt x="17185" y="19475"/>
                  </a:cubicBezTo>
                  <a:cubicBezTo>
                    <a:pt x="19885" y="18590"/>
                    <a:pt x="20635" y="18059"/>
                    <a:pt x="21385" y="175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4004519" y="4410899"/>
              <a:ext cx="177801" cy="180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0" y="2510"/>
                  </a:moveTo>
                  <a:cubicBezTo>
                    <a:pt x="771" y="1517"/>
                    <a:pt x="1543" y="524"/>
                    <a:pt x="2829" y="151"/>
                  </a:cubicBezTo>
                  <a:cubicBezTo>
                    <a:pt x="4114" y="-221"/>
                    <a:pt x="5914" y="27"/>
                    <a:pt x="7457" y="1641"/>
                  </a:cubicBezTo>
                  <a:cubicBezTo>
                    <a:pt x="9000" y="3255"/>
                    <a:pt x="10286" y="6234"/>
                    <a:pt x="9386" y="9338"/>
                  </a:cubicBezTo>
                  <a:cubicBezTo>
                    <a:pt x="8486" y="12441"/>
                    <a:pt x="5400" y="15669"/>
                    <a:pt x="3471" y="17779"/>
                  </a:cubicBezTo>
                  <a:cubicBezTo>
                    <a:pt x="1543" y="19889"/>
                    <a:pt x="771" y="20882"/>
                    <a:pt x="1157" y="21131"/>
                  </a:cubicBezTo>
                  <a:cubicBezTo>
                    <a:pt x="1543" y="21379"/>
                    <a:pt x="3086" y="20882"/>
                    <a:pt x="6686" y="19765"/>
                  </a:cubicBezTo>
                  <a:cubicBezTo>
                    <a:pt x="10286" y="18648"/>
                    <a:pt x="15943" y="16910"/>
                    <a:pt x="21600" y="151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4195019" y="4362450"/>
              <a:ext cx="10795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2829"/>
                    <a:pt x="13129" y="5657"/>
                    <a:pt x="9529" y="9257"/>
                  </a:cubicBezTo>
                  <a:cubicBezTo>
                    <a:pt x="5929" y="12857"/>
                    <a:pt x="2965" y="17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4305986" y="4546549"/>
              <a:ext cx="137685" cy="260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137" fill="norm" stroke="1" extrusionOk="0">
                  <a:moveTo>
                    <a:pt x="15747" y="519"/>
                  </a:moveTo>
                  <a:cubicBezTo>
                    <a:pt x="12253" y="176"/>
                    <a:pt x="8759" y="-167"/>
                    <a:pt x="5900" y="90"/>
                  </a:cubicBezTo>
                  <a:cubicBezTo>
                    <a:pt x="3041" y="347"/>
                    <a:pt x="818" y="1204"/>
                    <a:pt x="182" y="2404"/>
                  </a:cubicBezTo>
                  <a:cubicBezTo>
                    <a:pt x="-453" y="3604"/>
                    <a:pt x="500" y="5147"/>
                    <a:pt x="4153" y="7204"/>
                  </a:cubicBezTo>
                  <a:cubicBezTo>
                    <a:pt x="7806" y="9262"/>
                    <a:pt x="14159" y="11833"/>
                    <a:pt x="17494" y="13633"/>
                  </a:cubicBezTo>
                  <a:cubicBezTo>
                    <a:pt x="20829" y="15433"/>
                    <a:pt x="21147" y="16462"/>
                    <a:pt x="20194" y="17747"/>
                  </a:cubicBezTo>
                  <a:cubicBezTo>
                    <a:pt x="19241" y="19033"/>
                    <a:pt x="17018" y="20576"/>
                    <a:pt x="14476" y="21004"/>
                  </a:cubicBezTo>
                  <a:cubicBezTo>
                    <a:pt x="11935" y="21433"/>
                    <a:pt x="9076" y="20747"/>
                    <a:pt x="6218" y="200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4309319" y="4495800"/>
              <a:ext cx="2476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77" y="15508"/>
                    <a:pt x="12554" y="9415"/>
                    <a:pt x="16154" y="5815"/>
                  </a:cubicBezTo>
                  <a:cubicBezTo>
                    <a:pt x="19754" y="2215"/>
                    <a:pt x="20677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2867869" y="3046227"/>
              <a:ext cx="412751" cy="376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1549"/>
                  </a:moveTo>
                  <a:cubicBezTo>
                    <a:pt x="0" y="946"/>
                    <a:pt x="0" y="343"/>
                    <a:pt x="332" y="101"/>
                  </a:cubicBezTo>
                  <a:cubicBezTo>
                    <a:pt x="665" y="-140"/>
                    <a:pt x="1329" y="-19"/>
                    <a:pt x="2991" y="1248"/>
                  </a:cubicBezTo>
                  <a:cubicBezTo>
                    <a:pt x="4652" y="2515"/>
                    <a:pt x="7311" y="4928"/>
                    <a:pt x="10025" y="7643"/>
                  </a:cubicBezTo>
                  <a:cubicBezTo>
                    <a:pt x="12738" y="10358"/>
                    <a:pt x="15508" y="13375"/>
                    <a:pt x="17446" y="15728"/>
                  </a:cubicBezTo>
                  <a:cubicBezTo>
                    <a:pt x="19385" y="18081"/>
                    <a:pt x="20492" y="19771"/>
                    <a:pt x="21600" y="214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2823419" y="3041650"/>
              <a:ext cx="609601" cy="730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50" y="689"/>
                    <a:pt x="18900" y="1377"/>
                    <a:pt x="17438" y="2504"/>
                  </a:cubicBezTo>
                  <a:cubicBezTo>
                    <a:pt x="15975" y="3631"/>
                    <a:pt x="14400" y="5197"/>
                    <a:pt x="12863" y="6824"/>
                  </a:cubicBezTo>
                  <a:cubicBezTo>
                    <a:pt x="11325" y="8452"/>
                    <a:pt x="9825" y="10143"/>
                    <a:pt x="8025" y="12146"/>
                  </a:cubicBezTo>
                  <a:cubicBezTo>
                    <a:pt x="6225" y="14150"/>
                    <a:pt x="4125" y="16466"/>
                    <a:pt x="2738" y="18094"/>
                  </a:cubicBezTo>
                  <a:cubicBezTo>
                    <a:pt x="1350" y="19722"/>
                    <a:pt x="675" y="20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5891485" y="5172811"/>
              <a:ext cx="273725" cy="44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512" fill="norm" stroke="1" extrusionOk="0">
                  <a:moveTo>
                    <a:pt x="14266" y="3839"/>
                  </a:moveTo>
                  <a:cubicBezTo>
                    <a:pt x="14266" y="2806"/>
                    <a:pt x="14266" y="1772"/>
                    <a:pt x="14019" y="1049"/>
                  </a:cubicBezTo>
                  <a:cubicBezTo>
                    <a:pt x="13771" y="325"/>
                    <a:pt x="13277" y="-88"/>
                    <a:pt x="11381" y="15"/>
                  </a:cubicBezTo>
                  <a:cubicBezTo>
                    <a:pt x="9484" y="119"/>
                    <a:pt x="6187" y="739"/>
                    <a:pt x="3796" y="1721"/>
                  </a:cubicBezTo>
                  <a:cubicBezTo>
                    <a:pt x="1405" y="2702"/>
                    <a:pt x="-79" y="4046"/>
                    <a:pt x="3" y="5390"/>
                  </a:cubicBezTo>
                  <a:cubicBezTo>
                    <a:pt x="86" y="6733"/>
                    <a:pt x="1735" y="8077"/>
                    <a:pt x="5115" y="9523"/>
                  </a:cubicBezTo>
                  <a:cubicBezTo>
                    <a:pt x="8495" y="10970"/>
                    <a:pt x="13606" y="12521"/>
                    <a:pt x="16739" y="13657"/>
                  </a:cubicBezTo>
                  <a:cubicBezTo>
                    <a:pt x="19872" y="14794"/>
                    <a:pt x="21026" y="15518"/>
                    <a:pt x="21274" y="16345"/>
                  </a:cubicBezTo>
                  <a:cubicBezTo>
                    <a:pt x="21521" y="17171"/>
                    <a:pt x="20861" y="18101"/>
                    <a:pt x="18718" y="18980"/>
                  </a:cubicBezTo>
                  <a:cubicBezTo>
                    <a:pt x="16574" y="19858"/>
                    <a:pt x="12947" y="20685"/>
                    <a:pt x="9319" y="2151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6252419" y="5515521"/>
              <a:ext cx="168835" cy="288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8" h="21480" fill="norm" stroke="1" extrusionOk="0">
                  <a:moveTo>
                    <a:pt x="4684" y="3506"/>
                  </a:moveTo>
                  <a:cubicBezTo>
                    <a:pt x="4945" y="2718"/>
                    <a:pt x="5205" y="1930"/>
                    <a:pt x="5986" y="1378"/>
                  </a:cubicBezTo>
                  <a:cubicBezTo>
                    <a:pt x="6766" y="826"/>
                    <a:pt x="8067" y="511"/>
                    <a:pt x="9369" y="274"/>
                  </a:cubicBezTo>
                  <a:cubicBezTo>
                    <a:pt x="10670" y="38"/>
                    <a:pt x="11971" y="-120"/>
                    <a:pt x="13012" y="116"/>
                  </a:cubicBezTo>
                  <a:cubicBezTo>
                    <a:pt x="14053" y="353"/>
                    <a:pt x="14834" y="984"/>
                    <a:pt x="14704" y="2324"/>
                  </a:cubicBezTo>
                  <a:cubicBezTo>
                    <a:pt x="14573" y="3664"/>
                    <a:pt x="13533" y="5714"/>
                    <a:pt x="12622" y="7133"/>
                  </a:cubicBezTo>
                  <a:cubicBezTo>
                    <a:pt x="11711" y="8552"/>
                    <a:pt x="10930" y="9340"/>
                    <a:pt x="11320" y="9813"/>
                  </a:cubicBezTo>
                  <a:cubicBezTo>
                    <a:pt x="11711" y="10286"/>
                    <a:pt x="13272" y="10444"/>
                    <a:pt x="14834" y="10759"/>
                  </a:cubicBezTo>
                  <a:cubicBezTo>
                    <a:pt x="16395" y="11074"/>
                    <a:pt x="17957" y="11547"/>
                    <a:pt x="19258" y="12493"/>
                  </a:cubicBezTo>
                  <a:cubicBezTo>
                    <a:pt x="20559" y="13439"/>
                    <a:pt x="21600" y="14858"/>
                    <a:pt x="19778" y="16198"/>
                  </a:cubicBezTo>
                  <a:cubicBezTo>
                    <a:pt x="17957" y="17538"/>
                    <a:pt x="13272" y="18800"/>
                    <a:pt x="9499" y="19667"/>
                  </a:cubicBezTo>
                  <a:cubicBezTo>
                    <a:pt x="5725" y="20534"/>
                    <a:pt x="2863" y="21007"/>
                    <a:pt x="0" y="2148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1399805" y="2044700"/>
              <a:ext cx="5498604" cy="1820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fill="norm" stroke="1" extrusionOk="0">
                  <a:moveTo>
                    <a:pt x="777" y="6706"/>
                  </a:moveTo>
                  <a:cubicBezTo>
                    <a:pt x="611" y="7259"/>
                    <a:pt x="445" y="7811"/>
                    <a:pt x="320" y="8389"/>
                  </a:cubicBezTo>
                  <a:cubicBezTo>
                    <a:pt x="195" y="8967"/>
                    <a:pt x="112" y="9569"/>
                    <a:pt x="62" y="10260"/>
                  </a:cubicBezTo>
                  <a:cubicBezTo>
                    <a:pt x="13" y="10951"/>
                    <a:pt x="-4" y="11729"/>
                    <a:pt x="0" y="12546"/>
                  </a:cubicBezTo>
                  <a:cubicBezTo>
                    <a:pt x="4" y="13362"/>
                    <a:pt x="29" y="14216"/>
                    <a:pt x="83" y="15032"/>
                  </a:cubicBezTo>
                  <a:cubicBezTo>
                    <a:pt x="137" y="15848"/>
                    <a:pt x="220" y="16627"/>
                    <a:pt x="324" y="17330"/>
                  </a:cubicBezTo>
                  <a:cubicBezTo>
                    <a:pt x="428" y="18033"/>
                    <a:pt x="553" y="18661"/>
                    <a:pt x="723" y="19214"/>
                  </a:cubicBezTo>
                  <a:cubicBezTo>
                    <a:pt x="894" y="19767"/>
                    <a:pt x="1110" y="20244"/>
                    <a:pt x="1317" y="20595"/>
                  </a:cubicBezTo>
                  <a:cubicBezTo>
                    <a:pt x="1525" y="20947"/>
                    <a:pt x="1725" y="21173"/>
                    <a:pt x="1924" y="21261"/>
                  </a:cubicBezTo>
                  <a:cubicBezTo>
                    <a:pt x="2124" y="21349"/>
                    <a:pt x="2323" y="21299"/>
                    <a:pt x="2514" y="21160"/>
                  </a:cubicBezTo>
                  <a:cubicBezTo>
                    <a:pt x="2705" y="21022"/>
                    <a:pt x="2888" y="20796"/>
                    <a:pt x="3054" y="20482"/>
                  </a:cubicBezTo>
                  <a:cubicBezTo>
                    <a:pt x="3221" y="20168"/>
                    <a:pt x="3370" y="19767"/>
                    <a:pt x="3524" y="19377"/>
                  </a:cubicBezTo>
                  <a:cubicBezTo>
                    <a:pt x="3678" y="18988"/>
                    <a:pt x="3836" y="18611"/>
                    <a:pt x="3948" y="18172"/>
                  </a:cubicBezTo>
                  <a:cubicBezTo>
                    <a:pt x="4060" y="17732"/>
                    <a:pt x="4127" y="17230"/>
                    <a:pt x="4181" y="16677"/>
                  </a:cubicBezTo>
                  <a:cubicBezTo>
                    <a:pt x="4235" y="16125"/>
                    <a:pt x="4276" y="15522"/>
                    <a:pt x="4343" y="14881"/>
                  </a:cubicBezTo>
                  <a:cubicBezTo>
                    <a:pt x="4409" y="14241"/>
                    <a:pt x="4501" y="13563"/>
                    <a:pt x="4575" y="12822"/>
                  </a:cubicBezTo>
                  <a:cubicBezTo>
                    <a:pt x="4650" y="12081"/>
                    <a:pt x="4708" y="11277"/>
                    <a:pt x="4779" y="10549"/>
                  </a:cubicBezTo>
                  <a:cubicBezTo>
                    <a:pt x="4850" y="9820"/>
                    <a:pt x="4933" y="9167"/>
                    <a:pt x="5032" y="8527"/>
                  </a:cubicBezTo>
                  <a:cubicBezTo>
                    <a:pt x="5132" y="7887"/>
                    <a:pt x="5248" y="7259"/>
                    <a:pt x="5381" y="6769"/>
                  </a:cubicBezTo>
                  <a:cubicBezTo>
                    <a:pt x="5514" y="6279"/>
                    <a:pt x="5664" y="5927"/>
                    <a:pt x="5872" y="5639"/>
                  </a:cubicBezTo>
                  <a:cubicBezTo>
                    <a:pt x="6080" y="5350"/>
                    <a:pt x="6346" y="5124"/>
                    <a:pt x="6616" y="4948"/>
                  </a:cubicBezTo>
                  <a:cubicBezTo>
                    <a:pt x="6886" y="4772"/>
                    <a:pt x="7160" y="4647"/>
                    <a:pt x="7434" y="4621"/>
                  </a:cubicBezTo>
                  <a:cubicBezTo>
                    <a:pt x="7709" y="4596"/>
                    <a:pt x="7983" y="4672"/>
                    <a:pt x="8191" y="4898"/>
                  </a:cubicBezTo>
                  <a:cubicBezTo>
                    <a:pt x="8398" y="5124"/>
                    <a:pt x="8540" y="5500"/>
                    <a:pt x="8635" y="5978"/>
                  </a:cubicBezTo>
                  <a:cubicBezTo>
                    <a:pt x="8731" y="6455"/>
                    <a:pt x="8781" y="7033"/>
                    <a:pt x="8822" y="7686"/>
                  </a:cubicBezTo>
                  <a:cubicBezTo>
                    <a:pt x="8864" y="8339"/>
                    <a:pt x="8897" y="9067"/>
                    <a:pt x="8934" y="9745"/>
                  </a:cubicBezTo>
                  <a:cubicBezTo>
                    <a:pt x="8972" y="10423"/>
                    <a:pt x="9013" y="11051"/>
                    <a:pt x="9063" y="11679"/>
                  </a:cubicBezTo>
                  <a:cubicBezTo>
                    <a:pt x="9113" y="12307"/>
                    <a:pt x="9171" y="12935"/>
                    <a:pt x="9221" y="13588"/>
                  </a:cubicBezTo>
                  <a:cubicBezTo>
                    <a:pt x="9271" y="14241"/>
                    <a:pt x="9313" y="14919"/>
                    <a:pt x="9371" y="15585"/>
                  </a:cubicBezTo>
                  <a:cubicBezTo>
                    <a:pt x="9429" y="16250"/>
                    <a:pt x="9504" y="16903"/>
                    <a:pt x="9578" y="17481"/>
                  </a:cubicBezTo>
                  <a:cubicBezTo>
                    <a:pt x="9653" y="18059"/>
                    <a:pt x="9728" y="18561"/>
                    <a:pt x="9853" y="18988"/>
                  </a:cubicBezTo>
                  <a:cubicBezTo>
                    <a:pt x="9977" y="19415"/>
                    <a:pt x="10152" y="19767"/>
                    <a:pt x="10356" y="20068"/>
                  </a:cubicBezTo>
                  <a:cubicBezTo>
                    <a:pt x="10559" y="20369"/>
                    <a:pt x="10792" y="20620"/>
                    <a:pt x="11029" y="20821"/>
                  </a:cubicBezTo>
                  <a:cubicBezTo>
                    <a:pt x="11266" y="21022"/>
                    <a:pt x="11507" y="21173"/>
                    <a:pt x="11789" y="21273"/>
                  </a:cubicBezTo>
                  <a:cubicBezTo>
                    <a:pt x="12072" y="21374"/>
                    <a:pt x="12396" y="21424"/>
                    <a:pt x="12708" y="21462"/>
                  </a:cubicBezTo>
                  <a:cubicBezTo>
                    <a:pt x="13019" y="21500"/>
                    <a:pt x="13318" y="21525"/>
                    <a:pt x="13618" y="21550"/>
                  </a:cubicBezTo>
                  <a:cubicBezTo>
                    <a:pt x="13917" y="21575"/>
                    <a:pt x="14216" y="21600"/>
                    <a:pt x="14540" y="21600"/>
                  </a:cubicBezTo>
                  <a:cubicBezTo>
                    <a:pt x="14864" y="21600"/>
                    <a:pt x="15213" y="21575"/>
                    <a:pt x="15550" y="21525"/>
                  </a:cubicBezTo>
                  <a:cubicBezTo>
                    <a:pt x="15886" y="21474"/>
                    <a:pt x="16211" y="21399"/>
                    <a:pt x="16543" y="21299"/>
                  </a:cubicBezTo>
                  <a:cubicBezTo>
                    <a:pt x="16875" y="21198"/>
                    <a:pt x="17216" y="21073"/>
                    <a:pt x="17549" y="20922"/>
                  </a:cubicBezTo>
                  <a:cubicBezTo>
                    <a:pt x="17881" y="20771"/>
                    <a:pt x="18205" y="20595"/>
                    <a:pt x="18513" y="20394"/>
                  </a:cubicBezTo>
                  <a:cubicBezTo>
                    <a:pt x="18820" y="20193"/>
                    <a:pt x="19111" y="19967"/>
                    <a:pt x="19398" y="19666"/>
                  </a:cubicBezTo>
                  <a:cubicBezTo>
                    <a:pt x="19684" y="19365"/>
                    <a:pt x="19967" y="18988"/>
                    <a:pt x="20229" y="18649"/>
                  </a:cubicBezTo>
                  <a:cubicBezTo>
                    <a:pt x="20491" y="18310"/>
                    <a:pt x="20732" y="18008"/>
                    <a:pt x="20939" y="17619"/>
                  </a:cubicBezTo>
                  <a:cubicBezTo>
                    <a:pt x="21147" y="17230"/>
                    <a:pt x="21322" y="16753"/>
                    <a:pt x="21430" y="16137"/>
                  </a:cubicBezTo>
                  <a:cubicBezTo>
                    <a:pt x="21538" y="15522"/>
                    <a:pt x="21579" y="14768"/>
                    <a:pt x="21588" y="13952"/>
                  </a:cubicBezTo>
                  <a:cubicBezTo>
                    <a:pt x="21596" y="13136"/>
                    <a:pt x="21571" y="12257"/>
                    <a:pt x="21530" y="11390"/>
                  </a:cubicBezTo>
                  <a:cubicBezTo>
                    <a:pt x="21488" y="10524"/>
                    <a:pt x="21430" y="9670"/>
                    <a:pt x="21359" y="8866"/>
                  </a:cubicBezTo>
                  <a:cubicBezTo>
                    <a:pt x="21288" y="8062"/>
                    <a:pt x="21205" y="7309"/>
                    <a:pt x="21089" y="6593"/>
                  </a:cubicBezTo>
                  <a:cubicBezTo>
                    <a:pt x="20973" y="5877"/>
                    <a:pt x="20823" y="5199"/>
                    <a:pt x="20673" y="4672"/>
                  </a:cubicBezTo>
                  <a:cubicBezTo>
                    <a:pt x="20524" y="4144"/>
                    <a:pt x="20374" y="3767"/>
                    <a:pt x="20171" y="3416"/>
                  </a:cubicBezTo>
                  <a:cubicBezTo>
                    <a:pt x="19967" y="3064"/>
                    <a:pt x="19709" y="2738"/>
                    <a:pt x="19427" y="2461"/>
                  </a:cubicBezTo>
                  <a:cubicBezTo>
                    <a:pt x="19144" y="2185"/>
                    <a:pt x="18837" y="1959"/>
                    <a:pt x="18525" y="1733"/>
                  </a:cubicBezTo>
                  <a:cubicBezTo>
                    <a:pt x="18213" y="1507"/>
                    <a:pt x="17898" y="1281"/>
                    <a:pt x="17586" y="1093"/>
                  </a:cubicBezTo>
                  <a:cubicBezTo>
                    <a:pt x="17274" y="904"/>
                    <a:pt x="16967" y="753"/>
                    <a:pt x="16647" y="615"/>
                  </a:cubicBezTo>
                  <a:cubicBezTo>
                    <a:pt x="16327" y="477"/>
                    <a:pt x="15994" y="352"/>
                    <a:pt x="15654" y="264"/>
                  </a:cubicBezTo>
                  <a:cubicBezTo>
                    <a:pt x="15313" y="176"/>
                    <a:pt x="14964" y="126"/>
                    <a:pt x="14615" y="88"/>
                  </a:cubicBezTo>
                  <a:cubicBezTo>
                    <a:pt x="14266" y="50"/>
                    <a:pt x="13917" y="25"/>
                    <a:pt x="13568" y="13"/>
                  </a:cubicBezTo>
                  <a:cubicBezTo>
                    <a:pt x="13219" y="0"/>
                    <a:pt x="12870" y="0"/>
                    <a:pt x="12541" y="0"/>
                  </a:cubicBezTo>
                  <a:cubicBezTo>
                    <a:pt x="12213" y="0"/>
                    <a:pt x="11906" y="0"/>
                    <a:pt x="11598" y="13"/>
                  </a:cubicBezTo>
                  <a:cubicBezTo>
                    <a:pt x="11290" y="25"/>
                    <a:pt x="10983" y="50"/>
                    <a:pt x="10680" y="100"/>
                  </a:cubicBezTo>
                  <a:cubicBezTo>
                    <a:pt x="10376" y="151"/>
                    <a:pt x="10077" y="226"/>
                    <a:pt x="9774" y="314"/>
                  </a:cubicBezTo>
                  <a:cubicBezTo>
                    <a:pt x="9470" y="402"/>
                    <a:pt x="9163" y="502"/>
                    <a:pt x="8851" y="615"/>
                  </a:cubicBezTo>
                  <a:cubicBezTo>
                    <a:pt x="8540" y="728"/>
                    <a:pt x="8224" y="854"/>
                    <a:pt x="7900" y="1005"/>
                  </a:cubicBezTo>
                  <a:cubicBezTo>
                    <a:pt x="7576" y="1155"/>
                    <a:pt x="7243" y="1331"/>
                    <a:pt x="6923" y="1494"/>
                  </a:cubicBezTo>
                  <a:cubicBezTo>
                    <a:pt x="6603" y="1658"/>
                    <a:pt x="6296" y="1808"/>
                    <a:pt x="5984" y="1972"/>
                  </a:cubicBezTo>
                  <a:cubicBezTo>
                    <a:pt x="5672" y="2135"/>
                    <a:pt x="5357" y="2311"/>
                    <a:pt x="5053" y="2487"/>
                  </a:cubicBezTo>
                  <a:cubicBezTo>
                    <a:pt x="4750" y="2662"/>
                    <a:pt x="4459" y="2838"/>
                    <a:pt x="4197" y="3039"/>
                  </a:cubicBezTo>
                  <a:cubicBezTo>
                    <a:pt x="3935" y="3240"/>
                    <a:pt x="3703" y="3466"/>
                    <a:pt x="3433" y="3793"/>
                  </a:cubicBezTo>
                  <a:cubicBezTo>
                    <a:pt x="3162" y="4119"/>
                    <a:pt x="2855" y="4546"/>
                    <a:pt x="2577" y="4860"/>
                  </a:cubicBezTo>
                  <a:cubicBezTo>
                    <a:pt x="2298" y="5174"/>
                    <a:pt x="2049" y="5375"/>
                    <a:pt x="1721" y="5626"/>
                  </a:cubicBezTo>
                  <a:cubicBezTo>
                    <a:pt x="1392" y="5877"/>
                    <a:pt x="985" y="6179"/>
                    <a:pt x="690" y="6442"/>
                  </a:cubicBezTo>
                  <a:cubicBezTo>
                    <a:pt x="395" y="6706"/>
                    <a:pt x="212" y="6932"/>
                    <a:pt x="29" y="715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4957019" y="3708664"/>
              <a:ext cx="1733551" cy="88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12279"/>
                  </a:moveTo>
                  <a:cubicBezTo>
                    <a:pt x="844" y="13307"/>
                    <a:pt x="1688" y="14336"/>
                    <a:pt x="2585" y="15107"/>
                  </a:cubicBezTo>
                  <a:cubicBezTo>
                    <a:pt x="3481" y="15879"/>
                    <a:pt x="4431" y="16393"/>
                    <a:pt x="5393" y="16650"/>
                  </a:cubicBezTo>
                  <a:cubicBezTo>
                    <a:pt x="6356" y="16907"/>
                    <a:pt x="7332" y="16907"/>
                    <a:pt x="8334" y="17422"/>
                  </a:cubicBezTo>
                  <a:cubicBezTo>
                    <a:pt x="9336" y="17936"/>
                    <a:pt x="10365" y="18965"/>
                    <a:pt x="11367" y="19736"/>
                  </a:cubicBezTo>
                  <a:cubicBezTo>
                    <a:pt x="12369" y="20507"/>
                    <a:pt x="13345" y="21022"/>
                    <a:pt x="14374" y="21279"/>
                  </a:cubicBezTo>
                  <a:cubicBezTo>
                    <a:pt x="15402" y="21536"/>
                    <a:pt x="16484" y="21536"/>
                    <a:pt x="17341" y="21279"/>
                  </a:cubicBezTo>
                  <a:cubicBezTo>
                    <a:pt x="18198" y="21022"/>
                    <a:pt x="18831" y="20507"/>
                    <a:pt x="19200" y="19479"/>
                  </a:cubicBezTo>
                  <a:cubicBezTo>
                    <a:pt x="19569" y="18450"/>
                    <a:pt x="19675" y="16907"/>
                    <a:pt x="19662" y="15365"/>
                  </a:cubicBezTo>
                  <a:cubicBezTo>
                    <a:pt x="19648" y="13822"/>
                    <a:pt x="19516" y="12279"/>
                    <a:pt x="18949" y="10479"/>
                  </a:cubicBezTo>
                  <a:cubicBezTo>
                    <a:pt x="18382" y="8679"/>
                    <a:pt x="17380" y="6622"/>
                    <a:pt x="16325" y="5079"/>
                  </a:cubicBezTo>
                  <a:cubicBezTo>
                    <a:pt x="15270" y="3536"/>
                    <a:pt x="14163" y="2507"/>
                    <a:pt x="13081" y="1736"/>
                  </a:cubicBezTo>
                  <a:cubicBezTo>
                    <a:pt x="12000" y="965"/>
                    <a:pt x="10945" y="450"/>
                    <a:pt x="9877" y="193"/>
                  </a:cubicBezTo>
                  <a:cubicBezTo>
                    <a:pt x="8809" y="-64"/>
                    <a:pt x="7727" y="-64"/>
                    <a:pt x="6712" y="193"/>
                  </a:cubicBezTo>
                  <a:cubicBezTo>
                    <a:pt x="5697" y="450"/>
                    <a:pt x="4747" y="965"/>
                    <a:pt x="3732" y="1222"/>
                  </a:cubicBezTo>
                  <a:cubicBezTo>
                    <a:pt x="2716" y="1479"/>
                    <a:pt x="1635" y="1479"/>
                    <a:pt x="1029" y="1736"/>
                  </a:cubicBezTo>
                  <a:cubicBezTo>
                    <a:pt x="422" y="1993"/>
                    <a:pt x="290" y="2507"/>
                    <a:pt x="303" y="3022"/>
                  </a:cubicBezTo>
                  <a:cubicBezTo>
                    <a:pt x="316" y="3536"/>
                    <a:pt x="475" y="4050"/>
                    <a:pt x="1068" y="4565"/>
                  </a:cubicBezTo>
                  <a:cubicBezTo>
                    <a:pt x="1662" y="5079"/>
                    <a:pt x="2690" y="5593"/>
                    <a:pt x="3745" y="5593"/>
                  </a:cubicBezTo>
                  <a:cubicBezTo>
                    <a:pt x="4800" y="5593"/>
                    <a:pt x="5881" y="5079"/>
                    <a:pt x="6910" y="4565"/>
                  </a:cubicBezTo>
                  <a:cubicBezTo>
                    <a:pt x="7938" y="4050"/>
                    <a:pt x="8914" y="3536"/>
                    <a:pt x="9877" y="3279"/>
                  </a:cubicBezTo>
                  <a:cubicBezTo>
                    <a:pt x="10840" y="3022"/>
                    <a:pt x="11789" y="3022"/>
                    <a:pt x="12778" y="3536"/>
                  </a:cubicBezTo>
                  <a:cubicBezTo>
                    <a:pt x="13767" y="4050"/>
                    <a:pt x="14796" y="5079"/>
                    <a:pt x="15402" y="5850"/>
                  </a:cubicBezTo>
                  <a:cubicBezTo>
                    <a:pt x="16009" y="6622"/>
                    <a:pt x="16193" y="7136"/>
                    <a:pt x="15705" y="7393"/>
                  </a:cubicBezTo>
                  <a:cubicBezTo>
                    <a:pt x="15218" y="7650"/>
                    <a:pt x="14057" y="7650"/>
                    <a:pt x="12976" y="7650"/>
                  </a:cubicBezTo>
                  <a:cubicBezTo>
                    <a:pt x="11895" y="7650"/>
                    <a:pt x="10892" y="7650"/>
                    <a:pt x="9877" y="7650"/>
                  </a:cubicBezTo>
                  <a:cubicBezTo>
                    <a:pt x="8862" y="7650"/>
                    <a:pt x="7833" y="7650"/>
                    <a:pt x="6765" y="8165"/>
                  </a:cubicBezTo>
                  <a:cubicBezTo>
                    <a:pt x="5697" y="8679"/>
                    <a:pt x="4589" y="9707"/>
                    <a:pt x="3534" y="11250"/>
                  </a:cubicBezTo>
                  <a:cubicBezTo>
                    <a:pt x="2479" y="12793"/>
                    <a:pt x="1477" y="14850"/>
                    <a:pt x="1226" y="15622"/>
                  </a:cubicBezTo>
                  <a:cubicBezTo>
                    <a:pt x="976" y="16393"/>
                    <a:pt x="1477" y="15879"/>
                    <a:pt x="2268" y="15365"/>
                  </a:cubicBezTo>
                  <a:cubicBezTo>
                    <a:pt x="3059" y="14850"/>
                    <a:pt x="4141" y="14336"/>
                    <a:pt x="5222" y="13565"/>
                  </a:cubicBezTo>
                  <a:cubicBezTo>
                    <a:pt x="6303" y="12793"/>
                    <a:pt x="7385" y="11765"/>
                    <a:pt x="8532" y="10993"/>
                  </a:cubicBezTo>
                  <a:cubicBezTo>
                    <a:pt x="9679" y="10222"/>
                    <a:pt x="10892" y="9707"/>
                    <a:pt x="11921" y="9450"/>
                  </a:cubicBezTo>
                  <a:cubicBezTo>
                    <a:pt x="12949" y="9193"/>
                    <a:pt x="13793" y="9193"/>
                    <a:pt x="14901" y="8936"/>
                  </a:cubicBezTo>
                  <a:cubicBezTo>
                    <a:pt x="16009" y="8679"/>
                    <a:pt x="17380" y="8165"/>
                    <a:pt x="18541" y="7393"/>
                  </a:cubicBezTo>
                  <a:cubicBezTo>
                    <a:pt x="19701" y="6622"/>
                    <a:pt x="20651" y="5593"/>
                    <a:pt x="21600" y="456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5960319" y="3917950"/>
              <a:ext cx="306236" cy="106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558" fill="norm" stroke="1" extrusionOk="0">
                  <a:moveTo>
                    <a:pt x="0" y="0"/>
                  </a:moveTo>
                  <a:cubicBezTo>
                    <a:pt x="2071" y="172"/>
                    <a:pt x="4142" y="344"/>
                    <a:pt x="6288" y="968"/>
                  </a:cubicBezTo>
                  <a:cubicBezTo>
                    <a:pt x="8433" y="1592"/>
                    <a:pt x="10652" y="2668"/>
                    <a:pt x="12723" y="3894"/>
                  </a:cubicBezTo>
                  <a:cubicBezTo>
                    <a:pt x="14795" y="5120"/>
                    <a:pt x="16718" y="6497"/>
                    <a:pt x="18123" y="7874"/>
                  </a:cubicBezTo>
                  <a:cubicBezTo>
                    <a:pt x="19529" y="9251"/>
                    <a:pt x="20416" y="10628"/>
                    <a:pt x="20934" y="11962"/>
                  </a:cubicBezTo>
                  <a:cubicBezTo>
                    <a:pt x="21452" y="13296"/>
                    <a:pt x="21600" y="14586"/>
                    <a:pt x="21082" y="15963"/>
                  </a:cubicBezTo>
                  <a:cubicBezTo>
                    <a:pt x="20564" y="17340"/>
                    <a:pt x="19381" y="18803"/>
                    <a:pt x="18641" y="19664"/>
                  </a:cubicBezTo>
                  <a:cubicBezTo>
                    <a:pt x="17901" y="20524"/>
                    <a:pt x="17605" y="20782"/>
                    <a:pt x="17236" y="21019"/>
                  </a:cubicBezTo>
                  <a:cubicBezTo>
                    <a:pt x="16866" y="21256"/>
                    <a:pt x="16422" y="21471"/>
                    <a:pt x="15830" y="21535"/>
                  </a:cubicBezTo>
                  <a:cubicBezTo>
                    <a:pt x="15238" y="21600"/>
                    <a:pt x="14499" y="21514"/>
                    <a:pt x="13759" y="2142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6036519" y="4845050"/>
              <a:ext cx="1333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6163519" y="4883150"/>
              <a:ext cx="1714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3429"/>
                    <a:pt x="10400" y="6857"/>
                    <a:pt x="6800" y="10457"/>
                  </a:cubicBezTo>
                  <a:cubicBezTo>
                    <a:pt x="3200" y="14057"/>
                    <a:pt x="1600" y="178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6652469" y="4249599"/>
              <a:ext cx="203201" cy="206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2" fill="norm" stroke="1" extrusionOk="0">
                  <a:moveTo>
                    <a:pt x="0" y="4345"/>
                  </a:moveTo>
                  <a:cubicBezTo>
                    <a:pt x="450" y="3276"/>
                    <a:pt x="900" y="2206"/>
                    <a:pt x="2475" y="1244"/>
                  </a:cubicBezTo>
                  <a:cubicBezTo>
                    <a:pt x="4050" y="281"/>
                    <a:pt x="6750" y="-574"/>
                    <a:pt x="8888" y="495"/>
                  </a:cubicBezTo>
                  <a:cubicBezTo>
                    <a:pt x="11025" y="1565"/>
                    <a:pt x="12600" y="4559"/>
                    <a:pt x="12038" y="7767"/>
                  </a:cubicBezTo>
                  <a:cubicBezTo>
                    <a:pt x="11475" y="10975"/>
                    <a:pt x="8775" y="14396"/>
                    <a:pt x="6750" y="16642"/>
                  </a:cubicBezTo>
                  <a:cubicBezTo>
                    <a:pt x="4725" y="18887"/>
                    <a:pt x="3375" y="19957"/>
                    <a:pt x="3375" y="20491"/>
                  </a:cubicBezTo>
                  <a:cubicBezTo>
                    <a:pt x="3375" y="21026"/>
                    <a:pt x="4725" y="21026"/>
                    <a:pt x="7987" y="20491"/>
                  </a:cubicBezTo>
                  <a:cubicBezTo>
                    <a:pt x="11250" y="19957"/>
                    <a:pt x="16425" y="18887"/>
                    <a:pt x="21600" y="1781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6804869" y="4254499"/>
              <a:ext cx="1778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43" y="3240"/>
                    <a:pt x="13886" y="6480"/>
                    <a:pt x="10543" y="9540"/>
                  </a:cubicBezTo>
                  <a:cubicBezTo>
                    <a:pt x="7200" y="12600"/>
                    <a:pt x="4371" y="15480"/>
                    <a:pt x="2700" y="17460"/>
                  </a:cubicBezTo>
                  <a:cubicBezTo>
                    <a:pt x="1029" y="19440"/>
                    <a:pt x="514" y="20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6925020" y="4406899"/>
              <a:ext cx="165600" cy="213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600" fill="norm" stroke="1" extrusionOk="0">
                  <a:moveTo>
                    <a:pt x="13188" y="0"/>
                  </a:moveTo>
                  <a:cubicBezTo>
                    <a:pt x="9087" y="4491"/>
                    <a:pt x="4986" y="8982"/>
                    <a:pt x="2662" y="12297"/>
                  </a:cubicBezTo>
                  <a:cubicBezTo>
                    <a:pt x="338" y="15612"/>
                    <a:pt x="-209" y="17750"/>
                    <a:pt x="64" y="19248"/>
                  </a:cubicBezTo>
                  <a:cubicBezTo>
                    <a:pt x="338" y="20745"/>
                    <a:pt x="1432" y="21600"/>
                    <a:pt x="4576" y="21600"/>
                  </a:cubicBezTo>
                  <a:cubicBezTo>
                    <a:pt x="7720" y="21600"/>
                    <a:pt x="12915" y="20745"/>
                    <a:pt x="16059" y="19782"/>
                  </a:cubicBezTo>
                  <a:cubicBezTo>
                    <a:pt x="19204" y="18820"/>
                    <a:pt x="20297" y="17750"/>
                    <a:pt x="21391" y="1668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7008069" y="4502150"/>
              <a:ext cx="635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20"/>
                    <a:pt x="7200" y="11239"/>
                    <a:pt x="3600" y="14839"/>
                  </a:cubicBezTo>
                  <a:cubicBezTo>
                    <a:pt x="0" y="18439"/>
                    <a:pt x="0" y="200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6747719" y="266700"/>
              <a:ext cx="2540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" y="15840"/>
                    <a:pt x="1080" y="10080"/>
                    <a:pt x="3690" y="6480"/>
                  </a:cubicBezTo>
                  <a:cubicBezTo>
                    <a:pt x="6300" y="2880"/>
                    <a:pt x="10980" y="1440"/>
                    <a:pt x="14310" y="720"/>
                  </a:cubicBezTo>
                  <a:cubicBezTo>
                    <a:pt x="17640" y="0"/>
                    <a:pt x="196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6836619" y="438149"/>
              <a:ext cx="2032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7557032" y="48212"/>
              <a:ext cx="251138" cy="262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66" fill="norm" stroke="1" extrusionOk="0">
                  <a:moveTo>
                    <a:pt x="837" y="4877"/>
                  </a:moveTo>
                  <a:cubicBezTo>
                    <a:pt x="297" y="3840"/>
                    <a:pt x="-243" y="2804"/>
                    <a:pt x="117" y="2026"/>
                  </a:cubicBezTo>
                  <a:cubicBezTo>
                    <a:pt x="477" y="1248"/>
                    <a:pt x="1737" y="730"/>
                    <a:pt x="3627" y="384"/>
                  </a:cubicBezTo>
                  <a:cubicBezTo>
                    <a:pt x="5517" y="39"/>
                    <a:pt x="8037" y="-134"/>
                    <a:pt x="10017" y="125"/>
                  </a:cubicBezTo>
                  <a:cubicBezTo>
                    <a:pt x="11997" y="384"/>
                    <a:pt x="13437" y="1076"/>
                    <a:pt x="13527" y="2890"/>
                  </a:cubicBezTo>
                  <a:cubicBezTo>
                    <a:pt x="13617" y="4704"/>
                    <a:pt x="12357" y="7642"/>
                    <a:pt x="10647" y="10234"/>
                  </a:cubicBezTo>
                  <a:cubicBezTo>
                    <a:pt x="8937" y="12826"/>
                    <a:pt x="6777" y="15072"/>
                    <a:pt x="5697" y="16714"/>
                  </a:cubicBezTo>
                  <a:cubicBezTo>
                    <a:pt x="4617" y="18356"/>
                    <a:pt x="4617" y="19392"/>
                    <a:pt x="5427" y="19738"/>
                  </a:cubicBezTo>
                  <a:cubicBezTo>
                    <a:pt x="6237" y="20084"/>
                    <a:pt x="7857" y="19738"/>
                    <a:pt x="10197" y="19479"/>
                  </a:cubicBezTo>
                  <a:cubicBezTo>
                    <a:pt x="12537" y="19220"/>
                    <a:pt x="15597" y="19047"/>
                    <a:pt x="17577" y="19392"/>
                  </a:cubicBezTo>
                  <a:cubicBezTo>
                    <a:pt x="19557" y="19738"/>
                    <a:pt x="20457" y="20602"/>
                    <a:pt x="21357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7554169" y="450850"/>
              <a:ext cx="2413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53" y="15600"/>
                    <a:pt x="12505" y="9600"/>
                    <a:pt x="16105" y="6000"/>
                  </a:cubicBezTo>
                  <a:cubicBezTo>
                    <a:pt x="19705" y="2400"/>
                    <a:pt x="2065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7663186" y="558799"/>
              <a:ext cx="170384" cy="24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74" fill="norm" stroke="1" extrusionOk="0">
                  <a:moveTo>
                    <a:pt x="21466" y="0"/>
                  </a:moveTo>
                  <a:cubicBezTo>
                    <a:pt x="17466" y="1127"/>
                    <a:pt x="13466" y="2254"/>
                    <a:pt x="9866" y="4320"/>
                  </a:cubicBezTo>
                  <a:cubicBezTo>
                    <a:pt x="6266" y="6386"/>
                    <a:pt x="3066" y="9391"/>
                    <a:pt x="1466" y="11833"/>
                  </a:cubicBezTo>
                  <a:cubicBezTo>
                    <a:pt x="-134" y="14275"/>
                    <a:pt x="-134" y="16153"/>
                    <a:pt x="133" y="17562"/>
                  </a:cubicBezTo>
                  <a:cubicBezTo>
                    <a:pt x="399" y="18970"/>
                    <a:pt x="933" y="19910"/>
                    <a:pt x="1999" y="20567"/>
                  </a:cubicBezTo>
                  <a:cubicBezTo>
                    <a:pt x="3066" y="21224"/>
                    <a:pt x="4666" y="21600"/>
                    <a:pt x="7333" y="21224"/>
                  </a:cubicBezTo>
                  <a:cubicBezTo>
                    <a:pt x="9999" y="20849"/>
                    <a:pt x="13733" y="19722"/>
                    <a:pt x="15866" y="18689"/>
                  </a:cubicBezTo>
                  <a:cubicBezTo>
                    <a:pt x="17999" y="17656"/>
                    <a:pt x="18533" y="16717"/>
                    <a:pt x="18133" y="16153"/>
                  </a:cubicBezTo>
                  <a:cubicBezTo>
                    <a:pt x="17733" y="15590"/>
                    <a:pt x="16399" y="15402"/>
                    <a:pt x="13999" y="15120"/>
                  </a:cubicBezTo>
                  <a:cubicBezTo>
                    <a:pt x="11599" y="14838"/>
                    <a:pt x="8133" y="14463"/>
                    <a:pt x="4666" y="14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7985969" y="355600"/>
              <a:ext cx="1778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3927"/>
                    <a:pt x="10286" y="7855"/>
                    <a:pt x="13886" y="11455"/>
                  </a:cubicBezTo>
                  <a:cubicBezTo>
                    <a:pt x="17486" y="15055"/>
                    <a:pt x="19543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8033313" y="347943"/>
              <a:ext cx="124107" cy="210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04" fill="norm" stroke="1" extrusionOk="0">
                  <a:moveTo>
                    <a:pt x="21466" y="132"/>
                  </a:moveTo>
                  <a:cubicBezTo>
                    <a:pt x="19635" y="-82"/>
                    <a:pt x="17805" y="-296"/>
                    <a:pt x="14510" y="1736"/>
                  </a:cubicBezTo>
                  <a:cubicBezTo>
                    <a:pt x="11215" y="3767"/>
                    <a:pt x="6456" y="8045"/>
                    <a:pt x="3710" y="11039"/>
                  </a:cubicBezTo>
                  <a:cubicBezTo>
                    <a:pt x="964" y="14033"/>
                    <a:pt x="232" y="15744"/>
                    <a:pt x="49" y="17241"/>
                  </a:cubicBezTo>
                  <a:cubicBezTo>
                    <a:pt x="-134" y="18738"/>
                    <a:pt x="232" y="20021"/>
                    <a:pt x="598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8328869" y="131496"/>
              <a:ext cx="234951" cy="268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4704"/>
                  </a:moveTo>
                  <a:cubicBezTo>
                    <a:pt x="0" y="3860"/>
                    <a:pt x="0" y="3016"/>
                    <a:pt x="1070" y="2173"/>
                  </a:cubicBezTo>
                  <a:cubicBezTo>
                    <a:pt x="2141" y="1329"/>
                    <a:pt x="4281" y="485"/>
                    <a:pt x="5935" y="148"/>
                  </a:cubicBezTo>
                  <a:cubicBezTo>
                    <a:pt x="7589" y="-190"/>
                    <a:pt x="8757" y="-21"/>
                    <a:pt x="9438" y="1413"/>
                  </a:cubicBezTo>
                  <a:cubicBezTo>
                    <a:pt x="10119" y="2848"/>
                    <a:pt x="10314" y="5548"/>
                    <a:pt x="9146" y="8501"/>
                  </a:cubicBezTo>
                  <a:cubicBezTo>
                    <a:pt x="7978" y="11454"/>
                    <a:pt x="5449" y="14660"/>
                    <a:pt x="3989" y="16685"/>
                  </a:cubicBezTo>
                  <a:cubicBezTo>
                    <a:pt x="2530" y="18710"/>
                    <a:pt x="2141" y="19554"/>
                    <a:pt x="2432" y="20060"/>
                  </a:cubicBezTo>
                  <a:cubicBezTo>
                    <a:pt x="2724" y="20566"/>
                    <a:pt x="3697" y="20735"/>
                    <a:pt x="6519" y="20735"/>
                  </a:cubicBezTo>
                  <a:cubicBezTo>
                    <a:pt x="9341" y="20735"/>
                    <a:pt x="14011" y="20566"/>
                    <a:pt x="16832" y="20651"/>
                  </a:cubicBezTo>
                  <a:cubicBezTo>
                    <a:pt x="19654" y="20735"/>
                    <a:pt x="20627" y="21072"/>
                    <a:pt x="21600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8328869" y="524605"/>
              <a:ext cx="2476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985" y="12582"/>
                    <a:pt x="9969" y="4867"/>
                    <a:pt x="13569" y="1782"/>
                  </a:cubicBezTo>
                  <a:cubicBezTo>
                    <a:pt x="17169" y="-1304"/>
                    <a:pt x="19385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8432206" y="629444"/>
              <a:ext cx="112085" cy="208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5" h="21518" fill="norm" stroke="1" extrusionOk="0">
                  <a:moveTo>
                    <a:pt x="17040" y="1227"/>
                  </a:moveTo>
                  <a:cubicBezTo>
                    <a:pt x="13183" y="791"/>
                    <a:pt x="9326" y="354"/>
                    <a:pt x="6433" y="136"/>
                  </a:cubicBezTo>
                  <a:cubicBezTo>
                    <a:pt x="3540" y="-82"/>
                    <a:pt x="1612" y="-82"/>
                    <a:pt x="647" y="463"/>
                  </a:cubicBezTo>
                  <a:cubicBezTo>
                    <a:pt x="-317" y="1009"/>
                    <a:pt x="-317" y="2100"/>
                    <a:pt x="1419" y="3518"/>
                  </a:cubicBezTo>
                  <a:cubicBezTo>
                    <a:pt x="3154" y="4936"/>
                    <a:pt x="6626" y="6682"/>
                    <a:pt x="10483" y="8645"/>
                  </a:cubicBezTo>
                  <a:cubicBezTo>
                    <a:pt x="14340" y="10609"/>
                    <a:pt x="18583" y="12791"/>
                    <a:pt x="19933" y="14973"/>
                  </a:cubicBezTo>
                  <a:cubicBezTo>
                    <a:pt x="21283" y="17154"/>
                    <a:pt x="19740" y="19336"/>
                    <a:pt x="16654" y="20427"/>
                  </a:cubicBezTo>
                  <a:cubicBezTo>
                    <a:pt x="13569" y="21518"/>
                    <a:pt x="8940" y="21518"/>
                    <a:pt x="4312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8468569" y="641350"/>
              <a:ext cx="1841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76" y="16800"/>
                    <a:pt x="6952" y="12000"/>
                    <a:pt x="10552" y="8400"/>
                  </a:cubicBezTo>
                  <a:cubicBezTo>
                    <a:pt x="14152" y="4800"/>
                    <a:pt x="1787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8881319" y="419100"/>
              <a:ext cx="2222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49" y="4896"/>
                    <a:pt x="10697" y="9792"/>
                    <a:pt x="14297" y="13392"/>
                  </a:cubicBezTo>
                  <a:cubicBezTo>
                    <a:pt x="17897" y="16992"/>
                    <a:pt x="19749" y="192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8982919" y="444500"/>
              <a:ext cx="952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560"/>
                    <a:pt x="7200" y="9120"/>
                    <a:pt x="3600" y="12720"/>
                  </a:cubicBezTo>
                  <a:cubicBezTo>
                    <a:pt x="0" y="16320"/>
                    <a:pt x="0" y="189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9294069" y="194885"/>
              <a:ext cx="184151" cy="210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9" fill="norm" stroke="1" extrusionOk="0">
                  <a:moveTo>
                    <a:pt x="0" y="832"/>
                  </a:moveTo>
                  <a:cubicBezTo>
                    <a:pt x="993" y="196"/>
                    <a:pt x="1986" y="-439"/>
                    <a:pt x="3848" y="408"/>
                  </a:cubicBezTo>
                  <a:cubicBezTo>
                    <a:pt x="5710" y="1255"/>
                    <a:pt x="8441" y="3585"/>
                    <a:pt x="8814" y="6443"/>
                  </a:cubicBezTo>
                  <a:cubicBezTo>
                    <a:pt x="9186" y="9302"/>
                    <a:pt x="7200" y="12690"/>
                    <a:pt x="4966" y="15232"/>
                  </a:cubicBezTo>
                  <a:cubicBezTo>
                    <a:pt x="2731" y="17773"/>
                    <a:pt x="248" y="19467"/>
                    <a:pt x="124" y="20314"/>
                  </a:cubicBezTo>
                  <a:cubicBezTo>
                    <a:pt x="0" y="21161"/>
                    <a:pt x="2234" y="21161"/>
                    <a:pt x="6207" y="20843"/>
                  </a:cubicBezTo>
                  <a:cubicBezTo>
                    <a:pt x="10179" y="20526"/>
                    <a:pt x="15890" y="19890"/>
                    <a:pt x="21600" y="19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9217869" y="552449"/>
              <a:ext cx="247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5300"/>
                    <a:pt x="8862" y="9000"/>
                    <a:pt x="12462" y="5400"/>
                  </a:cubicBezTo>
                  <a:cubicBezTo>
                    <a:pt x="16062" y="1800"/>
                    <a:pt x="18831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9384523" y="603250"/>
              <a:ext cx="112747" cy="168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98" fill="norm" stroke="1" extrusionOk="0">
                  <a:moveTo>
                    <a:pt x="8106" y="0"/>
                  </a:moveTo>
                  <a:cubicBezTo>
                    <a:pt x="5306" y="5670"/>
                    <a:pt x="2506" y="11340"/>
                    <a:pt x="1106" y="14850"/>
                  </a:cubicBezTo>
                  <a:cubicBezTo>
                    <a:pt x="-294" y="18360"/>
                    <a:pt x="-294" y="19710"/>
                    <a:pt x="706" y="20520"/>
                  </a:cubicBezTo>
                  <a:cubicBezTo>
                    <a:pt x="1706" y="21330"/>
                    <a:pt x="3706" y="21600"/>
                    <a:pt x="7306" y="21465"/>
                  </a:cubicBezTo>
                  <a:cubicBezTo>
                    <a:pt x="10906" y="21330"/>
                    <a:pt x="16106" y="20790"/>
                    <a:pt x="21306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9466972" y="736600"/>
              <a:ext cx="49348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3300"/>
                    <a:pt x="6582" y="6600"/>
                    <a:pt x="2982" y="9750"/>
                  </a:cubicBezTo>
                  <a:cubicBezTo>
                    <a:pt x="-618" y="12900"/>
                    <a:pt x="-618" y="15900"/>
                    <a:pt x="1182" y="17850"/>
                  </a:cubicBezTo>
                  <a:cubicBezTo>
                    <a:pt x="2982" y="19800"/>
                    <a:pt x="6582" y="20700"/>
                    <a:pt x="10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9859219" y="476250"/>
              <a:ext cx="158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3600"/>
                    <a:pt x="11520" y="7200"/>
                    <a:pt x="15120" y="10800"/>
                  </a:cubicBezTo>
                  <a:cubicBezTo>
                    <a:pt x="18720" y="14400"/>
                    <a:pt x="2016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9884619" y="590550"/>
              <a:ext cx="1651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8265369" y="107950"/>
              <a:ext cx="4064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7829"/>
                    <a:pt x="5400" y="14057"/>
                    <a:pt x="9000" y="10457"/>
                  </a:cubicBezTo>
                  <a:cubicBezTo>
                    <a:pt x="12600" y="6857"/>
                    <a:pt x="17100" y="34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9267627" y="203200"/>
              <a:ext cx="229643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600" fill="norm" stroke="1" extrusionOk="0">
                  <a:moveTo>
                    <a:pt x="97" y="21600"/>
                  </a:moveTo>
                  <a:cubicBezTo>
                    <a:pt x="-100" y="20160"/>
                    <a:pt x="-296" y="18720"/>
                    <a:pt x="2748" y="15240"/>
                  </a:cubicBezTo>
                  <a:cubicBezTo>
                    <a:pt x="5791" y="11760"/>
                    <a:pt x="12075" y="6240"/>
                    <a:pt x="15708" y="3360"/>
                  </a:cubicBezTo>
                  <a:cubicBezTo>
                    <a:pt x="19340" y="480"/>
                    <a:pt x="20322" y="240"/>
                    <a:pt x="213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9490919" y="723900"/>
              <a:ext cx="1333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7572272" y="88900"/>
              <a:ext cx="286698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600" fill="norm" stroke="1" extrusionOk="0">
                  <a:moveTo>
                    <a:pt x="70" y="21600"/>
                  </a:moveTo>
                  <a:cubicBezTo>
                    <a:pt x="-87" y="20250"/>
                    <a:pt x="-245" y="18900"/>
                    <a:pt x="2751" y="15525"/>
                  </a:cubicBezTo>
                  <a:cubicBezTo>
                    <a:pt x="5746" y="12150"/>
                    <a:pt x="11895" y="6750"/>
                    <a:pt x="15521" y="3825"/>
                  </a:cubicBezTo>
                  <a:cubicBezTo>
                    <a:pt x="19148" y="900"/>
                    <a:pt x="20251" y="450"/>
                    <a:pt x="213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7700219" y="679450"/>
              <a:ext cx="1778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6650"/>
                    <a:pt x="6171" y="11700"/>
                    <a:pt x="9771" y="8100"/>
                  </a:cubicBezTo>
                  <a:cubicBezTo>
                    <a:pt x="13371" y="4500"/>
                    <a:pt x="17486" y="22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7865319" y="998597"/>
              <a:ext cx="210767" cy="252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460" fill="norm" stroke="1" extrusionOk="0">
                  <a:moveTo>
                    <a:pt x="0" y="2020"/>
                  </a:moveTo>
                  <a:cubicBezTo>
                    <a:pt x="2726" y="1300"/>
                    <a:pt x="5452" y="580"/>
                    <a:pt x="7340" y="220"/>
                  </a:cubicBezTo>
                  <a:cubicBezTo>
                    <a:pt x="9227" y="-140"/>
                    <a:pt x="10276" y="-140"/>
                    <a:pt x="11219" y="850"/>
                  </a:cubicBezTo>
                  <a:cubicBezTo>
                    <a:pt x="12163" y="1840"/>
                    <a:pt x="13002" y="3820"/>
                    <a:pt x="13212" y="5260"/>
                  </a:cubicBezTo>
                  <a:cubicBezTo>
                    <a:pt x="13421" y="6700"/>
                    <a:pt x="13002" y="7600"/>
                    <a:pt x="13317" y="8230"/>
                  </a:cubicBezTo>
                  <a:cubicBezTo>
                    <a:pt x="13631" y="8860"/>
                    <a:pt x="14680" y="9220"/>
                    <a:pt x="15833" y="9490"/>
                  </a:cubicBezTo>
                  <a:cubicBezTo>
                    <a:pt x="16986" y="9760"/>
                    <a:pt x="18245" y="9940"/>
                    <a:pt x="19398" y="10390"/>
                  </a:cubicBezTo>
                  <a:cubicBezTo>
                    <a:pt x="20551" y="10840"/>
                    <a:pt x="21600" y="11560"/>
                    <a:pt x="20237" y="13450"/>
                  </a:cubicBezTo>
                  <a:cubicBezTo>
                    <a:pt x="18874" y="15340"/>
                    <a:pt x="15099" y="18400"/>
                    <a:pt x="11324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10576769" y="241300"/>
              <a:ext cx="63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305"/>
                    <a:pt x="0" y="10611"/>
                    <a:pt x="3600" y="14211"/>
                  </a:cubicBezTo>
                  <a:cubicBezTo>
                    <a:pt x="7200" y="17811"/>
                    <a:pt x="14400" y="197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10468819" y="591794"/>
              <a:ext cx="304801" cy="4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28" fill="norm" stroke="1" extrusionOk="0">
                  <a:moveTo>
                    <a:pt x="0" y="20228"/>
                  </a:moveTo>
                  <a:cubicBezTo>
                    <a:pt x="4050" y="12452"/>
                    <a:pt x="8100" y="4676"/>
                    <a:pt x="11700" y="1652"/>
                  </a:cubicBezTo>
                  <a:cubicBezTo>
                    <a:pt x="15300" y="-1372"/>
                    <a:pt x="18450" y="356"/>
                    <a:pt x="21600" y="2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10506919" y="793749"/>
              <a:ext cx="381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143"/>
                    <a:pt x="9600" y="10286"/>
                    <a:pt x="13200" y="13886"/>
                  </a:cubicBezTo>
                  <a:cubicBezTo>
                    <a:pt x="16800" y="17486"/>
                    <a:pt x="192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10674136" y="803456"/>
              <a:ext cx="126817" cy="241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286" fill="norm" stroke="1" extrusionOk="0">
                  <a:moveTo>
                    <a:pt x="14284" y="263"/>
                  </a:moveTo>
                  <a:cubicBezTo>
                    <a:pt x="10452" y="77"/>
                    <a:pt x="6619" y="-109"/>
                    <a:pt x="4006" y="77"/>
                  </a:cubicBezTo>
                  <a:cubicBezTo>
                    <a:pt x="1394" y="263"/>
                    <a:pt x="0" y="822"/>
                    <a:pt x="0" y="2032"/>
                  </a:cubicBezTo>
                  <a:cubicBezTo>
                    <a:pt x="0" y="3243"/>
                    <a:pt x="1394" y="5105"/>
                    <a:pt x="4877" y="6967"/>
                  </a:cubicBezTo>
                  <a:cubicBezTo>
                    <a:pt x="8361" y="8829"/>
                    <a:pt x="13935" y="10691"/>
                    <a:pt x="17245" y="12646"/>
                  </a:cubicBezTo>
                  <a:cubicBezTo>
                    <a:pt x="20555" y="14601"/>
                    <a:pt x="21600" y="16650"/>
                    <a:pt x="20381" y="18232"/>
                  </a:cubicBezTo>
                  <a:cubicBezTo>
                    <a:pt x="19161" y="19815"/>
                    <a:pt x="15677" y="20932"/>
                    <a:pt x="12019" y="21212"/>
                  </a:cubicBezTo>
                  <a:cubicBezTo>
                    <a:pt x="8361" y="21491"/>
                    <a:pt x="4529" y="20932"/>
                    <a:pt x="697" y="20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10703769" y="787399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1" y="14400"/>
                    <a:pt x="9741" y="7200"/>
                    <a:pt x="13341" y="3600"/>
                  </a:cubicBezTo>
                  <a:cubicBezTo>
                    <a:pt x="16941" y="0"/>
                    <a:pt x="192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4" name="Drawing"/>
          <p:cNvGrpSpPr/>
          <p:nvPr/>
        </p:nvGrpSpPr>
        <p:grpSpPr>
          <a:xfrm>
            <a:off x="536456" y="1736635"/>
            <a:ext cx="12062927" cy="6007654"/>
            <a:chOff x="0" y="0"/>
            <a:chExt cx="12062926" cy="6007652"/>
          </a:xfrm>
        </p:grpSpPr>
        <p:sp>
          <p:nvSpPr>
            <p:cNvPr id="895" name="Line"/>
            <p:cNvSpPr/>
            <p:nvPr/>
          </p:nvSpPr>
          <p:spPr>
            <a:xfrm>
              <a:off x="276419" y="235471"/>
              <a:ext cx="272975" cy="416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232" fill="norm" stroke="1" extrusionOk="0">
                  <a:moveTo>
                    <a:pt x="14833" y="2408"/>
                  </a:moveTo>
                  <a:cubicBezTo>
                    <a:pt x="14669" y="1868"/>
                    <a:pt x="14504" y="1328"/>
                    <a:pt x="14091" y="896"/>
                  </a:cubicBezTo>
                  <a:cubicBezTo>
                    <a:pt x="13679" y="464"/>
                    <a:pt x="13020" y="140"/>
                    <a:pt x="12278" y="32"/>
                  </a:cubicBezTo>
                  <a:cubicBezTo>
                    <a:pt x="11536" y="-76"/>
                    <a:pt x="10711" y="32"/>
                    <a:pt x="8815" y="1274"/>
                  </a:cubicBezTo>
                  <a:cubicBezTo>
                    <a:pt x="6919" y="2516"/>
                    <a:pt x="3951" y="4892"/>
                    <a:pt x="2137" y="7808"/>
                  </a:cubicBezTo>
                  <a:cubicBezTo>
                    <a:pt x="324" y="10724"/>
                    <a:pt x="-336" y="14180"/>
                    <a:pt x="159" y="16664"/>
                  </a:cubicBezTo>
                  <a:cubicBezTo>
                    <a:pt x="653" y="19148"/>
                    <a:pt x="2302" y="20660"/>
                    <a:pt x="6012" y="21092"/>
                  </a:cubicBezTo>
                  <a:cubicBezTo>
                    <a:pt x="9722" y="21524"/>
                    <a:pt x="15493" y="20876"/>
                    <a:pt x="21264" y="20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622600" y="278560"/>
              <a:ext cx="180794" cy="359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0859" fill="norm" stroke="1" extrusionOk="0">
                  <a:moveTo>
                    <a:pt x="355" y="606"/>
                  </a:moveTo>
                  <a:cubicBezTo>
                    <a:pt x="104" y="-7"/>
                    <a:pt x="-147" y="-621"/>
                    <a:pt x="104" y="1281"/>
                  </a:cubicBezTo>
                  <a:cubicBezTo>
                    <a:pt x="355" y="3184"/>
                    <a:pt x="1109" y="7602"/>
                    <a:pt x="1611" y="11038"/>
                  </a:cubicBezTo>
                  <a:cubicBezTo>
                    <a:pt x="2113" y="14474"/>
                    <a:pt x="2365" y="16929"/>
                    <a:pt x="2365" y="18524"/>
                  </a:cubicBezTo>
                  <a:cubicBezTo>
                    <a:pt x="2365" y="20120"/>
                    <a:pt x="2113" y="20856"/>
                    <a:pt x="1988" y="20734"/>
                  </a:cubicBezTo>
                  <a:cubicBezTo>
                    <a:pt x="1862" y="20611"/>
                    <a:pt x="1862" y="19629"/>
                    <a:pt x="2113" y="18156"/>
                  </a:cubicBezTo>
                  <a:cubicBezTo>
                    <a:pt x="2365" y="16684"/>
                    <a:pt x="2867" y="14720"/>
                    <a:pt x="3620" y="13493"/>
                  </a:cubicBezTo>
                  <a:cubicBezTo>
                    <a:pt x="4374" y="12265"/>
                    <a:pt x="5379" y="11774"/>
                    <a:pt x="6509" y="11529"/>
                  </a:cubicBezTo>
                  <a:cubicBezTo>
                    <a:pt x="7639" y="11284"/>
                    <a:pt x="8895" y="11284"/>
                    <a:pt x="10527" y="11652"/>
                  </a:cubicBezTo>
                  <a:cubicBezTo>
                    <a:pt x="12160" y="12020"/>
                    <a:pt x="14169" y="12756"/>
                    <a:pt x="15425" y="14106"/>
                  </a:cubicBezTo>
                  <a:cubicBezTo>
                    <a:pt x="16681" y="15456"/>
                    <a:pt x="17183" y="17420"/>
                    <a:pt x="17434" y="18709"/>
                  </a:cubicBezTo>
                  <a:cubicBezTo>
                    <a:pt x="17686" y="19997"/>
                    <a:pt x="17686" y="20611"/>
                    <a:pt x="18313" y="20795"/>
                  </a:cubicBezTo>
                  <a:cubicBezTo>
                    <a:pt x="18941" y="20979"/>
                    <a:pt x="20197" y="20734"/>
                    <a:pt x="21453" y="20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829389" y="450537"/>
              <a:ext cx="158155" cy="154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0710" fill="norm" stroke="1" extrusionOk="0">
                  <a:moveTo>
                    <a:pt x="12015" y="4743"/>
                  </a:moveTo>
                  <a:cubicBezTo>
                    <a:pt x="12015" y="3322"/>
                    <a:pt x="12015" y="1901"/>
                    <a:pt x="11295" y="906"/>
                  </a:cubicBezTo>
                  <a:cubicBezTo>
                    <a:pt x="10575" y="-89"/>
                    <a:pt x="9135" y="-657"/>
                    <a:pt x="7119" y="1332"/>
                  </a:cubicBezTo>
                  <a:cubicBezTo>
                    <a:pt x="5103" y="3322"/>
                    <a:pt x="2511" y="7869"/>
                    <a:pt x="1215" y="10854"/>
                  </a:cubicBezTo>
                  <a:cubicBezTo>
                    <a:pt x="-81" y="13838"/>
                    <a:pt x="-81" y="15259"/>
                    <a:pt x="63" y="16680"/>
                  </a:cubicBezTo>
                  <a:cubicBezTo>
                    <a:pt x="207" y="18101"/>
                    <a:pt x="495" y="19522"/>
                    <a:pt x="1359" y="20232"/>
                  </a:cubicBezTo>
                  <a:cubicBezTo>
                    <a:pt x="2223" y="20943"/>
                    <a:pt x="3663" y="20943"/>
                    <a:pt x="5247" y="19664"/>
                  </a:cubicBezTo>
                  <a:cubicBezTo>
                    <a:pt x="6831" y="18385"/>
                    <a:pt x="8559" y="15827"/>
                    <a:pt x="9711" y="13411"/>
                  </a:cubicBezTo>
                  <a:cubicBezTo>
                    <a:pt x="10863" y="10996"/>
                    <a:pt x="11439" y="8722"/>
                    <a:pt x="11727" y="8438"/>
                  </a:cubicBezTo>
                  <a:cubicBezTo>
                    <a:pt x="12015" y="8154"/>
                    <a:pt x="12015" y="9859"/>
                    <a:pt x="12159" y="11422"/>
                  </a:cubicBezTo>
                  <a:cubicBezTo>
                    <a:pt x="12303" y="12985"/>
                    <a:pt x="12591" y="14406"/>
                    <a:pt x="14175" y="15827"/>
                  </a:cubicBezTo>
                  <a:cubicBezTo>
                    <a:pt x="15759" y="17248"/>
                    <a:pt x="18639" y="18669"/>
                    <a:pt x="21519" y="20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1025080" y="479514"/>
              <a:ext cx="1961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400"/>
                    <a:pt x="-1585" y="10800"/>
                    <a:pt x="575" y="14400"/>
                  </a:cubicBezTo>
                  <a:cubicBezTo>
                    <a:pt x="2735" y="18000"/>
                    <a:pt x="11375" y="198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1025080" y="416014"/>
              <a:ext cx="19614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21600"/>
                  </a:moveTo>
                  <a:cubicBezTo>
                    <a:pt x="11375" y="10800"/>
                    <a:pt x="2735" y="0"/>
                    <a:pt x="575" y="0"/>
                  </a:cubicBezTo>
                  <a:cubicBezTo>
                    <a:pt x="-1585" y="0"/>
                    <a:pt x="2735" y="108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1082793" y="422364"/>
              <a:ext cx="1651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85" y="6039"/>
                    <a:pt x="2769" y="12077"/>
                    <a:pt x="3877" y="13123"/>
                  </a:cubicBezTo>
                  <a:cubicBezTo>
                    <a:pt x="4985" y="14168"/>
                    <a:pt x="5815" y="10219"/>
                    <a:pt x="6646" y="7781"/>
                  </a:cubicBezTo>
                  <a:cubicBezTo>
                    <a:pt x="7477" y="5342"/>
                    <a:pt x="8308" y="4413"/>
                    <a:pt x="9969" y="4297"/>
                  </a:cubicBezTo>
                  <a:cubicBezTo>
                    <a:pt x="11631" y="4181"/>
                    <a:pt x="14123" y="4877"/>
                    <a:pt x="16200" y="7897"/>
                  </a:cubicBezTo>
                  <a:cubicBezTo>
                    <a:pt x="18277" y="10916"/>
                    <a:pt x="19938" y="162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1696627" y="186583"/>
              <a:ext cx="211667" cy="438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216" y="8989"/>
                  </a:moveTo>
                  <a:cubicBezTo>
                    <a:pt x="1728" y="12178"/>
                    <a:pt x="3240" y="15366"/>
                    <a:pt x="3996" y="17218"/>
                  </a:cubicBezTo>
                  <a:cubicBezTo>
                    <a:pt x="4752" y="19069"/>
                    <a:pt x="4752" y="19584"/>
                    <a:pt x="4752" y="20098"/>
                  </a:cubicBezTo>
                  <a:cubicBezTo>
                    <a:pt x="4752" y="20612"/>
                    <a:pt x="4752" y="21126"/>
                    <a:pt x="4212" y="21281"/>
                  </a:cubicBezTo>
                  <a:cubicBezTo>
                    <a:pt x="3672" y="21435"/>
                    <a:pt x="2592" y="21229"/>
                    <a:pt x="1728" y="19789"/>
                  </a:cubicBezTo>
                  <a:cubicBezTo>
                    <a:pt x="864" y="18349"/>
                    <a:pt x="216" y="15675"/>
                    <a:pt x="324" y="12538"/>
                  </a:cubicBezTo>
                  <a:cubicBezTo>
                    <a:pt x="432" y="9401"/>
                    <a:pt x="1296" y="5801"/>
                    <a:pt x="2592" y="3589"/>
                  </a:cubicBezTo>
                  <a:cubicBezTo>
                    <a:pt x="3888" y="1378"/>
                    <a:pt x="5616" y="555"/>
                    <a:pt x="7020" y="195"/>
                  </a:cubicBezTo>
                  <a:cubicBezTo>
                    <a:pt x="8424" y="-165"/>
                    <a:pt x="9504" y="-62"/>
                    <a:pt x="10908" y="812"/>
                  </a:cubicBezTo>
                  <a:cubicBezTo>
                    <a:pt x="12312" y="1686"/>
                    <a:pt x="14040" y="3332"/>
                    <a:pt x="14364" y="5132"/>
                  </a:cubicBezTo>
                  <a:cubicBezTo>
                    <a:pt x="14688" y="6932"/>
                    <a:pt x="13608" y="8886"/>
                    <a:pt x="11340" y="10378"/>
                  </a:cubicBezTo>
                  <a:cubicBezTo>
                    <a:pt x="9072" y="11869"/>
                    <a:pt x="5616" y="12898"/>
                    <a:pt x="3348" y="13515"/>
                  </a:cubicBezTo>
                  <a:cubicBezTo>
                    <a:pt x="1080" y="14132"/>
                    <a:pt x="0" y="14338"/>
                    <a:pt x="0" y="14646"/>
                  </a:cubicBezTo>
                  <a:cubicBezTo>
                    <a:pt x="0" y="14955"/>
                    <a:pt x="1080" y="15366"/>
                    <a:pt x="4860" y="16086"/>
                  </a:cubicBezTo>
                  <a:cubicBezTo>
                    <a:pt x="8640" y="16806"/>
                    <a:pt x="15120" y="17835"/>
                    <a:pt x="21600" y="18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1933693" y="223824"/>
              <a:ext cx="463551" cy="372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14294"/>
                  </a:moveTo>
                  <a:cubicBezTo>
                    <a:pt x="99" y="16236"/>
                    <a:pt x="197" y="18178"/>
                    <a:pt x="395" y="19391"/>
                  </a:cubicBezTo>
                  <a:cubicBezTo>
                    <a:pt x="592" y="20605"/>
                    <a:pt x="888" y="21090"/>
                    <a:pt x="1282" y="21272"/>
                  </a:cubicBezTo>
                  <a:cubicBezTo>
                    <a:pt x="1677" y="21454"/>
                    <a:pt x="2170" y="21333"/>
                    <a:pt x="2712" y="20423"/>
                  </a:cubicBezTo>
                  <a:cubicBezTo>
                    <a:pt x="3255" y="19512"/>
                    <a:pt x="3847" y="17814"/>
                    <a:pt x="4142" y="16661"/>
                  </a:cubicBezTo>
                  <a:cubicBezTo>
                    <a:pt x="4438" y="15508"/>
                    <a:pt x="4438" y="14901"/>
                    <a:pt x="4438" y="14901"/>
                  </a:cubicBezTo>
                  <a:cubicBezTo>
                    <a:pt x="4438" y="14901"/>
                    <a:pt x="4438" y="15508"/>
                    <a:pt x="4438" y="16175"/>
                  </a:cubicBezTo>
                  <a:cubicBezTo>
                    <a:pt x="4438" y="16843"/>
                    <a:pt x="4438" y="17571"/>
                    <a:pt x="4636" y="18178"/>
                  </a:cubicBezTo>
                  <a:cubicBezTo>
                    <a:pt x="4833" y="18784"/>
                    <a:pt x="5227" y="19270"/>
                    <a:pt x="5721" y="19452"/>
                  </a:cubicBezTo>
                  <a:cubicBezTo>
                    <a:pt x="6214" y="19634"/>
                    <a:pt x="6805" y="19512"/>
                    <a:pt x="7545" y="18481"/>
                  </a:cubicBezTo>
                  <a:cubicBezTo>
                    <a:pt x="8285" y="17450"/>
                    <a:pt x="9173" y="15508"/>
                    <a:pt x="9962" y="12899"/>
                  </a:cubicBezTo>
                  <a:cubicBezTo>
                    <a:pt x="10751" y="10290"/>
                    <a:pt x="11441" y="7014"/>
                    <a:pt x="11786" y="5072"/>
                  </a:cubicBezTo>
                  <a:cubicBezTo>
                    <a:pt x="12132" y="3130"/>
                    <a:pt x="12132" y="2524"/>
                    <a:pt x="12082" y="1796"/>
                  </a:cubicBezTo>
                  <a:cubicBezTo>
                    <a:pt x="12033" y="1067"/>
                    <a:pt x="11934" y="218"/>
                    <a:pt x="11688" y="36"/>
                  </a:cubicBezTo>
                  <a:cubicBezTo>
                    <a:pt x="11441" y="-146"/>
                    <a:pt x="11047" y="339"/>
                    <a:pt x="10652" y="1917"/>
                  </a:cubicBezTo>
                  <a:cubicBezTo>
                    <a:pt x="10258" y="3494"/>
                    <a:pt x="9863" y="6164"/>
                    <a:pt x="9912" y="8894"/>
                  </a:cubicBezTo>
                  <a:cubicBezTo>
                    <a:pt x="9962" y="11625"/>
                    <a:pt x="10455" y="14416"/>
                    <a:pt x="10899" y="16054"/>
                  </a:cubicBezTo>
                  <a:cubicBezTo>
                    <a:pt x="11342" y="17692"/>
                    <a:pt x="11737" y="18178"/>
                    <a:pt x="12279" y="18481"/>
                  </a:cubicBezTo>
                  <a:cubicBezTo>
                    <a:pt x="12822" y="18784"/>
                    <a:pt x="13512" y="18906"/>
                    <a:pt x="14301" y="18420"/>
                  </a:cubicBezTo>
                  <a:cubicBezTo>
                    <a:pt x="15090" y="17935"/>
                    <a:pt x="15978" y="16843"/>
                    <a:pt x="16619" y="15751"/>
                  </a:cubicBezTo>
                  <a:cubicBezTo>
                    <a:pt x="17260" y="14658"/>
                    <a:pt x="17655" y="13566"/>
                    <a:pt x="17901" y="12535"/>
                  </a:cubicBezTo>
                  <a:cubicBezTo>
                    <a:pt x="18148" y="11503"/>
                    <a:pt x="18247" y="10533"/>
                    <a:pt x="18000" y="10169"/>
                  </a:cubicBezTo>
                  <a:cubicBezTo>
                    <a:pt x="17753" y="9805"/>
                    <a:pt x="17162" y="10047"/>
                    <a:pt x="16471" y="11018"/>
                  </a:cubicBezTo>
                  <a:cubicBezTo>
                    <a:pt x="15781" y="11989"/>
                    <a:pt x="14992" y="13688"/>
                    <a:pt x="14647" y="14841"/>
                  </a:cubicBezTo>
                  <a:cubicBezTo>
                    <a:pt x="14301" y="15993"/>
                    <a:pt x="14400" y="16600"/>
                    <a:pt x="15633" y="17207"/>
                  </a:cubicBezTo>
                  <a:cubicBezTo>
                    <a:pt x="16866" y="17814"/>
                    <a:pt x="19233" y="18420"/>
                    <a:pt x="21600" y="19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276343" y="733514"/>
              <a:ext cx="15049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11" y="20546"/>
                    <a:pt x="1823" y="19493"/>
                    <a:pt x="2841" y="18351"/>
                  </a:cubicBezTo>
                  <a:cubicBezTo>
                    <a:pt x="3858" y="17210"/>
                    <a:pt x="4982" y="15980"/>
                    <a:pt x="6197" y="14751"/>
                  </a:cubicBezTo>
                  <a:cubicBezTo>
                    <a:pt x="7413" y="13522"/>
                    <a:pt x="8719" y="12293"/>
                    <a:pt x="9904" y="11151"/>
                  </a:cubicBezTo>
                  <a:cubicBezTo>
                    <a:pt x="11089" y="10010"/>
                    <a:pt x="12152" y="8956"/>
                    <a:pt x="13322" y="7902"/>
                  </a:cubicBezTo>
                  <a:cubicBezTo>
                    <a:pt x="14491" y="6849"/>
                    <a:pt x="15767" y="5795"/>
                    <a:pt x="16997" y="4829"/>
                  </a:cubicBezTo>
                  <a:cubicBezTo>
                    <a:pt x="18228" y="3863"/>
                    <a:pt x="19413" y="2985"/>
                    <a:pt x="20172" y="2195"/>
                  </a:cubicBezTo>
                  <a:cubicBezTo>
                    <a:pt x="20932" y="1405"/>
                    <a:pt x="21266" y="70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498593" y="841464"/>
              <a:ext cx="14478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74" y="21164"/>
                    <a:pt x="2147" y="20727"/>
                    <a:pt x="3284" y="19636"/>
                  </a:cubicBezTo>
                  <a:cubicBezTo>
                    <a:pt x="4421" y="18545"/>
                    <a:pt x="5621" y="16800"/>
                    <a:pt x="6900" y="15164"/>
                  </a:cubicBezTo>
                  <a:cubicBezTo>
                    <a:pt x="8179" y="13527"/>
                    <a:pt x="9537" y="12000"/>
                    <a:pt x="10737" y="10691"/>
                  </a:cubicBezTo>
                  <a:cubicBezTo>
                    <a:pt x="11937" y="9382"/>
                    <a:pt x="12979" y="8291"/>
                    <a:pt x="14337" y="7309"/>
                  </a:cubicBezTo>
                  <a:cubicBezTo>
                    <a:pt x="15695" y="6327"/>
                    <a:pt x="17368" y="5455"/>
                    <a:pt x="18632" y="4255"/>
                  </a:cubicBezTo>
                  <a:cubicBezTo>
                    <a:pt x="19895" y="3055"/>
                    <a:pt x="20747" y="15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2670293" y="346164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2594093" y="587464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3445936" y="250972"/>
              <a:ext cx="139331" cy="533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6" h="21438" fill="norm" stroke="1" extrusionOk="0">
                  <a:moveTo>
                    <a:pt x="1739" y="6886"/>
                  </a:moveTo>
                  <a:cubicBezTo>
                    <a:pt x="2052" y="9948"/>
                    <a:pt x="2365" y="13009"/>
                    <a:pt x="2678" y="15305"/>
                  </a:cubicBezTo>
                  <a:cubicBezTo>
                    <a:pt x="2991" y="17601"/>
                    <a:pt x="3304" y="19132"/>
                    <a:pt x="3618" y="20110"/>
                  </a:cubicBezTo>
                  <a:cubicBezTo>
                    <a:pt x="3931" y="21088"/>
                    <a:pt x="4244" y="21513"/>
                    <a:pt x="4087" y="21428"/>
                  </a:cubicBezTo>
                  <a:cubicBezTo>
                    <a:pt x="3931" y="21343"/>
                    <a:pt x="3304" y="20748"/>
                    <a:pt x="2365" y="19004"/>
                  </a:cubicBezTo>
                  <a:cubicBezTo>
                    <a:pt x="1426" y="17261"/>
                    <a:pt x="174" y="14370"/>
                    <a:pt x="18" y="11521"/>
                  </a:cubicBezTo>
                  <a:cubicBezTo>
                    <a:pt x="-139" y="8672"/>
                    <a:pt x="800" y="5866"/>
                    <a:pt x="2052" y="3995"/>
                  </a:cubicBezTo>
                  <a:cubicBezTo>
                    <a:pt x="3304" y="2124"/>
                    <a:pt x="4870" y="1189"/>
                    <a:pt x="6435" y="636"/>
                  </a:cubicBezTo>
                  <a:cubicBezTo>
                    <a:pt x="8000" y="83"/>
                    <a:pt x="9565" y="-87"/>
                    <a:pt x="11757" y="41"/>
                  </a:cubicBezTo>
                  <a:cubicBezTo>
                    <a:pt x="13948" y="168"/>
                    <a:pt x="16765" y="593"/>
                    <a:pt x="18644" y="1571"/>
                  </a:cubicBezTo>
                  <a:cubicBezTo>
                    <a:pt x="20522" y="2549"/>
                    <a:pt x="21461" y="4080"/>
                    <a:pt x="19583" y="5441"/>
                  </a:cubicBezTo>
                  <a:cubicBezTo>
                    <a:pt x="17704" y="6801"/>
                    <a:pt x="13009" y="7992"/>
                    <a:pt x="9722" y="8672"/>
                  </a:cubicBezTo>
                  <a:cubicBezTo>
                    <a:pt x="6435" y="9352"/>
                    <a:pt x="4557" y="9522"/>
                    <a:pt x="3618" y="9437"/>
                  </a:cubicBezTo>
                  <a:cubicBezTo>
                    <a:pt x="2678" y="9352"/>
                    <a:pt x="2678" y="9012"/>
                    <a:pt x="2678" y="8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3571943" y="492214"/>
              <a:ext cx="209601" cy="231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34" fill="norm" stroke="1" extrusionOk="0">
                  <a:moveTo>
                    <a:pt x="653" y="8836"/>
                  </a:moveTo>
                  <a:cubicBezTo>
                    <a:pt x="221" y="7855"/>
                    <a:pt x="-211" y="6873"/>
                    <a:pt x="113" y="6382"/>
                  </a:cubicBezTo>
                  <a:cubicBezTo>
                    <a:pt x="437" y="5891"/>
                    <a:pt x="1517" y="5891"/>
                    <a:pt x="3569" y="7658"/>
                  </a:cubicBezTo>
                  <a:cubicBezTo>
                    <a:pt x="5621" y="9425"/>
                    <a:pt x="8645" y="12960"/>
                    <a:pt x="10157" y="15316"/>
                  </a:cubicBezTo>
                  <a:cubicBezTo>
                    <a:pt x="11669" y="17673"/>
                    <a:pt x="11669" y="18851"/>
                    <a:pt x="11345" y="19833"/>
                  </a:cubicBezTo>
                  <a:cubicBezTo>
                    <a:pt x="11021" y="20815"/>
                    <a:pt x="10373" y="21600"/>
                    <a:pt x="9725" y="21404"/>
                  </a:cubicBezTo>
                  <a:cubicBezTo>
                    <a:pt x="9077" y="21207"/>
                    <a:pt x="8429" y="20029"/>
                    <a:pt x="7997" y="17575"/>
                  </a:cubicBezTo>
                  <a:cubicBezTo>
                    <a:pt x="7565" y="15120"/>
                    <a:pt x="7349" y="11389"/>
                    <a:pt x="9617" y="8247"/>
                  </a:cubicBezTo>
                  <a:cubicBezTo>
                    <a:pt x="11885" y="5105"/>
                    <a:pt x="16637" y="2553"/>
                    <a:pt x="213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3781598" y="322866"/>
              <a:ext cx="215846" cy="429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390" fill="norm" stroke="1" extrusionOk="0">
                  <a:moveTo>
                    <a:pt x="13702" y="2740"/>
                  </a:moveTo>
                  <a:cubicBezTo>
                    <a:pt x="13702" y="1897"/>
                    <a:pt x="13702" y="1054"/>
                    <a:pt x="13183" y="528"/>
                  </a:cubicBezTo>
                  <a:cubicBezTo>
                    <a:pt x="12664" y="1"/>
                    <a:pt x="11625" y="-210"/>
                    <a:pt x="10171" y="264"/>
                  </a:cubicBezTo>
                  <a:cubicBezTo>
                    <a:pt x="8717" y="738"/>
                    <a:pt x="6848" y="1897"/>
                    <a:pt x="4875" y="4373"/>
                  </a:cubicBezTo>
                  <a:cubicBezTo>
                    <a:pt x="2902" y="6850"/>
                    <a:pt x="825" y="10643"/>
                    <a:pt x="202" y="13488"/>
                  </a:cubicBezTo>
                  <a:cubicBezTo>
                    <a:pt x="-421" y="16332"/>
                    <a:pt x="410" y="18229"/>
                    <a:pt x="2487" y="19493"/>
                  </a:cubicBezTo>
                  <a:cubicBezTo>
                    <a:pt x="4564" y="20758"/>
                    <a:pt x="7887" y="21390"/>
                    <a:pt x="11210" y="21390"/>
                  </a:cubicBezTo>
                  <a:cubicBezTo>
                    <a:pt x="14533" y="21390"/>
                    <a:pt x="17856" y="20758"/>
                    <a:pt x="21179" y="20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4046127" y="313284"/>
              <a:ext cx="160867" cy="389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10516" y="6368"/>
                  </a:moveTo>
                  <a:cubicBezTo>
                    <a:pt x="9379" y="7652"/>
                    <a:pt x="8242" y="8936"/>
                    <a:pt x="6679" y="11271"/>
                  </a:cubicBezTo>
                  <a:cubicBezTo>
                    <a:pt x="5116" y="13607"/>
                    <a:pt x="3126" y="16992"/>
                    <a:pt x="1847" y="18977"/>
                  </a:cubicBezTo>
                  <a:cubicBezTo>
                    <a:pt x="568" y="20962"/>
                    <a:pt x="0" y="21546"/>
                    <a:pt x="0" y="21488"/>
                  </a:cubicBezTo>
                  <a:cubicBezTo>
                    <a:pt x="0" y="21429"/>
                    <a:pt x="568" y="20729"/>
                    <a:pt x="2274" y="18394"/>
                  </a:cubicBezTo>
                  <a:cubicBezTo>
                    <a:pt x="3979" y="16058"/>
                    <a:pt x="6821" y="12089"/>
                    <a:pt x="9237" y="8936"/>
                  </a:cubicBezTo>
                  <a:cubicBezTo>
                    <a:pt x="11653" y="5784"/>
                    <a:pt x="13642" y="3449"/>
                    <a:pt x="15205" y="1989"/>
                  </a:cubicBezTo>
                  <a:cubicBezTo>
                    <a:pt x="16768" y="530"/>
                    <a:pt x="17905" y="-54"/>
                    <a:pt x="18616" y="4"/>
                  </a:cubicBezTo>
                  <a:cubicBezTo>
                    <a:pt x="19326" y="63"/>
                    <a:pt x="19611" y="763"/>
                    <a:pt x="20037" y="3098"/>
                  </a:cubicBezTo>
                  <a:cubicBezTo>
                    <a:pt x="20463" y="5434"/>
                    <a:pt x="21032" y="9403"/>
                    <a:pt x="21316" y="12381"/>
                  </a:cubicBezTo>
                  <a:cubicBezTo>
                    <a:pt x="21600" y="15358"/>
                    <a:pt x="21600" y="17343"/>
                    <a:pt x="21600" y="19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4073643" y="555714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4492743" y="416014"/>
              <a:ext cx="127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226"/>
                    <a:pt x="21600" y="8452"/>
                    <a:pt x="21600" y="12052"/>
                  </a:cubicBezTo>
                  <a:cubicBezTo>
                    <a:pt x="21600" y="15652"/>
                    <a:pt x="10800" y="186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4473693" y="379093"/>
              <a:ext cx="207435" cy="246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7037"/>
                  </a:moveTo>
                  <a:cubicBezTo>
                    <a:pt x="441" y="5207"/>
                    <a:pt x="882" y="3376"/>
                    <a:pt x="2865" y="2003"/>
                  </a:cubicBezTo>
                  <a:cubicBezTo>
                    <a:pt x="4849" y="630"/>
                    <a:pt x="8376" y="-285"/>
                    <a:pt x="11461" y="81"/>
                  </a:cubicBezTo>
                  <a:cubicBezTo>
                    <a:pt x="14547" y="447"/>
                    <a:pt x="17192" y="2095"/>
                    <a:pt x="18955" y="4566"/>
                  </a:cubicBezTo>
                  <a:cubicBezTo>
                    <a:pt x="20718" y="7037"/>
                    <a:pt x="21600" y="10332"/>
                    <a:pt x="21600" y="13261"/>
                  </a:cubicBezTo>
                  <a:cubicBezTo>
                    <a:pt x="21600" y="16190"/>
                    <a:pt x="20718" y="18752"/>
                    <a:pt x="19837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5019793" y="365214"/>
              <a:ext cx="127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523"/>
                    <a:pt x="7200" y="7047"/>
                    <a:pt x="3600" y="10647"/>
                  </a:cubicBezTo>
                  <a:cubicBezTo>
                    <a:pt x="0" y="14247"/>
                    <a:pt x="0" y="179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4968993" y="366951"/>
              <a:ext cx="220881" cy="350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35" fill="norm" stroke="1" extrusionOk="0">
                  <a:moveTo>
                    <a:pt x="2469" y="1834"/>
                  </a:moveTo>
                  <a:cubicBezTo>
                    <a:pt x="2880" y="1187"/>
                    <a:pt x="3291" y="541"/>
                    <a:pt x="5451" y="217"/>
                  </a:cubicBezTo>
                  <a:cubicBezTo>
                    <a:pt x="7611" y="-106"/>
                    <a:pt x="11520" y="-106"/>
                    <a:pt x="13989" y="476"/>
                  </a:cubicBezTo>
                  <a:cubicBezTo>
                    <a:pt x="16457" y="1058"/>
                    <a:pt x="17486" y="2222"/>
                    <a:pt x="17589" y="3451"/>
                  </a:cubicBezTo>
                  <a:cubicBezTo>
                    <a:pt x="17691" y="4680"/>
                    <a:pt x="16869" y="5973"/>
                    <a:pt x="15326" y="7202"/>
                  </a:cubicBezTo>
                  <a:cubicBezTo>
                    <a:pt x="13783" y="8431"/>
                    <a:pt x="11520" y="9595"/>
                    <a:pt x="10800" y="10435"/>
                  </a:cubicBezTo>
                  <a:cubicBezTo>
                    <a:pt x="10080" y="11276"/>
                    <a:pt x="10903" y="11793"/>
                    <a:pt x="12651" y="12763"/>
                  </a:cubicBezTo>
                  <a:cubicBezTo>
                    <a:pt x="14400" y="13734"/>
                    <a:pt x="17074" y="15156"/>
                    <a:pt x="18720" y="16126"/>
                  </a:cubicBezTo>
                  <a:cubicBezTo>
                    <a:pt x="20366" y="17096"/>
                    <a:pt x="20983" y="17614"/>
                    <a:pt x="21291" y="18196"/>
                  </a:cubicBezTo>
                  <a:cubicBezTo>
                    <a:pt x="21600" y="18778"/>
                    <a:pt x="21600" y="19425"/>
                    <a:pt x="20469" y="20071"/>
                  </a:cubicBezTo>
                  <a:cubicBezTo>
                    <a:pt x="19337" y="20718"/>
                    <a:pt x="17074" y="21365"/>
                    <a:pt x="13474" y="21429"/>
                  </a:cubicBezTo>
                  <a:cubicBezTo>
                    <a:pt x="9874" y="21494"/>
                    <a:pt x="4937" y="20977"/>
                    <a:pt x="0" y="20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5534672" y="400563"/>
              <a:ext cx="173242" cy="319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155" fill="norm" stroke="1" extrusionOk="0">
                  <a:moveTo>
                    <a:pt x="1496" y="6073"/>
                  </a:moveTo>
                  <a:cubicBezTo>
                    <a:pt x="976" y="8878"/>
                    <a:pt x="455" y="11683"/>
                    <a:pt x="195" y="13857"/>
                  </a:cubicBezTo>
                  <a:cubicBezTo>
                    <a:pt x="-65" y="16031"/>
                    <a:pt x="-65" y="17574"/>
                    <a:pt x="195" y="18837"/>
                  </a:cubicBezTo>
                  <a:cubicBezTo>
                    <a:pt x="455" y="20099"/>
                    <a:pt x="976" y="21081"/>
                    <a:pt x="1236" y="21151"/>
                  </a:cubicBezTo>
                  <a:cubicBezTo>
                    <a:pt x="1496" y="21221"/>
                    <a:pt x="1496" y="20379"/>
                    <a:pt x="1366" y="17574"/>
                  </a:cubicBezTo>
                  <a:cubicBezTo>
                    <a:pt x="1236" y="14769"/>
                    <a:pt x="976" y="10000"/>
                    <a:pt x="1757" y="6634"/>
                  </a:cubicBezTo>
                  <a:cubicBezTo>
                    <a:pt x="2537" y="3268"/>
                    <a:pt x="4359" y="1304"/>
                    <a:pt x="6962" y="463"/>
                  </a:cubicBezTo>
                  <a:cubicBezTo>
                    <a:pt x="9564" y="-379"/>
                    <a:pt x="12947" y="-98"/>
                    <a:pt x="15810" y="1515"/>
                  </a:cubicBezTo>
                  <a:cubicBezTo>
                    <a:pt x="18672" y="3127"/>
                    <a:pt x="21015" y="6073"/>
                    <a:pt x="21275" y="8738"/>
                  </a:cubicBezTo>
                  <a:cubicBezTo>
                    <a:pt x="21535" y="11403"/>
                    <a:pt x="19713" y="13787"/>
                    <a:pt x="17892" y="16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5922547" y="465073"/>
              <a:ext cx="151347" cy="191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0985" fill="norm" stroke="1" extrusionOk="0">
                  <a:moveTo>
                    <a:pt x="16719" y="1584"/>
                  </a:moveTo>
                  <a:cubicBezTo>
                    <a:pt x="15831" y="655"/>
                    <a:pt x="14943" y="-274"/>
                    <a:pt x="12280" y="74"/>
                  </a:cubicBezTo>
                  <a:cubicBezTo>
                    <a:pt x="9617" y="423"/>
                    <a:pt x="5179" y="2049"/>
                    <a:pt x="2664" y="4952"/>
                  </a:cubicBezTo>
                  <a:cubicBezTo>
                    <a:pt x="149" y="7855"/>
                    <a:pt x="-443" y="12036"/>
                    <a:pt x="297" y="15055"/>
                  </a:cubicBezTo>
                  <a:cubicBezTo>
                    <a:pt x="1036" y="18074"/>
                    <a:pt x="3108" y="19932"/>
                    <a:pt x="6806" y="20629"/>
                  </a:cubicBezTo>
                  <a:cubicBezTo>
                    <a:pt x="10505" y="21326"/>
                    <a:pt x="15831" y="20861"/>
                    <a:pt x="21157" y="20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6200893" y="269964"/>
              <a:ext cx="161964" cy="438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520" fill="norm" stroke="1" extrusionOk="0">
                  <a:moveTo>
                    <a:pt x="0" y="0"/>
                  </a:moveTo>
                  <a:cubicBezTo>
                    <a:pt x="5330" y="2285"/>
                    <a:pt x="10660" y="4569"/>
                    <a:pt x="14727" y="7269"/>
                  </a:cubicBezTo>
                  <a:cubicBezTo>
                    <a:pt x="18795" y="9969"/>
                    <a:pt x="21600" y="13085"/>
                    <a:pt x="21460" y="15473"/>
                  </a:cubicBezTo>
                  <a:cubicBezTo>
                    <a:pt x="21319" y="17862"/>
                    <a:pt x="18234" y="19523"/>
                    <a:pt x="15849" y="20458"/>
                  </a:cubicBezTo>
                  <a:cubicBezTo>
                    <a:pt x="13465" y="21392"/>
                    <a:pt x="11782" y="21600"/>
                    <a:pt x="10519" y="21496"/>
                  </a:cubicBezTo>
                  <a:cubicBezTo>
                    <a:pt x="9257" y="21392"/>
                    <a:pt x="8416" y="20977"/>
                    <a:pt x="7574" y="20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6531093" y="530314"/>
              <a:ext cx="1841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6594593" y="631914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7245143" y="354120"/>
              <a:ext cx="149475" cy="482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391" fill="norm" stroke="1" extrusionOk="0">
                  <a:moveTo>
                    <a:pt x="4040" y="4718"/>
                  </a:moveTo>
                  <a:cubicBezTo>
                    <a:pt x="3153" y="5752"/>
                    <a:pt x="2265" y="6785"/>
                    <a:pt x="2117" y="9132"/>
                  </a:cubicBezTo>
                  <a:cubicBezTo>
                    <a:pt x="1969" y="11480"/>
                    <a:pt x="2561" y="15143"/>
                    <a:pt x="2857" y="17209"/>
                  </a:cubicBezTo>
                  <a:cubicBezTo>
                    <a:pt x="3153" y="19275"/>
                    <a:pt x="3153" y="19745"/>
                    <a:pt x="3153" y="20261"/>
                  </a:cubicBezTo>
                  <a:cubicBezTo>
                    <a:pt x="3153" y="20778"/>
                    <a:pt x="3153" y="21341"/>
                    <a:pt x="2857" y="21388"/>
                  </a:cubicBezTo>
                  <a:cubicBezTo>
                    <a:pt x="2561" y="21435"/>
                    <a:pt x="1969" y="20965"/>
                    <a:pt x="1229" y="18993"/>
                  </a:cubicBezTo>
                  <a:cubicBezTo>
                    <a:pt x="490" y="17021"/>
                    <a:pt x="-398" y="13546"/>
                    <a:pt x="194" y="10588"/>
                  </a:cubicBezTo>
                  <a:cubicBezTo>
                    <a:pt x="786" y="7630"/>
                    <a:pt x="2857" y="5188"/>
                    <a:pt x="4780" y="3545"/>
                  </a:cubicBezTo>
                  <a:cubicBezTo>
                    <a:pt x="6703" y="1901"/>
                    <a:pt x="8479" y="1056"/>
                    <a:pt x="10550" y="539"/>
                  </a:cubicBezTo>
                  <a:cubicBezTo>
                    <a:pt x="12621" y="23"/>
                    <a:pt x="14988" y="-165"/>
                    <a:pt x="16912" y="164"/>
                  </a:cubicBezTo>
                  <a:cubicBezTo>
                    <a:pt x="18835" y="492"/>
                    <a:pt x="20314" y="1338"/>
                    <a:pt x="20758" y="2887"/>
                  </a:cubicBezTo>
                  <a:cubicBezTo>
                    <a:pt x="21202" y="4437"/>
                    <a:pt x="20610" y="6691"/>
                    <a:pt x="18391" y="8240"/>
                  </a:cubicBezTo>
                  <a:cubicBezTo>
                    <a:pt x="16172" y="9790"/>
                    <a:pt x="12325" y="10635"/>
                    <a:pt x="9662" y="11058"/>
                  </a:cubicBezTo>
                  <a:cubicBezTo>
                    <a:pt x="6999" y="11480"/>
                    <a:pt x="5520" y="11480"/>
                    <a:pt x="4336" y="11245"/>
                  </a:cubicBezTo>
                  <a:cubicBezTo>
                    <a:pt x="3153" y="11011"/>
                    <a:pt x="2265" y="10541"/>
                    <a:pt x="1377" y="10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7356593" y="612864"/>
              <a:ext cx="158751" cy="207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0" y="5891"/>
                  </a:moveTo>
                  <a:cubicBezTo>
                    <a:pt x="864" y="5018"/>
                    <a:pt x="1728" y="4145"/>
                    <a:pt x="3168" y="4364"/>
                  </a:cubicBezTo>
                  <a:cubicBezTo>
                    <a:pt x="4608" y="4582"/>
                    <a:pt x="6624" y="5891"/>
                    <a:pt x="8352" y="8073"/>
                  </a:cubicBezTo>
                  <a:cubicBezTo>
                    <a:pt x="10080" y="10255"/>
                    <a:pt x="11520" y="13309"/>
                    <a:pt x="11376" y="15709"/>
                  </a:cubicBezTo>
                  <a:cubicBezTo>
                    <a:pt x="11232" y="18109"/>
                    <a:pt x="9504" y="19855"/>
                    <a:pt x="7920" y="20727"/>
                  </a:cubicBezTo>
                  <a:cubicBezTo>
                    <a:pt x="6336" y="21600"/>
                    <a:pt x="4896" y="21600"/>
                    <a:pt x="4032" y="20618"/>
                  </a:cubicBezTo>
                  <a:cubicBezTo>
                    <a:pt x="3168" y="19636"/>
                    <a:pt x="2880" y="17673"/>
                    <a:pt x="4464" y="14618"/>
                  </a:cubicBezTo>
                  <a:cubicBezTo>
                    <a:pt x="6048" y="11564"/>
                    <a:pt x="9504" y="7418"/>
                    <a:pt x="12672" y="4800"/>
                  </a:cubicBezTo>
                  <a:cubicBezTo>
                    <a:pt x="15840" y="2182"/>
                    <a:pt x="18720" y="10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7617419" y="446548"/>
              <a:ext cx="126525" cy="379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060" fill="norm" stroke="1" extrusionOk="0">
                  <a:moveTo>
                    <a:pt x="16917" y="2181"/>
                  </a:moveTo>
                  <a:cubicBezTo>
                    <a:pt x="15855" y="1359"/>
                    <a:pt x="14792" y="537"/>
                    <a:pt x="13376" y="185"/>
                  </a:cubicBezTo>
                  <a:cubicBezTo>
                    <a:pt x="11959" y="-167"/>
                    <a:pt x="10189" y="-50"/>
                    <a:pt x="8064" y="831"/>
                  </a:cubicBezTo>
                  <a:cubicBezTo>
                    <a:pt x="5940" y="1711"/>
                    <a:pt x="3461" y="3355"/>
                    <a:pt x="1868" y="5937"/>
                  </a:cubicBezTo>
                  <a:cubicBezTo>
                    <a:pt x="274" y="8520"/>
                    <a:pt x="-434" y="12042"/>
                    <a:pt x="274" y="14859"/>
                  </a:cubicBezTo>
                  <a:cubicBezTo>
                    <a:pt x="982" y="17676"/>
                    <a:pt x="3107" y="19790"/>
                    <a:pt x="6825" y="20611"/>
                  </a:cubicBezTo>
                  <a:cubicBezTo>
                    <a:pt x="10543" y="21433"/>
                    <a:pt x="15855" y="20963"/>
                    <a:pt x="21166" y="20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7816717" y="444500"/>
              <a:ext cx="168527" cy="365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43" fill="norm" stroke="1" extrusionOk="0">
                  <a:moveTo>
                    <a:pt x="10157" y="6186"/>
                  </a:moveTo>
                  <a:cubicBezTo>
                    <a:pt x="7727" y="8433"/>
                    <a:pt x="5297" y="10681"/>
                    <a:pt x="3812" y="12553"/>
                  </a:cubicBezTo>
                  <a:cubicBezTo>
                    <a:pt x="2327" y="14426"/>
                    <a:pt x="1787" y="15925"/>
                    <a:pt x="1247" y="17111"/>
                  </a:cubicBezTo>
                  <a:cubicBezTo>
                    <a:pt x="707" y="18297"/>
                    <a:pt x="167" y="19171"/>
                    <a:pt x="32" y="19296"/>
                  </a:cubicBezTo>
                  <a:cubicBezTo>
                    <a:pt x="-103" y="19420"/>
                    <a:pt x="167" y="18796"/>
                    <a:pt x="1247" y="16361"/>
                  </a:cubicBezTo>
                  <a:cubicBezTo>
                    <a:pt x="2327" y="13927"/>
                    <a:pt x="4217" y="9682"/>
                    <a:pt x="5837" y="6810"/>
                  </a:cubicBezTo>
                  <a:cubicBezTo>
                    <a:pt x="7457" y="3938"/>
                    <a:pt x="8807" y="2440"/>
                    <a:pt x="9887" y="1441"/>
                  </a:cubicBezTo>
                  <a:cubicBezTo>
                    <a:pt x="10967" y="442"/>
                    <a:pt x="11777" y="-57"/>
                    <a:pt x="12722" y="5"/>
                  </a:cubicBezTo>
                  <a:cubicBezTo>
                    <a:pt x="13667" y="68"/>
                    <a:pt x="14747" y="692"/>
                    <a:pt x="15692" y="2690"/>
                  </a:cubicBezTo>
                  <a:cubicBezTo>
                    <a:pt x="16637" y="4688"/>
                    <a:pt x="17447" y="8059"/>
                    <a:pt x="18392" y="11430"/>
                  </a:cubicBezTo>
                  <a:cubicBezTo>
                    <a:pt x="19337" y="14801"/>
                    <a:pt x="20417" y="18172"/>
                    <a:pt x="21497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7858243" y="568414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8093193" y="428714"/>
              <a:ext cx="104527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3" h="21600" fill="norm" stroke="1" extrusionOk="0">
                  <a:moveTo>
                    <a:pt x="0" y="0"/>
                  </a:moveTo>
                  <a:cubicBezTo>
                    <a:pt x="7477" y="2160"/>
                    <a:pt x="14954" y="4320"/>
                    <a:pt x="18277" y="7020"/>
                  </a:cubicBezTo>
                  <a:cubicBezTo>
                    <a:pt x="21600" y="9720"/>
                    <a:pt x="20769" y="12960"/>
                    <a:pt x="18692" y="15480"/>
                  </a:cubicBezTo>
                  <a:cubicBezTo>
                    <a:pt x="16615" y="18000"/>
                    <a:pt x="13292" y="19800"/>
                    <a:pt x="99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8302743" y="739864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8765730" y="417384"/>
              <a:ext cx="155892" cy="434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341" fill="norm" stroke="1" extrusionOk="0">
                  <a:moveTo>
                    <a:pt x="75" y="6475"/>
                  </a:moveTo>
                  <a:cubicBezTo>
                    <a:pt x="1496" y="10110"/>
                    <a:pt x="2917" y="13745"/>
                    <a:pt x="3628" y="16081"/>
                  </a:cubicBezTo>
                  <a:cubicBezTo>
                    <a:pt x="4338" y="18418"/>
                    <a:pt x="4338" y="19456"/>
                    <a:pt x="4054" y="20235"/>
                  </a:cubicBezTo>
                  <a:cubicBezTo>
                    <a:pt x="3770" y="21014"/>
                    <a:pt x="3202" y="21533"/>
                    <a:pt x="2633" y="21273"/>
                  </a:cubicBezTo>
                  <a:cubicBezTo>
                    <a:pt x="2065" y="21014"/>
                    <a:pt x="1496" y="19975"/>
                    <a:pt x="928" y="17691"/>
                  </a:cubicBezTo>
                  <a:cubicBezTo>
                    <a:pt x="359" y="15406"/>
                    <a:pt x="-209" y="11875"/>
                    <a:pt x="75" y="8864"/>
                  </a:cubicBezTo>
                  <a:cubicBezTo>
                    <a:pt x="359" y="5852"/>
                    <a:pt x="1496" y="3360"/>
                    <a:pt x="2633" y="1958"/>
                  </a:cubicBezTo>
                  <a:cubicBezTo>
                    <a:pt x="3770" y="556"/>
                    <a:pt x="4907" y="245"/>
                    <a:pt x="6896" y="89"/>
                  </a:cubicBezTo>
                  <a:cubicBezTo>
                    <a:pt x="8886" y="-67"/>
                    <a:pt x="11728" y="-67"/>
                    <a:pt x="14570" y="504"/>
                  </a:cubicBezTo>
                  <a:cubicBezTo>
                    <a:pt x="17412" y="1075"/>
                    <a:pt x="20254" y="2218"/>
                    <a:pt x="20823" y="3568"/>
                  </a:cubicBezTo>
                  <a:cubicBezTo>
                    <a:pt x="21391" y="4918"/>
                    <a:pt x="19686" y="6475"/>
                    <a:pt x="16844" y="7670"/>
                  </a:cubicBezTo>
                  <a:cubicBezTo>
                    <a:pt x="14002" y="8864"/>
                    <a:pt x="10023" y="9695"/>
                    <a:pt x="7465" y="9902"/>
                  </a:cubicBezTo>
                  <a:cubicBezTo>
                    <a:pt x="4907" y="10110"/>
                    <a:pt x="3770" y="9695"/>
                    <a:pt x="2633" y="9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8901345" y="633626"/>
              <a:ext cx="157049" cy="18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0904" fill="norm" stroke="1" extrusionOk="0">
                  <a:moveTo>
                    <a:pt x="1496" y="4901"/>
                  </a:moveTo>
                  <a:cubicBezTo>
                    <a:pt x="632" y="3202"/>
                    <a:pt x="-232" y="1503"/>
                    <a:pt x="56" y="653"/>
                  </a:cubicBezTo>
                  <a:cubicBezTo>
                    <a:pt x="344" y="-196"/>
                    <a:pt x="1784" y="-196"/>
                    <a:pt x="3944" y="532"/>
                  </a:cubicBezTo>
                  <a:cubicBezTo>
                    <a:pt x="6104" y="1260"/>
                    <a:pt x="8984" y="2716"/>
                    <a:pt x="10856" y="5386"/>
                  </a:cubicBezTo>
                  <a:cubicBezTo>
                    <a:pt x="12728" y="8056"/>
                    <a:pt x="13592" y="11939"/>
                    <a:pt x="13304" y="14730"/>
                  </a:cubicBezTo>
                  <a:cubicBezTo>
                    <a:pt x="13016" y="17521"/>
                    <a:pt x="11576" y="19220"/>
                    <a:pt x="10136" y="20191"/>
                  </a:cubicBezTo>
                  <a:cubicBezTo>
                    <a:pt x="8696" y="21161"/>
                    <a:pt x="7256" y="21404"/>
                    <a:pt x="6248" y="19220"/>
                  </a:cubicBezTo>
                  <a:cubicBezTo>
                    <a:pt x="5240" y="17035"/>
                    <a:pt x="4664" y="12424"/>
                    <a:pt x="7256" y="8905"/>
                  </a:cubicBezTo>
                  <a:cubicBezTo>
                    <a:pt x="9848" y="5386"/>
                    <a:pt x="15608" y="2959"/>
                    <a:pt x="21368" y="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9190154" y="455638"/>
              <a:ext cx="179390" cy="405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466" fill="norm" stroke="1" extrusionOk="0">
                  <a:moveTo>
                    <a:pt x="18808" y="1262"/>
                  </a:moveTo>
                  <a:cubicBezTo>
                    <a:pt x="18063" y="814"/>
                    <a:pt x="17318" y="367"/>
                    <a:pt x="16325" y="143"/>
                  </a:cubicBezTo>
                  <a:cubicBezTo>
                    <a:pt x="15332" y="-81"/>
                    <a:pt x="14090" y="-81"/>
                    <a:pt x="12476" y="423"/>
                  </a:cubicBezTo>
                  <a:cubicBezTo>
                    <a:pt x="10863" y="926"/>
                    <a:pt x="8876" y="1934"/>
                    <a:pt x="6518" y="3948"/>
                  </a:cubicBezTo>
                  <a:cubicBezTo>
                    <a:pt x="4159" y="5963"/>
                    <a:pt x="1428" y="8984"/>
                    <a:pt x="435" y="11782"/>
                  </a:cubicBezTo>
                  <a:cubicBezTo>
                    <a:pt x="-558" y="14580"/>
                    <a:pt x="187" y="17154"/>
                    <a:pt x="2297" y="18889"/>
                  </a:cubicBezTo>
                  <a:cubicBezTo>
                    <a:pt x="4408" y="20624"/>
                    <a:pt x="7883" y="21519"/>
                    <a:pt x="11235" y="21463"/>
                  </a:cubicBezTo>
                  <a:cubicBezTo>
                    <a:pt x="14587" y="21407"/>
                    <a:pt x="17814" y="20400"/>
                    <a:pt x="21042" y="19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9454987" y="549364"/>
              <a:ext cx="9807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400"/>
                    <a:pt x="2735" y="10800"/>
                    <a:pt x="575" y="14400"/>
                  </a:cubicBezTo>
                  <a:cubicBezTo>
                    <a:pt x="-1585" y="18000"/>
                    <a:pt x="2735" y="198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9407643" y="520700"/>
              <a:ext cx="169474" cy="282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526" fill="norm" stroke="1" extrusionOk="0">
                  <a:moveTo>
                    <a:pt x="0" y="4117"/>
                  </a:moveTo>
                  <a:cubicBezTo>
                    <a:pt x="0" y="3311"/>
                    <a:pt x="0" y="2505"/>
                    <a:pt x="1200" y="1699"/>
                  </a:cubicBezTo>
                  <a:cubicBezTo>
                    <a:pt x="2400" y="893"/>
                    <a:pt x="4800" y="87"/>
                    <a:pt x="8000" y="7"/>
                  </a:cubicBezTo>
                  <a:cubicBezTo>
                    <a:pt x="11200" y="-74"/>
                    <a:pt x="15200" y="571"/>
                    <a:pt x="17200" y="1619"/>
                  </a:cubicBezTo>
                  <a:cubicBezTo>
                    <a:pt x="19200" y="2666"/>
                    <a:pt x="19200" y="4117"/>
                    <a:pt x="18667" y="5245"/>
                  </a:cubicBezTo>
                  <a:cubicBezTo>
                    <a:pt x="18133" y="6374"/>
                    <a:pt x="17067" y="7180"/>
                    <a:pt x="16000" y="7905"/>
                  </a:cubicBezTo>
                  <a:cubicBezTo>
                    <a:pt x="14933" y="8630"/>
                    <a:pt x="13867" y="9275"/>
                    <a:pt x="13867" y="9839"/>
                  </a:cubicBezTo>
                  <a:cubicBezTo>
                    <a:pt x="13867" y="10404"/>
                    <a:pt x="14933" y="10887"/>
                    <a:pt x="16400" y="11693"/>
                  </a:cubicBezTo>
                  <a:cubicBezTo>
                    <a:pt x="17867" y="12499"/>
                    <a:pt x="19733" y="13627"/>
                    <a:pt x="20667" y="14675"/>
                  </a:cubicBezTo>
                  <a:cubicBezTo>
                    <a:pt x="21600" y="15723"/>
                    <a:pt x="21600" y="16690"/>
                    <a:pt x="20533" y="17819"/>
                  </a:cubicBezTo>
                  <a:cubicBezTo>
                    <a:pt x="19467" y="18947"/>
                    <a:pt x="17333" y="20236"/>
                    <a:pt x="15067" y="20881"/>
                  </a:cubicBezTo>
                  <a:cubicBezTo>
                    <a:pt x="12800" y="21526"/>
                    <a:pt x="10400" y="21526"/>
                    <a:pt x="800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9661643" y="371564"/>
              <a:ext cx="38101" cy="64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894"/>
                    <a:pt x="0" y="5788"/>
                    <a:pt x="600" y="8400"/>
                  </a:cubicBezTo>
                  <a:cubicBezTo>
                    <a:pt x="1200" y="11012"/>
                    <a:pt x="2400" y="13341"/>
                    <a:pt x="3600" y="15353"/>
                  </a:cubicBezTo>
                  <a:cubicBezTo>
                    <a:pt x="4800" y="17365"/>
                    <a:pt x="6000" y="19059"/>
                    <a:pt x="7200" y="20118"/>
                  </a:cubicBezTo>
                  <a:cubicBezTo>
                    <a:pt x="8400" y="21176"/>
                    <a:pt x="9600" y="21600"/>
                    <a:pt x="10800" y="21600"/>
                  </a:cubicBezTo>
                  <a:cubicBezTo>
                    <a:pt x="12000" y="21600"/>
                    <a:pt x="13200" y="21176"/>
                    <a:pt x="15000" y="20788"/>
                  </a:cubicBezTo>
                  <a:cubicBezTo>
                    <a:pt x="16800" y="20400"/>
                    <a:pt x="19200" y="20047"/>
                    <a:pt x="21600" y="19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9764094" y="529788"/>
              <a:ext cx="113450" cy="273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11" fill="norm" stroke="1" extrusionOk="0">
                  <a:moveTo>
                    <a:pt x="8239" y="4987"/>
                  </a:moveTo>
                  <a:cubicBezTo>
                    <a:pt x="6239" y="9439"/>
                    <a:pt x="4239" y="13891"/>
                    <a:pt x="2839" y="16612"/>
                  </a:cubicBezTo>
                  <a:cubicBezTo>
                    <a:pt x="1439" y="19332"/>
                    <a:pt x="639" y="20322"/>
                    <a:pt x="239" y="20404"/>
                  </a:cubicBezTo>
                  <a:cubicBezTo>
                    <a:pt x="-161" y="20487"/>
                    <a:pt x="-161" y="19662"/>
                    <a:pt x="1039" y="17106"/>
                  </a:cubicBezTo>
                  <a:cubicBezTo>
                    <a:pt x="2239" y="14551"/>
                    <a:pt x="4639" y="10264"/>
                    <a:pt x="6439" y="7296"/>
                  </a:cubicBezTo>
                  <a:cubicBezTo>
                    <a:pt x="8239" y="4328"/>
                    <a:pt x="9439" y="2679"/>
                    <a:pt x="10639" y="1525"/>
                  </a:cubicBezTo>
                  <a:cubicBezTo>
                    <a:pt x="11839" y="371"/>
                    <a:pt x="13039" y="-289"/>
                    <a:pt x="14039" y="123"/>
                  </a:cubicBezTo>
                  <a:cubicBezTo>
                    <a:pt x="15039" y="535"/>
                    <a:pt x="15839" y="2019"/>
                    <a:pt x="16639" y="5152"/>
                  </a:cubicBezTo>
                  <a:cubicBezTo>
                    <a:pt x="17439" y="8285"/>
                    <a:pt x="18239" y="13067"/>
                    <a:pt x="19039" y="16035"/>
                  </a:cubicBezTo>
                  <a:cubicBezTo>
                    <a:pt x="19839" y="19003"/>
                    <a:pt x="20639" y="20157"/>
                    <a:pt x="21439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9782293" y="663664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9960093" y="435064"/>
              <a:ext cx="105267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600" fill="norm" stroke="1" extrusionOk="0">
                  <a:moveTo>
                    <a:pt x="0" y="0"/>
                  </a:moveTo>
                  <a:cubicBezTo>
                    <a:pt x="4235" y="576"/>
                    <a:pt x="8471" y="1152"/>
                    <a:pt x="12494" y="2976"/>
                  </a:cubicBezTo>
                  <a:cubicBezTo>
                    <a:pt x="16518" y="4800"/>
                    <a:pt x="20329" y="7872"/>
                    <a:pt x="20965" y="10800"/>
                  </a:cubicBezTo>
                  <a:cubicBezTo>
                    <a:pt x="21600" y="13728"/>
                    <a:pt x="19059" y="16512"/>
                    <a:pt x="16094" y="18288"/>
                  </a:cubicBezTo>
                  <a:cubicBezTo>
                    <a:pt x="13129" y="20064"/>
                    <a:pt x="9741" y="20832"/>
                    <a:pt x="6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4092693" y="858397"/>
              <a:ext cx="47902" cy="345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600" fill="norm" stroke="1" extrusionOk="0">
                  <a:moveTo>
                    <a:pt x="0" y="1325"/>
                  </a:moveTo>
                  <a:cubicBezTo>
                    <a:pt x="4696" y="663"/>
                    <a:pt x="9391" y="0"/>
                    <a:pt x="12678" y="0"/>
                  </a:cubicBezTo>
                  <a:cubicBezTo>
                    <a:pt x="15965" y="0"/>
                    <a:pt x="17843" y="663"/>
                    <a:pt x="19252" y="3247"/>
                  </a:cubicBezTo>
                  <a:cubicBezTo>
                    <a:pt x="20661" y="5831"/>
                    <a:pt x="21600" y="10336"/>
                    <a:pt x="21130" y="13715"/>
                  </a:cubicBezTo>
                  <a:cubicBezTo>
                    <a:pt x="20661" y="17094"/>
                    <a:pt x="18783" y="19347"/>
                    <a:pt x="1690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4021712" y="1139914"/>
              <a:ext cx="109082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3961" y="21600"/>
                  </a:moveTo>
                  <a:cubicBezTo>
                    <a:pt x="1884" y="17280"/>
                    <a:pt x="-193" y="12960"/>
                    <a:pt x="15" y="10080"/>
                  </a:cubicBezTo>
                  <a:cubicBezTo>
                    <a:pt x="222" y="7200"/>
                    <a:pt x="2715" y="5760"/>
                    <a:pt x="6661" y="4320"/>
                  </a:cubicBezTo>
                  <a:cubicBezTo>
                    <a:pt x="10607" y="2880"/>
                    <a:pt x="16007" y="1440"/>
                    <a:pt x="2140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4073643" y="1139914"/>
              <a:ext cx="1714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3079075" y="1520914"/>
              <a:ext cx="181769" cy="300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33" fill="norm" stroke="1" extrusionOk="0">
                  <a:moveTo>
                    <a:pt x="21321" y="0"/>
                  </a:moveTo>
                  <a:cubicBezTo>
                    <a:pt x="16355" y="151"/>
                    <a:pt x="11390" y="302"/>
                    <a:pt x="7790" y="1359"/>
                  </a:cubicBezTo>
                  <a:cubicBezTo>
                    <a:pt x="4190" y="2417"/>
                    <a:pt x="1955" y="4380"/>
                    <a:pt x="838" y="5815"/>
                  </a:cubicBezTo>
                  <a:cubicBezTo>
                    <a:pt x="-279" y="7250"/>
                    <a:pt x="-279" y="8157"/>
                    <a:pt x="838" y="9063"/>
                  </a:cubicBezTo>
                  <a:cubicBezTo>
                    <a:pt x="1955" y="9969"/>
                    <a:pt x="4190" y="10876"/>
                    <a:pt x="7045" y="11933"/>
                  </a:cubicBezTo>
                  <a:cubicBezTo>
                    <a:pt x="9900" y="12990"/>
                    <a:pt x="13376" y="14199"/>
                    <a:pt x="15362" y="15180"/>
                  </a:cubicBezTo>
                  <a:cubicBezTo>
                    <a:pt x="17349" y="16162"/>
                    <a:pt x="17845" y="16917"/>
                    <a:pt x="16976" y="17975"/>
                  </a:cubicBezTo>
                  <a:cubicBezTo>
                    <a:pt x="16107" y="19032"/>
                    <a:pt x="13873" y="20392"/>
                    <a:pt x="12135" y="20996"/>
                  </a:cubicBezTo>
                  <a:cubicBezTo>
                    <a:pt x="10397" y="21600"/>
                    <a:pt x="9155" y="21449"/>
                    <a:pt x="7914" y="212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3324343" y="1781264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3368793" y="1698714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3406893" y="1755864"/>
              <a:ext cx="107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3603743" y="1516580"/>
              <a:ext cx="78318" cy="298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8982"/>
                  </a:moveTo>
                  <a:cubicBezTo>
                    <a:pt x="0" y="12632"/>
                    <a:pt x="0" y="16283"/>
                    <a:pt x="0" y="18489"/>
                  </a:cubicBezTo>
                  <a:cubicBezTo>
                    <a:pt x="0" y="20694"/>
                    <a:pt x="0" y="21455"/>
                    <a:pt x="0" y="21455"/>
                  </a:cubicBezTo>
                  <a:cubicBezTo>
                    <a:pt x="0" y="21455"/>
                    <a:pt x="0" y="20694"/>
                    <a:pt x="292" y="17424"/>
                  </a:cubicBezTo>
                  <a:cubicBezTo>
                    <a:pt x="584" y="14154"/>
                    <a:pt x="1168" y="8373"/>
                    <a:pt x="2335" y="5027"/>
                  </a:cubicBezTo>
                  <a:cubicBezTo>
                    <a:pt x="3503" y="1680"/>
                    <a:pt x="5254" y="768"/>
                    <a:pt x="7589" y="311"/>
                  </a:cubicBezTo>
                  <a:cubicBezTo>
                    <a:pt x="9924" y="-145"/>
                    <a:pt x="12843" y="-145"/>
                    <a:pt x="15762" y="616"/>
                  </a:cubicBezTo>
                  <a:cubicBezTo>
                    <a:pt x="18681" y="1376"/>
                    <a:pt x="21600" y="2897"/>
                    <a:pt x="21600" y="5255"/>
                  </a:cubicBezTo>
                  <a:cubicBezTo>
                    <a:pt x="21600" y="7613"/>
                    <a:pt x="18681" y="10807"/>
                    <a:pt x="15470" y="12556"/>
                  </a:cubicBezTo>
                  <a:cubicBezTo>
                    <a:pt x="12259" y="14306"/>
                    <a:pt x="8757" y="14610"/>
                    <a:pt x="6130" y="14458"/>
                  </a:cubicBezTo>
                  <a:cubicBezTo>
                    <a:pt x="3503" y="14306"/>
                    <a:pt x="1751" y="13697"/>
                    <a:pt x="0" y="130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3756143" y="1539964"/>
              <a:ext cx="19051" cy="239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21600" y="0"/>
                  </a:moveTo>
                  <a:cubicBezTo>
                    <a:pt x="14400" y="5305"/>
                    <a:pt x="7200" y="10611"/>
                    <a:pt x="3600" y="13832"/>
                  </a:cubicBezTo>
                  <a:cubicBezTo>
                    <a:pt x="0" y="17053"/>
                    <a:pt x="0" y="18189"/>
                    <a:pt x="0" y="19232"/>
                  </a:cubicBezTo>
                  <a:cubicBezTo>
                    <a:pt x="0" y="20274"/>
                    <a:pt x="0" y="21221"/>
                    <a:pt x="2400" y="21411"/>
                  </a:cubicBezTo>
                  <a:cubicBezTo>
                    <a:pt x="4800" y="21600"/>
                    <a:pt x="9600" y="21032"/>
                    <a:pt x="14400" y="204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3768843" y="1537520"/>
              <a:ext cx="1079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1271" y="12582"/>
                    <a:pt x="2541" y="4867"/>
                    <a:pt x="6141" y="1782"/>
                  </a:cubicBezTo>
                  <a:cubicBezTo>
                    <a:pt x="9741" y="-1304"/>
                    <a:pt x="15671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3781543" y="1578064"/>
              <a:ext cx="1778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5026143" y="962114"/>
              <a:ext cx="6350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3331"/>
                    <a:pt x="10080" y="6663"/>
                    <a:pt x="13680" y="10263"/>
                  </a:cubicBezTo>
                  <a:cubicBezTo>
                    <a:pt x="17280" y="13863"/>
                    <a:pt x="19440" y="177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4994393" y="1343114"/>
              <a:ext cx="88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6171"/>
                    <a:pt x="8229" y="12343"/>
                    <a:pt x="11829" y="15943"/>
                  </a:cubicBezTo>
                  <a:cubicBezTo>
                    <a:pt x="15429" y="19543"/>
                    <a:pt x="18514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5032493" y="1336764"/>
              <a:ext cx="139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82" y="5829"/>
                    <a:pt x="9164" y="11657"/>
                    <a:pt x="5564" y="15257"/>
                  </a:cubicBezTo>
                  <a:cubicBezTo>
                    <a:pt x="1964" y="18857"/>
                    <a:pt x="982" y="20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4740522" y="1633168"/>
              <a:ext cx="123975" cy="316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5" h="21259" fill="norm" stroke="1" extrusionOk="0">
                  <a:moveTo>
                    <a:pt x="15656" y="5253"/>
                  </a:moveTo>
                  <a:cubicBezTo>
                    <a:pt x="15656" y="3690"/>
                    <a:pt x="15656" y="2127"/>
                    <a:pt x="14785" y="1132"/>
                  </a:cubicBezTo>
                  <a:cubicBezTo>
                    <a:pt x="13914" y="137"/>
                    <a:pt x="12172" y="-289"/>
                    <a:pt x="9559" y="208"/>
                  </a:cubicBezTo>
                  <a:cubicBezTo>
                    <a:pt x="6947" y="706"/>
                    <a:pt x="3463" y="2127"/>
                    <a:pt x="1547" y="3974"/>
                  </a:cubicBezTo>
                  <a:cubicBezTo>
                    <a:pt x="-370" y="5822"/>
                    <a:pt x="-718" y="8095"/>
                    <a:pt x="1721" y="10014"/>
                  </a:cubicBezTo>
                  <a:cubicBezTo>
                    <a:pt x="4159" y="11932"/>
                    <a:pt x="9385" y="13495"/>
                    <a:pt x="13217" y="14916"/>
                  </a:cubicBezTo>
                  <a:cubicBezTo>
                    <a:pt x="17050" y="16337"/>
                    <a:pt x="19488" y="17616"/>
                    <a:pt x="20185" y="18540"/>
                  </a:cubicBezTo>
                  <a:cubicBezTo>
                    <a:pt x="20882" y="19464"/>
                    <a:pt x="19837" y="20032"/>
                    <a:pt x="18269" y="20458"/>
                  </a:cubicBezTo>
                  <a:cubicBezTo>
                    <a:pt x="16701" y="20885"/>
                    <a:pt x="14611" y="21169"/>
                    <a:pt x="12347" y="21240"/>
                  </a:cubicBezTo>
                  <a:cubicBezTo>
                    <a:pt x="10082" y="21311"/>
                    <a:pt x="7643" y="21169"/>
                    <a:pt x="7295" y="21027"/>
                  </a:cubicBezTo>
                  <a:cubicBezTo>
                    <a:pt x="6947" y="20885"/>
                    <a:pt x="8688" y="20743"/>
                    <a:pt x="10430" y="20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4943593" y="1914614"/>
              <a:ext cx="95251" cy="142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3" fill="norm" stroke="1" extrusionOk="0">
                  <a:moveTo>
                    <a:pt x="0" y="0"/>
                  </a:moveTo>
                  <a:cubicBezTo>
                    <a:pt x="1920" y="2817"/>
                    <a:pt x="3840" y="5635"/>
                    <a:pt x="5040" y="7826"/>
                  </a:cubicBezTo>
                  <a:cubicBezTo>
                    <a:pt x="6240" y="10017"/>
                    <a:pt x="6720" y="11583"/>
                    <a:pt x="6240" y="13930"/>
                  </a:cubicBezTo>
                  <a:cubicBezTo>
                    <a:pt x="5760" y="16278"/>
                    <a:pt x="4320" y="19409"/>
                    <a:pt x="5520" y="20504"/>
                  </a:cubicBezTo>
                  <a:cubicBezTo>
                    <a:pt x="6720" y="21600"/>
                    <a:pt x="10560" y="20661"/>
                    <a:pt x="13680" y="19878"/>
                  </a:cubicBezTo>
                  <a:cubicBezTo>
                    <a:pt x="16800" y="19096"/>
                    <a:pt x="19200" y="18470"/>
                    <a:pt x="21600" y="178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5038843" y="1800314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5083293" y="1876514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5237810" y="1726951"/>
              <a:ext cx="169334" cy="257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540" y="21365"/>
                  </a:moveTo>
                  <a:cubicBezTo>
                    <a:pt x="270" y="15219"/>
                    <a:pt x="0" y="9072"/>
                    <a:pt x="0" y="5209"/>
                  </a:cubicBezTo>
                  <a:cubicBezTo>
                    <a:pt x="0" y="1345"/>
                    <a:pt x="270" y="-235"/>
                    <a:pt x="675" y="28"/>
                  </a:cubicBezTo>
                  <a:cubicBezTo>
                    <a:pt x="1080" y="292"/>
                    <a:pt x="1620" y="2399"/>
                    <a:pt x="2160" y="3892"/>
                  </a:cubicBezTo>
                  <a:cubicBezTo>
                    <a:pt x="2700" y="5385"/>
                    <a:pt x="3240" y="6263"/>
                    <a:pt x="4185" y="6877"/>
                  </a:cubicBezTo>
                  <a:cubicBezTo>
                    <a:pt x="5130" y="7492"/>
                    <a:pt x="6480" y="7843"/>
                    <a:pt x="7560" y="7667"/>
                  </a:cubicBezTo>
                  <a:cubicBezTo>
                    <a:pt x="8640" y="7492"/>
                    <a:pt x="9450" y="6789"/>
                    <a:pt x="10125" y="5999"/>
                  </a:cubicBezTo>
                  <a:cubicBezTo>
                    <a:pt x="10800" y="5209"/>
                    <a:pt x="11340" y="4331"/>
                    <a:pt x="11880" y="3277"/>
                  </a:cubicBezTo>
                  <a:cubicBezTo>
                    <a:pt x="12420" y="2224"/>
                    <a:pt x="12960" y="994"/>
                    <a:pt x="13500" y="819"/>
                  </a:cubicBezTo>
                  <a:cubicBezTo>
                    <a:pt x="14040" y="643"/>
                    <a:pt x="14580" y="1521"/>
                    <a:pt x="15795" y="3892"/>
                  </a:cubicBezTo>
                  <a:cubicBezTo>
                    <a:pt x="17010" y="6263"/>
                    <a:pt x="18900" y="10126"/>
                    <a:pt x="19980" y="12145"/>
                  </a:cubicBezTo>
                  <a:cubicBezTo>
                    <a:pt x="21060" y="14165"/>
                    <a:pt x="21330" y="14341"/>
                    <a:pt x="21600" y="145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5438893" y="1774914"/>
              <a:ext cx="190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5394443" y="1704005"/>
              <a:ext cx="167339" cy="363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413" fill="norm" stroke="1" extrusionOk="0">
                  <a:moveTo>
                    <a:pt x="5600" y="1936"/>
                  </a:moveTo>
                  <a:cubicBezTo>
                    <a:pt x="6400" y="1311"/>
                    <a:pt x="7200" y="687"/>
                    <a:pt x="8800" y="312"/>
                  </a:cubicBezTo>
                  <a:cubicBezTo>
                    <a:pt x="10400" y="-62"/>
                    <a:pt x="12800" y="-187"/>
                    <a:pt x="15200" y="437"/>
                  </a:cubicBezTo>
                  <a:cubicBezTo>
                    <a:pt x="17600" y="1062"/>
                    <a:pt x="20000" y="2435"/>
                    <a:pt x="20800" y="4807"/>
                  </a:cubicBezTo>
                  <a:cubicBezTo>
                    <a:pt x="21600" y="7179"/>
                    <a:pt x="20800" y="10551"/>
                    <a:pt x="17067" y="13485"/>
                  </a:cubicBezTo>
                  <a:cubicBezTo>
                    <a:pt x="13333" y="16419"/>
                    <a:pt x="6667" y="18916"/>
                    <a:pt x="0" y="214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6023093" y="924014"/>
              <a:ext cx="203201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25" y="542"/>
                    <a:pt x="4050" y="1084"/>
                    <a:pt x="6525" y="2632"/>
                  </a:cubicBezTo>
                  <a:cubicBezTo>
                    <a:pt x="9000" y="4181"/>
                    <a:pt x="11925" y="6735"/>
                    <a:pt x="14175" y="9329"/>
                  </a:cubicBezTo>
                  <a:cubicBezTo>
                    <a:pt x="16425" y="11923"/>
                    <a:pt x="18000" y="14555"/>
                    <a:pt x="19125" y="16606"/>
                  </a:cubicBezTo>
                  <a:cubicBezTo>
                    <a:pt x="20250" y="18658"/>
                    <a:pt x="20925" y="201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6105643" y="1470114"/>
              <a:ext cx="152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0"/>
                    <a:pt x="3000" y="0"/>
                    <a:pt x="6600" y="3600"/>
                  </a:cubicBezTo>
                  <a:cubicBezTo>
                    <a:pt x="10200" y="7200"/>
                    <a:pt x="159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6194543" y="1508214"/>
              <a:ext cx="133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5200"/>
                    <a:pt x="9257" y="10400"/>
                    <a:pt x="5657" y="14000"/>
                  </a:cubicBezTo>
                  <a:cubicBezTo>
                    <a:pt x="2057" y="17600"/>
                    <a:pt x="1029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6080771" y="1797364"/>
              <a:ext cx="139718" cy="291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8" h="21222" fill="norm" stroke="1" extrusionOk="0">
                  <a:moveTo>
                    <a:pt x="16586" y="3918"/>
                  </a:moveTo>
                  <a:cubicBezTo>
                    <a:pt x="16894" y="3146"/>
                    <a:pt x="17203" y="2375"/>
                    <a:pt x="16894" y="1526"/>
                  </a:cubicBezTo>
                  <a:cubicBezTo>
                    <a:pt x="16586" y="678"/>
                    <a:pt x="15660" y="-248"/>
                    <a:pt x="12883" y="61"/>
                  </a:cubicBezTo>
                  <a:cubicBezTo>
                    <a:pt x="10106" y="369"/>
                    <a:pt x="5477" y="1912"/>
                    <a:pt x="2700" y="3918"/>
                  </a:cubicBezTo>
                  <a:cubicBezTo>
                    <a:pt x="-77" y="5923"/>
                    <a:pt x="-1003" y="8392"/>
                    <a:pt x="1311" y="10552"/>
                  </a:cubicBezTo>
                  <a:cubicBezTo>
                    <a:pt x="3626" y="12712"/>
                    <a:pt x="9180" y="14563"/>
                    <a:pt x="12728" y="15721"/>
                  </a:cubicBezTo>
                  <a:cubicBezTo>
                    <a:pt x="16277" y="16878"/>
                    <a:pt x="17820" y="17341"/>
                    <a:pt x="18900" y="17958"/>
                  </a:cubicBezTo>
                  <a:cubicBezTo>
                    <a:pt x="19980" y="18575"/>
                    <a:pt x="20597" y="19346"/>
                    <a:pt x="20288" y="20041"/>
                  </a:cubicBezTo>
                  <a:cubicBezTo>
                    <a:pt x="19980" y="20735"/>
                    <a:pt x="18746" y="21352"/>
                    <a:pt x="16740" y="21198"/>
                  </a:cubicBezTo>
                  <a:cubicBezTo>
                    <a:pt x="14734" y="21043"/>
                    <a:pt x="11957" y="20118"/>
                    <a:pt x="9180" y="1919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6308843" y="1952706"/>
              <a:ext cx="98516" cy="258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285" fill="norm" stroke="1" extrusionOk="0">
                  <a:moveTo>
                    <a:pt x="2757" y="3136"/>
                  </a:moveTo>
                  <a:cubicBezTo>
                    <a:pt x="3677" y="2265"/>
                    <a:pt x="4596" y="1394"/>
                    <a:pt x="6434" y="784"/>
                  </a:cubicBezTo>
                  <a:cubicBezTo>
                    <a:pt x="8272" y="174"/>
                    <a:pt x="11030" y="-174"/>
                    <a:pt x="12868" y="87"/>
                  </a:cubicBezTo>
                  <a:cubicBezTo>
                    <a:pt x="14706" y="349"/>
                    <a:pt x="15626" y="1220"/>
                    <a:pt x="15396" y="2787"/>
                  </a:cubicBezTo>
                  <a:cubicBezTo>
                    <a:pt x="15166" y="4355"/>
                    <a:pt x="13787" y="6620"/>
                    <a:pt x="12409" y="8100"/>
                  </a:cubicBezTo>
                  <a:cubicBezTo>
                    <a:pt x="11030" y="9581"/>
                    <a:pt x="9651" y="10278"/>
                    <a:pt x="10340" y="10887"/>
                  </a:cubicBezTo>
                  <a:cubicBezTo>
                    <a:pt x="11030" y="11497"/>
                    <a:pt x="13787" y="12020"/>
                    <a:pt x="16315" y="12629"/>
                  </a:cubicBezTo>
                  <a:cubicBezTo>
                    <a:pt x="18843" y="13239"/>
                    <a:pt x="21140" y="13936"/>
                    <a:pt x="21370" y="15242"/>
                  </a:cubicBezTo>
                  <a:cubicBezTo>
                    <a:pt x="21600" y="16549"/>
                    <a:pt x="19762" y="18465"/>
                    <a:pt x="17923" y="19684"/>
                  </a:cubicBezTo>
                  <a:cubicBezTo>
                    <a:pt x="16085" y="20903"/>
                    <a:pt x="14247" y="21426"/>
                    <a:pt x="11260" y="21252"/>
                  </a:cubicBezTo>
                  <a:cubicBezTo>
                    <a:pt x="8272" y="21078"/>
                    <a:pt x="4136" y="20207"/>
                    <a:pt x="0" y="1933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6467593" y="1882864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6524743" y="1959064"/>
              <a:ext cx="101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6670793" y="1724114"/>
              <a:ext cx="2222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1" y="16364"/>
                    <a:pt x="9463" y="11127"/>
                    <a:pt x="13063" y="7527"/>
                  </a:cubicBezTo>
                  <a:cubicBezTo>
                    <a:pt x="16663" y="3927"/>
                    <a:pt x="19131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6763927" y="1774914"/>
              <a:ext cx="133879" cy="207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213" fill="norm" stroke="1" extrusionOk="0">
                  <a:moveTo>
                    <a:pt x="3375" y="0"/>
                  </a:moveTo>
                  <a:cubicBezTo>
                    <a:pt x="1687" y="648"/>
                    <a:pt x="0" y="1296"/>
                    <a:pt x="0" y="2268"/>
                  </a:cubicBezTo>
                  <a:cubicBezTo>
                    <a:pt x="0" y="3240"/>
                    <a:pt x="1687" y="4536"/>
                    <a:pt x="4894" y="6480"/>
                  </a:cubicBezTo>
                  <a:cubicBezTo>
                    <a:pt x="8100" y="8424"/>
                    <a:pt x="12825" y="11016"/>
                    <a:pt x="15862" y="12960"/>
                  </a:cubicBezTo>
                  <a:cubicBezTo>
                    <a:pt x="18900" y="14904"/>
                    <a:pt x="20250" y="16200"/>
                    <a:pt x="20925" y="17388"/>
                  </a:cubicBezTo>
                  <a:cubicBezTo>
                    <a:pt x="21600" y="18576"/>
                    <a:pt x="21600" y="19656"/>
                    <a:pt x="19912" y="20412"/>
                  </a:cubicBezTo>
                  <a:cubicBezTo>
                    <a:pt x="18225" y="21168"/>
                    <a:pt x="14850" y="21600"/>
                    <a:pt x="12487" y="20736"/>
                  </a:cubicBezTo>
                  <a:cubicBezTo>
                    <a:pt x="10125" y="19872"/>
                    <a:pt x="8775" y="17712"/>
                    <a:pt x="7425" y="1555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6962893" y="1698714"/>
              <a:ext cx="184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9" y="18000"/>
                    <a:pt x="5959" y="14400"/>
                    <a:pt x="9559" y="10800"/>
                  </a:cubicBezTo>
                  <a:cubicBezTo>
                    <a:pt x="13159" y="7200"/>
                    <a:pt x="1737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6994643" y="1724114"/>
              <a:ext cx="15978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600" fill="norm" stroke="1" extrusionOk="0">
                  <a:moveTo>
                    <a:pt x="8308" y="0"/>
                  </a:moveTo>
                  <a:cubicBezTo>
                    <a:pt x="7200" y="640"/>
                    <a:pt x="6092" y="1280"/>
                    <a:pt x="6092" y="2000"/>
                  </a:cubicBezTo>
                  <a:cubicBezTo>
                    <a:pt x="6092" y="2720"/>
                    <a:pt x="7200" y="3520"/>
                    <a:pt x="9969" y="5680"/>
                  </a:cubicBezTo>
                  <a:cubicBezTo>
                    <a:pt x="12738" y="7840"/>
                    <a:pt x="17169" y="11360"/>
                    <a:pt x="19385" y="13600"/>
                  </a:cubicBezTo>
                  <a:cubicBezTo>
                    <a:pt x="21600" y="15840"/>
                    <a:pt x="21600" y="16800"/>
                    <a:pt x="18000" y="17920"/>
                  </a:cubicBezTo>
                  <a:cubicBezTo>
                    <a:pt x="14400" y="19040"/>
                    <a:pt x="7200" y="203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10245843" y="777964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10395809" y="411462"/>
              <a:ext cx="121892" cy="447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358" fill="norm" stroke="1" extrusionOk="0">
                  <a:moveTo>
                    <a:pt x="3654" y="10815"/>
                  </a:moveTo>
                  <a:cubicBezTo>
                    <a:pt x="3654" y="13540"/>
                    <a:pt x="3654" y="16265"/>
                    <a:pt x="3654" y="17880"/>
                  </a:cubicBezTo>
                  <a:cubicBezTo>
                    <a:pt x="3654" y="19495"/>
                    <a:pt x="3654" y="20000"/>
                    <a:pt x="3654" y="20505"/>
                  </a:cubicBezTo>
                  <a:cubicBezTo>
                    <a:pt x="3654" y="21009"/>
                    <a:pt x="3654" y="21514"/>
                    <a:pt x="3294" y="21312"/>
                  </a:cubicBezTo>
                  <a:cubicBezTo>
                    <a:pt x="2934" y="21110"/>
                    <a:pt x="2214" y="20202"/>
                    <a:pt x="1674" y="17779"/>
                  </a:cubicBezTo>
                  <a:cubicBezTo>
                    <a:pt x="1134" y="15357"/>
                    <a:pt x="774" y="11421"/>
                    <a:pt x="1134" y="8393"/>
                  </a:cubicBezTo>
                  <a:cubicBezTo>
                    <a:pt x="1494" y="5364"/>
                    <a:pt x="2574" y="3245"/>
                    <a:pt x="3654" y="1983"/>
                  </a:cubicBezTo>
                  <a:cubicBezTo>
                    <a:pt x="4734" y="721"/>
                    <a:pt x="5814" y="318"/>
                    <a:pt x="7434" y="116"/>
                  </a:cubicBezTo>
                  <a:cubicBezTo>
                    <a:pt x="9054" y="-86"/>
                    <a:pt x="11214" y="-86"/>
                    <a:pt x="13914" y="621"/>
                  </a:cubicBezTo>
                  <a:cubicBezTo>
                    <a:pt x="16614" y="1327"/>
                    <a:pt x="19854" y="2740"/>
                    <a:pt x="20574" y="4305"/>
                  </a:cubicBezTo>
                  <a:cubicBezTo>
                    <a:pt x="21294" y="5869"/>
                    <a:pt x="19494" y="7585"/>
                    <a:pt x="16074" y="8594"/>
                  </a:cubicBezTo>
                  <a:cubicBezTo>
                    <a:pt x="12654" y="9604"/>
                    <a:pt x="7614" y="9907"/>
                    <a:pt x="4374" y="9907"/>
                  </a:cubicBezTo>
                  <a:cubicBezTo>
                    <a:pt x="1134" y="9907"/>
                    <a:pt x="-306" y="9604"/>
                    <a:pt x="54" y="9402"/>
                  </a:cubicBezTo>
                  <a:cubicBezTo>
                    <a:pt x="414" y="9200"/>
                    <a:pt x="2574" y="9099"/>
                    <a:pt x="4194" y="9150"/>
                  </a:cubicBezTo>
                  <a:cubicBezTo>
                    <a:pt x="5814" y="9200"/>
                    <a:pt x="6894" y="9402"/>
                    <a:pt x="7974" y="9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10515864" y="660670"/>
              <a:ext cx="155430" cy="193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217" fill="norm" stroke="1" extrusionOk="0">
                  <a:moveTo>
                    <a:pt x="1276" y="2419"/>
                  </a:moveTo>
                  <a:cubicBezTo>
                    <a:pt x="412" y="1490"/>
                    <a:pt x="-452" y="561"/>
                    <a:pt x="268" y="212"/>
                  </a:cubicBezTo>
                  <a:cubicBezTo>
                    <a:pt x="988" y="-136"/>
                    <a:pt x="3292" y="96"/>
                    <a:pt x="5452" y="1258"/>
                  </a:cubicBezTo>
                  <a:cubicBezTo>
                    <a:pt x="7612" y="2419"/>
                    <a:pt x="9628" y="4509"/>
                    <a:pt x="10636" y="7877"/>
                  </a:cubicBezTo>
                  <a:cubicBezTo>
                    <a:pt x="11644" y="11245"/>
                    <a:pt x="11644" y="15890"/>
                    <a:pt x="10924" y="18445"/>
                  </a:cubicBezTo>
                  <a:cubicBezTo>
                    <a:pt x="10204" y="20999"/>
                    <a:pt x="8764" y="21464"/>
                    <a:pt x="8044" y="21116"/>
                  </a:cubicBezTo>
                  <a:cubicBezTo>
                    <a:pt x="7324" y="20767"/>
                    <a:pt x="7324" y="19606"/>
                    <a:pt x="8188" y="16238"/>
                  </a:cubicBezTo>
                  <a:cubicBezTo>
                    <a:pt x="9052" y="12870"/>
                    <a:pt x="10780" y="7296"/>
                    <a:pt x="12220" y="4161"/>
                  </a:cubicBezTo>
                  <a:cubicBezTo>
                    <a:pt x="13660" y="1025"/>
                    <a:pt x="14812" y="329"/>
                    <a:pt x="16252" y="96"/>
                  </a:cubicBezTo>
                  <a:cubicBezTo>
                    <a:pt x="17692" y="-136"/>
                    <a:pt x="19420" y="96"/>
                    <a:pt x="21148" y="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10711109" y="508501"/>
              <a:ext cx="191463" cy="336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444" fill="norm" stroke="1" extrusionOk="0">
                  <a:moveTo>
                    <a:pt x="20940" y="4226"/>
                  </a:moveTo>
                  <a:cubicBezTo>
                    <a:pt x="21175" y="3146"/>
                    <a:pt x="21410" y="2066"/>
                    <a:pt x="21058" y="1324"/>
                  </a:cubicBezTo>
                  <a:cubicBezTo>
                    <a:pt x="20706" y="581"/>
                    <a:pt x="19767" y="176"/>
                    <a:pt x="18710" y="41"/>
                  </a:cubicBezTo>
                  <a:cubicBezTo>
                    <a:pt x="17653" y="-94"/>
                    <a:pt x="16480" y="41"/>
                    <a:pt x="13780" y="1391"/>
                  </a:cubicBezTo>
                  <a:cubicBezTo>
                    <a:pt x="11080" y="2741"/>
                    <a:pt x="6853" y="5306"/>
                    <a:pt x="4153" y="8006"/>
                  </a:cubicBezTo>
                  <a:cubicBezTo>
                    <a:pt x="1453" y="10706"/>
                    <a:pt x="280" y="13541"/>
                    <a:pt x="45" y="15633"/>
                  </a:cubicBezTo>
                  <a:cubicBezTo>
                    <a:pt x="-190" y="17726"/>
                    <a:pt x="514" y="19076"/>
                    <a:pt x="1923" y="20021"/>
                  </a:cubicBezTo>
                  <a:cubicBezTo>
                    <a:pt x="3332" y="20966"/>
                    <a:pt x="5445" y="21506"/>
                    <a:pt x="8027" y="21439"/>
                  </a:cubicBezTo>
                  <a:cubicBezTo>
                    <a:pt x="10610" y="21371"/>
                    <a:pt x="13662" y="20696"/>
                    <a:pt x="16714" y="20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10924080" y="580189"/>
              <a:ext cx="159964" cy="189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229" fill="norm" stroke="1" extrusionOk="0">
                  <a:moveTo>
                    <a:pt x="16363" y="5088"/>
                  </a:moveTo>
                  <a:cubicBezTo>
                    <a:pt x="16079" y="3189"/>
                    <a:pt x="15795" y="1291"/>
                    <a:pt x="14800" y="460"/>
                  </a:cubicBezTo>
                  <a:cubicBezTo>
                    <a:pt x="13805" y="-371"/>
                    <a:pt x="12100" y="-134"/>
                    <a:pt x="9684" y="1647"/>
                  </a:cubicBezTo>
                  <a:cubicBezTo>
                    <a:pt x="7268" y="3427"/>
                    <a:pt x="4142" y="6750"/>
                    <a:pt x="2295" y="9954"/>
                  </a:cubicBezTo>
                  <a:cubicBezTo>
                    <a:pt x="447" y="13159"/>
                    <a:pt x="-121" y="16244"/>
                    <a:pt x="21" y="18262"/>
                  </a:cubicBezTo>
                  <a:cubicBezTo>
                    <a:pt x="163" y="20280"/>
                    <a:pt x="1016" y="21229"/>
                    <a:pt x="4000" y="21229"/>
                  </a:cubicBezTo>
                  <a:cubicBezTo>
                    <a:pt x="6984" y="21229"/>
                    <a:pt x="12100" y="20280"/>
                    <a:pt x="15368" y="18855"/>
                  </a:cubicBezTo>
                  <a:cubicBezTo>
                    <a:pt x="18637" y="17431"/>
                    <a:pt x="20058" y="15532"/>
                    <a:pt x="21479" y="13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11163683" y="365214"/>
              <a:ext cx="34661" cy="69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20806" y="0"/>
                  </a:moveTo>
                  <a:cubicBezTo>
                    <a:pt x="14453" y="1702"/>
                    <a:pt x="8100" y="3404"/>
                    <a:pt x="4288" y="5531"/>
                  </a:cubicBezTo>
                  <a:cubicBezTo>
                    <a:pt x="477" y="7658"/>
                    <a:pt x="-794" y="10211"/>
                    <a:pt x="477" y="12665"/>
                  </a:cubicBezTo>
                  <a:cubicBezTo>
                    <a:pt x="1747" y="15120"/>
                    <a:pt x="5559" y="17476"/>
                    <a:pt x="8100" y="18818"/>
                  </a:cubicBezTo>
                  <a:cubicBezTo>
                    <a:pt x="10641" y="20160"/>
                    <a:pt x="11912" y="20487"/>
                    <a:pt x="12547" y="20847"/>
                  </a:cubicBezTo>
                  <a:cubicBezTo>
                    <a:pt x="13182" y="21207"/>
                    <a:pt x="13182" y="21600"/>
                    <a:pt x="13182" y="21600"/>
                  </a:cubicBezTo>
                  <a:cubicBezTo>
                    <a:pt x="13182" y="21600"/>
                    <a:pt x="13182" y="21207"/>
                    <a:pt x="13182" y="20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11304412" y="522298"/>
              <a:ext cx="147932" cy="300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17" fill="norm" stroke="1" extrusionOk="0">
                  <a:moveTo>
                    <a:pt x="4834" y="10995"/>
                  </a:moveTo>
                  <a:cubicBezTo>
                    <a:pt x="3008" y="13411"/>
                    <a:pt x="1183" y="15828"/>
                    <a:pt x="423" y="16130"/>
                  </a:cubicBezTo>
                  <a:cubicBezTo>
                    <a:pt x="-338" y="16432"/>
                    <a:pt x="-34" y="14620"/>
                    <a:pt x="1031" y="11976"/>
                  </a:cubicBezTo>
                  <a:cubicBezTo>
                    <a:pt x="2096" y="9333"/>
                    <a:pt x="3921" y="5859"/>
                    <a:pt x="5138" y="3593"/>
                  </a:cubicBezTo>
                  <a:cubicBezTo>
                    <a:pt x="6355" y="1327"/>
                    <a:pt x="6963" y="270"/>
                    <a:pt x="7724" y="44"/>
                  </a:cubicBezTo>
                  <a:cubicBezTo>
                    <a:pt x="8485" y="-183"/>
                    <a:pt x="9397" y="421"/>
                    <a:pt x="10766" y="3216"/>
                  </a:cubicBezTo>
                  <a:cubicBezTo>
                    <a:pt x="12135" y="6010"/>
                    <a:pt x="13961" y="10995"/>
                    <a:pt x="15786" y="14393"/>
                  </a:cubicBezTo>
                  <a:cubicBezTo>
                    <a:pt x="17611" y="17792"/>
                    <a:pt x="19437" y="19604"/>
                    <a:pt x="21262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11287243" y="701764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200"/>
                    <a:pt x="10800" y="10800"/>
                    <a:pt x="14400" y="7200"/>
                  </a:cubicBezTo>
                  <a:cubicBezTo>
                    <a:pt x="18000" y="3600"/>
                    <a:pt x="198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11274978" y="725047"/>
              <a:ext cx="44016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6" h="21600" fill="norm" stroke="1" extrusionOk="0">
                  <a:moveTo>
                    <a:pt x="20416" y="3541"/>
                  </a:moveTo>
                  <a:cubicBezTo>
                    <a:pt x="19434" y="1770"/>
                    <a:pt x="18452" y="0"/>
                    <a:pt x="17961" y="0"/>
                  </a:cubicBezTo>
                  <a:cubicBezTo>
                    <a:pt x="17471" y="0"/>
                    <a:pt x="17471" y="1770"/>
                    <a:pt x="15016" y="4426"/>
                  </a:cubicBezTo>
                  <a:cubicBezTo>
                    <a:pt x="12561" y="7082"/>
                    <a:pt x="7652" y="10623"/>
                    <a:pt x="4216" y="13633"/>
                  </a:cubicBezTo>
                  <a:cubicBezTo>
                    <a:pt x="780" y="16643"/>
                    <a:pt x="-1184" y="19121"/>
                    <a:pt x="780" y="20361"/>
                  </a:cubicBezTo>
                  <a:cubicBezTo>
                    <a:pt x="2743" y="21600"/>
                    <a:pt x="8634" y="21600"/>
                    <a:pt x="145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11528543" y="650964"/>
              <a:ext cx="317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6039"/>
                    <a:pt x="10080" y="12077"/>
                    <a:pt x="6480" y="15677"/>
                  </a:cubicBezTo>
                  <a:cubicBezTo>
                    <a:pt x="2880" y="19277"/>
                    <a:pt x="1440" y="20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11541243" y="567285"/>
              <a:ext cx="133351" cy="242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12496"/>
                  </a:moveTo>
                  <a:cubicBezTo>
                    <a:pt x="0" y="9115"/>
                    <a:pt x="0" y="5735"/>
                    <a:pt x="1543" y="3481"/>
                  </a:cubicBezTo>
                  <a:cubicBezTo>
                    <a:pt x="3086" y="1227"/>
                    <a:pt x="6171" y="100"/>
                    <a:pt x="9257" y="6"/>
                  </a:cubicBezTo>
                  <a:cubicBezTo>
                    <a:pt x="12343" y="-88"/>
                    <a:pt x="15429" y="851"/>
                    <a:pt x="17314" y="4044"/>
                  </a:cubicBezTo>
                  <a:cubicBezTo>
                    <a:pt x="19200" y="7237"/>
                    <a:pt x="19886" y="12684"/>
                    <a:pt x="20229" y="15877"/>
                  </a:cubicBezTo>
                  <a:cubicBezTo>
                    <a:pt x="20571" y="19070"/>
                    <a:pt x="20571" y="20009"/>
                    <a:pt x="20743" y="20573"/>
                  </a:cubicBezTo>
                  <a:cubicBezTo>
                    <a:pt x="20914" y="21136"/>
                    <a:pt x="21257" y="21324"/>
                    <a:pt x="21600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11776193" y="619214"/>
              <a:ext cx="127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11763493" y="538780"/>
              <a:ext cx="125993" cy="299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500" fill="norm" stroke="1" extrusionOk="0">
                  <a:moveTo>
                    <a:pt x="3240" y="3499"/>
                  </a:moveTo>
                  <a:cubicBezTo>
                    <a:pt x="3240" y="2738"/>
                    <a:pt x="3240" y="1977"/>
                    <a:pt x="4500" y="1293"/>
                  </a:cubicBezTo>
                  <a:cubicBezTo>
                    <a:pt x="5760" y="608"/>
                    <a:pt x="8280" y="0"/>
                    <a:pt x="10440" y="0"/>
                  </a:cubicBezTo>
                  <a:cubicBezTo>
                    <a:pt x="12600" y="0"/>
                    <a:pt x="14400" y="608"/>
                    <a:pt x="14940" y="2054"/>
                  </a:cubicBezTo>
                  <a:cubicBezTo>
                    <a:pt x="15480" y="3499"/>
                    <a:pt x="14760" y="5780"/>
                    <a:pt x="14220" y="7301"/>
                  </a:cubicBezTo>
                  <a:cubicBezTo>
                    <a:pt x="13680" y="8823"/>
                    <a:pt x="13320" y="9583"/>
                    <a:pt x="14040" y="10648"/>
                  </a:cubicBezTo>
                  <a:cubicBezTo>
                    <a:pt x="14760" y="11713"/>
                    <a:pt x="16560" y="13082"/>
                    <a:pt x="18000" y="14146"/>
                  </a:cubicBezTo>
                  <a:cubicBezTo>
                    <a:pt x="19440" y="15211"/>
                    <a:pt x="20520" y="15972"/>
                    <a:pt x="21060" y="16961"/>
                  </a:cubicBezTo>
                  <a:cubicBezTo>
                    <a:pt x="21600" y="17949"/>
                    <a:pt x="21600" y="19166"/>
                    <a:pt x="20700" y="20003"/>
                  </a:cubicBezTo>
                  <a:cubicBezTo>
                    <a:pt x="19800" y="20839"/>
                    <a:pt x="18000" y="21296"/>
                    <a:pt x="15120" y="21448"/>
                  </a:cubicBezTo>
                  <a:cubicBezTo>
                    <a:pt x="12240" y="21600"/>
                    <a:pt x="8280" y="21448"/>
                    <a:pt x="5580" y="20611"/>
                  </a:cubicBezTo>
                  <a:cubicBezTo>
                    <a:pt x="2880" y="19775"/>
                    <a:pt x="1440" y="18254"/>
                    <a:pt x="0" y="16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11865093" y="422364"/>
              <a:ext cx="197834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12150" y="0"/>
                  </a:moveTo>
                  <a:cubicBezTo>
                    <a:pt x="15300" y="2229"/>
                    <a:pt x="18450" y="4457"/>
                    <a:pt x="20025" y="6986"/>
                  </a:cubicBezTo>
                  <a:cubicBezTo>
                    <a:pt x="21600" y="9514"/>
                    <a:pt x="21600" y="12343"/>
                    <a:pt x="18000" y="14829"/>
                  </a:cubicBezTo>
                  <a:cubicBezTo>
                    <a:pt x="14400" y="17314"/>
                    <a:pt x="7200" y="194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9071093" y="1260564"/>
              <a:ext cx="717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2" y="0"/>
                    <a:pt x="5225" y="0"/>
                    <a:pt x="7901" y="1800"/>
                  </a:cubicBezTo>
                  <a:cubicBezTo>
                    <a:pt x="10577" y="3600"/>
                    <a:pt x="13317" y="7200"/>
                    <a:pt x="15611" y="10800"/>
                  </a:cubicBezTo>
                  <a:cubicBezTo>
                    <a:pt x="17904" y="14400"/>
                    <a:pt x="19752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9198093" y="1355814"/>
              <a:ext cx="641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600"/>
                    <a:pt x="0" y="7200"/>
                    <a:pt x="535" y="9360"/>
                  </a:cubicBezTo>
                  <a:cubicBezTo>
                    <a:pt x="1069" y="11520"/>
                    <a:pt x="2139" y="12240"/>
                    <a:pt x="3956" y="12600"/>
                  </a:cubicBezTo>
                  <a:cubicBezTo>
                    <a:pt x="5774" y="12960"/>
                    <a:pt x="8341" y="12960"/>
                    <a:pt x="10836" y="13680"/>
                  </a:cubicBezTo>
                  <a:cubicBezTo>
                    <a:pt x="13331" y="14400"/>
                    <a:pt x="15754" y="15840"/>
                    <a:pt x="17537" y="17280"/>
                  </a:cubicBezTo>
                  <a:cubicBezTo>
                    <a:pt x="19319" y="18720"/>
                    <a:pt x="20459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-1" y="3545359"/>
              <a:ext cx="231895" cy="351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89" fill="norm" stroke="1" extrusionOk="0">
                  <a:moveTo>
                    <a:pt x="21319" y="5118"/>
                  </a:moveTo>
                  <a:cubicBezTo>
                    <a:pt x="20930" y="3695"/>
                    <a:pt x="20541" y="2272"/>
                    <a:pt x="19860" y="1367"/>
                  </a:cubicBezTo>
                  <a:cubicBezTo>
                    <a:pt x="19178" y="461"/>
                    <a:pt x="18205" y="73"/>
                    <a:pt x="16649" y="9"/>
                  </a:cubicBezTo>
                  <a:cubicBezTo>
                    <a:pt x="15092" y="-56"/>
                    <a:pt x="12951" y="203"/>
                    <a:pt x="10616" y="1690"/>
                  </a:cubicBezTo>
                  <a:cubicBezTo>
                    <a:pt x="8281" y="3178"/>
                    <a:pt x="5751" y="5894"/>
                    <a:pt x="3805" y="8739"/>
                  </a:cubicBezTo>
                  <a:cubicBezTo>
                    <a:pt x="1860" y="11585"/>
                    <a:pt x="497" y="14560"/>
                    <a:pt x="108" y="16629"/>
                  </a:cubicBezTo>
                  <a:cubicBezTo>
                    <a:pt x="-281" y="18698"/>
                    <a:pt x="303" y="19863"/>
                    <a:pt x="3124" y="20574"/>
                  </a:cubicBezTo>
                  <a:cubicBezTo>
                    <a:pt x="5946" y="21285"/>
                    <a:pt x="11005" y="21544"/>
                    <a:pt x="14216" y="21479"/>
                  </a:cubicBezTo>
                  <a:cubicBezTo>
                    <a:pt x="17427" y="21415"/>
                    <a:pt x="18789" y="21027"/>
                    <a:pt x="20151" y="20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263635" y="3714615"/>
              <a:ext cx="106405" cy="158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056" fill="norm" stroke="1" extrusionOk="0">
                  <a:moveTo>
                    <a:pt x="13709" y="1292"/>
                  </a:moveTo>
                  <a:cubicBezTo>
                    <a:pt x="11632" y="731"/>
                    <a:pt x="9555" y="170"/>
                    <a:pt x="7478" y="29"/>
                  </a:cubicBezTo>
                  <a:cubicBezTo>
                    <a:pt x="5401" y="-111"/>
                    <a:pt x="3324" y="170"/>
                    <a:pt x="1871" y="2554"/>
                  </a:cubicBezTo>
                  <a:cubicBezTo>
                    <a:pt x="417" y="4938"/>
                    <a:pt x="-414" y="9427"/>
                    <a:pt x="209" y="12933"/>
                  </a:cubicBezTo>
                  <a:cubicBezTo>
                    <a:pt x="832" y="16440"/>
                    <a:pt x="2909" y="18964"/>
                    <a:pt x="5194" y="20227"/>
                  </a:cubicBezTo>
                  <a:cubicBezTo>
                    <a:pt x="7478" y="21489"/>
                    <a:pt x="9971" y="21489"/>
                    <a:pt x="12671" y="18964"/>
                  </a:cubicBezTo>
                  <a:cubicBezTo>
                    <a:pt x="15371" y="16440"/>
                    <a:pt x="18278" y="11390"/>
                    <a:pt x="19732" y="8024"/>
                  </a:cubicBezTo>
                  <a:cubicBezTo>
                    <a:pt x="21186" y="4658"/>
                    <a:pt x="21186" y="2975"/>
                    <a:pt x="20148" y="1853"/>
                  </a:cubicBezTo>
                  <a:cubicBezTo>
                    <a:pt x="19109" y="731"/>
                    <a:pt x="17032" y="170"/>
                    <a:pt x="15371" y="1151"/>
                  </a:cubicBezTo>
                  <a:cubicBezTo>
                    <a:pt x="13709" y="2133"/>
                    <a:pt x="12463" y="4658"/>
                    <a:pt x="11217" y="7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403343" y="3672855"/>
              <a:ext cx="152401" cy="178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9126"/>
                  </a:moveTo>
                  <a:cubicBezTo>
                    <a:pt x="900" y="8122"/>
                    <a:pt x="1800" y="7117"/>
                    <a:pt x="2700" y="7242"/>
                  </a:cubicBezTo>
                  <a:cubicBezTo>
                    <a:pt x="3600" y="7368"/>
                    <a:pt x="4500" y="8624"/>
                    <a:pt x="4950" y="10382"/>
                  </a:cubicBezTo>
                  <a:cubicBezTo>
                    <a:pt x="5400" y="12140"/>
                    <a:pt x="5400" y="14401"/>
                    <a:pt x="5400" y="16410"/>
                  </a:cubicBezTo>
                  <a:cubicBezTo>
                    <a:pt x="5400" y="18419"/>
                    <a:pt x="5400" y="20177"/>
                    <a:pt x="5100" y="20303"/>
                  </a:cubicBezTo>
                  <a:cubicBezTo>
                    <a:pt x="4800" y="20429"/>
                    <a:pt x="4200" y="18922"/>
                    <a:pt x="4200" y="15908"/>
                  </a:cubicBezTo>
                  <a:cubicBezTo>
                    <a:pt x="4200" y="12894"/>
                    <a:pt x="4800" y="8373"/>
                    <a:pt x="5550" y="5484"/>
                  </a:cubicBezTo>
                  <a:cubicBezTo>
                    <a:pt x="6300" y="2596"/>
                    <a:pt x="7200" y="1340"/>
                    <a:pt x="8400" y="587"/>
                  </a:cubicBezTo>
                  <a:cubicBezTo>
                    <a:pt x="9600" y="-167"/>
                    <a:pt x="11100" y="-418"/>
                    <a:pt x="12750" y="1215"/>
                  </a:cubicBezTo>
                  <a:cubicBezTo>
                    <a:pt x="14400" y="2847"/>
                    <a:pt x="16200" y="6363"/>
                    <a:pt x="17700" y="10005"/>
                  </a:cubicBezTo>
                  <a:cubicBezTo>
                    <a:pt x="19200" y="13647"/>
                    <a:pt x="20400" y="17415"/>
                    <a:pt x="21600" y="21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572636" y="3440323"/>
              <a:ext cx="148208" cy="397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254" fill="norm" stroke="1" extrusionOk="0">
                  <a:moveTo>
                    <a:pt x="14913" y="12462"/>
                  </a:moveTo>
                  <a:cubicBezTo>
                    <a:pt x="13696" y="12123"/>
                    <a:pt x="12479" y="11783"/>
                    <a:pt x="10654" y="11896"/>
                  </a:cubicBezTo>
                  <a:cubicBezTo>
                    <a:pt x="8829" y="12010"/>
                    <a:pt x="6395" y="12575"/>
                    <a:pt x="4417" y="13875"/>
                  </a:cubicBezTo>
                  <a:cubicBezTo>
                    <a:pt x="2440" y="15176"/>
                    <a:pt x="919" y="17212"/>
                    <a:pt x="310" y="18569"/>
                  </a:cubicBezTo>
                  <a:cubicBezTo>
                    <a:pt x="-298" y="19926"/>
                    <a:pt x="6" y="20604"/>
                    <a:pt x="1071" y="21000"/>
                  </a:cubicBezTo>
                  <a:cubicBezTo>
                    <a:pt x="2136" y="21396"/>
                    <a:pt x="3961" y="21509"/>
                    <a:pt x="6243" y="19982"/>
                  </a:cubicBezTo>
                  <a:cubicBezTo>
                    <a:pt x="8525" y="18456"/>
                    <a:pt x="11263" y="15289"/>
                    <a:pt x="12936" y="12123"/>
                  </a:cubicBezTo>
                  <a:cubicBezTo>
                    <a:pt x="14609" y="8956"/>
                    <a:pt x="15217" y="5790"/>
                    <a:pt x="15217" y="3867"/>
                  </a:cubicBezTo>
                  <a:cubicBezTo>
                    <a:pt x="15217" y="1945"/>
                    <a:pt x="14609" y="1266"/>
                    <a:pt x="13696" y="757"/>
                  </a:cubicBezTo>
                  <a:cubicBezTo>
                    <a:pt x="12784" y="248"/>
                    <a:pt x="11567" y="-91"/>
                    <a:pt x="10806" y="22"/>
                  </a:cubicBezTo>
                  <a:cubicBezTo>
                    <a:pt x="10046" y="135"/>
                    <a:pt x="9741" y="701"/>
                    <a:pt x="9894" y="2680"/>
                  </a:cubicBezTo>
                  <a:cubicBezTo>
                    <a:pt x="10046" y="4659"/>
                    <a:pt x="10654" y="8051"/>
                    <a:pt x="12632" y="10992"/>
                  </a:cubicBezTo>
                  <a:cubicBezTo>
                    <a:pt x="14609" y="13932"/>
                    <a:pt x="17956" y="16420"/>
                    <a:pt x="21302" y="18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733543" y="3711664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746243" y="3603714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823633" y="3457664"/>
              <a:ext cx="151211" cy="354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512" fill="norm" stroke="1" extrusionOk="0">
                  <a:moveTo>
                    <a:pt x="7823" y="0"/>
                  </a:moveTo>
                  <a:cubicBezTo>
                    <a:pt x="6639" y="4114"/>
                    <a:pt x="5456" y="8229"/>
                    <a:pt x="4716" y="11507"/>
                  </a:cubicBezTo>
                  <a:cubicBezTo>
                    <a:pt x="3976" y="14786"/>
                    <a:pt x="3680" y="17229"/>
                    <a:pt x="3828" y="18771"/>
                  </a:cubicBezTo>
                  <a:cubicBezTo>
                    <a:pt x="3976" y="20314"/>
                    <a:pt x="4568" y="20957"/>
                    <a:pt x="5604" y="21279"/>
                  </a:cubicBezTo>
                  <a:cubicBezTo>
                    <a:pt x="6639" y="21600"/>
                    <a:pt x="8119" y="21600"/>
                    <a:pt x="9302" y="21214"/>
                  </a:cubicBezTo>
                  <a:cubicBezTo>
                    <a:pt x="10486" y="20829"/>
                    <a:pt x="11374" y="20057"/>
                    <a:pt x="11965" y="19157"/>
                  </a:cubicBezTo>
                  <a:cubicBezTo>
                    <a:pt x="12557" y="18257"/>
                    <a:pt x="12853" y="17229"/>
                    <a:pt x="12557" y="16457"/>
                  </a:cubicBezTo>
                  <a:cubicBezTo>
                    <a:pt x="12261" y="15686"/>
                    <a:pt x="11374" y="15171"/>
                    <a:pt x="10190" y="14786"/>
                  </a:cubicBezTo>
                  <a:cubicBezTo>
                    <a:pt x="9006" y="14400"/>
                    <a:pt x="7527" y="14143"/>
                    <a:pt x="5456" y="13950"/>
                  </a:cubicBezTo>
                  <a:cubicBezTo>
                    <a:pt x="3385" y="13757"/>
                    <a:pt x="722" y="13629"/>
                    <a:pt x="130" y="13500"/>
                  </a:cubicBezTo>
                  <a:cubicBezTo>
                    <a:pt x="-462" y="13371"/>
                    <a:pt x="1017" y="13243"/>
                    <a:pt x="3680" y="13179"/>
                  </a:cubicBezTo>
                  <a:cubicBezTo>
                    <a:pt x="6343" y="13114"/>
                    <a:pt x="10190" y="13114"/>
                    <a:pt x="12853" y="13179"/>
                  </a:cubicBezTo>
                  <a:cubicBezTo>
                    <a:pt x="15516" y="13243"/>
                    <a:pt x="16996" y="13371"/>
                    <a:pt x="17883" y="13757"/>
                  </a:cubicBezTo>
                  <a:cubicBezTo>
                    <a:pt x="18771" y="14143"/>
                    <a:pt x="19067" y="14786"/>
                    <a:pt x="19215" y="14336"/>
                  </a:cubicBezTo>
                  <a:cubicBezTo>
                    <a:pt x="19363" y="13886"/>
                    <a:pt x="19363" y="12343"/>
                    <a:pt x="19659" y="11250"/>
                  </a:cubicBezTo>
                  <a:cubicBezTo>
                    <a:pt x="19954" y="10157"/>
                    <a:pt x="20546" y="9514"/>
                    <a:pt x="21138" y="8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1015122" y="3641814"/>
              <a:ext cx="99418" cy="121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5" h="20983" fill="norm" stroke="1" extrusionOk="0">
                  <a:moveTo>
                    <a:pt x="14093" y="0"/>
                  </a:moveTo>
                  <a:cubicBezTo>
                    <a:pt x="11889" y="0"/>
                    <a:pt x="9685" y="0"/>
                    <a:pt x="7260" y="2197"/>
                  </a:cubicBezTo>
                  <a:cubicBezTo>
                    <a:pt x="4836" y="4393"/>
                    <a:pt x="2191" y="8786"/>
                    <a:pt x="868" y="12264"/>
                  </a:cubicBezTo>
                  <a:cubicBezTo>
                    <a:pt x="-454" y="15742"/>
                    <a:pt x="-454" y="18305"/>
                    <a:pt x="2191" y="19769"/>
                  </a:cubicBezTo>
                  <a:cubicBezTo>
                    <a:pt x="4836" y="21234"/>
                    <a:pt x="10126" y="21600"/>
                    <a:pt x="13873" y="19586"/>
                  </a:cubicBezTo>
                  <a:cubicBezTo>
                    <a:pt x="17619" y="17573"/>
                    <a:pt x="19824" y="13180"/>
                    <a:pt x="20485" y="10068"/>
                  </a:cubicBezTo>
                  <a:cubicBezTo>
                    <a:pt x="21146" y="6956"/>
                    <a:pt x="20264" y="5125"/>
                    <a:pt x="18501" y="4210"/>
                  </a:cubicBezTo>
                  <a:cubicBezTo>
                    <a:pt x="16738" y="3295"/>
                    <a:pt x="14093" y="3295"/>
                    <a:pt x="11889" y="4027"/>
                  </a:cubicBezTo>
                  <a:cubicBezTo>
                    <a:pt x="9685" y="4759"/>
                    <a:pt x="7922" y="6224"/>
                    <a:pt x="6158" y="7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962143" y="3692614"/>
              <a:ext cx="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1165343" y="3635424"/>
              <a:ext cx="133351" cy="171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0" y="2347"/>
                  </a:moveTo>
                  <a:cubicBezTo>
                    <a:pt x="1714" y="3127"/>
                    <a:pt x="3429" y="3908"/>
                    <a:pt x="4286" y="5600"/>
                  </a:cubicBezTo>
                  <a:cubicBezTo>
                    <a:pt x="5143" y="7291"/>
                    <a:pt x="5143" y="9894"/>
                    <a:pt x="4971" y="11845"/>
                  </a:cubicBezTo>
                  <a:cubicBezTo>
                    <a:pt x="4800" y="13797"/>
                    <a:pt x="4457" y="15098"/>
                    <a:pt x="4286" y="14968"/>
                  </a:cubicBezTo>
                  <a:cubicBezTo>
                    <a:pt x="4114" y="14838"/>
                    <a:pt x="4114" y="13277"/>
                    <a:pt x="4286" y="11065"/>
                  </a:cubicBezTo>
                  <a:cubicBezTo>
                    <a:pt x="4457" y="8853"/>
                    <a:pt x="4800" y="5990"/>
                    <a:pt x="5486" y="4038"/>
                  </a:cubicBezTo>
                  <a:cubicBezTo>
                    <a:pt x="6171" y="2086"/>
                    <a:pt x="7200" y="1045"/>
                    <a:pt x="8571" y="395"/>
                  </a:cubicBezTo>
                  <a:cubicBezTo>
                    <a:pt x="9943" y="-256"/>
                    <a:pt x="11657" y="-516"/>
                    <a:pt x="13886" y="2997"/>
                  </a:cubicBezTo>
                  <a:cubicBezTo>
                    <a:pt x="16114" y="6511"/>
                    <a:pt x="18857" y="13797"/>
                    <a:pt x="21600" y="21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1309676" y="3404747"/>
              <a:ext cx="243018" cy="427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600" fill="norm" stroke="1" extrusionOk="0">
                  <a:moveTo>
                    <a:pt x="7413" y="14543"/>
                  </a:moveTo>
                  <a:cubicBezTo>
                    <a:pt x="7600" y="14008"/>
                    <a:pt x="7786" y="13473"/>
                    <a:pt x="7693" y="12939"/>
                  </a:cubicBezTo>
                  <a:cubicBezTo>
                    <a:pt x="7600" y="12404"/>
                    <a:pt x="7227" y="11869"/>
                    <a:pt x="6482" y="11709"/>
                  </a:cubicBezTo>
                  <a:cubicBezTo>
                    <a:pt x="5738" y="11549"/>
                    <a:pt x="4620" y="11762"/>
                    <a:pt x="3410" y="12244"/>
                  </a:cubicBezTo>
                  <a:cubicBezTo>
                    <a:pt x="2200" y="12725"/>
                    <a:pt x="896" y="13473"/>
                    <a:pt x="338" y="14382"/>
                  </a:cubicBezTo>
                  <a:cubicBezTo>
                    <a:pt x="-221" y="15291"/>
                    <a:pt x="-35" y="16360"/>
                    <a:pt x="524" y="16949"/>
                  </a:cubicBezTo>
                  <a:cubicBezTo>
                    <a:pt x="1082" y="17537"/>
                    <a:pt x="2013" y="17644"/>
                    <a:pt x="2945" y="17590"/>
                  </a:cubicBezTo>
                  <a:cubicBezTo>
                    <a:pt x="3876" y="17537"/>
                    <a:pt x="4807" y="17323"/>
                    <a:pt x="5551" y="16949"/>
                  </a:cubicBezTo>
                  <a:cubicBezTo>
                    <a:pt x="6296" y="16574"/>
                    <a:pt x="6855" y="16040"/>
                    <a:pt x="7041" y="16040"/>
                  </a:cubicBezTo>
                  <a:cubicBezTo>
                    <a:pt x="7227" y="16040"/>
                    <a:pt x="7041" y="16574"/>
                    <a:pt x="7413" y="16949"/>
                  </a:cubicBezTo>
                  <a:cubicBezTo>
                    <a:pt x="7786" y="17323"/>
                    <a:pt x="8717" y="17537"/>
                    <a:pt x="10113" y="17376"/>
                  </a:cubicBezTo>
                  <a:cubicBezTo>
                    <a:pt x="11510" y="17216"/>
                    <a:pt x="13372" y="16681"/>
                    <a:pt x="14955" y="14863"/>
                  </a:cubicBezTo>
                  <a:cubicBezTo>
                    <a:pt x="16538" y="13046"/>
                    <a:pt x="17841" y="9945"/>
                    <a:pt x="18493" y="7432"/>
                  </a:cubicBezTo>
                  <a:cubicBezTo>
                    <a:pt x="19145" y="4919"/>
                    <a:pt x="19145" y="2994"/>
                    <a:pt x="18772" y="1764"/>
                  </a:cubicBezTo>
                  <a:cubicBezTo>
                    <a:pt x="18400" y="535"/>
                    <a:pt x="17655" y="0"/>
                    <a:pt x="17003" y="0"/>
                  </a:cubicBezTo>
                  <a:cubicBezTo>
                    <a:pt x="16351" y="0"/>
                    <a:pt x="15793" y="535"/>
                    <a:pt x="15513" y="2566"/>
                  </a:cubicBezTo>
                  <a:cubicBezTo>
                    <a:pt x="15234" y="4598"/>
                    <a:pt x="15234" y="8127"/>
                    <a:pt x="15420" y="11228"/>
                  </a:cubicBezTo>
                  <a:cubicBezTo>
                    <a:pt x="15607" y="14329"/>
                    <a:pt x="15979" y="17002"/>
                    <a:pt x="17003" y="18659"/>
                  </a:cubicBezTo>
                  <a:cubicBezTo>
                    <a:pt x="18027" y="20317"/>
                    <a:pt x="19703" y="20958"/>
                    <a:pt x="213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1990843" y="3301030"/>
              <a:ext cx="89450" cy="478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600" fill="norm" stroke="1" extrusionOk="0">
                  <a:moveTo>
                    <a:pt x="0" y="11660"/>
                  </a:moveTo>
                  <a:cubicBezTo>
                    <a:pt x="491" y="14050"/>
                    <a:pt x="982" y="16439"/>
                    <a:pt x="1227" y="17873"/>
                  </a:cubicBezTo>
                  <a:cubicBezTo>
                    <a:pt x="1473" y="19306"/>
                    <a:pt x="1473" y="19784"/>
                    <a:pt x="1718" y="20358"/>
                  </a:cubicBezTo>
                  <a:cubicBezTo>
                    <a:pt x="1964" y="20931"/>
                    <a:pt x="2455" y="21600"/>
                    <a:pt x="2700" y="21600"/>
                  </a:cubicBezTo>
                  <a:cubicBezTo>
                    <a:pt x="2945" y="21600"/>
                    <a:pt x="2945" y="20931"/>
                    <a:pt x="2700" y="18637"/>
                  </a:cubicBezTo>
                  <a:cubicBezTo>
                    <a:pt x="2455" y="16343"/>
                    <a:pt x="1964" y="12425"/>
                    <a:pt x="2700" y="9175"/>
                  </a:cubicBezTo>
                  <a:cubicBezTo>
                    <a:pt x="3436" y="5926"/>
                    <a:pt x="5400" y="3345"/>
                    <a:pt x="7118" y="1864"/>
                  </a:cubicBezTo>
                  <a:cubicBezTo>
                    <a:pt x="8836" y="382"/>
                    <a:pt x="10309" y="0"/>
                    <a:pt x="12518" y="0"/>
                  </a:cubicBezTo>
                  <a:cubicBezTo>
                    <a:pt x="14727" y="0"/>
                    <a:pt x="17673" y="382"/>
                    <a:pt x="19391" y="1338"/>
                  </a:cubicBezTo>
                  <a:cubicBezTo>
                    <a:pt x="21109" y="2294"/>
                    <a:pt x="21600" y="3823"/>
                    <a:pt x="18409" y="5448"/>
                  </a:cubicBezTo>
                  <a:cubicBezTo>
                    <a:pt x="15218" y="7073"/>
                    <a:pt x="8345" y="8793"/>
                    <a:pt x="1473" y="10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2079743" y="3495764"/>
              <a:ext cx="139701" cy="194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0" y="4181"/>
                  </a:moveTo>
                  <a:cubicBezTo>
                    <a:pt x="1636" y="3716"/>
                    <a:pt x="3273" y="3252"/>
                    <a:pt x="5891" y="4645"/>
                  </a:cubicBezTo>
                  <a:cubicBezTo>
                    <a:pt x="8509" y="6039"/>
                    <a:pt x="12109" y="9290"/>
                    <a:pt x="13745" y="12194"/>
                  </a:cubicBezTo>
                  <a:cubicBezTo>
                    <a:pt x="15382" y="15097"/>
                    <a:pt x="15055" y="17652"/>
                    <a:pt x="13909" y="19277"/>
                  </a:cubicBezTo>
                  <a:cubicBezTo>
                    <a:pt x="12764" y="20903"/>
                    <a:pt x="10800" y="21600"/>
                    <a:pt x="9655" y="21252"/>
                  </a:cubicBezTo>
                  <a:cubicBezTo>
                    <a:pt x="8509" y="20903"/>
                    <a:pt x="8182" y="19510"/>
                    <a:pt x="8836" y="16374"/>
                  </a:cubicBezTo>
                  <a:cubicBezTo>
                    <a:pt x="9491" y="13239"/>
                    <a:pt x="11127" y="8361"/>
                    <a:pt x="13418" y="5342"/>
                  </a:cubicBezTo>
                  <a:cubicBezTo>
                    <a:pt x="15709" y="2323"/>
                    <a:pt x="18655" y="11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2220989" y="3533864"/>
              <a:ext cx="107575" cy="107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9" h="21075" fill="norm" stroke="1" extrusionOk="0">
                  <a:moveTo>
                    <a:pt x="14108" y="0"/>
                  </a:moveTo>
                  <a:cubicBezTo>
                    <a:pt x="10508" y="2492"/>
                    <a:pt x="6908" y="4985"/>
                    <a:pt x="4508" y="7477"/>
                  </a:cubicBezTo>
                  <a:cubicBezTo>
                    <a:pt x="2108" y="9969"/>
                    <a:pt x="908" y="12462"/>
                    <a:pt x="308" y="14954"/>
                  </a:cubicBezTo>
                  <a:cubicBezTo>
                    <a:pt x="-292" y="17446"/>
                    <a:pt x="-292" y="19938"/>
                    <a:pt x="2908" y="20769"/>
                  </a:cubicBezTo>
                  <a:cubicBezTo>
                    <a:pt x="6108" y="21600"/>
                    <a:pt x="12508" y="20769"/>
                    <a:pt x="16308" y="17862"/>
                  </a:cubicBezTo>
                  <a:cubicBezTo>
                    <a:pt x="20108" y="14954"/>
                    <a:pt x="21308" y="9969"/>
                    <a:pt x="19508" y="6854"/>
                  </a:cubicBezTo>
                  <a:cubicBezTo>
                    <a:pt x="17708" y="3738"/>
                    <a:pt x="12908" y="2492"/>
                    <a:pt x="8108" y="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2409943" y="3362414"/>
              <a:ext cx="14600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600" fill="norm" stroke="1" extrusionOk="0">
                  <a:moveTo>
                    <a:pt x="913" y="0"/>
                  </a:moveTo>
                  <a:cubicBezTo>
                    <a:pt x="2130" y="2400"/>
                    <a:pt x="3346" y="4800"/>
                    <a:pt x="3803" y="8047"/>
                  </a:cubicBezTo>
                  <a:cubicBezTo>
                    <a:pt x="4259" y="11294"/>
                    <a:pt x="3955" y="15388"/>
                    <a:pt x="3955" y="17929"/>
                  </a:cubicBezTo>
                  <a:cubicBezTo>
                    <a:pt x="3955" y="20471"/>
                    <a:pt x="4259" y="21459"/>
                    <a:pt x="4715" y="21529"/>
                  </a:cubicBezTo>
                  <a:cubicBezTo>
                    <a:pt x="5172" y="21600"/>
                    <a:pt x="5780" y="20753"/>
                    <a:pt x="6541" y="19271"/>
                  </a:cubicBezTo>
                  <a:cubicBezTo>
                    <a:pt x="7301" y="17788"/>
                    <a:pt x="8214" y="15671"/>
                    <a:pt x="9127" y="14188"/>
                  </a:cubicBezTo>
                  <a:cubicBezTo>
                    <a:pt x="10039" y="12706"/>
                    <a:pt x="10952" y="11859"/>
                    <a:pt x="12169" y="11576"/>
                  </a:cubicBezTo>
                  <a:cubicBezTo>
                    <a:pt x="13386" y="11294"/>
                    <a:pt x="14907" y="11576"/>
                    <a:pt x="16428" y="12353"/>
                  </a:cubicBezTo>
                  <a:cubicBezTo>
                    <a:pt x="17949" y="13129"/>
                    <a:pt x="19470" y="14400"/>
                    <a:pt x="20383" y="15953"/>
                  </a:cubicBezTo>
                  <a:cubicBezTo>
                    <a:pt x="21296" y="17506"/>
                    <a:pt x="21600" y="19341"/>
                    <a:pt x="18101" y="20329"/>
                  </a:cubicBezTo>
                  <a:cubicBezTo>
                    <a:pt x="14603" y="21318"/>
                    <a:pt x="7301" y="214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66793" y="3940264"/>
              <a:ext cx="25209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1" y="20400"/>
                    <a:pt x="1342" y="19200"/>
                    <a:pt x="2031" y="18360"/>
                  </a:cubicBezTo>
                  <a:cubicBezTo>
                    <a:pt x="2720" y="17520"/>
                    <a:pt x="3428" y="17040"/>
                    <a:pt x="4117" y="16560"/>
                  </a:cubicBezTo>
                  <a:cubicBezTo>
                    <a:pt x="4806" y="16080"/>
                    <a:pt x="5477" y="15600"/>
                    <a:pt x="6193" y="15000"/>
                  </a:cubicBezTo>
                  <a:cubicBezTo>
                    <a:pt x="6910" y="14400"/>
                    <a:pt x="7672" y="13680"/>
                    <a:pt x="8361" y="13080"/>
                  </a:cubicBezTo>
                  <a:cubicBezTo>
                    <a:pt x="9050" y="12480"/>
                    <a:pt x="9666" y="12000"/>
                    <a:pt x="10310" y="11520"/>
                  </a:cubicBezTo>
                  <a:cubicBezTo>
                    <a:pt x="10954" y="11040"/>
                    <a:pt x="11625" y="10560"/>
                    <a:pt x="12278" y="9960"/>
                  </a:cubicBezTo>
                  <a:cubicBezTo>
                    <a:pt x="12931" y="9360"/>
                    <a:pt x="13566" y="8640"/>
                    <a:pt x="14201" y="8040"/>
                  </a:cubicBezTo>
                  <a:cubicBezTo>
                    <a:pt x="14835" y="7440"/>
                    <a:pt x="15470" y="6960"/>
                    <a:pt x="16150" y="6240"/>
                  </a:cubicBezTo>
                  <a:cubicBezTo>
                    <a:pt x="16830" y="5520"/>
                    <a:pt x="17556" y="4560"/>
                    <a:pt x="18299" y="3720"/>
                  </a:cubicBezTo>
                  <a:cubicBezTo>
                    <a:pt x="19043" y="2880"/>
                    <a:pt x="19805" y="2160"/>
                    <a:pt x="20358" y="1560"/>
                  </a:cubicBezTo>
                  <a:cubicBezTo>
                    <a:pt x="20911" y="960"/>
                    <a:pt x="21255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155693" y="3972014"/>
              <a:ext cx="24828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63" y="20834"/>
                    <a:pt x="1326" y="20068"/>
                    <a:pt x="2035" y="19609"/>
                  </a:cubicBezTo>
                  <a:cubicBezTo>
                    <a:pt x="2744" y="19149"/>
                    <a:pt x="3499" y="18996"/>
                    <a:pt x="4226" y="18689"/>
                  </a:cubicBezTo>
                  <a:cubicBezTo>
                    <a:pt x="4953" y="18383"/>
                    <a:pt x="5653" y="17923"/>
                    <a:pt x="6390" y="17311"/>
                  </a:cubicBezTo>
                  <a:cubicBezTo>
                    <a:pt x="7126" y="16698"/>
                    <a:pt x="7900" y="15932"/>
                    <a:pt x="8599" y="15166"/>
                  </a:cubicBezTo>
                  <a:cubicBezTo>
                    <a:pt x="9299" y="14400"/>
                    <a:pt x="9925" y="13634"/>
                    <a:pt x="10643" y="12945"/>
                  </a:cubicBezTo>
                  <a:cubicBezTo>
                    <a:pt x="11362" y="12255"/>
                    <a:pt x="12172" y="11643"/>
                    <a:pt x="12945" y="11106"/>
                  </a:cubicBezTo>
                  <a:cubicBezTo>
                    <a:pt x="13719" y="10570"/>
                    <a:pt x="14455" y="10111"/>
                    <a:pt x="15146" y="9651"/>
                  </a:cubicBezTo>
                  <a:cubicBezTo>
                    <a:pt x="15836" y="9191"/>
                    <a:pt x="16481" y="8732"/>
                    <a:pt x="17199" y="8043"/>
                  </a:cubicBezTo>
                  <a:cubicBezTo>
                    <a:pt x="17917" y="7353"/>
                    <a:pt x="18709" y="6434"/>
                    <a:pt x="19409" y="5209"/>
                  </a:cubicBezTo>
                  <a:cubicBezTo>
                    <a:pt x="20108" y="3983"/>
                    <a:pt x="20716" y="2451"/>
                    <a:pt x="21066" y="1532"/>
                  </a:cubicBezTo>
                  <a:cubicBezTo>
                    <a:pt x="21416" y="613"/>
                    <a:pt x="21508" y="30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2771893" y="3521164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2752843" y="3749764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8463819" y="0"/>
              <a:ext cx="1717304" cy="1438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62" fill="norm" stroke="1" extrusionOk="0">
                  <a:moveTo>
                    <a:pt x="15255" y="905"/>
                  </a:moveTo>
                  <a:cubicBezTo>
                    <a:pt x="15043" y="683"/>
                    <a:pt x="14830" y="461"/>
                    <a:pt x="14260" y="286"/>
                  </a:cubicBezTo>
                  <a:cubicBezTo>
                    <a:pt x="13689" y="112"/>
                    <a:pt x="12761" y="-15"/>
                    <a:pt x="11858" y="1"/>
                  </a:cubicBezTo>
                  <a:cubicBezTo>
                    <a:pt x="10956" y="17"/>
                    <a:pt x="10081" y="175"/>
                    <a:pt x="9125" y="381"/>
                  </a:cubicBezTo>
                  <a:cubicBezTo>
                    <a:pt x="8170" y="588"/>
                    <a:pt x="7135" y="841"/>
                    <a:pt x="6114" y="1095"/>
                  </a:cubicBezTo>
                  <a:cubicBezTo>
                    <a:pt x="5092" y="1349"/>
                    <a:pt x="4084" y="1603"/>
                    <a:pt x="3181" y="1936"/>
                  </a:cubicBezTo>
                  <a:cubicBezTo>
                    <a:pt x="2279" y="2269"/>
                    <a:pt x="1483" y="2681"/>
                    <a:pt x="939" y="3204"/>
                  </a:cubicBezTo>
                  <a:cubicBezTo>
                    <a:pt x="395" y="3728"/>
                    <a:pt x="103" y="4362"/>
                    <a:pt x="24" y="5250"/>
                  </a:cubicBezTo>
                  <a:cubicBezTo>
                    <a:pt x="-56" y="6138"/>
                    <a:pt x="77" y="7280"/>
                    <a:pt x="223" y="8438"/>
                  </a:cubicBezTo>
                  <a:cubicBezTo>
                    <a:pt x="369" y="9596"/>
                    <a:pt x="528" y="10769"/>
                    <a:pt x="621" y="11974"/>
                  </a:cubicBezTo>
                  <a:cubicBezTo>
                    <a:pt x="714" y="13180"/>
                    <a:pt x="740" y="14417"/>
                    <a:pt x="714" y="15590"/>
                  </a:cubicBezTo>
                  <a:cubicBezTo>
                    <a:pt x="687" y="16764"/>
                    <a:pt x="607" y="17874"/>
                    <a:pt x="554" y="18683"/>
                  </a:cubicBezTo>
                  <a:cubicBezTo>
                    <a:pt x="501" y="19492"/>
                    <a:pt x="475" y="19999"/>
                    <a:pt x="461" y="20332"/>
                  </a:cubicBezTo>
                  <a:cubicBezTo>
                    <a:pt x="448" y="20665"/>
                    <a:pt x="448" y="20824"/>
                    <a:pt x="581" y="20982"/>
                  </a:cubicBezTo>
                  <a:cubicBezTo>
                    <a:pt x="714" y="21141"/>
                    <a:pt x="979" y="21300"/>
                    <a:pt x="1629" y="21411"/>
                  </a:cubicBezTo>
                  <a:cubicBezTo>
                    <a:pt x="2279" y="21522"/>
                    <a:pt x="3314" y="21585"/>
                    <a:pt x="4322" y="21553"/>
                  </a:cubicBezTo>
                  <a:cubicBezTo>
                    <a:pt x="5331" y="21522"/>
                    <a:pt x="6313" y="21395"/>
                    <a:pt x="7347" y="21300"/>
                  </a:cubicBezTo>
                  <a:cubicBezTo>
                    <a:pt x="8382" y="21204"/>
                    <a:pt x="9470" y="21141"/>
                    <a:pt x="10558" y="21109"/>
                  </a:cubicBezTo>
                  <a:cubicBezTo>
                    <a:pt x="11646" y="21078"/>
                    <a:pt x="12734" y="21078"/>
                    <a:pt x="13676" y="21030"/>
                  </a:cubicBezTo>
                  <a:cubicBezTo>
                    <a:pt x="14618" y="20982"/>
                    <a:pt x="15414" y="20887"/>
                    <a:pt x="16290" y="20744"/>
                  </a:cubicBezTo>
                  <a:cubicBezTo>
                    <a:pt x="17166" y="20602"/>
                    <a:pt x="18121" y="20411"/>
                    <a:pt x="18784" y="20189"/>
                  </a:cubicBezTo>
                  <a:cubicBezTo>
                    <a:pt x="19448" y="19967"/>
                    <a:pt x="19819" y="19714"/>
                    <a:pt x="20098" y="19412"/>
                  </a:cubicBezTo>
                  <a:cubicBezTo>
                    <a:pt x="20376" y="19111"/>
                    <a:pt x="20562" y="18762"/>
                    <a:pt x="20721" y="18239"/>
                  </a:cubicBezTo>
                  <a:cubicBezTo>
                    <a:pt x="20881" y="17715"/>
                    <a:pt x="21013" y="17018"/>
                    <a:pt x="21106" y="16098"/>
                  </a:cubicBezTo>
                  <a:cubicBezTo>
                    <a:pt x="21199" y="15178"/>
                    <a:pt x="21252" y="14036"/>
                    <a:pt x="21318" y="12878"/>
                  </a:cubicBezTo>
                  <a:cubicBezTo>
                    <a:pt x="21385" y="11721"/>
                    <a:pt x="21464" y="10547"/>
                    <a:pt x="21504" y="9405"/>
                  </a:cubicBezTo>
                  <a:cubicBezTo>
                    <a:pt x="21544" y="8263"/>
                    <a:pt x="21544" y="7153"/>
                    <a:pt x="21438" y="6281"/>
                  </a:cubicBezTo>
                  <a:cubicBezTo>
                    <a:pt x="21332" y="5409"/>
                    <a:pt x="21119" y="4774"/>
                    <a:pt x="21000" y="4283"/>
                  </a:cubicBezTo>
                  <a:cubicBezTo>
                    <a:pt x="20881" y="3791"/>
                    <a:pt x="20854" y="3442"/>
                    <a:pt x="20735" y="3173"/>
                  </a:cubicBezTo>
                  <a:cubicBezTo>
                    <a:pt x="20615" y="2903"/>
                    <a:pt x="20403" y="2713"/>
                    <a:pt x="19925" y="2411"/>
                  </a:cubicBezTo>
                  <a:cubicBezTo>
                    <a:pt x="19448" y="2110"/>
                    <a:pt x="18705" y="1698"/>
                    <a:pt x="17922" y="1365"/>
                  </a:cubicBezTo>
                  <a:cubicBezTo>
                    <a:pt x="17139" y="1032"/>
                    <a:pt x="16316" y="778"/>
                    <a:pt x="15401" y="667"/>
                  </a:cubicBezTo>
                  <a:cubicBezTo>
                    <a:pt x="14486" y="556"/>
                    <a:pt x="13477" y="588"/>
                    <a:pt x="12469" y="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3444993" y="3379347"/>
              <a:ext cx="183374" cy="602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564" fill="norm" stroke="1" extrusionOk="0">
                  <a:moveTo>
                    <a:pt x="6553" y="8261"/>
                  </a:moveTo>
                  <a:cubicBezTo>
                    <a:pt x="5582" y="8488"/>
                    <a:pt x="4611" y="8716"/>
                    <a:pt x="4126" y="9512"/>
                  </a:cubicBezTo>
                  <a:cubicBezTo>
                    <a:pt x="3640" y="10307"/>
                    <a:pt x="3640" y="11672"/>
                    <a:pt x="4247" y="13566"/>
                  </a:cubicBezTo>
                  <a:cubicBezTo>
                    <a:pt x="4854" y="15461"/>
                    <a:pt x="6067" y="17886"/>
                    <a:pt x="6917" y="19402"/>
                  </a:cubicBezTo>
                  <a:cubicBezTo>
                    <a:pt x="7766" y="20918"/>
                    <a:pt x="8252" y="21524"/>
                    <a:pt x="8494" y="21562"/>
                  </a:cubicBezTo>
                  <a:cubicBezTo>
                    <a:pt x="8737" y="21600"/>
                    <a:pt x="8737" y="21069"/>
                    <a:pt x="8373" y="19554"/>
                  </a:cubicBezTo>
                  <a:cubicBezTo>
                    <a:pt x="8009" y="18038"/>
                    <a:pt x="7281" y="15537"/>
                    <a:pt x="6674" y="12846"/>
                  </a:cubicBezTo>
                  <a:cubicBezTo>
                    <a:pt x="6067" y="10156"/>
                    <a:pt x="5582" y="7276"/>
                    <a:pt x="5946" y="5154"/>
                  </a:cubicBezTo>
                  <a:cubicBezTo>
                    <a:pt x="6310" y="3032"/>
                    <a:pt x="7524" y="1667"/>
                    <a:pt x="9222" y="909"/>
                  </a:cubicBezTo>
                  <a:cubicBezTo>
                    <a:pt x="10921" y="152"/>
                    <a:pt x="13106" y="0"/>
                    <a:pt x="14926" y="0"/>
                  </a:cubicBezTo>
                  <a:cubicBezTo>
                    <a:pt x="16746" y="0"/>
                    <a:pt x="18202" y="152"/>
                    <a:pt x="19416" y="720"/>
                  </a:cubicBezTo>
                  <a:cubicBezTo>
                    <a:pt x="20629" y="1288"/>
                    <a:pt x="21600" y="2274"/>
                    <a:pt x="20629" y="3373"/>
                  </a:cubicBezTo>
                  <a:cubicBezTo>
                    <a:pt x="19658" y="4472"/>
                    <a:pt x="16746" y="5684"/>
                    <a:pt x="12984" y="6594"/>
                  </a:cubicBezTo>
                  <a:cubicBezTo>
                    <a:pt x="9222" y="7503"/>
                    <a:pt x="4611" y="8109"/>
                    <a:pt x="2306" y="8602"/>
                  </a:cubicBezTo>
                  <a:cubicBezTo>
                    <a:pt x="0" y="9095"/>
                    <a:pt x="0" y="9474"/>
                    <a:pt x="0" y="9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3641793" y="3654514"/>
              <a:ext cx="152451" cy="307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55" fill="norm" stroke="1" extrusionOk="0">
                  <a:moveTo>
                    <a:pt x="895" y="8816"/>
                  </a:moveTo>
                  <a:cubicBezTo>
                    <a:pt x="303" y="7494"/>
                    <a:pt x="-289" y="6171"/>
                    <a:pt x="155" y="5584"/>
                  </a:cubicBezTo>
                  <a:cubicBezTo>
                    <a:pt x="599" y="4996"/>
                    <a:pt x="2078" y="5143"/>
                    <a:pt x="4593" y="6539"/>
                  </a:cubicBezTo>
                  <a:cubicBezTo>
                    <a:pt x="7108" y="7935"/>
                    <a:pt x="10659" y="10580"/>
                    <a:pt x="12138" y="13151"/>
                  </a:cubicBezTo>
                  <a:cubicBezTo>
                    <a:pt x="13618" y="15722"/>
                    <a:pt x="13026" y="18220"/>
                    <a:pt x="12138" y="19690"/>
                  </a:cubicBezTo>
                  <a:cubicBezTo>
                    <a:pt x="11251" y="21159"/>
                    <a:pt x="10067" y="21600"/>
                    <a:pt x="9032" y="21233"/>
                  </a:cubicBezTo>
                  <a:cubicBezTo>
                    <a:pt x="7996" y="20865"/>
                    <a:pt x="7108" y="19690"/>
                    <a:pt x="7404" y="17118"/>
                  </a:cubicBezTo>
                  <a:cubicBezTo>
                    <a:pt x="7700" y="14547"/>
                    <a:pt x="9179" y="10580"/>
                    <a:pt x="11695" y="7494"/>
                  </a:cubicBezTo>
                  <a:cubicBezTo>
                    <a:pt x="14210" y="4408"/>
                    <a:pt x="17760" y="2204"/>
                    <a:pt x="213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3891280" y="3469114"/>
              <a:ext cx="176014" cy="40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443" fill="norm" stroke="1" extrusionOk="0">
                  <a:moveTo>
                    <a:pt x="11983" y="5744"/>
                  </a:moveTo>
                  <a:cubicBezTo>
                    <a:pt x="12237" y="4519"/>
                    <a:pt x="12491" y="3295"/>
                    <a:pt x="12491" y="2348"/>
                  </a:cubicBezTo>
                  <a:cubicBezTo>
                    <a:pt x="12491" y="1402"/>
                    <a:pt x="12237" y="734"/>
                    <a:pt x="11475" y="344"/>
                  </a:cubicBezTo>
                  <a:cubicBezTo>
                    <a:pt x="10712" y="-46"/>
                    <a:pt x="9442" y="-157"/>
                    <a:pt x="7790" y="288"/>
                  </a:cubicBezTo>
                  <a:cubicBezTo>
                    <a:pt x="6138" y="734"/>
                    <a:pt x="4105" y="1736"/>
                    <a:pt x="2453" y="4130"/>
                  </a:cubicBezTo>
                  <a:cubicBezTo>
                    <a:pt x="802" y="6523"/>
                    <a:pt x="-469" y="10309"/>
                    <a:pt x="166" y="13259"/>
                  </a:cubicBezTo>
                  <a:cubicBezTo>
                    <a:pt x="802" y="16210"/>
                    <a:pt x="3343" y="18325"/>
                    <a:pt x="7155" y="19550"/>
                  </a:cubicBezTo>
                  <a:cubicBezTo>
                    <a:pt x="10966" y="20775"/>
                    <a:pt x="16049" y="21109"/>
                    <a:pt x="21131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4175243" y="3584664"/>
              <a:ext cx="381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200" y="0"/>
                  </a:moveTo>
                  <a:cubicBezTo>
                    <a:pt x="3600" y="2344"/>
                    <a:pt x="0" y="4688"/>
                    <a:pt x="0" y="7870"/>
                  </a:cubicBezTo>
                  <a:cubicBezTo>
                    <a:pt x="0" y="11051"/>
                    <a:pt x="3600" y="15070"/>
                    <a:pt x="6000" y="17498"/>
                  </a:cubicBezTo>
                  <a:cubicBezTo>
                    <a:pt x="8400" y="19926"/>
                    <a:pt x="9600" y="20763"/>
                    <a:pt x="12000" y="21181"/>
                  </a:cubicBezTo>
                  <a:cubicBezTo>
                    <a:pt x="14400" y="21600"/>
                    <a:pt x="180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4154697" y="3482333"/>
              <a:ext cx="198351" cy="384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218" fill="norm" stroke="1" extrusionOk="0">
                  <a:moveTo>
                    <a:pt x="157" y="4594"/>
                  </a:moveTo>
                  <a:cubicBezTo>
                    <a:pt x="-65" y="3543"/>
                    <a:pt x="-288" y="2492"/>
                    <a:pt x="1271" y="1558"/>
                  </a:cubicBezTo>
                  <a:cubicBezTo>
                    <a:pt x="2830" y="624"/>
                    <a:pt x="6170" y="-193"/>
                    <a:pt x="9065" y="41"/>
                  </a:cubicBezTo>
                  <a:cubicBezTo>
                    <a:pt x="11959" y="274"/>
                    <a:pt x="14409" y="1558"/>
                    <a:pt x="15077" y="3135"/>
                  </a:cubicBezTo>
                  <a:cubicBezTo>
                    <a:pt x="15745" y="4711"/>
                    <a:pt x="14632" y="6579"/>
                    <a:pt x="13630" y="7805"/>
                  </a:cubicBezTo>
                  <a:cubicBezTo>
                    <a:pt x="12627" y="9031"/>
                    <a:pt x="11737" y="9615"/>
                    <a:pt x="10846" y="10140"/>
                  </a:cubicBezTo>
                  <a:cubicBezTo>
                    <a:pt x="9955" y="10665"/>
                    <a:pt x="9065" y="11132"/>
                    <a:pt x="9287" y="11424"/>
                  </a:cubicBezTo>
                  <a:cubicBezTo>
                    <a:pt x="9510" y="11716"/>
                    <a:pt x="10846" y="11833"/>
                    <a:pt x="12739" y="12358"/>
                  </a:cubicBezTo>
                  <a:cubicBezTo>
                    <a:pt x="14632" y="12884"/>
                    <a:pt x="17081" y="13818"/>
                    <a:pt x="18751" y="15161"/>
                  </a:cubicBezTo>
                  <a:cubicBezTo>
                    <a:pt x="20421" y="16503"/>
                    <a:pt x="21312" y="18255"/>
                    <a:pt x="20644" y="19481"/>
                  </a:cubicBezTo>
                  <a:cubicBezTo>
                    <a:pt x="19976" y="20706"/>
                    <a:pt x="17749" y="21407"/>
                    <a:pt x="15188" y="21173"/>
                  </a:cubicBezTo>
                  <a:cubicBezTo>
                    <a:pt x="12627" y="20940"/>
                    <a:pt x="9733" y="19772"/>
                    <a:pt x="8619" y="18313"/>
                  </a:cubicBezTo>
                  <a:cubicBezTo>
                    <a:pt x="7506" y="16853"/>
                    <a:pt x="8174" y="15102"/>
                    <a:pt x="8842" y="13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4473693" y="3230307"/>
              <a:ext cx="88901" cy="856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1084"/>
                  </a:moveTo>
                  <a:cubicBezTo>
                    <a:pt x="0" y="606"/>
                    <a:pt x="0" y="128"/>
                    <a:pt x="1029" y="22"/>
                  </a:cubicBezTo>
                  <a:cubicBezTo>
                    <a:pt x="2057" y="-84"/>
                    <a:pt x="4114" y="181"/>
                    <a:pt x="6171" y="1137"/>
                  </a:cubicBezTo>
                  <a:cubicBezTo>
                    <a:pt x="8229" y="2092"/>
                    <a:pt x="10286" y="3737"/>
                    <a:pt x="11314" y="5674"/>
                  </a:cubicBezTo>
                  <a:cubicBezTo>
                    <a:pt x="12343" y="7611"/>
                    <a:pt x="12343" y="9840"/>
                    <a:pt x="12343" y="11990"/>
                  </a:cubicBezTo>
                  <a:cubicBezTo>
                    <a:pt x="12343" y="14139"/>
                    <a:pt x="12343" y="16209"/>
                    <a:pt x="12343" y="17589"/>
                  </a:cubicBezTo>
                  <a:cubicBezTo>
                    <a:pt x="12343" y="18969"/>
                    <a:pt x="12343" y="19659"/>
                    <a:pt x="12600" y="20269"/>
                  </a:cubicBezTo>
                  <a:cubicBezTo>
                    <a:pt x="12857" y="20879"/>
                    <a:pt x="13371" y="21410"/>
                    <a:pt x="14914" y="21463"/>
                  </a:cubicBezTo>
                  <a:cubicBezTo>
                    <a:pt x="16457" y="21516"/>
                    <a:pt x="19029" y="21091"/>
                    <a:pt x="21600" y="20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4677399" y="3445477"/>
              <a:ext cx="139195" cy="36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35" fill="norm" stroke="1" extrusionOk="0">
                  <a:moveTo>
                    <a:pt x="3849" y="5214"/>
                  </a:moveTo>
                  <a:cubicBezTo>
                    <a:pt x="3522" y="8959"/>
                    <a:pt x="3195" y="12705"/>
                    <a:pt x="2704" y="15077"/>
                  </a:cubicBezTo>
                  <a:cubicBezTo>
                    <a:pt x="2213" y="17450"/>
                    <a:pt x="1558" y="18448"/>
                    <a:pt x="1067" y="19385"/>
                  </a:cubicBezTo>
                  <a:cubicBezTo>
                    <a:pt x="577" y="20321"/>
                    <a:pt x="249" y="21195"/>
                    <a:pt x="86" y="21320"/>
                  </a:cubicBezTo>
                  <a:cubicBezTo>
                    <a:pt x="-78" y="21445"/>
                    <a:pt x="-78" y="20821"/>
                    <a:pt x="740" y="18636"/>
                  </a:cubicBezTo>
                  <a:cubicBezTo>
                    <a:pt x="1558" y="16451"/>
                    <a:pt x="3195" y="12705"/>
                    <a:pt x="4667" y="9521"/>
                  </a:cubicBezTo>
                  <a:cubicBezTo>
                    <a:pt x="6140" y="6337"/>
                    <a:pt x="7449" y="3716"/>
                    <a:pt x="8595" y="2092"/>
                  </a:cubicBezTo>
                  <a:cubicBezTo>
                    <a:pt x="9740" y="469"/>
                    <a:pt x="10722" y="-155"/>
                    <a:pt x="11704" y="32"/>
                  </a:cubicBezTo>
                  <a:cubicBezTo>
                    <a:pt x="12686" y="220"/>
                    <a:pt x="13667" y="1218"/>
                    <a:pt x="14977" y="3403"/>
                  </a:cubicBezTo>
                  <a:cubicBezTo>
                    <a:pt x="16286" y="5588"/>
                    <a:pt x="17922" y="8959"/>
                    <a:pt x="19067" y="12081"/>
                  </a:cubicBezTo>
                  <a:cubicBezTo>
                    <a:pt x="20213" y="15202"/>
                    <a:pt x="20867" y="18074"/>
                    <a:pt x="21522" y="20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4701164" y="3603714"/>
              <a:ext cx="21703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2628" y="21600"/>
                  </a:moveTo>
                  <a:cubicBezTo>
                    <a:pt x="1370" y="20291"/>
                    <a:pt x="112" y="18982"/>
                    <a:pt x="7" y="17673"/>
                  </a:cubicBezTo>
                  <a:cubicBezTo>
                    <a:pt x="-98" y="16364"/>
                    <a:pt x="951" y="15055"/>
                    <a:pt x="4725" y="12109"/>
                  </a:cubicBezTo>
                  <a:cubicBezTo>
                    <a:pt x="8500" y="9164"/>
                    <a:pt x="15001" y="4582"/>
                    <a:pt x="215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4899143" y="3298914"/>
              <a:ext cx="208275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600" fill="norm" stroke="1" extrusionOk="0">
                  <a:moveTo>
                    <a:pt x="0" y="0"/>
                  </a:moveTo>
                  <a:cubicBezTo>
                    <a:pt x="3422" y="1052"/>
                    <a:pt x="6844" y="2103"/>
                    <a:pt x="10479" y="4045"/>
                  </a:cubicBezTo>
                  <a:cubicBezTo>
                    <a:pt x="14115" y="5987"/>
                    <a:pt x="17964" y="8818"/>
                    <a:pt x="19782" y="11326"/>
                  </a:cubicBezTo>
                  <a:cubicBezTo>
                    <a:pt x="21600" y="13834"/>
                    <a:pt x="21386" y="16018"/>
                    <a:pt x="19568" y="17676"/>
                  </a:cubicBezTo>
                  <a:cubicBezTo>
                    <a:pt x="17750" y="19335"/>
                    <a:pt x="14329" y="20467"/>
                    <a:pt x="109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6270180" y="3425914"/>
              <a:ext cx="1961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618"/>
                    <a:pt x="2735" y="5236"/>
                    <a:pt x="575" y="8836"/>
                  </a:cubicBezTo>
                  <a:cubicBezTo>
                    <a:pt x="-1585" y="12436"/>
                    <a:pt x="2735" y="17018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6333680" y="3451314"/>
              <a:ext cx="19614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000"/>
                    <a:pt x="2735" y="6000"/>
                    <a:pt x="575" y="9600"/>
                  </a:cubicBezTo>
                  <a:cubicBezTo>
                    <a:pt x="-1585" y="13200"/>
                    <a:pt x="2735" y="174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6514954" y="3555613"/>
              <a:ext cx="93555" cy="410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363" fill="norm" stroke="1" extrusionOk="0">
                  <a:moveTo>
                    <a:pt x="6540" y="9447"/>
                  </a:moveTo>
                  <a:cubicBezTo>
                    <a:pt x="6540" y="13083"/>
                    <a:pt x="6540" y="16720"/>
                    <a:pt x="6060" y="18814"/>
                  </a:cubicBezTo>
                  <a:cubicBezTo>
                    <a:pt x="5580" y="20908"/>
                    <a:pt x="4620" y="21459"/>
                    <a:pt x="3900" y="21349"/>
                  </a:cubicBezTo>
                  <a:cubicBezTo>
                    <a:pt x="3180" y="21239"/>
                    <a:pt x="2700" y="20467"/>
                    <a:pt x="1980" y="18043"/>
                  </a:cubicBezTo>
                  <a:cubicBezTo>
                    <a:pt x="1260" y="15618"/>
                    <a:pt x="300" y="11541"/>
                    <a:pt x="60" y="8620"/>
                  </a:cubicBezTo>
                  <a:cubicBezTo>
                    <a:pt x="-180" y="5700"/>
                    <a:pt x="300" y="3937"/>
                    <a:pt x="1500" y="2559"/>
                  </a:cubicBezTo>
                  <a:cubicBezTo>
                    <a:pt x="2700" y="1181"/>
                    <a:pt x="4620" y="190"/>
                    <a:pt x="7740" y="24"/>
                  </a:cubicBezTo>
                  <a:cubicBezTo>
                    <a:pt x="10860" y="-141"/>
                    <a:pt x="15180" y="520"/>
                    <a:pt x="17820" y="2008"/>
                  </a:cubicBezTo>
                  <a:cubicBezTo>
                    <a:pt x="20460" y="3496"/>
                    <a:pt x="21420" y="5810"/>
                    <a:pt x="21180" y="7298"/>
                  </a:cubicBezTo>
                  <a:cubicBezTo>
                    <a:pt x="20940" y="8786"/>
                    <a:pt x="19500" y="9447"/>
                    <a:pt x="17820" y="9998"/>
                  </a:cubicBezTo>
                  <a:cubicBezTo>
                    <a:pt x="16140" y="10549"/>
                    <a:pt x="14220" y="10990"/>
                    <a:pt x="12780" y="10714"/>
                  </a:cubicBezTo>
                  <a:cubicBezTo>
                    <a:pt x="11340" y="10439"/>
                    <a:pt x="10380" y="9447"/>
                    <a:pt x="9420" y="8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6600943" y="3556501"/>
              <a:ext cx="165101" cy="156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6" fill="norm" stroke="1" extrusionOk="0">
                  <a:moveTo>
                    <a:pt x="0" y="2077"/>
                  </a:moveTo>
                  <a:cubicBezTo>
                    <a:pt x="1108" y="1224"/>
                    <a:pt x="2215" y="371"/>
                    <a:pt x="3462" y="87"/>
                  </a:cubicBezTo>
                  <a:cubicBezTo>
                    <a:pt x="4708" y="-197"/>
                    <a:pt x="6092" y="87"/>
                    <a:pt x="7892" y="2929"/>
                  </a:cubicBezTo>
                  <a:cubicBezTo>
                    <a:pt x="9692" y="5771"/>
                    <a:pt x="11908" y="11171"/>
                    <a:pt x="13015" y="14724"/>
                  </a:cubicBezTo>
                  <a:cubicBezTo>
                    <a:pt x="14123" y="18277"/>
                    <a:pt x="14123" y="19982"/>
                    <a:pt x="13431" y="20692"/>
                  </a:cubicBezTo>
                  <a:cubicBezTo>
                    <a:pt x="12738" y="21403"/>
                    <a:pt x="11354" y="21119"/>
                    <a:pt x="10662" y="19698"/>
                  </a:cubicBezTo>
                  <a:cubicBezTo>
                    <a:pt x="9969" y="18277"/>
                    <a:pt x="9969" y="15719"/>
                    <a:pt x="10523" y="13019"/>
                  </a:cubicBezTo>
                  <a:cubicBezTo>
                    <a:pt x="11077" y="10319"/>
                    <a:pt x="12185" y="7477"/>
                    <a:pt x="14123" y="6198"/>
                  </a:cubicBezTo>
                  <a:cubicBezTo>
                    <a:pt x="16062" y="4919"/>
                    <a:pt x="18831" y="5203"/>
                    <a:pt x="21600" y="5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6736394" y="3571964"/>
              <a:ext cx="115102" cy="128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6" h="21196" fill="norm" stroke="1" extrusionOk="0">
                  <a:moveTo>
                    <a:pt x="12129" y="5226"/>
                  </a:moveTo>
                  <a:cubicBezTo>
                    <a:pt x="7961" y="7665"/>
                    <a:pt x="3792" y="10103"/>
                    <a:pt x="1708" y="12716"/>
                  </a:cubicBezTo>
                  <a:cubicBezTo>
                    <a:pt x="-376" y="15329"/>
                    <a:pt x="-376" y="18116"/>
                    <a:pt x="761" y="19684"/>
                  </a:cubicBezTo>
                  <a:cubicBezTo>
                    <a:pt x="1898" y="21252"/>
                    <a:pt x="4171" y="21600"/>
                    <a:pt x="7392" y="20729"/>
                  </a:cubicBezTo>
                  <a:cubicBezTo>
                    <a:pt x="10613" y="19858"/>
                    <a:pt x="14782" y="17768"/>
                    <a:pt x="17435" y="14632"/>
                  </a:cubicBezTo>
                  <a:cubicBezTo>
                    <a:pt x="20087" y="11497"/>
                    <a:pt x="21224" y="7316"/>
                    <a:pt x="20277" y="4703"/>
                  </a:cubicBezTo>
                  <a:cubicBezTo>
                    <a:pt x="19329" y="2090"/>
                    <a:pt x="16298" y="1045"/>
                    <a:pt x="132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6854943" y="3410894"/>
              <a:ext cx="116039" cy="307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339" fill="norm" stroke="1" extrusionOk="0">
                  <a:moveTo>
                    <a:pt x="0" y="1924"/>
                  </a:moveTo>
                  <a:cubicBezTo>
                    <a:pt x="1543" y="896"/>
                    <a:pt x="3086" y="-133"/>
                    <a:pt x="3857" y="14"/>
                  </a:cubicBezTo>
                  <a:cubicBezTo>
                    <a:pt x="4629" y="161"/>
                    <a:pt x="4629" y="1483"/>
                    <a:pt x="5014" y="4569"/>
                  </a:cubicBezTo>
                  <a:cubicBezTo>
                    <a:pt x="5400" y="7655"/>
                    <a:pt x="6171" y="12504"/>
                    <a:pt x="6557" y="15369"/>
                  </a:cubicBezTo>
                  <a:cubicBezTo>
                    <a:pt x="6943" y="18234"/>
                    <a:pt x="6943" y="19116"/>
                    <a:pt x="6750" y="19924"/>
                  </a:cubicBezTo>
                  <a:cubicBezTo>
                    <a:pt x="6557" y="20732"/>
                    <a:pt x="6171" y="21467"/>
                    <a:pt x="5979" y="21320"/>
                  </a:cubicBezTo>
                  <a:cubicBezTo>
                    <a:pt x="5786" y="21173"/>
                    <a:pt x="5786" y="20145"/>
                    <a:pt x="6364" y="18528"/>
                  </a:cubicBezTo>
                  <a:cubicBezTo>
                    <a:pt x="6943" y="16912"/>
                    <a:pt x="8100" y="14708"/>
                    <a:pt x="9257" y="13312"/>
                  </a:cubicBezTo>
                  <a:cubicBezTo>
                    <a:pt x="10414" y="11916"/>
                    <a:pt x="11571" y="11328"/>
                    <a:pt x="13114" y="10961"/>
                  </a:cubicBezTo>
                  <a:cubicBezTo>
                    <a:pt x="14657" y="10594"/>
                    <a:pt x="16586" y="10447"/>
                    <a:pt x="18321" y="11034"/>
                  </a:cubicBezTo>
                  <a:cubicBezTo>
                    <a:pt x="20057" y="11622"/>
                    <a:pt x="21600" y="12945"/>
                    <a:pt x="21021" y="14561"/>
                  </a:cubicBezTo>
                  <a:cubicBezTo>
                    <a:pt x="20443" y="16177"/>
                    <a:pt x="17743" y="18087"/>
                    <a:pt x="14271" y="19263"/>
                  </a:cubicBezTo>
                  <a:cubicBezTo>
                    <a:pt x="10800" y="20438"/>
                    <a:pt x="6557" y="20879"/>
                    <a:pt x="2314" y="21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7032743" y="3654514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7443061" y="3340409"/>
              <a:ext cx="250083" cy="641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05" fill="norm" stroke="1" extrusionOk="0">
                  <a:moveTo>
                    <a:pt x="11100" y="7087"/>
                  </a:moveTo>
                  <a:cubicBezTo>
                    <a:pt x="10555" y="6805"/>
                    <a:pt x="10011" y="6522"/>
                    <a:pt x="8559" y="6452"/>
                  </a:cubicBezTo>
                  <a:cubicBezTo>
                    <a:pt x="7107" y="6381"/>
                    <a:pt x="4747" y="6522"/>
                    <a:pt x="3022" y="7158"/>
                  </a:cubicBezTo>
                  <a:cubicBezTo>
                    <a:pt x="1298" y="7793"/>
                    <a:pt x="209" y="8922"/>
                    <a:pt x="28" y="9840"/>
                  </a:cubicBezTo>
                  <a:cubicBezTo>
                    <a:pt x="-154" y="10758"/>
                    <a:pt x="572" y="11463"/>
                    <a:pt x="2387" y="11534"/>
                  </a:cubicBezTo>
                  <a:cubicBezTo>
                    <a:pt x="4202" y="11605"/>
                    <a:pt x="7107" y="11040"/>
                    <a:pt x="8468" y="10052"/>
                  </a:cubicBezTo>
                  <a:cubicBezTo>
                    <a:pt x="9829" y="9063"/>
                    <a:pt x="9648" y="7652"/>
                    <a:pt x="8922" y="6663"/>
                  </a:cubicBezTo>
                  <a:cubicBezTo>
                    <a:pt x="8196" y="5675"/>
                    <a:pt x="6925" y="5111"/>
                    <a:pt x="6199" y="4652"/>
                  </a:cubicBezTo>
                  <a:cubicBezTo>
                    <a:pt x="5473" y="4193"/>
                    <a:pt x="5291" y="3840"/>
                    <a:pt x="6562" y="3311"/>
                  </a:cubicBezTo>
                  <a:cubicBezTo>
                    <a:pt x="7833" y="2781"/>
                    <a:pt x="10555" y="2075"/>
                    <a:pt x="12280" y="1616"/>
                  </a:cubicBezTo>
                  <a:cubicBezTo>
                    <a:pt x="14004" y="1158"/>
                    <a:pt x="14730" y="946"/>
                    <a:pt x="15728" y="628"/>
                  </a:cubicBezTo>
                  <a:cubicBezTo>
                    <a:pt x="16727" y="311"/>
                    <a:pt x="17997" y="-113"/>
                    <a:pt x="18179" y="28"/>
                  </a:cubicBezTo>
                  <a:cubicBezTo>
                    <a:pt x="18360" y="169"/>
                    <a:pt x="17453" y="875"/>
                    <a:pt x="16182" y="2146"/>
                  </a:cubicBezTo>
                  <a:cubicBezTo>
                    <a:pt x="14912" y="3416"/>
                    <a:pt x="13278" y="5252"/>
                    <a:pt x="11917" y="7511"/>
                  </a:cubicBezTo>
                  <a:cubicBezTo>
                    <a:pt x="10555" y="9769"/>
                    <a:pt x="9466" y="12452"/>
                    <a:pt x="9194" y="14781"/>
                  </a:cubicBezTo>
                  <a:cubicBezTo>
                    <a:pt x="8922" y="17111"/>
                    <a:pt x="9466" y="19087"/>
                    <a:pt x="10192" y="20181"/>
                  </a:cubicBezTo>
                  <a:cubicBezTo>
                    <a:pt x="10918" y="21275"/>
                    <a:pt x="11826" y="21487"/>
                    <a:pt x="12552" y="21381"/>
                  </a:cubicBezTo>
                  <a:cubicBezTo>
                    <a:pt x="13278" y="21275"/>
                    <a:pt x="13822" y="20852"/>
                    <a:pt x="14367" y="19934"/>
                  </a:cubicBezTo>
                  <a:cubicBezTo>
                    <a:pt x="14912" y="19016"/>
                    <a:pt x="15456" y="17605"/>
                    <a:pt x="15275" y="16369"/>
                  </a:cubicBezTo>
                  <a:cubicBezTo>
                    <a:pt x="15093" y="15134"/>
                    <a:pt x="14185" y="14075"/>
                    <a:pt x="15093" y="13369"/>
                  </a:cubicBezTo>
                  <a:cubicBezTo>
                    <a:pt x="16001" y="12663"/>
                    <a:pt x="18723" y="12311"/>
                    <a:pt x="21446" y="11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8029693" y="3535991"/>
              <a:ext cx="146051" cy="173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6" fill="norm" stroke="1" extrusionOk="0">
                  <a:moveTo>
                    <a:pt x="0" y="6606"/>
                  </a:moveTo>
                  <a:cubicBezTo>
                    <a:pt x="939" y="7623"/>
                    <a:pt x="1878" y="8639"/>
                    <a:pt x="3287" y="9020"/>
                  </a:cubicBezTo>
                  <a:cubicBezTo>
                    <a:pt x="4696" y="9401"/>
                    <a:pt x="6574" y="9147"/>
                    <a:pt x="8765" y="8131"/>
                  </a:cubicBezTo>
                  <a:cubicBezTo>
                    <a:pt x="10957" y="7114"/>
                    <a:pt x="13461" y="5336"/>
                    <a:pt x="14870" y="3811"/>
                  </a:cubicBezTo>
                  <a:cubicBezTo>
                    <a:pt x="16278" y="2286"/>
                    <a:pt x="16591" y="1016"/>
                    <a:pt x="15652" y="380"/>
                  </a:cubicBezTo>
                  <a:cubicBezTo>
                    <a:pt x="14713" y="-255"/>
                    <a:pt x="12522" y="-255"/>
                    <a:pt x="9704" y="1651"/>
                  </a:cubicBezTo>
                  <a:cubicBezTo>
                    <a:pt x="6887" y="3557"/>
                    <a:pt x="3443" y="7369"/>
                    <a:pt x="2191" y="10799"/>
                  </a:cubicBezTo>
                  <a:cubicBezTo>
                    <a:pt x="939" y="14230"/>
                    <a:pt x="1878" y="17279"/>
                    <a:pt x="3913" y="19058"/>
                  </a:cubicBezTo>
                  <a:cubicBezTo>
                    <a:pt x="5948" y="20837"/>
                    <a:pt x="9078" y="21345"/>
                    <a:pt x="12209" y="20329"/>
                  </a:cubicBezTo>
                  <a:cubicBezTo>
                    <a:pt x="15339" y="19312"/>
                    <a:pt x="18470" y="16771"/>
                    <a:pt x="21600" y="14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8194793" y="3533864"/>
              <a:ext cx="107951" cy="18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0"/>
                  </a:moveTo>
                  <a:cubicBezTo>
                    <a:pt x="0" y="3883"/>
                    <a:pt x="0" y="7766"/>
                    <a:pt x="635" y="11043"/>
                  </a:cubicBezTo>
                  <a:cubicBezTo>
                    <a:pt x="1271" y="14319"/>
                    <a:pt x="2541" y="16989"/>
                    <a:pt x="4024" y="18809"/>
                  </a:cubicBezTo>
                  <a:cubicBezTo>
                    <a:pt x="5506" y="20629"/>
                    <a:pt x="7200" y="21600"/>
                    <a:pt x="8682" y="21479"/>
                  </a:cubicBezTo>
                  <a:cubicBezTo>
                    <a:pt x="10165" y="21357"/>
                    <a:pt x="11435" y="20144"/>
                    <a:pt x="13553" y="17110"/>
                  </a:cubicBezTo>
                  <a:cubicBezTo>
                    <a:pt x="15671" y="14076"/>
                    <a:pt x="18635" y="9222"/>
                    <a:pt x="21600" y="4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8304019" y="3557817"/>
              <a:ext cx="246375" cy="185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80" fill="norm" stroke="1" extrusionOk="0">
                  <a:moveTo>
                    <a:pt x="443" y="5262"/>
                  </a:moveTo>
                  <a:cubicBezTo>
                    <a:pt x="812" y="6476"/>
                    <a:pt x="1181" y="7689"/>
                    <a:pt x="1827" y="8296"/>
                  </a:cubicBezTo>
                  <a:cubicBezTo>
                    <a:pt x="2474" y="8902"/>
                    <a:pt x="3397" y="8902"/>
                    <a:pt x="4320" y="8660"/>
                  </a:cubicBezTo>
                  <a:cubicBezTo>
                    <a:pt x="5243" y="8417"/>
                    <a:pt x="6166" y="7932"/>
                    <a:pt x="6904" y="7082"/>
                  </a:cubicBezTo>
                  <a:cubicBezTo>
                    <a:pt x="7643" y="6233"/>
                    <a:pt x="8197" y="5019"/>
                    <a:pt x="8474" y="3684"/>
                  </a:cubicBezTo>
                  <a:cubicBezTo>
                    <a:pt x="8751" y="2350"/>
                    <a:pt x="8751" y="893"/>
                    <a:pt x="8104" y="287"/>
                  </a:cubicBezTo>
                  <a:cubicBezTo>
                    <a:pt x="7458" y="-320"/>
                    <a:pt x="6166" y="-77"/>
                    <a:pt x="4689" y="2107"/>
                  </a:cubicBezTo>
                  <a:cubicBezTo>
                    <a:pt x="3212" y="4291"/>
                    <a:pt x="1551" y="8417"/>
                    <a:pt x="720" y="11329"/>
                  </a:cubicBezTo>
                  <a:cubicBezTo>
                    <a:pt x="-111" y="14242"/>
                    <a:pt x="-111" y="15941"/>
                    <a:pt x="166" y="17276"/>
                  </a:cubicBezTo>
                  <a:cubicBezTo>
                    <a:pt x="443" y="18610"/>
                    <a:pt x="997" y="19581"/>
                    <a:pt x="2843" y="18246"/>
                  </a:cubicBezTo>
                  <a:cubicBezTo>
                    <a:pt x="4689" y="16911"/>
                    <a:pt x="7827" y="13271"/>
                    <a:pt x="9581" y="10723"/>
                  </a:cubicBezTo>
                  <a:cubicBezTo>
                    <a:pt x="11335" y="8174"/>
                    <a:pt x="11704" y="6718"/>
                    <a:pt x="11889" y="5383"/>
                  </a:cubicBezTo>
                  <a:cubicBezTo>
                    <a:pt x="12074" y="4049"/>
                    <a:pt x="12074" y="2835"/>
                    <a:pt x="11889" y="3078"/>
                  </a:cubicBezTo>
                  <a:cubicBezTo>
                    <a:pt x="11704" y="3320"/>
                    <a:pt x="11335" y="5019"/>
                    <a:pt x="11151" y="7204"/>
                  </a:cubicBezTo>
                  <a:cubicBezTo>
                    <a:pt x="10966" y="9388"/>
                    <a:pt x="10966" y="12058"/>
                    <a:pt x="10966" y="13999"/>
                  </a:cubicBezTo>
                  <a:cubicBezTo>
                    <a:pt x="10966" y="15941"/>
                    <a:pt x="10966" y="17154"/>
                    <a:pt x="11151" y="16183"/>
                  </a:cubicBezTo>
                  <a:cubicBezTo>
                    <a:pt x="11335" y="15213"/>
                    <a:pt x="11704" y="12058"/>
                    <a:pt x="12443" y="9267"/>
                  </a:cubicBezTo>
                  <a:cubicBezTo>
                    <a:pt x="13181" y="6476"/>
                    <a:pt x="14289" y="4049"/>
                    <a:pt x="15397" y="2714"/>
                  </a:cubicBezTo>
                  <a:cubicBezTo>
                    <a:pt x="16504" y="1379"/>
                    <a:pt x="17612" y="1136"/>
                    <a:pt x="18535" y="1379"/>
                  </a:cubicBezTo>
                  <a:cubicBezTo>
                    <a:pt x="19458" y="1622"/>
                    <a:pt x="20197" y="2350"/>
                    <a:pt x="20658" y="5747"/>
                  </a:cubicBezTo>
                  <a:cubicBezTo>
                    <a:pt x="21120" y="9145"/>
                    <a:pt x="21304" y="15213"/>
                    <a:pt x="21489" y="21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8638073" y="3349714"/>
              <a:ext cx="52021" cy="368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509" fill="norm" stroke="1" extrusionOk="0">
                  <a:moveTo>
                    <a:pt x="13458" y="0"/>
                  </a:moveTo>
                  <a:cubicBezTo>
                    <a:pt x="10002" y="3950"/>
                    <a:pt x="6546" y="7899"/>
                    <a:pt x="3954" y="11294"/>
                  </a:cubicBezTo>
                  <a:cubicBezTo>
                    <a:pt x="1362" y="14688"/>
                    <a:pt x="-366" y="17527"/>
                    <a:pt x="66" y="19193"/>
                  </a:cubicBezTo>
                  <a:cubicBezTo>
                    <a:pt x="498" y="20859"/>
                    <a:pt x="3090" y="21353"/>
                    <a:pt x="6978" y="21477"/>
                  </a:cubicBezTo>
                  <a:cubicBezTo>
                    <a:pt x="10866" y="21600"/>
                    <a:pt x="16050" y="21353"/>
                    <a:pt x="21234" y="21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8601193" y="3546564"/>
              <a:ext cx="196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84" y="16364"/>
                    <a:pt x="6968" y="11127"/>
                    <a:pt x="10568" y="7527"/>
                  </a:cubicBezTo>
                  <a:cubicBezTo>
                    <a:pt x="14168" y="3927"/>
                    <a:pt x="17884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9045693" y="3476714"/>
              <a:ext cx="127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760"/>
                    <a:pt x="14400" y="11520"/>
                    <a:pt x="12600" y="15017"/>
                  </a:cubicBezTo>
                  <a:cubicBezTo>
                    <a:pt x="10800" y="18514"/>
                    <a:pt x="10800" y="19749"/>
                    <a:pt x="9000" y="20469"/>
                  </a:cubicBezTo>
                  <a:cubicBezTo>
                    <a:pt x="7200" y="21189"/>
                    <a:pt x="3600" y="213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9026643" y="3374008"/>
              <a:ext cx="172427" cy="36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42" fill="norm" stroke="1" extrusionOk="0">
                  <a:moveTo>
                    <a:pt x="1561" y="7100"/>
                  </a:moveTo>
                  <a:cubicBezTo>
                    <a:pt x="1561" y="5372"/>
                    <a:pt x="1561" y="3644"/>
                    <a:pt x="3253" y="2286"/>
                  </a:cubicBezTo>
                  <a:cubicBezTo>
                    <a:pt x="4945" y="928"/>
                    <a:pt x="8328" y="-59"/>
                    <a:pt x="10800" y="3"/>
                  </a:cubicBezTo>
                  <a:cubicBezTo>
                    <a:pt x="13272" y="64"/>
                    <a:pt x="14834" y="1175"/>
                    <a:pt x="15224" y="2718"/>
                  </a:cubicBezTo>
                  <a:cubicBezTo>
                    <a:pt x="15614" y="4261"/>
                    <a:pt x="14834" y="6236"/>
                    <a:pt x="13533" y="7717"/>
                  </a:cubicBezTo>
                  <a:cubicBezTo>
                    <a:pt x="12231" y="9198"/>
                    <a:pt x="10410" y="10186"/>
                    <a:pt x="9369" y="10988"/>
                  </a:cubicBezTo>
                  <a:cubicBezTo>
                    <a:pt x="8328" y="11790"/>
                    <a:pt x="8067" y="12407"/>
                    <a:pt x="8458" y="12901"/>
                  </a:cubicBezTo>
                  <a:cubicBezTo>
                    <a:pt x="8848" y="13395"/>
                    <a:pt x="9889" y="13765"/>
                    <a:pt x="12101" y="14752"/>
                  </a:cubicBezTo>
                  <a:cubicBezTo>
                    <a:pt x="14313" y="15740"/>
                    <a:pt x="17696" y="17344"/>
                    <a:pt x="19518" y="18455"/>
                  </a:cubicBezTo>
                  <a:cubicBezTo>
                    <a:pt x="21340" y="19566"/>
                    <a:pt x="21600" y="20183"/>
                    <a:pt x="20689" y="20677"/>
                  </a:cubicBezTo>
                  <a:cubicBezTo>
                    <a:pt x="19778" y="21171"/>
                    <a:pt x="17696" y="21541"/>
                    <a:pt x="14053" y="21418"/>
                  </a:cubicBezTo>
                  <a:cubicBezTo>
                    <a:pt x="10410" y="21294"/>
                    <a:pt x="5205" y="20677"/>
                    <a:pt x="0" y="20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9464526" y="3599745"/>
              <a:ext cx="152187" cy="433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256" fill="norm" stroke="1" extrusionOk="0">
                  <a:moveTo>
                    <a:pt x="19302" y="2064"/>
                  </a:moveTo>
                  <a:cubicBezTo>
                    <a:pt x="15799" y="1337"/>
                    <a:pt x="12296" y="610"/>
                    <a:pt x="9815" y="246"/>
                  </a:cubicBezTo>
                  <a:cubicBezTo>
                    <a:pt x="7334" y="-117"/>
                    <a:pt x="5875" y="-117"/>
                    <a:pt x="4123" y="506"/>
                  </a:cubicBezTo>
                  <a:cubicBezTo>
                    <a:pt x="2372" y="1129"/>
                    <a:pt x="329" y="2375"/>
                    <a:pt x="37" y="3414"/>
                  </a:cubicBezTo>
                  <a:cubicBezTo>
                    <a:pt x="-255" y="4452"/>
                    <a:pt x="1204" y="5283"/>
                    <a:pt x="3686" y="5491"/>
                  </a:cubicBezTo>
                  <a:cubicBezTo>
                    <a:pt x="6167" y="5698"/>
                    <a:pt x="9669" y="5283"/>
                    <a:pt x="12150" y="4608"/>
                  </a:cubicBezTo>
                  <a:cubicBezTo>
                    <a:pt x="14631" y="3933"/>
                    <a:pt x="16091" y="2998"/>
                    <a:pt x="16675" y="2220"/>
                  </a:cubicBezTo>
                  <a:cubicBezTo>
                    <a:pt x="17259" y="1441"/>
                    <a:pt x="16967" y="818"/>
                    <a:pt x="16675" y="766"/>
                  </a:cubicBezTo>
                  <a:cubicBezTo>
                    <a:pt x="16383" y="714"/>
                    <a:pt x="16091" y="1233"/>
                    <a:pt x="16383" y="2843"/>
                  </a:cubicBezTo>
                  <a:cubicBezTo>
                    <a:pt x="16675" y="4452"/>
                    <a:pt x="17550" y="7152"/>
                    <a:pt x="18718" y="9904"/>
                  </a:cubicBezTo>
                  <a:cubicBezTo>
                    <a:pt x="19886" y="12656"/>
                    <a:pt x="21345" y="15460"/>
                    <a:pt x="20907" y="17433"/>
                  </a:cubicBezTo>
                  <a:cubicBezTo>
                    <a:pt x="20469" y="19406"/>
                    <a:pt x="18134" y="20548"/>
                    <a:pt x="14923" y="21016"/>
                  </a:cubicBezTo>
                  <a:cubicBezTo>
                    <a:pt x="11713" y="21483"/>
                    <a:pt x="7626" y="21275"/>
                    <a:pt x="4707" y="20341"/>
                  </a:cubicBezTo>
                  <a:cubicBezTo>
                    <a:pt x="1788" y="19406"/>
                    <a:pt x="37" y="17745"/>
                    <a:pt x="475" y="15823"/>
                  </a:cubicBezTo>
                  <a:cubicBezTo>
                    <a:pt x="913" y="13902"/>
                    <a:pt x="3540" y="11721"/>
                    <a:pt x="6167" y="9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9687043" y="3641814"/>
              <a:ext cx="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9684021" y="3532732"/>
              <a:ext cx="15723" cy="58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241" fill="norm" stroke="1" extrusionOk="0">
                  <a:moveTo>
                    <a:pt x="3855" y="21241"/>
                  </a:moveTo>
                  <a:cubicBezTo>
                    <a:pt x="3855" y="17384"/>
                    <a:pt x="3855" y="13527"/>
                    <a:pt x="2505" y="9284"/>
                  </a:cubicBezTo>
                  <a:cubicBezTo>
                    <a:pt x="1155" y="5041"/>
                    <a:pt x="-1545" y="412"/>
                    <a:pt x="1155" y="27"/>
                  </a:cubicBezTo>
                  <a:cubicBezTo>
                    <a:pt x="3855" y="-359"/>
                    <a:pt x="11955" y="3498"/>
                    <a:pt x="20055" y="7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9750543" y="3584664"/>
              <a:ext cx="95251" cy="150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4500"/>
                  </a:moveTo>
                  <a:cubicBezTo>
                    <a:pt x="0" y="9000"/>
                    <a:pt x="0" y="13500"/>
                    <a:pt x="480" y="16500"/>
                  </a:cubicBezTo>
                  <a:cubicBezTo>
                    <a:pt x="960" y="19500"/>
                    <a:pt x="1920" y="21000"/>
                    <a:pt x="3360" y="21300"/>
                  </a:cubicBezTo>
                  <a:cubicBezTo>
                    <a:pt x="4800" y="21600"/>
                    <a:pt x="6720" y="20700"/>
                    <a:pt x="9840" y="16950"/>
                  </a:cubicBezTo>
                  <a:cubicBezTo>
                    <a:pt x="12960" y="13200"/>
                    <a:pt x="17280" y="6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9839443" y="3558832"/>
              <a:ext cx="298451" cy="171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0" y="10203"/>
                  </a:moveTo>
                  <a:cubicBezTo>
                    <a:pt x="460" y="11504"/>
                    <a:pt x="919" y="12805"/>
                    <a:pt x="1532" y="13326"/>
                  </a:cubicBezTo>
                  <a:cubicBezTo>
                    <a:pt x="2145" y="13846"/>
                    <a:pt x="2911" y="13586"/>
                    <a:pt x="3906" y="12545"/>
                  </a:cubicBezTo>
                  <a:cubicBezTo>
                    <a:pt x="4902" y="11504"/>
                    <a:pt x="6128" y="9682"/>
                    <a:pt x="6817" y="8121"/>
                  </a:cubicBezTo>
                  <a:cubicBezTo>
                    <a:pt x="7506" y="6560"/>
                    <a:pt x="7660" y="5258"/>
                    <a:pt x="7736" y="3957"/>
                  </a:cubicBezTo>
                  <a:cubicBezTo>
                    <a:pt x="7813" y="2656"/>
                    <a:pt x="7813" y="1355"/>
                    <a:pt x="7353" y="574"/>
                  </a:cubicBezTo>
                  <a:cubicBezTo>
                    <a:pt x="6894" y="-207"/>
                    <a:pt x="5974" y="-467"/>
                    <a:pt x="4826" y="1615"/>
                  </a:cubicBezTo>
                  <a:cubicBezTo>
                    <a:pt x="3677" y="3697"/>
                    <a:pt x="2298" y="8121"/>
                    <a:pt x="1915" y="11634"/>
                  </a:cubicBezTo>
                  <a:cubicBezTo>
                    <a:pt x="1532" y="15147"/>
                    <a:pt x="2145" y="17750"/>
                    <a:pt x="3217" y="19051"/>
                  </a:cubicBezTo>
                  <a:cubicBezTo>
                    <a:pt x="4289" y="20352"/>
                    <a:pt x="5821" y="20352"/>
                    <a:pt x="7200" y="19311"/>
                  </a:cubicBezTo>
                  <a:cubicBezTo>
                    <a:pt x="8579" y="18270"/>
                    <a:pt x="9804" y="16188"/>
                    <a:pt x="10723" y="13976"/>
                  </a:cubicBezTo>
                  <a:cubicBezTo>
                    <a:pt x="11643" y="11764"/>
                    <a:pt x="12255" y="9422"/>
                    <a:pt x="12332" y="9032"/>
                  </a:cubicBezTo>
                  <a:cubicBezTo>
                    <a:pt x="12409" y="8641"/>
                    <a:pt x="11949" y="10203"/>
                    <a:pt x="11643" y="11634"/>
                  </a:cubicBezTo>
                  <a:cubicBezTo>
                    <a:pt x="11336" y="13066"/>
                    <a:pt x="11183" y="14367"/>
                    <a:pt x="11106" y="15668"/>
                  </a:cubicBezTo>
                  <a:cubicBezTo>
                    <a:pt x="11030" y="16969"/>
                    <a:pt x="11030" y="18270"/>
                    <a:pt x="11183" y="18140"/>
                  </a:cubicBezTo>
                  <a:cubicBezTo>
                    <a:pt x="11336" y="18010"/>
                    <a:pt x="11643" y="16449"/>
                    <a:pt x="12409" y="13586"/>
                  </a:cubicBezTo>
                  <a:cubicBezTo>
                    <a:pt x="13174" y="10723"/>
                    <a:pt x="14400" y="6560"/>
                    <a:pt x="15319" y="4087"/>
                  </a:cubicBezTo>
                  <a:cubicBezTo>
                    <a:pt x="16238" y="1615"/>
                    <a:pt x="16851" y="834"/>
                    <a:pt x="17540" y="444"/>
                  </a:cubicBezTo>
                  <a:cubicBezTo>
                    <a:pt x="18230" y="53"/>
                    <a:pt x="18996" y="53"/>
                    <a:pt x="19532" y="704"/>
                  </a:cubicBezTo>
                  <a:cubicBezTo>
                    <a:pt x="20068" y="1355"/>
                    <a:pt x="20374" y="2656"/>
                    <a:pt x="20681" y="6169"/>
                  </a:cubicBezTo>
                  <a:cubicBezTo>
                    <a:pt x="20987" y="9682"/>
                    <a:pt x="21294" y="15408"/>
                    <a:pt x="21600" y="21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10432110" y="3353644"/>
              <a:ext cx="175420" cy="420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337" fill="norm" stroke="1" extrusionOk="0">
                  <a:moveTo>
                    <a:pt x="9889" y="11084"/>
                  </a:moveTo>
                  <a:cubicBezTo>
                    <a:pt x="8328" y="12051"/>
                    <a:pt x="6766" y="13018"/>
                    <a:pt x="5205" y="14362"/>
                  </a:cubicBezTo>
                  <a:cubicBezTo>
                    <a:pt x="3643" y="15705"/>
                    <a:pt x="2082" y="17424"/>
                    <a:pt x="1171" y="18768"/>
                  </a:cubicBezTo>
                  <a:cubicBezTo>
                    <a:pt x="260" y="20111"/>
                    <a:pt x="0" y="21078"/>
                    <a:pt x="0" y="21293"/>
                  </a:cubicBezTo>
                  <a:cubicBezTo>
                    <a:pt x="0" y="21508"/>
                    <a:pt x="260" y="20971"/>
                    <a:pt x="1692" y="18983"/>
                  </a:cubicBezTo>
                  <a:cubicBezTo>
                    <a:pt x="3123" y="16995"/>
                    <a:pt x="5725" y="13556"/>
                    <a:pt x="8458" y="10278"/>
                  </a:cubicBezTo>
                  <a:cubicBezTo>
                    <a:pt x="11190" y="7001"/>
                    <a:pt x="14053" y="3884"/>
                    <a:pt x="16135" y="2111"/>
                  </a:cubicBezTo>
                  <a:cubicBezTo>
                    <a:pt x="18217" y="338"/>
                    <a:pt x="19518" y="-92"/>
                    <a:pt x="20299" y="15"/>
                  </a:cubicBezTo>
                  <a:cubicBezTo>
                    <a:pt x="21080" y="123"/>
                    <a:pt x="21340" y="768"/>
                    <a:pt x="21470" y="3186"/>
                  </a:cubicBezTo>
                  <a:cubicBezTo>
                    <a:pt x="21600" y="5604"/>
                    <a:pt x="21600" y="9795"/>
                    <a:pt x="21470" y="12535"/>
                  </a:cubicBezTo>
                  <a:cubicBezTo>
                    <a:pt x="21340" y="15275"/>
                    <a:pt x="21080" y="16565"/>
                    <a:pt x="20689" y="17586"/>
                  </a:cubicBezTo>
                  <a:cubicBezTo>
                    <a:pt x="20299" y="18607"/>
                    <a:pt x="19778" y="19359"/>
                    <a:pt x="19258" y="19466"/>
                  </a:cubicBezTo>
                  <a:cubicBezTo>
                    <a:pt x="18737" y="19574"/>
                    <a:pt x="18217" y="19036"/>
                    <a:pt x="17696" y="18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10480793" y="3546001"/>
              <a:ext cx="1079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271" y="11375"/>
                    <a:pt x="2541" y="2735"/>
                    <a:pt x="6141" y="575"/>
                  </a:cubicBezTo>
                  <a:cubicBezTo>
                    <a:pt x="9741" y="-1585"/>
                    <a:pt x="1567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10639543" y="3330664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10683993" y="3362414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9528293" y="3980480"/>
              <a:ext cx="793751" cy="2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55" y="15709"/>
                    <a:pt x="3110" y="9818"/>
                    <a:pt x="5098" y="5891"/>
                  </a:cubicBezTo>
                  <a:cubicBezTo>
                    <a:pt x="7085" y="1964"/>
                    <a:pt x="9504" y="0"/>
                    <a:pt x="11894" y="0"/>
                  </a:cubicBezTo>
                  <a:cubicBezTo>
                    <a:pt x="14285" y="0"/>
                    <a:pt x="16646" y="1964"/>
                    <a:pt x="18259" y="2945"/>
                  </a:cubicBezTo>
                  <a:cubicBezTo>
                    <a:pt x="19872" y="3927"/>
                    <a:pt x="20736" y="3927"/>
                    <a:pt x="21600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9659527" y="4041864"/>
              <a:ext cx="751417" cy="18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0" fill="norm" stroke="1" extrusionOk="0">
                  <a:moveTo>
                    <a:pt x="608" y="7200"/>
                  </a:moveTo>
                  <a:cubicBezTo>
                    <a:pt x="304" y="7200"/>
                    <a:pt x="0" y="7200"/>
                    <a:pt x="0" y="9600"/>
                  </a:cubicBezTo>
                  <a:cubicBezTo>
                    <a:pt x="0" y="12000"/>
                    <a:pt x="304" y="16800"/>
                    <a:pt x="1552" y="19200"/>
                  </a:cubicBezTo>
                  <a:cubicBezTo>
                    <a:pt x="2799" y="21600"/>
                    <a:pt x="4989" y="21600"/>
                    <a:pt x="7454" y="19200"/>
                  </a:cubicBezTo>
                  <a:cubicBezTo>
                    <a:pt x="9918" y="16800"/>
                    <a:pt x="12656" y="12000"/>
                    <a:pt x="15059" y="8400"/>
                  </a:cubicBezTo>
                  <a:cubicBezTo>
                    <a:pt x="17463" y="4800"/>
                    <a:pt x="1953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4187943" y="5123480"/>
              <a:ext cx="17145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3" y="10800"/>
                    <a:pt x="9067" y="0"/>
                    <a:pt x="12667" y="0"/>
                  </a:cubicBezTo>
                  <a:cubicBezTo>
                    <a:pt x="16267" y="0"/>
                    <a:pt x="1893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4245093" y="5216614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5115043" y="4863969"/>
              <a:ext cx="159268" cy="429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404" fill="norm" stroke="1" extrusionOk="0">
                  <a:moveTo>
                    <a:pt x="0" y="9968"/>
                  </a:moveTo>
                  <a:cubicBezTo>
                    <a:pt x="1122" y="11759"/>
                    <a:pt x="2244" y="13551"/>
                    <a:pt x="3226" y="15236"/>
                  </a:cubicBezTo>
                  <a:cubicBezTo>
                    <a:pt x="4208" y="16922"/>
                    <a:pt x="5049" y="18503"/>
                    <a:pt x="5470" y="19609"/>
                  </a:cubicBezTo>
                  <a:cubicBezTo>
                    <a:pt x="5891" y="20715"/>
                    <a:pt x="5891" y="21348"/>
                    <a:pt x="5751" y="21400"/>
                  </a:cubicBezTo>
                  <a:cubicBezTo>
                    <a:pt x="5610" y="21453"/>
                    <a:pt x="5330" y="20926"/>
                    <a:pt x="4629" y="18924"/>
                  </a:cubicBezTo>
                  <a:cubicBezTo>
                    <a:pt x="3927" y="16922"/>
                    <a:pt x="2805" y="13445"/>
                    <a:pt x="2665" y="10337"/>
                  </a:cubicBezTo>
                  <a:cubicBezTo>
                    <a:pt x="2525" y="7229"/>
                    <a:pt x="3366" y="4489"/>
                    <a:pt x="4769" y="2751"/>
                  </a:cubicBezTo>
                  <a:cubicBezTo>
                    <a:pt x="6171" y="1012"/>
                    <a:pt x="8135" y="274"/>
                    <a:pt x="10660" y="64"/>
                  </a:cubicBezTo>
                  <a:cubicBezTo>
                    <a:pt x="13184" y="-147"/>
                    <a:pt x="16270" y="169"/>
                    <a:pt x="18374" y="959"/>
                  </a:cubicBezTo>
                  <a:cubicBezTo>
                    <a:pt x="20478" y="1750"/>
                    <a:pt x="21600" y="3014"/>
                    <a:pt x="20899" y="4384"/>
                  </a:cubicBezTo>
                  <a:cubicBezTo>
                    <a:pt x="20197" y="5753"/>
                    <a:pt x="17673" y="7229"/>
                    <a:pt x="14727" y="8177"/>
                  </a:cubicBezTo>
                  <a:cubicBezTo>
                    <a:pt x="11782" y="9125"/>
                    <a:pt x="8416" y="9547"/>
                    <a:pt x="6171" y="9915"/>
                  </a:cubicBezTo>
                  <a:cubicBezTo>
                    <a:pt x="3927" y="10284"/>
                    <a:pt x="2805" y="10600"/>
                    <a:pt x="2384" y="10811"/>
                  </a:cubicBezTo>
                  <a:cubicBezTo>
                    <a:pt x="1964" y="11022"/>
                    <a:pt x="2244" y="11127"/>
                    <a:pt x="2525" y="11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5242043" y="5089614"/>
              <a:ext cx="146051" cy="149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7301"/>
                  </a:moveTo>
                  <a:cubicBezTo>
                    <a:pt x="313" y="5172"/>
                    <a:pt x="626" y="3042"/>
                    <a:pt x="1565" y="1977"/>
                  </a:cubicBezTo>
                  <a:cubicBezTo>
                    <a:pt x="2504" y="913"/>
                    <a:pt x="4070" y="913"/>
                    <a:pt x="5948" y="2586"/>
                  </a:cubicBezTo>
                  <a:cubicBezTo>
                    <a:pt x="7826" y="4259"/>
                    <a:pt x="10017" y="7606"/>
                    <a:pt x="11270" y="10496"/>
                  </a:cubicBezTo>
                  <a:cubicBezTo>
                    <a:pt x="12522" y="13386"/>
                    <a:pt x="12835" y="15820"/>
                    <a:pt x="12678" y="17797"/>
                  </a:cubicBezTo>
                  <a:cubicBezTo>
                    <a:pt x="12522" y="19775"/>
                    <a:pt x="11896" y="21296"/>
                    <a:pt x="10957" y="21448"/>
                  </a:cubicBezTo>
                  <a:cubicBezTo>
                    <a:pt x="10017" y="21600"/>
                    <a:pt x="8765" y="20383"/>
                    <a:pt x="8139" y="18254"/>
                  </a:cubicBezTo>
                  <a:cubicBezTo>
                    <a:pt x="7513" y="16124"/>
                    <a:pt x="7513" y="13082"/>
                    <a:pt x="9861" y="9887"/>
                  </a:cubicBezTo>
                  <a:cubicBezTo>
                    <a:pt x="12209" y="6693"/>
                    <a:pt x="16904" y="33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5483855" y="4920974"/>
              <a:ext cx="113789" cy="322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250" fill="norm" stroke="1" extrusionOk="0">
                  <a:moveTo>
                    <a:pt x="21112" y="2741"/>
                  </a:moveTo>
                  <a:cubicBezTo>
                    <a:pt x="19934" y="1766"/>
                    <a:pt x="18756" y="790"/>
                    <a:pt x="17185" y="303"/>
                  </a:cubicBezTo>
                  <a:cubicBezTo>
                    <a:pt x="15614" y="-185"/>
                    <a:pt x="13650" y="-185"/>
                    <a:pt x="10901" y="1069"/>
                  </a:cubicBezTo>
                  <a:cubicBezTo>
                    <a:pt x="8152" y="2323"/>
                    <a:pt x="4617" y="4832"/>
                    <a:pt x="2457" y="7689"/>
                  </a:cubicBezTo>
                  <a:cubicBezTo>
                    <a:pt x="297" y="10545"/>
                    <a:pt x="-488" y="13750"/>
                    <a:pt x="297" y="16120"/>
                  </a:cubicBezTo>
                  <a:cubicBezTo>
                    <a:pt x="1083" y="18489"/>
                    <a:pt x="3439" y="20021"/>
                    <a:pt x="6974" y="20718"/>
                  </a:cubicBezTo>
                  <a:cubicBezTo>
                    <a:pt x="10508" y="21415"/>
                    <a:pt x="15221" y="21276"/>
                    <a:pt x="19934" y="21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5670387" y="5019764"/>
              <a:ext cx="9807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018"/>
                    <a:pt x="2735" y="10036"/>
                    <a:pt x="575" y="13636"/>
                  </a:cubicBezTo>
                  <a:cubicBezTo>
                    <a:pt x="-1585" y="17236"/>
                    <a:pt x="2735" y="19418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5648443" y="4929221"/>
              <a:ext cx="160031" cy="305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204" fill="norm" stroke="1" extrusionOk="0">
                  <a:moveTo>
                    <a:pt x="0" y="2759"/>
                  </a:moveTo>
                  <a:cubicBezTo>
                    <a:pt x="561" y="1877"/>
                    <a:pt x="1122" y="996"/>
                    <a:pt x="2244" y="481"/>
                  </a:cubicBezTo>
                  <a:cubicBezTo>
                    <a:pt x="3366" y="-33"/>
                    <a:pt x="5049" y="-180"/>
                    <a:pt x="7714" y="261"/>
                  </a:cubicBezTo>
                  <a:cubicBezTo>
                    <a:pt x="10379" y="702"/>
                    <a:pt x="14026" y="1730"/>
                    <a:pt x="15709" y="3126"/>
                  </a:cubicBezTo>
                  <a:cubicBezTo>
                    <a:pt x="17392" y="4522"/>
                    <a:pt x="17112" y="6285"/>
                    <a:pt x="16551" y="7461"/>
                  </a:cubicBezTo>
                  <a:cubicBezTo>
                    <a:pt x="15990" y="8636"/>
                    <a:pt x="15148" y="9224"/>
                    <a:pt x="14026" y="9665"/>
                  </a:cubicBezTo>
                  <a:cubicBezTo>
                    <a:pt x="12904" y="10106"/>
                    <a:pt x="11501" y="10400"/>
                    <a:pt x="11501" y="10693"/>
                  </a:cubicBezTo>
                  <a:cubicBezTo>
                    <a:pt x="11501" y="10987"/>
                    <a:pt x="12904" y="11281"/>
                    <a:pt x="14727" y="12089"/>
                  </a:cubicBezTo>
                  <a:cubicBezTo>
                    <a:pt x="16551" y="12898"/>
                    <a:pt x="18795" y="14220"/>
                    <a:pt x="20057" y="15322"/>
                  </a:cubicBezTo>
                  <a:cubicBezTo>
                    <a:pt x="21319" y="16424"/>
                    <a:pt x="21600" y="17306"/>
                    <a:pt x="20618" y="18334"/>
                  </a:cubicBezTo>
                  <a:cubicBezTo>
                    <a:pt x="19636" y="19363"/>
                    <a:pt x="17392" y="20538"/>
                    <a:pt x="14026" y="20979"/>
                  </a:cubicBezTo>
                  <a:cubicBezTo>
                    <a:pt x="10660" y="21420"/>
                    <a:pt x="6171" y="21126"/>
                    <a:pt x="1683" y="20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5998605" y="4941697"/>
              <a:ext cx="169543" cy="262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070" fill="norm" stroke="1" extrusionOk="0">
                  <a:moveTo>
                    <a:pt x="3085" y="9845"/>
                  </a:moveTo>
                  <a:cubicBezTo>
                    <a:pt x="2818" y="13076"/>
                    <a:pt x="2552" y="16308"/>
                    <a:pt x="2018" y="18349"/>
                  </a:cubicBezTo>
                  <a:cubicBezTo>
                    <a:pt x="1485" y="20390"/>
                    <a:pt x="685" y="21240"/>
                    <a:pt x="285" y="20985"/>
                  </a:cubicBezTo>
                  <a:cubicBezTo>
                    <a:pt x="-115" y="20730"/>
                    <a:pt x="-115" y="19369"/>
                    <a:pt x="418" y="16733"/>
                  </a:cubicBezTo>
                  <a:cubicBezTo>
                    <a:pt x="952" y="14097"/>
                    <a:pt x="2018" y="10185"/>
                    <a:pt x="3618" y="7123"/>
                  </a:cubicBezTo>
                  <a:cubicBezTo>
                    <a:pt x="5218" y="4062"/>
                    <a:pt x="7352" y="1851"/>
                    <a:pt x="9752" y="746"/>
                  </a:cubicBezTo>
                  <a:cubicBezTo>
                    <a:pt x="12152" y="-360"/>
                    <a:pt x="14818" y="-360"/>
                    <a:pt x="17085" y="1596"/>
                  </a:cubicBezTo>
                  <a:cubicBezTo>
                    <a:pt x="19352" y="3552"/>
                    <a:pt x="21218" y="7464"/>
                    <a:pt x="21352" y="10440"/>
                  </a:cubicBezTo>
                  <a:cubicBezTo>
                    <a:pt x="21485" y="13416"/>
                    <a:pt x="19885" y="15457"/>
                    <a:pt x="18818" y="16988"/>
                  </a:cubicBezTo>
                  <a:cubicBezTo>
                    <a:pt x="17752" y="18519"/>
                    <a:pt x="17218" y="19539"/>
                    <a:pt x="17085" y="20134"/>
                  </a:cubicBezTo>
                  <a:cubicBezTo>
                    <a:pt x="16952" y="20730"/>
                    <a:pt x="17218" y="20900"/>
                    <a:pt x="17485" y="21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6331389" y="4924061"/>
              <a:ext cx="143778" cy="274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392" fill="norm" stroke="1" extrusionOk="0">
                  <a:moveTo>
                    <a:pt x="8874" y="6960"/>
                  </a:moveTo>
                  <a:cubicBezTo>
                    <a:pt x="6683" y="10917"/>
                    <a:pt x="4492" y="14875"/>
                    <a:pt x="2926" y="17513"/>
                  </a:cubicBezTo>
                  <a:cubicBezTo>
                    <a:pt x="1361" y="20151"/>
                    <a:pt x="422" y="21470"/>
                    <a:pt x="109" y="21388"/>
                  </a:cubicBezTo>
                  <a:cubicBezTo>
                    <a:pt x="-204" y="21305"/>
                    <a:pt x="109" y="19821"/>
                    <a:pt x="1674" y="16688"/>
                  </a:cubicBezTo>
                  <a:cubicBezTo>
                    <a:pt x="3239" y="13555"/>
                    <a:pt x="6057" y="8774"/>
                    <a:pt x="7935" y="5971"/>
                  </a:cubicBezTo>
                  <a:cubicBezTo>
                    <a:pt x="9813" y="3168"/>
                    <a:pt x="10753" y="2343"/>
                    <a:pt x="11692" y="1601"/>
                  </a:cubicBezTo>
                  <a:cubicBezTo>
                    <a:pt x="12631" y="859"/>
                    <a:pt x="13570" y="200"/>
                    <a:pt x="14822" y="35"/>
                  </a:cubicBezTo>
                  <a:cubicBezTo>
                    <a:pt x="16074" y="-130"/>
                    <a:pt x="17639" y="200"/>
                    <a:pt x="18892" y="2838"/>
                  </a:cubicBezTo>
                  <a:cubicBezTo>
                    <a:pt x="20144" y="5476"/>
                    <a:pt x="21083" y="10423"/>
                    <a:pt x="21239" y="13391"/>
                  </a:cubicBezTo>
                  <a:cubicBezTo>
                    <a:pt x="21396" y="16359"/>
                    <a:pt x="20770" y="17348"/>
                    <a:pt x="20144" y="18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6365993" y="5051514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1" y="15840"/>
                    <a:pt x="2743" y="10080"/>
                    <a:pt x="6343" y="6480"/>
                  </a:cubicBezTo>
                  <a:cubicBezTo>
                    <a:pt x="9943" y="2880"/>
                    <a:pt x="1577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6575543" y="4854664"/>
              <a:ext cx="110118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600" fill="norm" stroke="1" extrusionOk="0">
                  <a:moveTo>
                    <a:pt x="4800" y="0"/>
                  </a:moveTo>
                  <a:cubicBezTo>
                    <a:pt x="10400" y="2979"/>
                    <a:pt x="16000" y="5959"/>
                    <a:pt x="18800" y="8503"/>
                  </a:cubicBezTo>
                  <a:cubicBezTo>
                    <a:pt x="21600" y="11048"/>
                    <a:pt x="21600" y="13159"/>
                    <a:pt x="18000" y="15269"/>
                  </a:cubicBezTo>
                  <a:cubicBezTo>
                    <a:pt x="14400" y="17379"/>
                    <a:pt x="7200" y="194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4993265" y="5457914"/>
              <a:ext cx="1296529" cy="54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288" fill="norm" stroke="1" extrusionOk="0">
                  <a:moveTo>
                    <a:pt x="442" y="19938"/>
                  </a:moveTo>
                  <a:cubicBezTo>
                    <a:pt x="231" y="19108"/>
                    <a:pt x="19" y="18277"/>
                    <a:pt x="2" y="18692"/>
                  </a:cubicBezTo>
                  <a:cubicBezTo>
                    <a:pt x="-16" y="19108"/>
                    <a:pt x="160" y="20769"/>
                    <a:pt x="918" y="21185"/>
                  </a:cubicBezTo>
                  <a:cubicBezTo>
                    <a:pt x="1675" y="21600"/>
                    <a:pt x="3014" y="20769"/>
                    <a:pt x="4406" y="18692"/>
                  </a:cubicBezTo>
                  <a:cubicBezTo>
                    <a:pt x="5798" y="16615"/>
                    <a:pt x="7243" y="13292"/>
                    <a:pt x="8546" y="10800"/>
                  </a:cubicBezTo>
                  <a:cubicBezTo>
                    <a:pt x="9850" y="8308"/>
                    <a:pt x="11013" y="6646"/>
                    <a:pt x="12299" y="5400"/>
                  </a:cubicBezTo>
                  <a:cubicBezTo>
                    <a:pt x="13585" y="4154"/>
                    <a:pt x="14995" y="3323"/>
                    <a:pt x="16457" y="2492"/>
                  </a:cubicBezTo>
                  <a:cubicBezTo>
                    <a:pt x="17919" y="1662"/>
                    <a:pt x="19435" y="831"/>
                    <a:pt x="20298" y="415"/>
                  </a:cubicBezTo>
                  <a:cubicBezTo>
                    <a:pt x="21161" y="0"/>
                    <a:pt x="21373" y="0"/>
                    <a:pt x="215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5517210" y="5588874"/>
              <a:ext cx="127931" cy="418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1368" fill="norm" stroke="1" extrusionOk="0">
                  <a:moveTo>
                    <a:pt x="686" y="6926"/>
                  </a:moveTo>
                  <a:cubicBezTo>
                    <a:pt x="686" y="10274"/>
                    <a:pt x="686" y="13622"/>
                    <a:pt x="686" y="15674"/>
                  </a:cubicBezTo>
                  <a:cubicBezTo>
                    <a:pt x="686" y="17726"/>
                    <a:pt x="686" y="18482"/>
                    <a:pt x="686" y="19346"/>
                  </a:cubicBezTo>
                  <a:cubicBezTo>
                    <a:pt x="686" y="20210"/>
                    <a:pt x="686" y="21182"/>
                    <a:pt x="514" y="21344"/>
                  </a:cubicBezTo>
                  <a:cubicBezTo>
                    <a:pt x="343" y="21506"/>
                    <a:pt x="0" y="20858"/>
                    <a:pt x="0" y="18698"/>
                  </a:cubicBezTo>
                  <a:cubicBezTo>
                    <a:pt x="0" y="16538"/>
                    <a:pt x="343" y="12866"/>
                    <a:pt x="1029" y="10058"/>
                  </a:cubicBezTo>
                  <a:cubicBezTo>
                    <a:pt x="1714" y="7250"/>
                    <a:pt x="2743" y="5306"/>
                    <a:pt x="3943" y="3794"/>
                  </a:cubicBezTo>
                  <a:cubicBezTo>
                    <a:pt x="5143" y="2282"/>
                    <a:pt x="6514" y="1202"/>
                    <a:pt x="8229" y="608"/>
                  </a:cubicBezTo>
                  <a:cubicBezTo>
                    <a:pt x="9943" y="14"/>
                    <a:pt x="12000" y="-94"/>
                    <a:pt x="14057" y="68"/>
                  </a:cubicBezTo>
                  <a:cubicBezTo>
                    <a:pt x="16114" y="230"/>
                    <a:pt x="18171" y="662"/>
                    <a:pt x="19543" y="1688"/>
                  </a:cubicBezTo>
                  <a:cubicBezTo>
                    <a:pt x="20914" y="2714"/>
                    <a:pt x="21600" y="4334"/>
                    <a:pt x="18686" y="5954"/>
                  </a:cubicBezTo>
                  <a:cubicBezTo>
                    <a:pt x="15771" y="7574"/>
                    <a:pt x="9257" y="9194"/>
                    <a:pt x="2743" y="10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5623043" y="5769064"/>
              <a:ext cx="152401" cy="205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8596"/>
                  </a:moveTo>
                  <a:cubicBezTo>
                    <a:pt x="0" y="7273"/>
                    <a:pt x="0" y="5951"/>
                    <a:pt x="750" y="5290"/>
                  </a:cubicBezTo>
                  <a:cubicBezTo>
                    <a:pt x="1500" y="4629"/>
                    <a:pt x="3000" y="4629"/>
                    <a:pt x="5550" y="6061"/>
                  </a:cubicBezTo>
                  <a:cubicBezTo>
                    <a:pt x="8100" y="7494"/>
                    <a:pt x="11700" y="10359"/>
                    <a:pt x="13650" y="12894"/>
                  </a:cubicBezTo>
                  <a:cubicBezTo>
                    <a:pt x="15600" y="15429"/>
                    <a:pt x="15900" y="17633"/>
                    <a:pt x="15600" y="19176"/>
                  </a:cubicBezTo>
                  <a:cubicBezTo>
                    <a:pt x="15300" y="20718"/>
                    <a:pt x="14400" y="21600"/>
                    <a:pt x="12150" y="21380"/>
                  </a:cubicBezTo>
                  <a:cubicBezTo>
                    <a:pt x="9900" y="21159"/>
                    <a:pt x="6300" y="19837"/>
                    <a:pt x="5400" y="16971"/>
                  </a:cubicBezTo>
                  <a:cubicBezTo>
                    <a:pt x="4500" y="14106"/>
                    <a:pt x="6300" y="9698"/>
                    <a:pt x="9450" y="6612"/>
                  </a:cubicBezTo>
                  <a:cubicBezTo>
                    <a:pt x="12600" y="3527"/>
                    <a:pt x="17100" y="17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5863814" y="5675552"/>
              <a:ext cx="86537" cy="245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7" h="21448" fill="norm" stroke="1" extrusionOk="0">
                  <a:moveTo>
                    <a:pt x="19716" y="4833"/>
                  </a:moveTo>
                  <a:cubicBezTo>
                    <a:pt x="20219" y="3910"/>
                    <a:pt x="20721" y="2986"/>
                    <a:pt x="20470" y="2063"/>
                  </a:cubicBezTo>
                  <a:cubicBezTo>
                    <a:pt x="20219" y="1140"/>
                    <a:pt x="19214" y="217"/>
                    <a:pt x="17456" y="33"/>
                  </a:cubicBezTo>
                  <a:cubicBezTo>
                    <a:pt x="15698" y="-152"/>
                    <a:pt x="13186" y="402"/>
                    <a:pt x="10172" y="2617"/>
                  </a:cubicBezTo>
                  <a:cubicBezTo>
                    <a:pt x="7158" y="4833"/>
                    <a:pt x="3642" y="8710"/>
                    <a:pt x="1633" y="11663"/>
                  </a:cubicBezTo>
                  <a:cubicBezTo>
                    <a:pt x="-377" y="14617"/>
                    <a:pt x="-879" y="16648"/>
                    <a:pt x="2135" y="18125"/>
                  </a:cubicBezTo>
                  <a:cubicBezTo>
                    <a:pt x="5149" y="19602"/>
                    <a:pt x="11679" y="20525"/>
                    <a:pt x="18209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6029443" y="5639622"/>
              <a:ext cx="113389" cy="296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70" fill="norm" stroke="1" extrusionOk="0">
                  <a:moveTo>
                    <a:pt x="10800" y="4313"/>
                  </a:moveTo>
                  <a:cubicBezTo>
                    <a:pt x="8000" y="8449"/>
                    <a:pt x="5200" y="12585"/>
                    <a:pt x="3400" y="15189"/>
                  </a:cubicBezTo>
                  <a:cubicBezTo>
                    <a:pt x="1600" y="17793"/>
                    <a:pt x="800" y="18866"/>
                    <a:pt x="400" y="19785"/>
                  </a:cubicBezTo>
                  <a:cubicBezTo>
                    <a:pt x="0" y="20704"/>
                    <a:pt x="0" y="21470"/>
                    <a:pt x="0" y="21470"/>
                  </a:cubicBezTo>
                  <a:cubicBezTo>
                    <a:pt x="0" y="21470"/>
                    <a:pt x="0" y="20704"/>
                    <a:pt x="1800" y="17717"/>
                  </a:cubicBezTo>
                  <a:cubicBezTo>
                    <a:pt x="3600" y="14730"/>
                    <a:pt x="7200" y="9521"/>
                    <a:pt x="9600" y="6381"/>
                  </a:cubicBezTo>
                  <a:cubicBezTo>
                    <a:pt x="12000" y="3240"/>
                    <a:pt x="13200" y="2168"/>
                    <a:pt x="14400" y="1325"/>
                  </a:cubicBezTo>
                  <a:cubicBezTo>
                    <a:pt x="15600" y="483"/>
                    <a:pt x="16800" y="-130"/>
                    <a:pt x="18000" y="23"/>
                  </a:cubicBezTo>
                  <a:cubicBezTo>
                    <a:pt x="19200" y="176"/>
                    <a:pt x="20400" y="1096"/>
                    <a:pt x="21000" y="3623"/>
                  </a:cubicBezTo>
                  <a:cubicBezTo>
                    <a:pt x="21600" y="6151"/>
                    <a:pt x="21600" y="10287"/>
                    <a:pt x="20800" y="13274"/>
                  </a:cubicBezTo>
                  <a:cubicBezTo>
                    <a:pt x="20000" y="16261"/>
                    <a:pt x="18400" y="18100"/>
                    <a:pt x="1680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6042143" y="5781764"/>
              <a:ext cx="171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6200"/>
                    <a:pt x="11200" y="10800"/>
                    <a:pt x="14800" y="7200"/>
                  </a:cubicBezTo>
                  <a:cubicBezTo>
                    <a:pt x="18400" y="3600"/>
                    <a:pt x="200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6219943" y="5629364"/>
              <a:ext cx="82347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6" h="21600" fill="norm" stroke="1" extrusionOk="0">
                  <a:moveTo>
                    <a:pt x="1580" y="0"/>
                  </a:moveTo>
                  <a:cubicBezTo>
                    <a:pt x="7902" y="3200"/>
                    <a:pt x="14224" y="6400"/>
                    <a:pt x="17649" y="9200"/>
                  </a:cubicBezTo>
                  <a:cubicBezTo>
                    <a:pt x="21073" y="12000"/>
                    <a:pt x="21600" y="14400"/>
                    <a:pt x="18176" y="16400"/>
                  </a:cubicBezTo>
                  <a:cubicBezTo>
                    <a:pt x="14751" y="18400"/>
                    <a:pt x="7376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7680443" y="5496014"/>
              <a:ext cx="698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8033693" y="5249543"/>
              <a:ext cx="432828" cy="244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47" fill="norm" stroke="1" extrusionOk="0">
                  <a:moveTo>
                    <a:pt x="6723" y="5989"/>
                  </a:moveTo>
                  <a:cubicBezTo>
                    <a:pt x="6303" y="4697"/>
                    <a:pt x="5884" y="3405"/>
                    <a:pt x="5412" y="2759"/>
                  </a:cubicBezTo>
                  <a:cubicBezTo>
                    <a:pt x="4940" y="2112"/>
                    <a:pt x="4416" y="2112"/>
                    <a:pt x="3524" y="4051"/>
                  </a:cubicBezTo>
                  <a:cubicBezTo>
                    <a:pt x="2633" y="5989"/>
                    <a:pt x="1375" y="9866"/>
                    <a:pt x="693" y="12266"/>
                  </a:cubicBezTo>
                  <a:cubicBezTo>
                    <a:pt x="12" y="14666"/>
                    <a:pt x="-93" y="15589"/>
                    <a:pt x="64" y="16328"/>
                  </a:cubicBezTo>
                  <a:cubicBezTo>
                    <a:pt x="222" y="17066"/>
                    <a:pt x="641" y="17620"/>
                    <a:pt x="1585" y="16974"/>
                  </a:cubicBezTo>
                  <a:cubicBezTo>
                    <a:pt x="2528" y="16328"/>
                    <a:pt x="3996" y="14482"/>
                    <a:pt x="4888" y="13005"/>
                  </a:cubicBezTo>
                  <a:cubicBezTo>
                    <a:pt x="5779" y="11528"/>
                    <a:pt x="6093" y="10420"/>
                    <a:pt x="6303" y="9405"/>
                  </a:cubicBezTo>
                  <a:cubicBezTo>
                    <a:pt x="6513" y="8389"/>
                    <a:pt x="6618" y="7466"/>
                    <a:pt x="6565" y="7466"/>
                  </a:cubicBezTo>
                  <a:cubicBezTo>
                    <a:pt x="6513" y="7466"/>
                    <a:pt x="6303" y="8389"/>
                    <a:pt x="6198" y="9774"/>
                  </a:cubicBezTo>
                  <a:cubicBezTo>
                    <a:pt x="6093" y="11159"/>
                    <a:pt x="6093" y="13005"/>
                    <a:pt x="6408" y="14666"/>
                  </a:cubicBezTo>
                  <a:cubicBezTo>
                    <a:pt x="6723" y="16328"/>
                    <a:pt x="7352" y="17805"/>
                    <a:pt x="7981" y="18359"/>
                  </a:cubicBezTo>
                  <a:cubicBezTo>
                    <a:pt x="8610" y="18912"/>
                    <a:pt x="9239" y="18543"/>
                    <a:pt x="10078" y="16235"/>
                  </a:cubicBezTo>
                  <a:cubicBezTo>
                    <a:pt x="10917" y="13928"/>
                    <a:pt x="11965" y="9682"/>
                    <a:pt x="12490" y="7097"/>
                  </a:cubicBezTo>
                  <a:cubicBezTo>
                    <a:pt x="13014" y="4512"/>
                    <a:pt x="13014" y="3589"/>
                    <a:pt x="12804" y="2851"/>
                  </a:cubicBezTo>
                  <a:cubicBezTo>
                    <a:pt x="12594" y="2112"/>
                    <a:pt x="12175" y="1559"/>
                    <a:pt x="11965" y="1835"/>
                  </a:cubicBezTo>
                  <a:cubicBezTo>
                    <a:pt x="11756" y="2112"/>
                    <a:pt x="11756" y="3220"/>
                    <a:pt x="12123" y="5251"/>
                  </a:cubicBezTo>
                  <a:cubicBezTo>
                    <a:pt x="12490" y="7282"/>
                    <a:pt x="13224" y="10235"/>
                    <a:pt x="13590" y="12912"/>
                  </a:cubicBezTo>
                  <a:cubicBezTo>
                    <a:pt x="13957" y="15589"/>
                    <a:pt x="13957" y="17989"/>
                    <a:pt x="13748" y="19466"/>
                  </a:cubicBezTo>
                  <a:cubicBezTo>
                    <a:pt x="13538" y="20943"/>
                    <a:pt x="13119" y="21497"/>
                    <a:pt x="12909" y="21312"/>
                  </a:cubicBezTo>
                  <a:cubicBezTo>
                    <a:pt x="12699" y="21128"/>
                    <a:pt x="12699" y="20205"/>
                    <a:pt x="13433" y="18451"/>
                  </a:cubicBezTo>
                  <a:cubicBezTo>
                    <a:pt x="14167" y="16697"/>
                    <a:pt x="15635" y="14112"/>
                    <a:pt x="16893" y="11897"/>
                  </a:cubicBezTo>
                  <a:cubicBezTo>
                    <a:pt x="18152" y="9682"/>
                    <a:pt x="19200" y="7835"/>
                    <a:pt x="19934" y="6359"/>
                  </a:cubicBezTo>
                  <a:cubicBezTo>
                    <a:pt x="20668" y="4882"/>
                    <a:pt x="21088" y="3774"/>
                    <a:pt x="21297" y="2759"/>
                  </a:cubicBezTo>
                  <a:cubicBezTo>
                    <a:pt x="21507" y="1743"/>
                    <a:pt x="21507" y="820"/>
                    <a:pt x="21140" y="359"/>
                  </a:cubicBezTo>
                  <a:cubicBezTo>
                    <a:pt x="20773" y="-103"/>
                    <a:pt x="20039" y="-103"/>
                    <a:pt x="19462" y="266"/>
                  </a:cubicBezTo>
                  <a:cubicBezTo>
                    <a:pt x="18886" y="635"/>
                    <a:pt x="18466" y="1374"/>
                    <a:pt x="18204" y="2574"/>
                  </a:cubicBezTo>
                  <a:cubicBezTo>
                    <a:pt x="17942" y="3774"/>
                    <a:pt x="17837" y="5435"/>
                    <a:pt x="18152" y="7005"/>
                  </a:cubicBezTo>
                  <a:cubicBezTo>
                    <a:pt x="18466" y="8574"/>
                    <a:pt x="19200" y="10051"/>
                    <a:pt x="19829" y="11620"/>
                  </a:cubicBezTo>
                  <a:cubicBezTo>
                    <a:pt x="20458" y="13189"/>
                    <a:pt x="20983" y="14851"/>
                    <a:pt x="21245" y="16143"/>
                  </a:cubicBezTo>
                  <a:cubicBezTo>
                    <a:pt x="21507" y="17435"/>
                    <a:pt x="21507" y="18359"/>
                    <a:pt x="21245" y="19097"/>
                  </a:cubicBezTo>
                  <a:cubicBezTo>
                    <a:pt x="20983" y="19835"/>
                    <a:pt x="20458" y="20389"/>
                    <a:pt x="19777" y="20205"/>
                  </a:cubicBezTo>
                  <a:cubicBezTo>
                    <a:pt x="19095" y="20020"/>
                    <a:pt x="18257" y="19097"/>
                    <a:pt x="17418" y="18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8519285" y="5292814"/>
              <a:ext cx="132709" cy="14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8125" y="0"/>
                  </a:moveTo>
                  <a:cubicBezTo>
                    <a:pt x="6410" y="645"/>
                    <a:pt x="4696" y="1290"/>
                    <a:pt x="3325" y="3546"/>
                  </a:cubicBezTo>
                  <a:cubicBezTo>
                    <a:pt x="1953" y="5803"/>
                    <a:pt x="925" y="9672"/>
                    <a:pt x="410" y="12412"/>
                  </a:cubicBezTo>
                  <a:cubicBezTo>
                    <a:pt x="-104" y="15152"/>
                    <a:pt x="-104" y="16764"/>
                    <a:pt x="239" y="18376"/>
                  </a:cubicBezTo>
                  <a:cubicBezTo>
                    <a:pt x="582" y="19988"/>
                    <a:pt x="1267" y="21600"/>
                    <a:pt x="2982" y="21600"/>
                  </a:cubicBezTo>
                  <a:cubicBezTo>
                    <a:pt x="4696" y="21600"/>
                    <a:pt x="7439" y="19988"/>
                    <a:pt x="9496" y="17570"/>
                  </a:cubicBezTo>
                  <a:cubicBezTo>
                    <a:pt x="11553" y="15152"/>
                    <a:pt x="12925" y="11928"/>
                    <a:pt x="13953" y="9188"/>
                  </a:cubicBezTo>
                  <a:cubicBezTo>
                    <a:pt x="14982" y="6448"/>
                    <a:pt x="15667" y="4191"/>
                    <a:pt x="15667" y="3869"/>
                  </a:cubicBezTo>
                  <a:cubicBezTo>
                    <a:pt x="15667" y="3546"/>
                    <a:pt x="14982" y="5158"/>
                    <a:pt x="14639" y="6931"/>
                  </a:cubicBezTo>
                  <a:cubicBezTo>
                    <a:pt x="14296" y="8704"/>
                    <a:pt x="14296" y="10639"/>
                    <a:pt x="15496" y="12896"/>
                  </a:cubicBezTo>
                  <a:cubicBezTo>
                    <a:pt x="16696" y="15152"/>
                    <a:pt x="19096" y="17731"/>
                    <a:pt x="21496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8709143" y="5277343"/>
              <a:ext cx="174939" cy="141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0997" fill="norm" stroke="1" extrusionOk="0">
                  <a:moveTo>
                    <a:pt x="0" y="6045"/>
                  </a:moveTo>
                  <a:cubicBezTo>
                    <a:pt x="514" y="10114"/>
                    <a:pt x="1029" y="14184"/>
                    <a:pt x="1157" y="17001"/>
                  </a:cubicBezTo>
                  <a:cubicBezTo>
                    <a:pt x="1286" y="19819"/>
                    <a:pt x="1029" y="21384"/>
                    <a:pt x="900" y="20914"/>
                  </a:cubicBezTo>
                  <a:cubicBezTo>
                    <a:pt x="771" y="20445"/>
                    <a:pt x="771" y="17941"/>
                    <a:pt x="1414" y="14967"/>
                  </a:cubicBezTo>
                  <a:cubicBezTo>
                    <a:pt x="2057" y="11993"/>
                    <a:pt x="3343" y="8549"/>
                    <a:pt x="4371" y="6201"/>
                  </a:cubicBezTo>
                  <a:cubicBezTo>
                    <a:pt x="5400" y="3854"/>
                    <a:pt x="6171" y="2601"/>
                    <a:pt x="6814" y="2758"/>
                  </a:cubicBezTo>
                  <a:cubicBezTo>
                    <a:pt x="7457" y="2914"/>
                    <a:pt x="7971" y="4480"/>
                    <a:pt x="8229" y="6045"/>
                  </a:cubicBezTo>
                  <a:cubicBezTo>
                    <a:pt x="8486" y="7610"/>
                    <a:pt x="8486" y="9175"/>
                    <a:pt x="8357" y="10741"/>
                  </a:cubicBezTo>
                  <a:cubicBezTo>
                    <a:pt x="8229" y="12306"/>
                    <a:pt x="7971" y="13871"/>
                    <a:pt x="8100" y="13714"/>
                  </a:cubicBezTo>
                  <a:cubicBezTo>
                    <a:pt x="8229" y="13558"/>
                    <a:pt x="8743" y="11680"/>
                    <a:pt x="9771" y="9488"/>
                  </a:cubicBezTo>
                  <a:cubicBezTo>
                    <a:pt x="10800" y="7297"/>
                    <a:pt x="12343" y="4793"/>
                    <a:pt x="13629" y="3071"/>
                  </a:cubicBezTo>
                  <a:cubicBezTo>
                    <a:pt x="14914" y="1349"/>
                    <a:pt x="15943" y="410"/>
                    <a:pt x="17357" y="97"/>
                  </a:cubicBezTo>
                  <a:cubicBezTo>
                    <a:pt x="18771" y="-216"/>
                    <a:pt x="20571" y="97"/>
                    <a:pt x="21086" y="3071"/>
                  </a:cubicBezTo>
                  <a:cubicBezTo>
                    <a:pt x="21600" y="6045"/>
                    <a:pt x="20829" y="11680"/>
                    <a:pt x="20057" y="17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8931393" y="5299164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8969493" y="5216614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9011101" y="5274153"/>
              <a:ext cx="140451" cy="145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235" fill="norm" stroke="1" extrusionOk="0">
                  <a:moveTo>
                    <a:pt x="3285" y="2721"/>
                  </a:moveTo>
                  <a:cubicBezTo>
                    <a:pt x="2967" y="7349"/>
                    <a:pt x="2650" y="11978"/>
                    <a:pt x="2015" y="15218"/>
                  </a:cubicBezTo>
                  <a:cubicBezTo>
                    <a:pt x="1379" y="18458"/>
                    <a:pt x="426" y="20309"/>
                    <a:pt x="109" y="20464"/>
                  </a:cubicBezTo>
                  <a:cubicBezTo>
                    <a:pt x="-209" y="20618"/>
                    <a:pt x="109" y="19075"/>
                    <a:pt x="1856" y="15989"/>
                  </a:cubicBezTo>
                  <a:cubicBezTo>
                    <a:pt x="3603" y="12904"/>
                    <a:pt x="6779" y="8275"/>
                    <a:pt x="9162" y="5498"/>
                  </a:cubicBezTo>
                  <a:cubicBezTo>
                    <a:pt x="11544" y="2721"/>
                    <a:pt x="13132" y="1795"/>
                    <a:pt x="15038" y="1024"/>
                  </a:cubicBezTo>
                  <a:cubicBezTo>
                    <a:pt x="16944" y="252"/>
                    <a:pt x="19167" y="-365"/>
                    <a:pt x="20279" y="252"/>
                  </a:cubicBezTo>
                  <a:cubicBezTo>
                    <a:pt x="21391" y="869"/>
                    <a:pt x="21391" y="2721"/>
                    <a:pt x="19962" y="6424"/>
                  </a:cubicBezTo>
                  <a:cubicBezTo>
                    <a:pt x="18532" y="10126"/>
                    <a:pt x="15673" y="15681"/>
                    <a:pt x="12815" y="2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9102843" y="5286464"/>
              <a:ext cx="196851" cy="400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19510" y="2362"/>
                  </a:moveTo>
                  <a:cubicBezTo>
                    <a:pt x="19742" y="1800"/>
                    <a:pt x="19974" y="1238"/>
                    <a:pt x="19626" y="787"/>
                  </a:cubicBezTo>
                  <a:cubicBezTo>
                    <a:pt x="19277" y="338"/>
                    <a:pt x="18348" y="0"/>
                    <a:pt x="17187" y="0"/>
                  </a:cubicBezTo>
                  <a:cubicBezTo>
                    <a:pt x="16026" y="0"/>
                    <a:pt x="14632" y="338"/>
                    <a:pt x="13355" y="1012"/>
                  </a:cubicBezTo>
                  <a:cubicBezTo>
                    <a:pt x="12077" y="1688"/>
                    <a:pt x="10916" y="2700"/>
                    <a:pt x="10335" y="3544"/>
                  </a:cubicBezTo>
                  <a:cubicBezTo>
                    <a:pt x="9755" y="4388"/>
                    <a:pt x="9755" y="5062"/>
                    <a:pt x="10335" y="5456"/>
                  </a:cubicBezTo>
                  <a:cubicBezTo>
                    <a:pt x="10916" y="5850"/>
                    <a:pt x="12077" y="5962"/>
                    <a:pt x="13819" y="5850"/>
                  </a:cubicBezTo>
                  <a:cubicBezTo>
                    <a:pt x="15561" y="5738"/>
                    <a:pt x="17884" y="5400"/>
                    <a:pt x="19394" y="4781"/>
                  </a:cubicBezTo>
                  <a:cubicBezTo>
                    <a:pt x="20903" y="4162"/>
                    <a:pt x="21600" y="3263"/>
                    <a:pt x="21600" y="3263"/>
                  </a:cubicBezTo>
                  <a:cubicBezTo>
                    <a:pt x="21600" y="3263"/>
                    <a:pt x="20903" y="4162"/>
                    <a:pt x="20090" y="6244"/>
                  </a:cubicBezTo>
                  <a:cubicBezTo>
                    <a:pt x="19277" y="8325"/>
                    <a:pt x="18348" y="11587"/>
                    <a:pt x="17187" y="14231"/>
                  </a:cubicBezTo>
                  <a:cubicBezTo>
                    <a:pt x="16026" y="16875"/>
                    <a:pt x="14632" y="18900"/>
                    <a:pt x="13239" y="20081"/>
                  </a:cubicBezTo>
                  <a:cubicBezTo>
                    <a:pt x="11845" y="21262"/>
                    <a:pt x="10452" y="21600"/>
                    <a:pt x="8245" y="21037"/>
                  </a:cubicBezTo>
                  <a:cubicBezTo>
                    <a:pt x="6039" y="20475"/>
                    <a:pt x="3019" y="19012"/>
                    <a:pt x="1510" y="17888"/>
                  </a:cubicBezTo>
                  <a:cubicBezTo>
                    <a:pt x="0" y="16763"/>
                    <a:pt x="0" y="15975"/>
                    <a:pt x="0" y="15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9798899" y="5067301"/>
              <a:ext cx="124215" cy="437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252" fill="norm" stroke="1" extrusionOk="0">
                  <a:moveTo>
                    <a:pt x="4658" y="10959"/>
                  </a:moveTo>
                  <a:cubicBezTo>
                    <a:pt x="2888" y="13633"/>
                    <a:pt x="1117" y="16307"/>
                    <a:pt x="409" y="17902"/>
                  </a:cubicBezTo>
                  <a:cubicBezTo>
                    <a:pt x="-299" y="19496"/>
                    <a:pt x="55" y="20010"/>
                    <a:pt x="409" y="20524"/>
                  </a:cubicBezTo>
                  <a:cubicBezTo>
                    <a:pt x="763" y="21039"/>
                    <a:pt x="1117" y="21553"/>
                    <a:pt x="1471" y="21039"/>
                  </a:cubicBezTo>
                  <a:cubicBezTo>
                    <a:pt x="1826" y="20524"/>
                    <a:pt x="2180" y="18982"/>
                    <a:pt x="3419" y="16359"/>
                  </a:cubicBezTo>
                  <a:cubicBezTo>
                    <a:pt x="4658" y="13736"/>
                    <a:pt x="6783" y="10033"/>
                    <a:pt x="8553" y="7307"/>
                  </a:cubicBezTo>
                  <a:cubicBezTo>
                    <a:pt x="10324" y="4582"/>
                    <a:pt x="11740" y="2833"/>
                    <a:pt x="12449" y="1702"/>
                  </a:cubicBezTo>
                  <a:cubicBezTo>
                    <a:pt x="13157" y="570"/>
                    <a:pt x="13157" y="56"/>
                    <a:pt x="14042" y="4"/>
                  </a:cubicBezTo>
                  <a:cubicBezTo>
                    <a:pt x="14927" y="-47"/>
                    <a:pt x="16698" y="364"/>
                    <a:pt x="18291" y="1444"/>
                  </a:cubicBezTo>
                  <a:cubicBezTo>
                    <a:pt x="19885" y="2524"/>
                    <a:pt x="21301" y="4273"/>
                    <a:pt x="20593" y="5816"/>
                  </a:cubicBezTo>
                  <a:cubicBezTo>
                    <a:pt x="19885" y="7359"/>
                    <a:pt x="17052" y="8696"/>
                    <a:pt x="14042" y="9570"/>
                  </a:cubicBezTo>
                  <a:cubicBezTo>
                    <a:pt x="11032" y="10444"/>
                    <a:pt x="7845" y="10856"/>
                    <a:pt x="4658" y="11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9877543" y="5261064"/>
              <a:ext cx="152401" cy="180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3" fill="norm" stroke="1" extrusionOk="0">
                  <a:moveTo>
                    <a:pt x="0" y="6703"/>
                  </a:moveTo>
                  <a:cubicBezTo>
                    <a:pt x="300" y="5462"/>
                    <a:pt x="600" y="4221"/>
                    <a:pt x="1500" y="3352"/>
                  </a:cubicBezTo>
                  <a:cubicBezTo>
                    <a:pt x="2400" y="2483"/>
                    <a:pt x="3900" y="1986"/>
                    <a:pt x="5850" y="3476"/>
                  </a:cubicBezTo>
                  <a:cubicBezTo>
                    <a:pt x="7800" y="4966"/>
                    <a:pt x="10200" y="8441"/>
                    <a:pt x="11400" y="11545"/>
                  </a:cubicBezTo>
                  <a:cubicBezTo>
                    <a:pt x="12600" y="14648"/>
                    <a:pt x="12600" y="17379"/>
                    <a:pt x="11700" y="19117"/>
                  </a:cubicBezTo>
                  <a:cubicBezTo>
                    <a:pt x="10800" y="20855"/>
                    <a:pt x="9000" y="21600"/>
                    <a:pt x="8100" y="20855"/>
                  </a:cubicBezTo>
                  <a:cubicBezTo>
                    <a:pt x="7200" y="20110"/>
                    <a:pt x="7200" y="17876"/>
                    <a:pt x="8100" y="14648"/>
                  </a:cubicBezTo>
                  <a:cubicBezTo>
                    <a:pt x="9000" y="11421"/>
                    <a:pt x="10800" y="7200"/>
                    <a:pt x="13200" y="4593"/>
                  </a:cubicBezTo>
                  <a:cubicBezTo>
                    <a:pt x="15600" y="1986"/>
                    <a:pt x="18600" y="99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10083086" y="5129668"/>
              <a:ext cx="131008" cy="257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332" fill="norm" stroke="1" extrusionOk="0">
                  <a:moveTo>
                    <a:pt x="21220" y="2472"/>
                  </a:moveTo>
                  <a:cubicBezTo>
                    <a:pt x="20534" y="1594"/>
                    <a:pt x="19849" y="716"/>
                    <a:pt x="18649" y="277"/>
                  </a:cubicBezTo>
                  <a:cubicBezTo>
                    <a:pt x="17449" y="-162"/>
                    <a:pt x="15734" y="-162"/>
                    <a:pt x="13334" y="892"/>
                  </a:cubicBezTo>
                  <a:cubicBezTo>
                    <a:pt x="10934" y="1945"/>
                    <a:pt x="7849" y="4053"/>
                    <a:pt x="5277" y="6862"/>
                  </a:cubicBezTo>
                  <a:cubicBezTo>
                    <a:pt x="2706" y="9672"/>
                    <a:pt x="649" y="13184"/>
                    <a:pt x="134" y="15731"/>
                  </a:cubicBezTo>
                  <a:cubicBezTo>
                    <a:pt x="-380" y="18277"/>
                    <a:pt x="649" y="19858"/>
                    <a:pt x="2020" y="20648"/>
                  </a:cubicBezTo>
                  <a:cubicBezTo>
                    <a:pt x="3391" y="21438"/>
                    <a:pt x="5106" y="21438"/>
                    <a:pt x="6649" y="21175"/>
                  </a:cubicBezTo>
                  <a:cubicBezTo>
                    <a:pt x="8191" y="20911"/>
                    <a:pt x="9563" y="20384"/>
                    <a:pt x="10934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10189222" y="5150669"/>
              <a:ext cx="153953" cy="258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52" fill="norm" stroke="1" extrusionOk="0">
                  <a:moveTo>
                    <a:pt x="13062" y="4418"/>
                  </a:moveTo>
                  <a:cubicBezTo>
                    <a:pt x="9268" y="8457"/>
                    <a:pt x="5473" y="12496"/>
                    <a:pt x="3284" y="15042"/>
                  </a:cubicBezTo>
                  <a:cubicBezTo>
                    <a:pt x="1095" y="17589"/>
                    <a:pt x="511" y="18642"/>
                    <a:pt x="219" y="19608"/>
                  </a:cubicBezTo>
                  <a:cubicBezTo>
                    <a:pt x="-73" y="20574"/>
                    <a:pt x="-73" y="21452"/>
                    <a:pt x="219" y="21452"/>
                  </a:cubicBezTo>
                  <a:cubicBezTo>
                    <a:pt x="511" y="21452"/>
                    <a:pt x="1095" y="20574"/>
                    <a:pt x="3722" y="17501"/>
                  </a:cubicBezTo>
                  <a:cubicBezTo>
                    <a:pt x="6349" y="14428"/>
                    <a:pt x="11019" y="9159"/>
                    <a:pt x="13792" y="6086"/>
                  </a:cubicBezTo>
                  <a:cubicBezTo>
                    <a:pt x="16565" y="3013"/>
                    <a:pt x="17441" y="2135"/>
                    <a:pt x="18316" y="1345"/>
                  </a:cubicBezTo>
                  <a:cubicBezTo>
                    <a:pt x="19192" y="554"/>
                    <a:pt x="20068" y="-148"/>
                    <a:pt x="20651" y="28"/>
                  </a:cubicBezTo>
                  <a:cubicBezTo>
                    <a:pt x="21235" y="203"/>
                    <a:pt x="21527" y="1257"/>
                    <a:pt x="20797" y="3540"/>
                  </a:cubicBezTo>
                  <a:cubicBezTo>
                    <a:pt x="20068" y="5823"/>
                    <a:pt x="18316" y="9335"/>
                    <a:pt x="17441" y="11793"/>
                  </a:cubicBezTo>
                  <a:cubicBezTo>
                    <a:pt x="16565" y="14252"/>
                    <a:pt x="16565" y="15657"/>
                    <a:pt x="16565" y="16798"/>
                  </a:cubicBezTo>
                  <a:cubicBezTo>
                    <a:pt x="16565" y="17940"/>
                    <a:pt x="16565" y="18818"/>
                    <a:pt x="16711" y="19257"/>
                  </a:cubicBezTo>
                  <a:cubicBezTo>
                    <a:pt x="16857" y="19696"/>
                    <a:pt x="17149" y="19696"/>
                    <a:pt x="17441" y="19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10245843" y="5280114"/>
              <a:ext cx="82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10366493" y="5115014"/>
              <a:ext cx="114752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600" fill="norm" stroke="1" extrusionOk="0">
                  <a:moveTo>
                    <a:pt x="11571" y="0"/>
                  </a:moveTo>
                  <a:cubicBezTo>
                    <a:pt x="15043" y="3830"/>
                    <a:pt x="18514" y="7660"/>
                    <a:pt x="20057" y="10417"/>
                  </a:cubicBezTo>
                  <a:cubicBezTo>
                    <a:pt x="21600" y="13174"/>
                    <a:pt x="21214" y="14860"/>
                    <a:pt x="17550" y="16545"/>
                  </a:cubicBezTo>
                  <a:cubicBezTo>
                    <a:pt x="13886" y="18230"/>
                    <a:pt x="6943" y="199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10712482" y="5178514"/>
              <a:ext cx="197996" cy="247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563" fill="norm" stroke="1" extrusionOk="0">
                  <a:moveTo>
                    <a:pt x="2422" y="0"/>
                  </a:moveTo>
                  <a:cubicBezTo>
                    <a:pt x="7017" y="2215"/>
                    <a:pt x="11613" y="4431"/>
                    <a:pt x="14485" y="6000"/>
                  </a:cubicBezTo>
                  <a:cubicBezTo>
                    <a:pt x="17358" y="7569"/>
                    <a:pt x="18507" y="8492"/>
                    <a:pt x="19541" y="9323"/>
                  </a:cubicBezTo>
                  <a:cubicBezTo>
                    <a:pt x="20575" y="10154"/>
                    <a:pt x="21494" y="10892"/>
                    <a:pt x="21494" y="11538"/>
                  </a:cubicBezTo>
                  <a:cubicBezTo>
                    <a:pt x="21494" y="12185"/>
                    <a:pt x="20575" y="12738"/>
                    <a:pt x="17128" y="14123"/>
                  </a:cubicBezTo>
                  <a:cubicBezTo>
                    <a:pt x="13681" y="15508"/>
                    <a:pt x="7707" y="17723"/>
                    <a:pt x="4260" y="19108"/>
                  </a:cubicBezTo>
                  <a:cubicBezTo>
                    <a:pt x="813" y="20492"/>
                    <a:pt x="-106" y="21046"/>
                    <a:pt x="9" y="21323"/>
                  </a:cubicBezTo>
                  <a:cubicBezTo>
                    <a:pt x="124" y="21600"/>
                    <a:pt x="1273" y="21600"/>
                    <a:pt x="2422" y="21508"/>
                  </a:cubicBezTo>
                  <a:cubicBezTo>
                    <a:pt x="3571" y="21415"/>
                    <a:pt x="4720" y="21231"/>
                    <a:pt x="5868" y="21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11034189" y="5180873"/>
              <a:ext cx="171601" cy="250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142" fill="norm" stroke="1" extrusionOk="0">
                  <a:moveTo>
                    <a:pt x="13937" y="5157"/>
                  </a:moveTo>
                  <a:cubicBezTo>
                    <a:pt x="14197" y="4086"/>
                    <a:pt x="14457" y="3015"/>
                    <a:pt x="13937" y="2568"/>
                  </a:cubicBezTo>
                  <a:cubicBezTo>
                    <a:pt x="13417" y="2122"/>
                    <a:pt x="12115" y="2301"/>
                    <a:pt x="9903" y="3818"/>
                  </a:cubicBezTo>
                  <a:cubicBezTo>
                    <a:pt x="7691" y="5335"/>
                    <a:pt x="4568" y="8192"/>
                    <a:pt x="2617" y="11048"/>
                  </a:cubicBezTo>
                  <a:cubicBezTo>
                    <a:pt x="665" y="13904"/>
                    <a:pt x="-116" y="16760"/>
                    <a:pt x="14" y="18545"/>
                  </a:cubicBezTo>
                  <a:cubicBezTo>
                    <a:pt x="144" y="20330"/>
                    <a:pt x="1185" y="21044"/>
                    <a:pt x="4048" y="21134"/>
                  </a:cubicBezTo>
                  <a:cubicBezTo>
                    <a:pt x="6911" y="21223"/>
                    <a:pt x="11595" y="20687"/>
                    <a:pt x="14978" y="18367"/>
                  </a:cubicBezTo>
                  <a:cubicBezTo>
                    <a:pt x="18361" y="16046"/>
                    <a:pt x="20443" y="11940"/>
                    <a:pt x="20964" y="8459"/>
                  </a:cubicBezTo>
                  <a:cubicBezTo>
                    <a:pt x="21484" y="4978"/>
                    <a:pt x="20443" y="2122"/>
                    <a:pt x="18751" y="873"/>
                  </a:cubicBezTo>
                  <a:cubicBezTo>
                    <a:pt x="17060" y="-377"/>
                    <a:pt x="14718" y="-20"/>
                    <a:pt x="12376" y="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2" name="Drawing"/>
          <p:cNvGrpSpPr/>
          <p:nvPr/>
        </p:nvGrpSpPr>
        <p:grpSpPr>
          <a:xfrm>
            <a:off x="797656" y="1739900"/>
            <a:ext cx="9059143" cy="7105651"/>
            <a:chOff x="0" y="0"/>
            <a:chExt cx="9059142" cy="7105650"/>
          </a:xfrm>
        </p:grpSpPr>
        <p:sp>
          <p:nvSpPr>
            <p:cNvPr id="1076" name="Line"/>
            <p:cNvSpPr/>
            <p:nvPr/>
          </p:nvSpPr>
          <p:spPr>
            <a:xfrm>
              <a:off x="129879" y="215900"/>
              <a:ext cx="159472" cy="662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468" fill="norm" stroke="1" extrusionOk="0">
                  <a:moveTo>
                    <a:pt x="3224" y="6377"/>
                  </a:moveTo>
                  <a:cubicBezTo>
                    <a:pt x="3498" y="7954"/>
                    <a:pt x="3771" y="9531"/>
                    <a:pt x="4455" y="11623"/>
                  </a:cubicBezTo>
                  <a:cubicBezTo>
                    <a:pt x="5138" y="13714"/>
                    <a:pt x="6232" y="16320"/>
                    <a:pt x="6779" y="17931"/>
                  </a:cubicBezTo>
                  <a:cubicBezTo>
                    <a:pt x="7326" y="19543"/>
                    <a:pt x="7326" y="20160"/>
                    <a:pt x="7326" y="20674"/>
                  </a:cubicBezTo>
                  <a:cubicBezTo>
                    <a:pt x="7326" y="21189"/>
                    <a:pt x="7326" y="21600"/>
                    <a:pt x="6916" y="21429"/>
                  </a:cubicBezTo>
                  <a:cubicBezTo>
                    <a:pt x="6505" y="21257"/>
                    <a:pt x="5685" y="20503"/>
                    <a:pt x="4592" y="18857"/>
                  </a:cubicBezTo>
                  <a:cubicBezTo>
                    <a:pt x="3498" y="17211"/>
                    <a:pt x="2131" y="14674"/>
                    <a:pt x="1174" y="12171"/>
                  </a:cubicBezTo>
                  <a:cubicBezTo>
                    <a:pt x="217" y="9669"/>
                    <a:pt x="-330" y="7200"/>
                    <a:pt x="217" y="5246"/>
                  </a:cubicBezTo>
                  <a:cubicBezTo>
                    <a:pt x="764" y="3291"/>
                    <a:pt x="2404" y="1851"/>
                    <a:pt x="3771" y="1029"/>
                  </a:cubicBezTo>
                  <a:cubicBezTo>
                    <a:pt x="5138" y="206"/>
                    <a:pt x="6232" y="0"/>
                    <a:pt x="7462" y="0"/>
                  </a:cubicBezTo>
                  <a:cubicBezTo>
                    <a:pt x="8693" y="0"/>
                    <a:pt x="10060" y="206"/>
                    <a:pt x="12521" y="1269"/>
                  </a:cubicBezTo>
                  <a:cubicBezTo>
                    <a:pt x="14981" y="2331"/>
                    <a:pt x="18536" y="4251"/>
                    <a:pt x="19903" y="5794"/>
                  </a:cubicBezTo>
                  <a:cubicBezTo>
                    <a:pt x="21270" y="7337"/>
                    <a:pt x="20450" y="8503"/>
                    <a:pt x="18946" y="9291"/>
                  </a:cubicBezTo>
                  <a:cubicBezTo>
                    <a:pt x="17442" y="10080"/>
                    <a:pt x="15255" y="10491"/>
                    <a:pt x="13478" y="10731"/>
                  </a:cubicBezTo>
                  <a:cubicBezTo>
                    <a:pt x="11700" y="10971"/>
                    <a:pt x="10333" y="11040"/>
                    <a:pt x="9513" y="11040"/>
                  </a:cubicBezTo>
                  <a:cubicBezTo>
                    <a:pt x="8693" y="11040"/>
                    <a:pt x="8419" y="10971"/>
                    <a:pt x="8146" y="1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283545" y="495300"/>
              <a:ext cx="207850" cy="292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45" fill="norm" stroke="1" extrusionOk="0">
                  <a:moveTo>
                    <a:pt x="1134" y="7925"/>
                  </a:moveTo>
                  <a:cubicBezTo>
                    <a:pt x="480" y="7148"/>
                    <a:pt x="-175" y="6371"/>
                    <a:pt x="43" y="5905"/>
                  </a:cubicBezTo>
                  <a:cubicBezTo>
                    <a:pt x="261" y="5439"/>
                    <a:pt x="1352" y="5283"/>
                    <a:pt x="3425" y="5905"/>
                  </a:cubicBezTo>
                  <a:cubicBezTo>
                    <a:pt x="5498" y="6527"/>
                    <a:pt x="8552" y="7925"/>
                    <a:pt x="10625" y="10178"/>
                  </a:cubicBezTo>
                  <a:cubicBezTo>
                    <a:pt x="12698" y="12432"/>
                    <a:pt x="13789" y="15540"/>
                    <a:pt x="14334" y="17482"/>
                  </a:cubicBezTo>
                  <a:cubicBezTo>
                    <a:pt x="14880" y="19424"/>
                    <a:pt x="14880" y="20201"/>
                    <a:pt x="14334" y="20745"/>
                  </a:cubicBezTo>
                  <a:cubicBezTo>
                    <a:pt x="13789" y="21289"/>
                    <a:pt x="12698" y="21600"/>
                    <a:pt x="11825" y="21367"/>
                  </a:cubicBezTo>
                  <a:cubicBezTo>
                    <a:pt x="10952" y="21134"/>
                    <a:pt x="10298" y="20357"/>
                    <a:pt x="9643" y="17948"/>
                  </a:cubicBezTo>
                  <a:cubicBezTo>
                    <a:pt x="8989" y="15540"/>
                    <a:pt x="8334" y="11499"/>
                    <a:pt x="10298" y="8236"/>
                  </a:cubicBezTo>
                  <a:cubicBezTo>
                    <a:pt x="12261" y="4973"/>
                    <a:pt x="16843" y="2486"/>
                    <a:pt x="214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552713" y="322779"/>
              <a:ext cx="192682" cy="458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452" fill="norm" stroke="1" extrusionOk="0">
                  <a:moveTo>
                    <a:pt x="14175" y="2428"/>
                  </a:moveTo>
                  <a:cubicBezTo>
                    <a:pt x="12317" y="1635"/>
                    <a:pt x="10459" y="843"/>
                    <a:pt x="8949" y="397"/>
                  </a:cubicBezTo>
                  <a:cubicBezTo>
                    <a:pt x="7440" y="-49"/>
                    <a:pt x="6278" y="-148"/>
                    <a:pt x="5001" y="248"/>
                  </a:cubicBezTo>
                  <a:cubicBezTo>
                    <a:pt x="3724" y="645"/>
                    <a:pt x="2330" y="1536"/>
                    <a:pt x="1285" y="3419"/>
                  </a:cubicBezTo>
                  <a:cubicBezTo>
                    <a:pt x="240" y="5302"/>
                    <a:pt x="-457" y="8175"/>
                    <a:pt x="356" y="11098"/>
                  </a:cubicBezTo>
                  <a:cubicBezTo>
                    <a:pt x="1169" y="14021"/>
                    <a:pt x="3491" y="16993"/>
                    <a:pt x="7208" y="18727"/>
                  </a:cubicBezTo>
                  <a:cubicBezTo>
                    <a:pt x="10924" y="20461"/>
                    <a:pt x="16033" y="20957"/>
                    <a:pt x="21143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789844" y="431800"/>
              <a:ext cx="444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4390"/>
                    <a:pt x="2057" y="8780"/>
                    <a:pt x="5657" y="12380"/>
                  </a:cubicBezTo>
                  <a:cubicBezTo>
                    <a:pt x="9257" y="15980"/>
                    <a:pt x="15429" y="187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792174" y="353266"/>
              <a:ext cx="165782" cy="326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219" fill="norm" stroke="1" extrusionOk="0">
                  <a:moveTo>
                    <a:pt x="1306" y="11296"/>
                  </a:moveTo>
                  <a:cubicBezTo>
                    <a:pt x="506" y="8544"/>
                    <a:pt x="-294" y="5793"/>
                    <a:pt x="106" y="3798"/>
                  </a:cubicBezTo>
                  <a:cubicBezTo>
                    <a:pt x="506" y="1803"/>
                    <a:pt x="2106" y="564"/>
                    <a:pt x="5039" y="152"/>
                  </a:cubicBezTo>
                  <a:cubicBezTo>
                    <a:pt x="7973" y="-261"/>
                    <a:pt x="12239" y="152"/>
                    <a:pt x="14773" y="1596"/>
                  </a:cubicBezTo>
                  <a:cubicBezTo>
                    <a:pt x="17306" y="3041"/>
                    <a:pt x="18106" y="5517"/>
                    <a:pt x="17973" y="7168"/>
                  </a:cubicBezTo>
                  <a:cubicBezTo>
                    <a:pt x="17839" y="8819"/>
                    <a:pt x="16773" y="9645"/>
                    <a:pt x="15573" y="10195"/>
                  </a:cubicBezTo>
                  <a:cubicBezTo>
                    <a:pt x="14373" y="10745"/>
                    <a:pt x="13039" y="11021"/>
                    <a:pt x="13173" y="11089"/>
                  </a:cubicBezTo>
                  <a:cubicBezTo>
                    <a:pt x="13306" y="11158"/>
                    <a:pt x="14906" y="11021"/>
                    <a:pt x="16239" y="11296"/>
                  </a:cubicBezTo>
                  <a:cubicBezTo>
                    <a:pt x="17573" y="11571"/>
                    <a:pt x="18639" y="12259"/>
                    <a:pt x="19573" y="13772"/>
                  </a:cubicBezTo>
                  <a:cubicBezTo>
                    <a:pt x="20506" y="15285"/>
                    <a:pt x="21306" y="17624"/>
                    <a:pt x="20639" y="19138"/>
                  </a:cubicBezTo>
                  <a:cubicBezTo>
                    <a:pt x="19973" y="20651"/>
                    <a:pt x="17839" y="21339"/>
                    <a:pt x="15173" y="21201"/>
                  </a:cubicBezTo>
                  <a:cubicBezTo>
                    <a:pt x="12506" y="21064"/>
                    <a:pt x="9306" y="20101"/>
                    <a:pt x="7573" y="19069"/>
                  </a:cubicBezTo>
                  <a:cubicBezTo>
                    <a:pt x="5839" y="18037"/>
                    <a:pt x="5573" y="16936"/>
                    <a:pt x="5306" y="15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1082473" y="100468"/>
              <a:ext cx="94722" cy="809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74" fill="norm" stroke="1" extrusionOk="0">
                  <a:moveTo>
                    <a:pt x="2760" y="1553"/>
                  </a:moveTo>
                  <a:cubicBezTo>
                    <a:pt x="1800" y="1215"/>
                    <a:pt x="840" y="876"/>
                    <a:pt x="360" y="566"/>
                  </a:cubicBezTo>
                  <a:cubicBezTo>
                    <a:pt x="-120" y="256"/>
                    <a:pt x="-120" y="-26"/>
                    <a:pt x="360" y="2"/>
                  </a:cubicBezTo>
                  <a:cubicBezTo>
                    <a:pt x="840" y="30"/>
                    <a:pt x="1800" y="369"/>
                    <a:pt x="3480" y="1497"/>
                  </a:cubicBezTo>
                  <a:cubicBezTo>
                    <a:pt x="5160" y="2625"/>
                    <a:pt x="7560" y="4542"/>
                    <a:pt x="9720" y="6572"/>
                  </a:cubicBezTo>
                  <a:cubicBezTo>
                    <a:pt x="11880" y="8603"/>
                    <a:pt x="13800" y="10746"/>
                    <a:pt x="15480" y="12691"/>
                  </a:cubicBezTo>
                  <a:cubicBezTo>
                    <a:pt x="17160" y="14637"/>
                    <a:pt x="18600" y="16385"/>
                    <a:pt x="19320" y="17739"/>
                  </a:cubicBezTo>
                  <a:cubicBezTo>
                    <a:pt x="20040" y="19093"/>
                    <a:pt x="20040" y="20051"/>
                    <a:pt x="20040" y="20672"/>
                  </a:cubicBezTo>
                  <a:cubicBezTo>
                    <a:pt x="20040" y="21292"/>
                    <a:pt x="20040" y="21574"/>
                    <a:pt x="20280" y="21574"/>
                  </a:cubicBezTo>
                  <a:cubicBezTo>
                    <a:pt x="20520" y="21574"/>
                    <a:pt x="21000" y="21292"/>
                    <a:pt x="21480" y="21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1287260" y="298976"/>
              <a:ext cx="143935" cy="346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8259" y="4624"/>
                  </a:moveTo>
                  <a:cubicBezTo>
                    <a:pt x="6671" y="6434"/>
                    <a:pt x="5082" y="8245"/>
                    <a:pt x="3812" y="10832"/>
                  </a:cubicBezTo>
                  <a:cubicBezTo>
                    <a:pt x="2541" y="13419"/>
                    <a:pt x="1588" y="16782"/>
                    <a:pt x="953" y="18787"/>
                  </a:cubicBezTo>
                  <a:cubicBezTo>
                    <a:pt x="318" y="20791"/>
                    <a:pt x="0" y="21438"/>
                    <a:pt x="0" y="21115"/>
                  </a:cubicBezTo>
                  <a:cubicBezTo>
                    <a:pt x="0" y="20791"/>
                    <a:pt x="318" y="19498"/>
                    <a:pt x="1429" y="16652"/>
                  </a:cubicBezTo>
                  <a:cubicBezTo>
                    <a:pt x="2541" y="13807"/>
                    <a:pt x="4447" y="9409"/>
                    <a:pt x="5718" y="6758"/>
                  </a:cubicBezTo>
                  <a:cubicBezTo>
                    <a:pt x="6988" y="4106"/>
                    <a:pt x="7624" y="3201"/>
                    <a:pt x="8418" y="2231"/>
                  </a:cubicBezTo>
                  <a:cubicBezTo>
                    <a:pt x="9212" y="1261"/>
                    <a:pt x="10165" y="226"/>
                    <a:pt x="10959" y="32"/>
                  </a:cubicBezTo>
                  <a:cubicBezTo>
                    <a:pt x="11753" y="-162"/>
                    <a:pt x="12388" y="485"/>
                    <a:pt x="13341" y="2748"/>
                  </a:cubicBezTo>
                  <a:cubicBezTo>
                    <a:pt x="14294" y="5012"/>
                    <a:pt x="15565" y="8892"/>
                    <a:pt x="16994" y="11931"/>
                  </a:cubicBezTo>
                  <a:cubicBezTo>
                    <a:pt x="18424" y="14971"/>
                    <a:pt x="20012" y="17170"/>
                    <a:pt x="21600" y="19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1322138" y="476250"/>
              <a:ext cx="147157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4790" y="21600"/>
                  </a:moveTo>
                  <a:cubicBezTo>
                    <a:pt x="2322" y="19200"/>
                    <a:pt x="-147" y="16800"/>
                    <a:pt x="7" y="15600"/>
                  </a:cubicBezTo>
                  <a:cubicBezTo>
                    <a:pt x="162" y="14400"/>
                    <a:pt x="2939" y="14400"/>
                    <a:pt x="6950" y="12000"/>
                  </a:cubicBezTo>
                  <a:cubicBezTo>
                    <a:pt x="10962" y="9600"/>
                    <a:pt x="16207" y="4800"/>
                    <a:pt x="214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1558194" y="215900"/>
              <a:ext cx="143630" cy="51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600" fill="norm" stroke="1" extrusionOk="0">
                  <a:moveTo>
                    <a:pt x="0" y="0"/>
                  </a:moveTo>
                  <a:cubicBezTo>
                    <a:pt x="4937" y="2044"/>
                    <a:pt x="9874" y="4089"/>
                    <a:pt x="14040" y="6222"/>
                  </a:cubicBezTo>
                  <a:cubicBezTo>
                    <a:pt x="18206" y="8356"/>
                    <a:pt x="21600" y="10578"/>
                    <a:pt x="20829" y="13022"/>
                  </a:cubicBezTo>
                  <a:cubicBezTo>
                    <a:pt x="20057" y="15467"/>
                    <a:pt x="15120" y="18133"/>
                    <a:pt x="11880" y="19600"/>
                  </a:cubicBezTo>
                  <a:cubicBezTo>
                    <a:pt x="8640" y="21067"/>
                    <a:pt x="7097" y="21333"/>
                    <a:pt x="55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2059844" y="387349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4400"/>
                    <a:pt x="3200" y="7200"/>
                    <a:pt x="6800" y="3600"/>
                  </a:cubicBezTo>
                  <a:cubicBezTo>
                    <a:pt x="10400" y="0"/>
                    <a:pt x="16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2092590" y="495300"/>
              <a:ext cx="227605" cy="3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0468" fill="norm" stroke="1" extrusionOk="0">
                  <a:moveTo>
                    <a:pt x="2306" y="6821"/>
                  </a:moveTo>
                  <a:cubicBezTo>
                    <a:pt x="1106" y="12505"/>
                    <a:pt x="-94" y="18189"/>
                    <a:pt x="6" y="19895"/>
                  </a:cubicBezTo>
                  <a:cubicBezTo>
                    <a:pt x="106" y="21600"/>
                    <a:pt x="1506" y="19326"/>
                    <a:pt x="5306" y="15347"/>
                  </a:cubicBezTo>
                  <a:cubicBezTo>
                    <a:pt x="9106" y="11368"/>
                    <a:pt x="15306" y="5684"/>
                    <a:pt x="215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3481748" y="11626"/>
              <a:ext cx="171316" cy="497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314" fill="norm" stroke="1" extrusionOk="0">
                  <a:moveTo>
                    <a:pt x="6232" y="11754"/>
                  </a:moveTo>
                  <a:cubicBezTo>
                    <a:pt x="5203" y="13115"/>
                    <a:pt x="4174" y="14477"/>
                    <a:pt x="3660" y="15883"/>
                  </a:cubicBezTo>
                  <a:cubicBezTo>
                    <a:pt x="3146" y="17290"/>
                    <a:pt x="3146" y="18742"/>
                    <a:pt x="3274" y="19786"/>
                  </a:cubicBezTo>
                  <a:cubicBezTo>
                    <a:pt x="3403" y="20830"/>
                    <a:pt x="3660" y="21465"/>
                    <a:pt x="3532" y="21283"/>
                  </a:cubicBezTo>
                  <a:cubicBezTo>
                    <a:pt x="3403" y="21102"/>
                    <a:pt x="2889" y="20104"/>
                    <a:pt x="2117" y="18062"/>
                  </a:cubicBezTo>
                  <a:cubicBezTo>
                    <a:pt x="1346" y="16020"/>
                    <a:pt x="317" y="12934"/>
                    <a:pt x="60" y="10030"/>
                  </a:cubicBezTo>
                  <a:cubicBezTo>
                    <a:pt x="-197" y="7126"/>
                    <a:pt x="317" y="4403"/>
                    <a:pt x="2632" y="2678"/>
                  </a:cubicBezTo>
                  <a:cubicBezTo>
                    <a:pt x="4946" y="954"/>
                    <a:pt x="9060" y="228"/>
                    <a:pt x="12403" y="47"/>
                  </a:cubicBezTo>
                  <a:cubicBezTo>
                    <a:pt x="15746" y="-135"/>
                    <a:pt x="18317" y="228"/>
                    <a:pt x="19732" y="999"/>
                  </a:cubicBezTo>
                  <a:cubicBezTo>
                    <a:pt x="21146" y="1771"/>
                    <a:pt x="21403" y="2951"/>
                    <a:pt x="19089" y="4357"/>
                  </a:cubicBezTo>
                  <a:cubicBezTo>
                    <a:pt x="16774" y="5764"/>
                    <a:pt x="11889" y="7398"/>
                    <a:pt x="7003" y="9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3640994" y="209550"/>
              <a:ext cx="203201" cy="229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8836"/>
                  </a:moveTo>
                  <a:cubicBezTo>
                    <a:pt x="225" y="7658"/>
                    <a:pt x="450" y="6480"/>
                    <a:pt x="1125" y="5695"/>
                  </a:cubicBezTo>
                  <a:cubicBezTo>
                    <a:pt x="1800" y="4909"/>
                    <a:pt x="2925" y="4516"/>
                    <a:pt x="4837" y="5891"/>
                  </a:cubicBezTo>
                  <a:cubicBezTo>
                    <a:pt x="6750" y="7265"/>
                    <a:pt x="9450" y="10407"/>
                    <a:pt x="10575" y="13255"/>
                  </a:cubicBezTo>
                  <a:cubicBezTo>
                    <a:pt x="11700" y="16102"/>
                    <a:pt x="11250" y="18655"/>
                    <a:pt x="10462" y="20029"/>
                  </a:cubicBezTo>
                  <a:cubicBezTo>
                    <a:pt x="9675" y="21404"/>
                    <a:pt x="8550" y="21600"/>
                    <a:pt x="7762" y="21011"/>
                  </a:cubicBezTo>
                  <a:cubicBezTo>
                    <a:pt x="6975" y="20422"/>
                    <a:pt x="6525" y="19047"/>
                    <a:pt x="7200" y="16298"/>
                  </a:cubicBezTo>
                  <a:cubicBezTo>
                    <a:pt x="7875" y="13549"/>
                    <a:pt x="9675" y="9425"/>
                    <a:pt x="12262" y="6480"/>
                  </a:cubicBezTo>
                  <a:cubicBezTo>
                    <a:pt x="14850" y="3535"/>
                    <a:pt x="18225" y="17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3947955" y="67909"/>
              <a:ext cx="118490" cy="36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465" fill="norm" stroke="1" extrusionOk="0">
                  <a:moveTo>
                    <a:pt x="20847" y="1988"/>
                  </a:moveTo>
                  <a:cubicBezTo>
                    <a:pt x="19357" y="1363"/>
                    <a:pt x="17868" y="739"/>
                    <a:pt x="16192" y="364"/>
                  </a:cubicBezTo>
                  <a:cubicBezTo>
                    <a:pt x="14516" y="-10"/>
                    <a:pt x="12654" y="-135"/>
                    <a:pt x="10047" y="177"/>
                  </a:cubicBezTo>
                  <a:cubicBezTo>
                    <a:pt x="7440" y="489"/>
                    <a:pt x="4088" y="1238"/>
                    <a:pt x="2040" y="3361"/>
                  </a:cubicBezTo>
                  <a:cubicBezTo>
                    <a:pt x="-8" y="5483"/>
                    <a:pt x="-753" y="8979"/>
                    <a:pt x="923" y="12226"/>
                  </a:cubicBezTo>
                  <a:cubicBezTo>
                    <a:pt x="2599" y="15472"/>
                    <a:pt x="6695" y="18468"/>
                    <a:pt x="9675" y="19967"/>
                  </a:cubicBezTo>
                  <a:cubicBezTo>
                    <a:pt x="12654" y="21465"/>
                    <a:pt x="14516" y="21465"/>
                    <a:pt x="16378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4161694" y="60282"/>
              <a:ext cx="163006" cy="427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173" fill="norm" stroke="1" extrusionOk="0">
                  <a:moveTo>
                    <a:pt x="0" y="4249"/>
                  </a:moveTo>
                  <a:cubicBezTo>
                    <a:pt x="270" y="7604"/>
                    <a:pt x="540" y="10959"/>
                    <a:pt x="810" y="13004"/>
                  </a:cubicBezTo>
                  <a:cubicBezTo>
                    <a:pt x="1080" y="15049"/>
                    <a:pt x="1350" y="15783"/>
                    <a:pt x="1485" y="15835"/>
                  </a:cubicBezTo>
                  <a:cubicBezTo>
                    <a:pt x="1620" y="15888"/>
                    <a:pt x="1620" y="15258"/>
                    <a:pt x="1350" y="13214"/>
                  </a:cubicBezTo>
                  <a:cubicBezTo>
                    <a:pt x="1080" y="11169"/>
                    <a:pt x="540" y="7709"/>
                    <a:pt x="405" y="5297"/>
                  </a:cubicBezTo>
                  <a:cubicBezTo>
                    <a:pt x="270" y="2886"/>
                    <a:pt x="540" y="1523"/>
                    <a:pt x="1485" y="736"/>
                  </a:cubicBezTo>
                  <a:cubicBezTo>
                    <a:pt x="2430" y="-50"/>
                    <a:pt x="4050" y="-260"/>
                    <a:pt x="6480" y="369"/>
                  </a:cubicBezTo>
                  <a:cubicBezTo>
                    <a:pt x="8910" y="998"/>
                    <a:pt x="12150" y="2466"/>
                    <a:pt x="13365" y="3777"/>
                  </a:cubicBezTo>
                  <a:cubicBezTo>
                    <a:pt x="14580" y="5088"/>
                    <a:pt x="13770" y="6241"/>
                    <a:pt x="12960" y="7027"/>
                  </a:cubicBezTo>
                  <a:cubicBezTo>
                    <a:pt x="12150" y="7814"/>
                    <a:pt x="11340" y="8233"/>
                    <a:pt x="10260" y="8600"/>
                  </a:cubicBezTo>
                  <a:cubicBezTo>
                    <a:pt x="9180" y="8967"/>
                    <a:pt x="7830" y="9282"/>
                    <a:pt x="7425" y="9701"/>
                  </a:cubicBezTo>
                  <a:cubicBezTo>
                    <a:pt x="7020" y="10121"/>
                    <a:pt x="7560" y="10645"/>
                    <a:pt x="9720" y="11431"/>
                  </a:cubicBezTo>
                  <a:cubicBezTo>
                    <a:pt x="11880" y="12218"/>
                    <a:pt x="15660" y="13266"/>
                    <a:pt x="18090" y="14524"/>
                  </a:cubicBezTo>
                  <a:cubicBezTo>
                    <a:pt x="20520" y="15783"/>
                    <a:pt x="21600" y="17251"/>
                    <a:pt x="20115" y="18457"/>
                  </a:cubicBezTo>
                  <a:cubicBezTo>
                    <a:pt x="18630" y="19662"/>
                    <a:pt x="14580" y="20606"/>
                    <a:pt x="10935" y="20973"/>
                  </a:cubicBezTo>
                  <a:cubicBezTo>
                    <a:pt x="7290" y="21340"/>
                    <a:pt x="4050" y="21130"/>
                    <a:pt x="810" y="20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4509322" y="84727"/>
              <a:ext cx="185773" cy="370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009" fill="norm" stroke="1" extrusionOk="0">
                  <a:moveTo>
                    <a:pt x="914" y="8877"/>
                  </a:moveTo>
                  <a:cubicBezTo>
                    <a:pt x="1400" y="12477"/>
                    <a:pt x="1885" y="16077"/>
                    <a:pt x="2007" y="18237"/>
                  </a:cubicBezTo>
                  <a:cubicBezTo>
                    <a:pt x="2128" y="20397"/>
                    <a:pt x="1885" y="21117"/>
                    <a:pt x="1521" y="20997"/>
                  </a:cubicBezTo>
                  <a:cubicBezTo>
                    <a:pt x="1157" y="20877"/>
                    <a:pt x="672" y="19917"/>
                    <a:pt x="308" y="17457"/>
                  </a:cubicBezTo>
                  <a:cubicBezTo>
                    <a:pt x="-56" y="14997"/>
                    <a:pt x="-299" y="11037"/>
                    <a:pt x="793" y="7737"/>
                  </a:cubicBezTo>
                  <a:cubicBezTo>
                    <a:pt x="1885" y="4437"/>
                    <a:pt x="4312" y="1797"/>
                    <a:pt x="7103" y="657"/>
                  </a:cubicBezTo>
                  <a:cubicBezTo>
                    <a:pt x="9894" y="-483"/>
                    <a:pt x="13049" y="-123"/>
                    <a:pt x="15476" y="1617"/>
                  </a:cubicBezTo>
                  <a:cubicBezTo>
                    <a:pt x="17903" y="3357"/>
                    <a:pt x="19602" y="6477"/>
                    <a:pt x="20452" y="9657"/>
                  </a:cubicBezTo>
                  <a:cubicBezTo>
                    <a:pt x="21301" y="12837"/>
                    <a:pt x="21301" y="16077"/>
                    <a:pt x="21301" y="19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4892449" y="5221"/>
              <a:ext cx="120146" cy="423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99" fill="norm" stroke="1" extrusionOk="0">
                  <a:moveTo>
                    <a:pt x="10142" y="8440"/>
                  </a:moveTo>
                  <a:cubicBezTo>
                    <a:pt x="8247" y="8654"/>
                    <a:pt x="6352" y="8869"/>
                    <a:pt x="5026" y="9998"/>
                  </a:cubicBezTo>
                  <a:cubicBezTo>
                    <a:pt x="3699" y="11126"/>
                    <a:pt x="2942" y="13168"/>
                    <a:pt x="2373" y="14941"/>
                  </a:cubicBezTo>
                  <a:cubicBezTo>
                    <a:pt x="1805" y="16714"/>
                    <a:pt x="1426" y="18219"/>
                    <a:pt x="1047" y="19401"/>
                  </a:cubicBezTo>
                  <a:cubicBezTo>
                    <a:pt x="668" y="20583"/>
                    <a:pt x="289" y="21443"/>
                    <a:pt x="99" y="21496"/>
                  </a:cubicBezTo>
                  <a:cubicBezTo>
                    <a:pt x="-90" y="21550"/>
                    <a:pt x="-90" y="20798"/>
                    <a:pt x="857" y="18487"/>
                  </a:cubicBezTo>
                  <a:cubicBezTo>
                    <a:pt x="1805" y="16177"/>
                    <a:pt x="3699" y="12308"/>
                    <a:pt x="5784" y="9192"/>
                  </a:cubicBezTo>
                  <a:cubicBezTo>
                    <a:pt x="7868" y="6075"/>
                    <a:pt x="10142" y="3711"/>
                    <a:pt x="11657" y="2207"/>
                  </a:cubicBezTo>
                  <a:cubicBezTo>
                    <a:pt x="13173" y="702"/>
                    <a:pt x="13931" y="57"/>
                    <a:pt x="14689" y="4"/>
                  </a:cubicBezTo>
                  <a:cubicBezTo>
                    <a:pt x="15447" y="-50"/>
                    <a:pt x="16205" y="487"/>
                    <a:pt x="17152" y="2475"/>
                  </a:cubicBezTo>
                  <a:cubicBezTo>
                    <a:pt x="18099" y="4463"/>
                    <a:pt x="19236" y="7902"/>
                    <a:pt x="19994" y="10750"/>
                  </a:cubicBezTo>
                  <a:cubicBezTo>
                    <a:pt x="20752" y="13598"/>
                    <a:pt x="21131" y="15854"/>
                    <a:pt x="21510" y="18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4938724" y="222250"/>
              <a:ext cx="15642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600" fill="norm" stroke="1" extrusionOk="0">
                  <a:moveTo>
                    <a:pt x="1411" y="21600"/>
                  </a:moveTo>
                  <a:cubicBezTo>
                    <a:pt x="547" y="18982"/>
                    <a:pt x="-317" y="16364"/>
                    <a:pt x="115" y="14400"/>
                  </a:cubicBezTo>
                  <a:cubicBezTo>
                    <a:pt x="547" y="12436"/>
                    <a:pt x="2275" y="11127"/>
                    <a:pt x="6019" y="8836"/>
                  </a:cubicBezTo>
                  <a:cubicBezTo>
                    <a:pt x="9763" y="6545"/>
                    <a:pt x="15523" y="3273"/>
                    <a:pt x="212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5114194" y="0"/>
              <a:ext cx="157052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600" fill="norm" stroke="1" extrusionOk="0">
                  <a:moveTo>
                    <a:pt x="8416" y="0"/>
                  </a:moveTo>
                  <a:cubicBezTo>
                    <a:pt x="12904" y="3150"/>
                    <a:pt x="17392" y="6300"/>
                    <a:pt x="19496" y="9090"/>
                  </a:cubicBezTo>
                  <a:cubicBezTo>
                    <a:pt x="21600" y="11880"/>
                    <a:pt x="21319" y="14310"/>
                    <a:pt x="17673" y="16335"/>
                  </a:cubicBezTo>
                  <a:cubicBezTo>
                    <a:pt x="14026" y="18360"/>
                    <a:pt x="7013" y="199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3491731" y="656955"/>
              <a:ext cx="1273214" cy="136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351" fill="norm" stroke="1" extrusionOk="0">
                  <a:moveTo>
                    <a:pt x="701" y="19482"/>
                  </a:moveTo>
                  <a:cubicBezTo>
                    <a:pt x="342" y="20147"/>
                    <a:pt x="-17" y="20811"/>
                    <a:pt x="1" y="21144"/>
                  </a:cubicBezTo>
                  <a:cubicBezTo>
                    <a:pt x="19" y="21476"/>
                    <a:pt x="414" y="21476"/>
                    <a:pt x="1203" y="20645"/>
                  </a:cubicBezTo>
                  <a:cubicBezTo>
                    <a:pt x="1992" y="19814"/>
                    <a:pt x="3176" y="18153"/>
                    <a:pt x="4360" y="16159"/>
                  </a:cubicBezTo>
                  <a:cubicBezTo>
                    <a:pt x="5544" y="14165"/>
                    <a:pt x="6729" y="11839"/>
                    <a:pt x="8074" y="9679"/>
                  </a:cubicBezTo>
                  <a:cubicBezTo>
                    <a:pt x="9420" y="7519"/>
                    <a:pt x="10927" y="5525"/>
                    <a:pt x="12362" y="4030"/>
                  </a:cubicBezTo>
                  <a:cubicBezTo>
                    <a:pt x="13797" y="2534"/>
                    <a:pt x="15160" y="1538"/>
                    <a:pt x="16560" y="873"/>
                  </a:cubicBezTo>
                  <a:cubicBezTo>
                    <a:pt x="17959" y="208"/>
                    <a:pt x="19394" y="-124"/>
                    <a:pt x="20237" y="42"/>
                  </a:cubicBezTo>
                  <a:cubicBezTo>
                    <a:pt x="21081" y="208"/>
                    <a:pt x="21332" y="873"/>
                    <a:pt x="21583" y="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3831494" y="880280"/>
              <a:ext cx="173942" cy="421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505" fill="norm" stroke="1" extrusionOk="0">
                  <a:moveTo>
                    <a:pt x="0" y="10489"/>
                  </a:moveTo>
                  <a:cubicBezTo>
                    <a:pt x="771" y="12541"/>
                    <a:pt x="1543" y="14593"/>
                    <a:pt x="2314" y="16213"/>
                  </a:cubicBezTo>
                  <a:cubicBezTo>
                    <a:pt x="3086" y="17833"/>
                    <a:pt x="3857" y="19021"/>
                    <a:pt x="4371" y="19939"/>
                  </a:cubicBezTo>
                  <a:cubicBezTo>
                    <a:pt x="4886" y="20857"/>
                    <a:pt x="5143" y="21505"/>
                    <a:pt x="5143" y="21505"/>
                  </a:cubicBezTo>
                  <a:cubicBezTo>
                    <a:pt x="5143" y="21505"/>
                    <a:pt x="4886" y="20857"/>
                    <a:pt x="4757" y="18535"/>
                  </a:cubicBezTo>
                  <a:cubicBezTo>
                    <a:pt x="4629" y="16213"/>
                    <a:pt x="4629" y="12217"/>
                    <a:pt x="5400" y="9031"/>
                  </a:cubicBezTo>
                  <a:cubicBezTo>
                    <a:pt x="6171" y="5845"/>
                    <a:pt x="7714" y="3469"/>
                    <a:pt x="9129" y="2065"/>
                  </a:cubicBezTo>
                  <a:cubicBezTo>
                    <a:pt x="10543" y="661"/>
                    <a:pt x="11829" y="229"/>
                    <a:pt x="13629" y="67"/>
                  </a:cubicBezTo>
                  <a:cubicBezTo>
                    <a:pt x="15429" y="-95"/>
                    <a:pt x="17743" y="13"/>
                    <a:pt x="19286" y="661"/>
                  </a:cubicBezTo>
                  <a:cubicBezTo>
                    <a:pt x="20829" y="1309"/>
                    <a:pt x="21600" y="2497"/>
                    <a:pt x="20829" y="3955"/>
                  </a:cubicBezTo>
                  <a:cubicBezTo>
                    <a:pt x="20057" y="5413"/>
                    <a:pt x="17743" y="7141"/>
                    <a:pt x="15300" y="8437"/>
                  </a:cubicBezTo>
                  <a:cubicBezTo>
                    <a:pt x="12857" y="9733"/>
                    <a:pt x="10286" y="10597"/>
                    <a:pt x="7714" y="1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4021994" y="1016000"/>
              <a:ext cx="190501" cy="21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776"/>
                  </a:moveTo>
                  <a:cubicBezTo>
                    <a:pt x="720" y="6912"/>
                    <a:pt x="1440" y="6048"/>
                    <a:pt x="2400" y="5616"/>
                  </a:cubicBezTo>
                  <a:cubicBezTo>
                    <a:pt x="3360" y="5184"/>
                    <a:pt x="4560" y="5184"/>
                    <a:pt x="6240" y="7020"/>
                  </a:cubicBezTo>
                  <a:cubicBezTo>
                    <a:pt x="7920" y="8856"/>
                    <a:pt x="10080" y="12528"/>
                    <a:pt x="11160" y="14904"/>
                  </a:cubicBezTo>
                  <a:cubicBezTo>
                    <a:pt x="12240" y="17280"/>
                    <a:pt x="12240" y="18360"/>
                    <a:pt x="11640" y="19440"/>
                  </a:cubicBezTo>
                  <a:cubicBezTo>
                    <a:pt x="11040" y="20520"/>
                    <a:pt x="9840" y="21600"/>
                    <a:pt x="9000" y="21600"/>
                  </a:cubicBezTo>
                  <a:cubicBezTo>
                    <a:pt x="8160" y="21600"/>
                    <a:pt x="7680" y="20520"/>
                    <a:pt x="8280" y="17712"/>
                  </a:cubicBezTo>
                  <a:cubicBezTo>
                    <a:pt x="8880" y="14904"/>
                    <a:pt x="10560" y="10368"/>
                    <a:pt x="12960" y="7128"/>
                  </a:cubicBezTo>
                  <a:cubicBezTo>
                    <a:pt x="15360" y="3888"/>
                    <a:pt x="18480" y="194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4247626" y="958266"/>
              <a:ext cx="142669" cy="241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279" fill="norm" stroke="1" extrusionOk="0">
                  <a:moveTo>
                    <a:pt x="19872" y="1169"/>
                  </a:moveTo>
                  <a:cubicBezTo>
                    <a:pt x="18638" y="424"/>
                    <a:pt x="17404" y="-321"/>
                    <a:pt x="14164" y="145"/>
                  </a:cubicBezTo>
                  <a:cubicBezTo>
                    <a:pt x="10924" y="610"/>
                    <a:pt x="5678" y="2286"/>
                    <a:pt x="2747" y="4613"/>
                  </a:cubicBezTo>
                  <a:cubicBezTo>
                    <a:pt x="-185" y="6941"/>
                    <a:pt x="-802" y="9920"/>
                    <a:pt x="1049" y="12807"/>
                  </a:cubicBezTo>
                  <a:cubicBezTo>
                    <a:pt x="2901" y="15693"/>
                    <a:pt x="7221" y="18486"/>
                    <a:pt x="10924" y="19882"/>
                  </a:cubicBezTo>
                  <a:cubicBezTo>
                    <a:pt x="14627" y="21279"/>
                    <a:pt x="17712" y="21279"/>
                    <a:pt x="20798" y="21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4435833" y="861155"/>
              <a:ext cx="189412" cy="334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22" fill="norm" stroke="1" extrusionOk="0">
                  <a:moveTo>
                    <a:pt x="9956" y="5421"/>
                  </a:moveTo>
                  <a:cubicBezTo>
                    <a:pt x="8036" y="6366"/>
                    <a:pt x="6116" y="7311"/>
                    <a:pt x="4436" y="9606"/>
                  </a:cubicBezTo>
                  <a:cubicBezTo>
                    <a:pt x="2756" y="11901"/>
                    <a:pt x="1316" y="15546"/>
                    <a:pt x="596" y="17841"/>
                  </a:cubicBezTo>
                  <a:cubicBezTo>
                    <a:pt x="-124" y="20136"/>
                    <a:pt x="-124" y="21081"/>
                    <a:pt x="236" y="21283"/>
                  </a:cubicBezTo>
                  <a:cubicBezTo>
                    <a:pt x="596" y="21486"/>
                    <a:pt x="1316" y="20946"/>
                    <a:pt x="2876" y="18583"/>
                  </a:cubicBezTo>
                  <a:cubicBezTo>
                    <a:pt x="4436" y="16221"/>
                    <a:pt x="6836" y="12036"/>
                    <a:pt x="8636" y="9133"/>
                  </a:cubicBezTo>
                  <a:cubicBezTo>
                    <a:pt x="10436" y="6231"/>
                    <a:pt x="11636" y="4611"/>
                    <a:pt x="12476" y="3464"/>
                  </a:cubicBezTo>
                  <a:cubicBezTo>
                    <a:pt x="13316" y="2316"/>
                    <a:pt x="13796" y="1641"/>
                    <a:pt x="14396" y="1034"/>
                  </a:cubicBezTo>
                  <a:cubicBezTo>
                    <a:pt x="14996" y="426"/>
                    <a:pt x="15716" y="-114"/>
                    <a:pt x="16076" y="21"/>
                  </a:cubicBezTo>
                  <a:cubicBezTo>
                    <a:pt x="16436" y="156"/>
                    <a:pt x="16436" y="966"/>
                    <a:pt x="16916" y="3531"/>
                  </a:cubicBezTo>
                  <a:cubicBezTo>
                    <a:pt x="17396" y="6096"/>
                    <a:pt x="18356" y="10416"/>
                    <a:pt x="19196" y="13184"/>
                  </a:cubicBezTo>
                  <a:cubicBezTo>
                    <a:pt x="20036" y="15951"/>
                    <a:pt x="20756" y="17166"/>
                    <a:pt x="21476" y="18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4555394" y="1016000"/>
              <a:ext cx="139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6457"/>
                    <a:pt x="11127" y="11314"/>
                    <a:pt x="14727" y="7714"/>
                  </a:cubicBezTo>
                  <a:cubicBezTo>
                    <a:pt x="18327" y="4114"/>
                    <a:pt x="19964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4720494" y="844550"/>
              <a:ext cx="131669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600" fill="norm" stroke="1" extrusionOk="0">
                  <a:moveTo>
                    <a:pt x="3927" y="0"/>
                  </a:moveTo>
                  <a:cubicBezTo>
                    <a:pt x="9164" y="2899"/>
                    <a:pt x="14400" y="5797"/>
                    <a:pt x="17509" y="8369"/>
                  </a:cubicBezTo>
                  <a:cubicBezTo>
                    <a:pt x="20618" y="10940"/>
                    <a:pt x="21600" y="13184"/>
                    <a:pt x="18327" y="15335"/>
                  </a:cubicBezTo>
                  <a:cubicBezTo>
                    <a:pt x="15055" y="17486"/>
                    <a:pt x="7527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2517044" y="2285999"/>
              <a:ext cx="234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14" y="14400"/>
                    <a:pt x="6227" y="7200"/>
                    <a:pt x="9827" y="3600"/>
                  </a:cubicBezTo>
                  <a:cubicBezTo>
                    <a:pt x="13427" y="0"/>
                    <a:pt x="175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2555144" y="2463800"/>
              <a:ext cx="2286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3800" y="15429"/>
                    <a:pt x="7600" y="21600"/>
                    <a:pt x="11200" y="20057"/>
                  </a:cubicBezTo>
                  <a:cubicBezTo>
                    <a:pt x="14800" y="18514"/>
                    <a:pt x="18200" y="9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3742594" y="2305050"/>
              <a:ext cx="666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37" y="19800"/>
                    <a:pt x="5074" y="18000"/>
                    <a:pt x="7577" y="16200"/>
                  </a:cubicBezTo>
                  <a:cubicBezTo>
                    <a:pt x="10080" y="14400"/>
                    <a:pt x="12549" y="12600"/>
                    <a:pt x="14777" y="11700"/>
                  </a:cubicBezTo>
                  <a:cubicBezTo>
                    <a:pt x="17006" y="10800"/>
                    <a:pt x="18994" y="10800"/>
                    <a:pt x="20091" y="9000"/>
                  </a:cubicBezTo>
                  <a:cubicBezTo>
                    <a:pt x="21189" y="7200"/>
                    <a:pt x="2139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3720550" y="2327187"/>
              <a:ext cx="669745" cy="171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309" fill="norm" stroke="1" extrusionOk="0">
                  <a:moveTo>
                    <a:pt x="96" y="2777"/>
                  </a:moveTo>
                  <a:cubicBezTo>
                    <a:pt x="28" y="1459"/>
                    <a:pt x="-40" y="142"/>
                    <a:pt x="28" y="11"/>
                  </a:cubicBezTo>
                  <a:cubicBezTo>
                    <a:pt x="96" y="-121"/>
                    <a:pt x="301" y="933"/>
                    <a:pt x="778" y="3435"/>
                  </a:cubicBezTo>
                  <a:cubicBezTo>
                    <a:pt x="1255" y="5938"/>
                    <a:pt x="2004" y="9889"/>
                    <a:pt x="2958" y="12786"/>
                  </a:cubicBezTo>
                  <a:cubicBezTo>
                    <a:pt x="3912" y="15684"/>
                    <a:pt x="5070" y="17528"/>
                    <a:pt x="6467" y="18845"/>
                  </a:cubicBezTo>
                  <a:cubicBezTo>
                    <a:pt x="7864" y="20162"/>
                    <a:pt x="9499" y="20952"/>
                    <a:pt x="11441" y="21216"/>
                  </a:cubicBezTo>
                  <a:cubicBezTo>
                    <a:pt x="13383" y="21479"/>
                    <a:pt x="15632" y="21216"/>
                    <a:pt x="17233" y="20030"/>
                  </a:cubicBezTo>
                  <a:cubicBezTo>
                    <a:pt x="18834" y="18845"/>
                    <a:pt x="19788" y="16738"/>
                    <a:pt x="20368" y="15157"/>
                  </a:cubicBezTo>
                  <a:cubicBezTo>
                    <a:pt x="20947" y="13577"/>
                    <a:pt x="21151" y="12523"/>
                    <a:pt x="21287" y="10547"/>
                  </a:cubicBezTo>
                  <a:cubicBezTo>
                    <a:pt x="21424" y="8572"/>
                    <a:pt x="21492" y="5674"/>
                    <a:pt x="21560" y="277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3753177" y="2334249"/>
              <a:ext cx="596090" cy="159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166" fill="norm" stroke="1" extrusionOk="0">
                  <a:moveTo>
                    <a:pt x="5114" y="3704"/>
                  </a:moveTo>
                  <a:cubicBezTo>
                    <a:pt x="4732" y="3704"/>
                    <a:pt x="4351" y="3704"/>
                    <a:pt x="4465" y="3985"/>
                  </a:cubicBezTo>
                  <a:cubicBezTo>
                    <a:pt x="4580" y="4265"/>
                    <a:pt x="5190" y="4826"/>
                    <a:pt x="5763" y="4686"/>
                  </a:cubicBezTo>
                  <a:cubicBezTo>
                    <a:pt x="6335" y="4546"/>
                    <a:pt x="6869" y="3704"/>
                    <a:pt x="6946" y="3283"/>
                  </a:cubicBezTo>
                  <a:cubicBezTo>
                    <a:pt x="7022" y="2863"/>
                    <a:pt x="6640" y="2863"/>
                    <a:pt x="5915" y="3564"/>
                  </a:cubicBezTo>
                  <a:cubicBezTo>
                    <a:pt x="5190" y="4265"/>
                    <a:pt x="4122" y="5668"/>
                    <a:pt x="3396" y="6650"/>
                  </a:cubicBezTo>
                  <a:cubicBezTo>
                    <a:pt x="2671" y="7632"/>
                    <a:pt x="2290" y="8193"/>
                    <a:pt x="2404" y="8473"/>
                  </a:cubicBezTo>
                  <a:cubicBezTo>
                    <a:pt x="2519" y="8754"/>
                    <a:pt x="3129" y="8754"/>
                    <a:pt x="4198" y="7772"/>
                  </a:cubicBezTo>
                  <a:cubicBezTo>
                    <a:pt x="5266" y="6790"/>
                    <a:pt x="6793" y="4826"/>
                    <a:pt x="7785" y="3424"/>
                  </a:cubicBezTo>
                  <a:cubicBezTo>
                    <a:pt x="8777" y="2021"/>
                    <a:pt x="9235" y="1180"/>
                    <a:pt x="9273" y="759"/>
                  </a:cubicBezTo>
                  <a:cubicBezTo>
                    <a:pt x="9312" y="338"/>
                    <a:pt x="8930" y="338"/>
                    <a:pt x="8052" y="1180"/>
                  </a:cubicBezTo>
                  <a:cubicBezTo>
                    <a:pt x="7175" y="2021"/>
                    <a:pt x="5801" y="3704"/>
                    <a:pt x="4923" y="5107"/>
                  </a:cubicBezTo>
                  <a:cubicBezTo>
                    <a:pt x="4045" y="6509"/>
                    <a:pt x="3664" y="7632"/>
                    <a:pt x="3702" y="8333"/>
                  </a:cubicBezTo>
                  <a:cubicBezTo>
                    <a:pt x="3740" y="9034"/>
                    <a:pt x="4198" y="9315"/>
                    <a:pt x="5457" y="8473"/>
                  </a:cubicBezTo>
                  <a:cubicBezTo>
                    <a:pt x="6717" y="7632"/>
                    <a:pt x="8777" y="5668"/>
                    <a:pt x="9960" y="4125"/>
                  </a:cubicBezTo>
                  <a:cubicBezTo>
                    <a:pt x="11143" y="2582"/>
                    <a:pt x="11449" y="1460"/>
                    <a:pt x="11411" y="759"/>
                  </a:cubicBezTo>
                  <a:cubicBezTo>
                    <a:pt x="11372" y="58"/>
                    <a:pt x="10991" y="-223"/>
                    <a:pt x="9999" y="198"/>
                  </a:cubicBezTo>
                  <a:cubicBezTo>
                    <a:pt x="9006" y="619"/>
                    <a:pt x="7404" y="1741"/>
                    <a:pt x="6449" y="2722"/>
                  </a:cubicBezTo>
                  <a:cubicBezTo>
                    <a:pt x="5495" y="3704"/>
                    <a:pt x="5190" y="4546"/>
                    <a:pt x="5228" y="5107"/>
                  </a:cubicBezTo>
                  <a:cubicBezTo>
                    <a:pt x="5266" y="5668"/>
                    <a:pt x="5648" y="5948"/>
                    <a:pt x="5992" y="5247"/>
                  </a:cubicBezTo>
                  <a:cubicBezTo>
                    <a:pt x="6335" y="4546"/>
                    <a:pt x="6640" y="2863"/>
                    <a:pt x="6602" y="1881"/>
                  </a:cubicBezTo>
                  <a:cubicBezTo>
                    <a:pt x="6564" y="899"/>
                    <a:pt x="6182" y="619"/>
                    <a:pt x="5343" y="899"/>
                  </a:cubicBezTo>
                  <a:cubicBezTo>
                    <a:pt x="4503" y="1180"/>
                    <a:pt x="3206" y="2021"/>
                    <a:pt x="2366" y="2442"/>
                  </a:cubicBezTo>
                  <a:cubicBezTo>
                    <a:pt x="1527" y="2863"/>
                    <a:pt x="1145" y="2863"/>
                    <a:pt x="763" y="3143"/>
                  </a:cubicBezTo>
                  <a:cubicBezTo>
                    <a:pt x="382" y="3424"/>
                    <a:pt x="0" y="3985"/>
                    <a:pt x="0" y="4546"/>
                  </a:cubicBezTo>
                  <a:cubicBezTo>
                    <a:pt x="0" y="5107"/>
                    <a:pt x="382" y="5668"/>
                    <a:pt x="1794" y="6229"/>
                  </a:cubicBezTo>
                  <a:cubicBezTo>
                    <a:pt x="3206" y="6790"/>
                    <a:pt x="5648" y="7351"/>
                    <a:pt x="7060" y="7632"/>
                  </a:cubicBezTo>
                  <a:cubicBezTo>
                    <a:pt x="8472" y="7912"/>
                    <a:pt x="8854" y="7912"/>
                    <a:pt x="9235" y="8193"/>
                  </a:cubicBezTo>
                  <a:cubicBezTo>
                    <a:pt x="9617" y="8473"/>
                    <a:pt x="9999" y="9034"/>
                    <a:pt x="9960" y="9735"/>
                  </a:cubicBezTo>
                  <a:cubicBezTo>
                    <a:pt x="9922" y="10437"/>
                    <a:pt x="9464" y="11278"/>
                    <a:pt x="8663" y="12120"/>
                  </a:cubicBezTo>
                  <a:cubicBezTo>
                    <a:pt x="7861" y="12961"/>
                    <a:pt x="6717" y="13803"/>
                    <a:pt x="5801" y="14645"/>
                  </a:cubicBezTo>
                  <a:cubicBezTo>
                    <a:pt x="4885" y="15486"/>
                    <a:pt x="4198" y="16328"/>
                    <a:pt x="4045" y="16748"/>
                  </a:cubicBezTo>
                  <a:cubicBezTo>
                    <a:pt x="3893" y="17169"/>
                    <a:pt x="4274" y="17169"/>
                    <a:pt x="5801" y="16187"/>
                  </a:cubicBezTo>
                  <a:cubicBezTo>
                    <a:pt x="7327" y="15206"/>
                    <a:pt x="9999" y="13242"/>
                    <a:pt x="11525" y="12120"/>
                  </a:cubicBezTo>
                  <a:cubicBezTo>
                    <a:pt x="13052" y="10998"/>
                    <a:pt x="13433" y="10717"/>
                    <a:pt x="13815" y="10437"/>
                  </a:cubicBezTo>
                  <a:cubicBezTo>
                    <a:pt x="14196" y="10156"/>
                    <a:pt x="14578" y="9876"/>
                    <a:pt x="14540" y="9735"/>
                  </a:cubicBezTo>
                  <a:cubicBezTo>
                    <a:pt x="14502" y="9595"/>
                    <a:pt x="14044" y="9595"/>
                    <a:pt x="12861" y="10296"/>
                  </a:cubicBezTo>
                  <a:cubicBezTo>
                    <a:pt x="11678" y="10998"/>
                    <a:pt x="9770" y="12400"/>
                    <a:pt x="8472" y="13382"/>
                  </a:cubicBezTo>
                  <a:cubicBezTo>
                    <a:pt x="7175" y="14364"/>
                    <a:pt x="6488" y="14925"/>
                    <a:pt x="6373" y="15206"/>
                  </a:cubicBezTo>
                  <a:cubicBezTo>
                    <a:pt x="6259" y="15486"/>
                    <a:pt x="6717" y="15486"/>
                    <a:pt x="7976" y="14224"/>
                  </a:cubicBezTo>
                  <a:cubicBezTo>
                    <a:pt x="9235" y="12961"/>
                    <a:pt x="11296" y="10437"/>
                    <a:pt x="12823" y="8754"/>
                  </a:cubicBezTo>
                  <a:cubicBezTo>
                    <a:pt x="14349" y="7071"/>
                    <a:pt x="15341" y="6229"/>
                    <a:pt x="16066" y="5387"/>
                  </a:cubicBezTo>
                  <a:cubicBezTo>
                    <a:pt x="16792" y="4546"/>
                    <a:pt x="17249" y="3704"/>
                    <a:pt x="17249" y="3143"/>
                  </a:cubicBezTo>
                  <a:cubicBezTo>
                    <a:pt x="17249" y="2582"/>
                    <a:pt x="16792" y="2302"/>
                    <a:pt x="15570" y="2863"/>
                  </a:cubicBezTo>
                  <a:cubicBezTo>
                    <a:pt x="14349" y="3424"/>
                    <a:pt x="12365" y="4826"/>
                    <a:pt x="11182" y="5808"/>
                  </a:cubicBezTo>
                  <a:cubicBezTo>
                    <a:pt x="9999" y="6790"/>
                    <a:pt x="9617" y="7351"/>
                    <a:pt x="9235" y="8193"/>
                  </a:cubicBezTo>
                  <a:cubicBezTo>
                    <a:pt x="8854" y="9034"/>
                    <a:pt x="8472" y="10156"/>
                    <a:pt x="8548" y="10858"/>
                  </a:cubicBezTo>
                  <a:cubicBezTo>
                    <a:pt x="8625" y="11559"/>
                    <a:pt x="9159" y="11839"/>
                    <a:pt x="10495" y="11138"/>
                  </a:cubicBezTo>
                  <a:cubicBezTo>
                    <a:pt x="11830" y="10437"/>
                    <a:pt x="13967" y="8754"/>
                    <a:pt x="15303" y="7772"/>
                  </a:cubicBezTo>
                  <a:cubicBezTo>
                    <a:pt x="16639" y="6790"/>
                    <a:pt x="17173" y="6509"/>
                    <a:pt x="17898" y="5948"/>
                  </a:cubicBezTo>
                  <a:cubicBezTo>
                    <a:pt x="18623" y="5387"/>
                    <a:pt x="19539" y="4546"/>
                    <a:pt x="19806" y="4265"/>
                  </a:cubicBezTo>
                  <a:cubicBezTo>
                    <a:pt x="20073" y="3985"/>
                    <a:pt x="19692" y="4265"/>
                    <a:pt x="18242" y="5948"/>
                  </a:cubicBezTo>
                  <a:cubicBezTo>
                    <a:pt x="16792" y="7632"/>
                    <a:pt x="14273" y="10717"/>
                    <a:pt x="12594" y="12961"/>
                  </a:cubicBezTo>
                  <a:cubicBezTo>
                    <a:pt x="10914" y="15206"/>
                    <a:pt x="10075" y="16608"/>
                    <a:pt x="9541" y="17871"/>
                  </a:cubicBezTo>
                  <a:cubicBezTo>
                    <a:pt x="9006" y="19133"/>
                    <a:pt x="8777" y="20255"/>
                    <a:pt x="8968" y="20816"/>
                  </a:cubicBezTo>
                  <a:cubicBezTo>
                    <a:pt x="9159" y="21377"/>
                    <a:pt x="9770" y="21377"/>
                    <a:pt x="11296" y="19974"/>
                  </a:cubicBezTo>
                  <a:cubicBezTo>
                    <a:pt x="12823" y="18572"/>
                    <a:pt x="15265" y="15767"/>
                    <a:pt x="16715" y="14083"/>
                  </a:cubicBezTo>
                  <a:cubicBezTo>
                    <a:pt x="18165" y="12400"/>
                    <a:pt x="18623" y="11839"/>
                    <a:pt x="19043" y="11138"/>
                  </a:cubicBezTo>
                  <a:cubicBezTo>
                    <a:pt x="19463" y="10437"/>
                    <a:pt x="19845" y="9595"/>
                    <a:pt x="19845" y="9174"/>
                  </a:cubicBezTo>
                  <a:cubicBezTo>
                    <a:pt x="19845" y="8754"/>
                    <a:pt x="19463" y="8754"/>
                    <a:pt x="18623" y="9315"/>
                  </a:cubicBezTo>
                  <a:cubicBezTo>
                    <a:pt x="17784" y="9876"/>
                    <a:pt x="16486" y="10998"/>
                    <a:pt x="15303" y="12120"/>
                  </a:cubicBezTo>
                  <a:cubicBezTo>
                    <a:pt x="14120" y="13242"/>
                    <a:pt x="13052" y="14364"/>
                    <a:pt x="12327" y="15346"/>
                  </a:cubicBezTo>
                  <a:cubicBezTo>
                    <a:pt x="11601" y="16328"/>
                    <a:pt x="11220" y="17169"/>
                    <a:pt x="11372" y="17590"/>
                  </a:cubicBezTo>
                  <a:cubicBezTo>
                    <a:pt x="11525" y="18011"/>
                    <a:pt x="12212" y="18011"/>
                    <a:pt x="13586" y="17169"/>
                  </a:cubicBezTo>
                  <a:cubicBezTo>
                    <a:pt x="14960" y="16328"/>
                    <a:pt x="17020" y="14645"/>
                    <a:pt x="18394" y="13102"/>
                  </a:cubicBezTo>
                  <a:cubicBezTo>
                    <a:pt x="19768" y="11559"/>
                    <a:pt x="20455" y="10156"/>
                    <a:pt x="20913" y="8894"/>
                  </a:cubicBezTo>
                  <a:cubicBezTo>
                    <a:pt x="21371" y="7632"/>
                    <a:pt x="21600" y="6509"/>
                    <a:pt x="21447" y="5948"/>
                  </a:cubicBezTo>
                  <a:cubicBezTo>
                    <a:pt x="21295" y="5387"/>
                    <a:pt x="20760" y="5387"/>
                    <a:pt x="19616" y="6650"/>
                  </a:cubicBezTo>
                  <a:cubicBezTo>
                    <a:pt x="18471" y="7912"/>
                    <a:pt x="16715" y="10437"/>
                    <a:pt x="15418" y="12400"/>
                  </a:cubicBezTo>
                  <a:cubicBezTo>
                    <a:pt x="14120" y="14364"/>
                    <a:pt x="13281" y="15767"/>
                    <a:pt x="12746" y="17029"/>
                  </a:cubicBezTo>
                  <a:cubicBezTo>
                    <a:pt x="12212" y="18291"/>
                    <a:pt x="11983" y="19413"/>
                    <a:pt x="12059" y="20115"/>
                  </a:cubicBezTo>
                  <a:cubicBezTo>
                    <a:pt x="12136" y="20816"/>
                    <a:pt x="12517" y="21096"/>
                    <a:pt x="13586" y="20115"/>
                  </a:cubicBezTo>
                  <a:cubicBezTo>
                    <a:pt x="14654" y="19133"/>
                    <a:pt x="16410" y="16889"/>
                    <a:pt x="17707" y="14504"/>
                  </a:cubicBezTo>
                  <a:cubicBezTo>
                    <a:pt x="19005" y="12120"/>
                    <a:pt x="19845" y="9595"/>
                    <a:pt x="20302" y="7632"/>
                  </a:cubicBezTo>
                  <a:cubicBezTo>
                    <a:pt x="20760" y="5668"/>
                    <a:pt x="20837" y="4265"/>
                    <a:pt x="20684" y="3424"/>
                  </a:cubicBezTo>
                  <a:cubicBezTo>
                    <a:pt x="20531" y="2582"/>
                    <a:pt x="20150" y="2302"/>
                    <a:pt x="19425" y="2442"/>
                  </a:cubicBezTo>
                  <a:cubicBezTo>
                    <a:pt x="18700" y="2582"/>
                    <a:pt x="17631" y="3143"/>
                    <a:pt x="16868" y="3845"/>
                  </a:cubicBezTo>
                  <a:cubicBezTo>
                    <a:pt x="16105" y="4546"/>
                    <a:pt x="15647" y="5387"/>
                    <a:pt x="15570" y="6229"/>
                  </a:cubicBezTo>
                  <a:cubicBezTo>
                    <a:pt x="15494" y="7071"/>
                    <a:pt x="15799" y="7912"/>
                    <a:pt x="16677" y="7211"/>
                  </a:cubicBezTo>
                  <a:cubicBezTo>
                    <a:pt x="17555" y="6509"/>
                    <a:pt x="19005" y="4265"/>
                    <a:pt x="19883" y="2722"/>
                  </a:cubicBezTo>
                  <a:cubicBezTo>
                    <a:pt x="20760" y="1180"/>
                    <a:pt x="21066" y="338"/>
                    <a:pt x="20951" y="338"/>
                  </a:cubicBezTo>
                  <a:cubicBezTo>
                    <a:pt x="20837" y="338"/>
                    <a:pt x="20302" y="1180"/>
                    <a:pt x="18890" y="3985"/>
                  </a:cubicBezTo>
                  <a:cubicBezTo>
                    <a:pt x="17478" y="6790"/>
                    <a:pt x="15189" y="11559"/>
                    <a:pt x="13662" y="14645"/>
                  </a:cubicBezTo>
                  <a:cubicBezTo>
                    <a:pt x="12136" y="17730"/>
                    <a:pt x="11372" y="19133"/>
                    <a:pt x="10609" y="20535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3504013" y="2762249"/>
              <a:ext cx="1292682" cy="31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311" fill="norm" stroke="1" extrusionOk="0">
                  <a:moveTo>
                    <a:pt x="696" y="0"/>
                  </a:moveTo>
                  <a:cubicBezTo>
                    <a:pt x="379" y="0"/>
                    <a:pt x="61" y="0"/>
                    <a:pt x="8" y="720"/>
                  </a:cubicBezTo>
                  <a:cubicBezTo>
                    <a:pt x="-45" y="1440"/>
                    <a:pt x="167" y="2880"/>
                    <a:pt x="1014" y="3600"/>
                  </a:cubicBezTo>
                  <a:cubicBezTo>
                    <a:pt x="1861" y="4320"/>
                    <a:pt x="3343" y="4320"/>
                    <a:pt x="4790" y="4320"/>
                  </a:cubicBezTo>
                  <a:cubicBezTo>
                    <a:pt x="6237" y="4320"/>
                    <a:pt x="7649" y="4320"/>
                    <a:pt x="8937" y="5040"/>
                  </a:cubicBezTo>
                  <a:cubicBezTo>
                    <a:pt x="10226" y="5760"/>
                    <a:pt x="11390" y="7200"/>
                    <a:pt x="12661" y="10080"/>
                  </a:cubicBezTo>
                  <a:cubicBezTo>
                    <a:pt x="13931" y="12960"/>
                    <a:pt x="15308" y="17280"/>
                    <a:pt x="16631" y="19440"/>
                  </a:cubicBezTo>
                  <a:cubicBezTo>
                    <a:pt x="17955" y="21600"/>
                    <a:pt x="19226" y="21600"/>
                    <a:pt x="20037" y="20880"/>
                  </a:cubicBezTo>
                  <a:cubicBezTo>
                    <a:pt x="20849" y="20160"/>
                    <a:pt x="21202" y="18720"/>
                    <a:pt x="21555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3698144" y="3054349"/>
              <a:ext cx="38101" cy="712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9" fill="norm" stroke="1" extrusionOk="0">
                  <a:moveTo>
                    <a:pt x="0" y="0"/>
                  </a:moveTo>
                  <a:cubicBezTo>
                    <a:pt x="4800" y="2372"/>
                    <a:pt x="9600" y="4743"/>
                    <a:pt x="12000" y="7243"/>
                  </a:cubicBezTo>
                  <a:cubicBezTo>
                    <a:pt x="14400" y="9742"/>
                    <a:pt x="14400" y="12370"/>
                    <a:pt x="13200" y="14582"/>
                  </a:cubicBezTo>
                  <a:cubicBezTo>
                    <a:pt x="12000" y="16793"/>
                    <a:pt x="9600" y="18588"/>
                    <a:pt x="8400" y="19773"/>
                  </a:cubicBezTo>
                  <a:cubicBezTo>
                    <a:pt x="7200" y="20959"/>
                    <a:pt x="7200" y="21536"/>
                    <a:pt x="9600" y="21568"/>
                  </a:cubicBezTo>
                  <a:cubicBezTo>
                    <a:pt x="12000" y="21600"/>
                    <a:pt x="16800" y="21087"/>
                    <a:pt x="21600" y="205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3685444" y="2940050"/>
              <a:ext cx="970652" cy="906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569" fill="norm" stroke="1" extrusionOk="0">
                  <a:moveTo>
                    <a:pt x="706" y="3323"/>
                  </a:moveTo>
                  <a:cubicBezTo>
                    <a:pt x="659" y="3071"/>
                    <a:pt x="612" y="2820"/>
                    <a:pt x="706" y="2618"/>
                  </a:cubicBezTo>
                  <a:cubicBezTo>
                    <a:pt x="800" y="2417"/>
                    <a:pt x="1035" y="2266"/>
                    <a:pt x="1835" y="1989"/>
                  </a:cubicBezTo>
                  <a:cubicBezTo>
                    <a:pt x="2635" y="1712"/>
                    <a:pt x="4000" y="1309"/>
                    <a:pt x="5435" y="1032"/>
                  </a:cubicBezTo>
                  <a:cubicBezTo>
                    <a:pt x="6871" y="755"/>
                    <a:pt x="8376" y="604"/>
                    <a:pt x="10071" y="478"/>
                  </a:cubicBezTo>
                  <a:cubicBezTo>
                    <a:pt x="11765" y="352"/>
                    <a:pt x="13647" y="252"/>
                    <a:pt x="15318" y="176"/>
                  </a:cubicBezTo>
                  <a:cubicBezTo>
                    <a:pt x="16988" y="101"/>
                    <a:pt x="18447" y="50"/>
                    <a:pt x="19318" y="25"/>
                  </a:cubicBezTo>
                  <a:cubicBezTo>
                    <a:pt x="20188" y="0"/>
                    <a:pt x="20471" y="0"/>
                    <a:pt x="20753" y="0"/>
                  </a:cubicBezTo>
                  <a:cubicBezTo>
                    <a:pt x="21035" y="0"/>
                    <a:pt x="21318" y="0"/>
                    <a:pt x="21459" y="201"/>
                  </a:cubicBezTo>
                  <a:cubicBezTo>
                    <a:pt x="21600" y="403"/>
                    <a:pt x="21600" y="806"/>
                    <a:pt x="21482" y="1888"/>
                  </a:cubicBezTo>
                  <a:cubicBezTo>
                    <a:pt x="21365" y="2971"/>
                    <a:pt x="21129" y="4733"/>
                    <a:pt x="21035" y="6621"/>
                  </a:cubicBezTo>
                  <a:cubicBezTo>
                    <a:pt x="20941" y="8509"/>
                    <a:pt x="20988" y="10523"/>
                    <a:pt x="21059" y="12336"/>
                  </a:cubicBezTo>
                  <a:cubicBezTo>
                    <a:pt x="21129" y="14148"/>
                    <a:pt x="21224" y="15759"/>
                    <a:pt x="21318" y="17119"/>
                  </a:cubicBezTo>
                  <a:cubicBezTo>
                    <a:pt x="21412" y="18478"/>
                    <a:pt x="21506" y="19586"/>
                    <a:pt x="21553" y="20291"/>
                  </a:cubicBezTo>
                  <a:cubicBezTo>
                    <a:pt x="21600" y="20996"/>
                    <a:pt x="21600" y="21298"/>
                    <a:pt x="21435" y="21449"/>
                  </a:cubicBezTo>
                  <a:cubicBezTo>
                    <a:pt x="21271" y="21600"/>
                    <a:pt x="20941" y="21600"/>
                    <a:pt x="20047" y="21499"/>
                  </a:cubicBezTo>
                  <a:cubicBezTo>
                    <a:pt x="19153" y="21399"/>
                    <a:pt x="17694" y="21197"/>
                    <a:pt x="16071" y="20996"/>
                  </a:cubicBezTo>
                  <a:cubicBezTo>
                    <a:pt x="14447" y="20794"/>
                    <a:pt x="12659" y="20593"/>
                    <a:pt x="10871" y="20442"/>
                  </a:cubicBezTo>
                  <a:cubicBezTo>
                    <a:pt x="9082" y="20291"/>
                    <a:pt x="7294" y="20190"/>
                    <a:pt x="5482" y="20241"/>
                  </a:cubicBezTo>
                  <a:cubicBezTo>
                    <a:pt x="3671" y="20291"/>
                    <a:pt x="1835" y="20492"/>
                    <a:pt x="0" y="206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3695513" y="3020939"/>
              <a:ext cx="301082" cy="306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20" fill="norm" stroke="1" extrusionOk="0">
                  <a:moveTo>
                    <a:pt x="21336" y="116"/>
                  </a:moveTo>
                  <a:cubicBezTo>
                    <a:pt x="20586" y="-32"/>
                    <a:pt x="19836" y="-180"/>
                    <a:pt x="18486" y="634"/>
                  </a:cubicBezTo>
                  <a:cubicBezTo>
                    <a:pt x="17136" y="1447"/>
                    <a:pt x="15186" y="3223"/>
                    <a:pt x="12561" y="5590"/>
                  </a:cubicBezTo>
                  <a:cubicBezTo>
                    <a:pt x="9936" y="7957"/>
                    <a:pt x="6636" y="10916"/>
                    <a:pt x="4311" y="13357"/>
                  </a:cubicBezTo>
                  <a:cubicBezTo>
                    <a:pt x="1986" y="15798"/>
                    <a:pt x="636" y="17721"/>
                    <a:pt x="186" y="18979"/>
                  </a:cubicBezTo>
                  <a:cubicBezTo>
                    <a:pt x="-264" y="20236"/>
                    <a:pt x="186" y="20828"/>
                    <a:pt x="636" y="214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3831494" y="2990850"/>
              <a:ext cx="39370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10" y="1342"/>
                    <a:pt x="17419" y="2685"/>
                    <a:pt x="14865" y="4942"/>
                  </a:cubicBezTo>
                  <a:cubicBezTo>
                    <a:pt x="12310" y="7200"/>
                    <a:pt x="9290" y="10373"/>
                    <a:pt x="6735" y="13302"/>
                  </a:cubicBezTo>
                  <a:cubicBezTo>
                    <a:pt x="4181" y="16231"/>
                    <a:pt x="2090" y="189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3856894" y="3035299"/>
              <a:ext cx="463551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32" y="1895"/>
                    <a:pt x="17063" y="3789"/>
                    <a:pt x="14548" y="6063"/>
                  </a:cubicBezTo>
                  <a:cubicBezTo>
                    <a:pt x="12033" y="8337"/>
                    <a:pt x="9271" y="10989"/>
                    <a:pt x="6805" y="13642"/>
                  </a:cubicBezTo>
                  <a:cubicBezTo>
                    <a:pt x="4340" y="16295"/>
                    <a:pt x="2170" y="189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4026847" y="3109727"/>
              <a:ext cx="429392" cy="471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88" fill="norm" stroke="1" extrusionOk="0">
                  <a:moveTo>
                    <a:pt x="21253" y="1238"/>
                  </a:moveTo>
                  <a:cubicBezTo>
                    <a:pt x="21359" y="756"/>
                    <a:pt x="21464" y="274"/>
                    <a:pt x="21253" y="81"/>
                  </a:cubicBezTo>
                  <a:cubicBezTo>
                    <a:pt x="21043" y="-112"/>
                    <a:pt x="20516" y="-16"/>
                    <a:pt x="19093" y="997"/>
                  </a:cubicBezTo>
                  <a:cubicBezTo>
                    <a:pt x="17671" y="2009"/>
                    <a:pt x="15353" y="3938"/>
                    <a:pt x="12771" y="6011"/>
                  </a:cubicBezTo>
                  <a:cubicBezTo>
                    <a:pt x="10190" y="8084"/>
                    <a:pt x="7345" y="10302"/>
                    <a:pt x="5132" y="12327"/>
                  </a:cubicBezTo>
                  <a:cubicBezTo>
                    <a:pt x="2920" y="14352"/>
                    <a:pt x="1339" y="16184"/>
                    <a:pt x="602" y="17679"/>
                  </a:cubicBezTo>
                  <a:cubicBezTo>
                    <a:pt x="-136" y="19174"/>
                    <a:pt x="-31" y="20331"/>
                    <a:pt x="75" y="214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4142644" y="3328350"/>
              <a:ext cx="277284" cy="33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20281" y="1162"/>
                  </a:moveTo>
                  <a:cubicBezTo>
                    <a:pt x="20940" y="618"/>
                    <a:pt x="21600" y="75"/>
                    <a:pt x="21600" y="7"/>
                  </a:cubicBezTo>
                  <a:cubicBezTo>
                    <a:pt x="21600" y="-61"/>
                    <a:pt x="20940" y="347"/>
                    <a:pt x="18550" y="2384"/>
                  </a:cubicBezTo>
                  <a:cubicBezTo>
                    <a:pt x="16159" y="4422"/>
                    <a:pt x="12037" y="8090"/>
                    <a:pt x="8656" y="11554"/>
                  </a:cubicBezTo>
                  <a:cubicBezTo>
                    <a:pt x="5276" y="15018"/>
                    <a:pt x="2638" y="18279"/>
                    <a:pt x="0" y="215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4349748" y="3448050"/>
              <a:ext cx="243747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21443" y="0"/>
                  </a:moveTo>
                  <a:cubicBezTo>
                    <a:pt x="18836" y="1176"/>
                    <a:pt x="16229" y="2351"/>
                    <a:pt x="13064" y="4482"/>
                  </a:cubicBezTo>
                  <a:cubicBezTo>
                    <a:pt x="9898" y="6612"/>
                    <a:pt x="6174" y="9698"/>
                    <a:pt x="3753" y="12490"/>
                  </a:cubicBezTo>
                  <a:cubicBezTo>
                    <a:pt x="1333" y="15282"/>
                    <a:pt x="215" y="17780"/>
                    <a:pt x="29" y="19249"/>
                  </a:cubicBezTo>
                  <a:cubicBezTo>
                    <a:pt x="-157" y="20718"/>
                    <a:pt x="588" y="21159"/>
                    <a:pt x="133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4472844" y="3600450"/>
              <a:ext cx="1397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91" y="4114"/>
                    <a:pt x="11782" y="8229"/>
                    <a:pt x="8182" y="11829"/>
                  </a:cubicBezTo>
                  <a:cubicBezTo>
                    <a:pt x="4582" y="15429"/>
                    <a:pt x="2291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4644294" y="3849834"/>
              <a:ext cx="222251" cy="296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21474"/>
                  </a:moveTo>
                  <a:cubicBezTo>
                    <a:pt x="2057" y="17491"/>
                    <a:pt x="4114" y="13508"/>
                    <a:pt x="6686" y="10061"/>
                  </a:cubicBezTo>
                  <a:cubicBezTo>
                    <a:pt x="9257" y="6614"/>
                    <a:pt x="12343" y="3704"/>
                    <a:pt x="14606" y="2019"/>
                  </a:cubicBezTo>
                  <a:cubicBezTo>
                    <a:pt x="16869" y="334"/>
                    <a:pt x="18309" y="-126"/>
                    <a:pt x="19029" y="27"/>
                  </a:cubicBezTo>
                  <a:cubicBezTo>
                    <a:pt x="19749" y="180"/>
                    <a:pt x="19749" y="946"/>
                    <a:pt x="19337" y="3168"/>
                  </a:cubicBezTo>
                  <a:cubicBezTo>
                    <a:pt x="18926" y="5389"/>
                    <a:pt x="18103" y="9065"/>
                    <a:pt x="18411" y="11593"/>
                  </a:cubicBezTo>
                  <a:cubicBezTo>
                    <a:pt x="18720" y="14121"/>
                    <a:pt x="20160" y="15500"/>
                    <a:pt x="21600" y="168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4714144" y="4013200"/>
              <a:ext cx="146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4599844" y="2032000"/>
              <a:ext cx="571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354"/>
                    <a:pt x="9600" y="10708"/>
                    <a:pt x="13200" y="14308"/>
                  </a:cubicBezTo>
                  <a:cubicBezTo>
                    <a:pt x="16800" y="17908"/>
                    <a:pt x="19200" y="197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4581736" y="1983935"/>
              <a:ext cx="182262" cy="323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05" fill="norm" stroke="1" extrusionOk="0">
                  <a:moveTo>
                    <a:pt x="1379" y="6509"/>
                  </a:moveTo>
                  <a:cubicBezTo>
                    <a:pt x="634" y="5952"/>
                    <a:pt x="-111" y="5394"/>
                    <a:pt x="13" y="4279"/>
                  </a:cubicBezTo>
                  <a:cubicBezTo>
                    <a:pt x="137" y="3165"/>
                    <a:pt x="1130" y="1492"/>
                    <a:pt x="3365" y="656"/>
                  </a:cubicBezTo>
                  <a:cubicBezTo>
                    <a:pt x="5599" y="-180"/>
                    <a:pt x="9075" y="-180"/>
                    <a:pt x="11186" y="447"/>
                  </a:cubicBezTo>
                  <a:cubicBezTo>
                    <a:pt x="13296" y="1074"/>
                    <a:pt x="14041" y="2328"/>
                    <a:pt x="13668" y="3722"/>
                  </a:cubicBezTo>
                  <a:cubicBezTo>
                    <a:pt x="13296" y="5115"/>
                    <a:pt x="11806" y="6648"/>
                    <a:pt x="10192" y="7833"/>
                  </a:cubicBezTo>
                  <a:cubicBezTo>
                    <a:pt x="8579" y="9017"/>
                    <a:pt x="6841" y="9854"/>
                    <a:pt x="6592" y="10341"/>
                  </a:cubicBezTo>
                  <a:cubicBezTo>
                    <a:pt x="6344" y="10829"/>
                    <a:pt x="7586" y="10968"/>
                    <a:pt x="10068" y="11735"/>
                  </a:cubicBezTo>
                  <a:cubicBezTo>
                    <a:pt x="12551" y="12501"/>
                    <a:pt x="16275" y="13895"/>
                    <a:pt x="18510" y="15149"/>
                  </a:cubicBezTo>
                  <a:cubicBezTo>
                    <a:pt x="20744" y="16403"/>
                    <a:pt x="21489" y="17518"/>
                    <a:pt x="21365" y="18494"/>
                  </a:cubicBezTo>
                  <a:cubicBezTo>
                    <a:pt x="21241" y="19469"/>
                    <a:pt x="20248" y="20305"/>
                    <a:pt x="18261" y="20793"/>
                  </a:cubicBezTo>
                  <a:cubicBezTo>
                    <a:pt x="16275" y="21281"/>
                    <a:pt x="13296" y="21420"/>
                    <a:pt x="11061" y="21211"/>
                  </a:cubicBezTo>
                  <a:cubicBezTo>
                    <a:pt x="8827" y="21002"/>
                    <a:pt x="7337" y="20445"/>
                    <a:pt x="6841" y="19608"/>
                  </a:cubicBezTo>
                  <a:cubicBezTo>
                    <a:pt x="6344" y="18772"/>
                    <a:pt x="6841" y="17657"/>
                    <a:pt x="7337" y="1654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4861470" y="1961150"/>
              <a:ext cx="132075" cy="295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081" fill="norm" stroke="1" extrusionOk="0">
                  <a:moveTo>
                    <a:pt x="1850" y="8681"/>
                  </a:moveTo>
                  <a:cubicBezTo>
                    <a:pt x="822" y="9285"/>
                    <a:pt x="-207" y="9889"/>
                    <a:pt x="136" y="11475"/>
                  </a:cubicBezTo>
                  <a:cubicBezTo>
                    <a:pt x="479" y="13061"/>
                    <a:pt x="2193" y="15629"/>
                    <a:pt x="3222" y="17593"/>
                  </a:cubicBezTo>
                  <a:cubicBezTo>
                    <a:pt x="4250" y="19556"/>
                    <a:pt x="4593" y="20916"/>
                    <a:pt x="4422" y="21067"/>
                  </a:cubicBezTo>
                  <a:cubicBezTo>
                    <a:pt x="4250" y="21218"/>
                    <a:pt x="3564" y="20161"/>
                    <a:pt x="2707" y="16989"/>
                  </a:cubicBezTo>
                  <a:cubicBezTo>
                    <a:pt x="1850" y="13817"/>
                    <a:pt x="822" y="8530"/>
                    <a:pt x="307" y="5433"/>
                  </a:cubicBezTo>
                  <a:cubicBezTo>
                    <a:pt x="-207" y="2337"/>
                    <a:pt x="-207" y="1431"/>
                    <a:pt x="1336" y="751"/>
                  </a:cubicBezTo>
                  <a:cubicBezTo>
                    <a:pt x="2879" y="71"/>
                    <a:pt x="5964" y="-382"/>
                    <a:pt x="9564" y="449"/>
                  </a:cubicBezTo>
                  <a:cubicBezTo>
                    <a:pt x="13164" y="1280"/>
                    <a:pt x="17279" y="3394"/>
                    <a:pt x="19336" y="6717"/>
                  </a:cubicBezTo>
                  <a:cubicBezTo>
                    <a:pt x="21393" y="10040"/>
                    <a:pt x="21393" y="14572"/>
                    <a:pt x="21393" y="1910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5120907" y="1883232"/>
              <a:ext cx="152038" cy="38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397" fill="norm" stroke="1" extrusionOk="0">
                  <a:moveTo>
                    <a:pt x="4449" y="6879"/>
                  </a:moveTo>
                  <a:cubicBezTo>
                    <a:pt x="3249" y="9358"/>
                    <a:pt x="2049" y="11836"/>
                    <a:pt x="1299" y="13371"/>
                  </a:cubicBezTo>
                  <a:cubicBezTo>
                    <a:pt x="549" y="14905"/>
                    <a:pt x="249" y="15495"/>
                    <a:pt x="99" y="16381"/>
                  </a:cubicBezTo>
                  <a:cubicBezTo>
                    <a:pt x="-51" y="17266"/>
                    <a:pt x="-51" y="18446"/>
                    <a:pt x="249" y="18682"/>
                  </a:cubicBezTo>
                  <a:cubicBezTo>
                    <a:pt x="549" y="18918"/>
                    <a:pt x="1149" y="18210"/>
                    <a:pt x="1749" y="15908"/>
                  </a:cubicBezTo>
                  <a:cubicBezTo>
                    <a:pt x="2349" y="13607"/>
                    <a:pt x="2949" y="9712"/>
                    <a:pt x="3399" y="7174"/>
                  </a:cubicBezTo>
                  <a:cubicBezTo>
                    <a:pt x="3849" y="4636"/>
                    <a:pt x="4149" y="3456"/>
                    <a:pt x="4749" y="2394"/>
                  </a:cubicBezTo>
                  <a:cubicBezTo>
                    <a:pt x="5349" y="1331"/>
                    <a:pt x="6249" y="387"/>
                    <a:pt x="7299" y="92"/>
                  </a:cubicBezTo>
                  <a:cubicBezTo>
                    <a:pt x="8349" y="-203"/>
                    <a:pt x="9549" y="151"/>
                    <a:pt x="11199" y="1981"/>
                  </a:cubicBezTo>
                  <a:cubicBezTo>
                    <a:pt x="12849" y="3810"/>
                    <a:pt x="14949" y="7115"/>
                    <a:pt x="16749" y="10597"/>
                  </a:cubicBezTo>
                  <a:cubicBezTo>
                    <a:pt x="18549" y="14079"/>
                    <a:pt x="20049" y="17738"/>
                    <a:pt x="21549" y="2139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5145944" y="2108200"/>
              <a:ext cx="1206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8" y="16457"/>
                    <a:pt x="8337" y="11314"/>
                    <a:pt x="11937" y="7714"/>
                  </a:cubicBezTo>
                  <a:cubicBezTo>
                    <a:pt x="15537" y="4114"/>
                    <a:pt x="18568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0" y="5743334"/>
              <a:ext cx="170809" cy="607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536" fill="norm" stroke="1" extrusionOk="0">
                  <a:moveTo>
                    <a:pt x="304" y="5971"/>
                  </a:moveTo>
                  <a:cubicBezTo>
                    <a:pt x="40" y="7246"/>
                    <a:pt x="-223" y="8521"/>
                    <a:pt x="304" y="10359"/>
                  </a:cubicBezTo>
                  <a:cubicBezTo>
                    <a:pt x="831" y="12196"/>
                    <a:pt x="2148" y="14596"/>
                    <a:pt x="2806" y="16434"/>
                  </a:cubicBezTo>
                  <a:cubicBezTo>
                    <a:pt x="3465" y="18271"/>
                    <a:pt x="3465" y="19546"/>
                    <a:pt x="3465" y="20371"/>
                  </a:cubicBezTo>
                  <a:cubicBezTo>
                    <a:pt x="3465" y="21196"/>
                    <a:pt x="3465" y="21571"/>
                    <a:pt x="3201" y="21534"/>
                  </a:cubicBezTo>
                  <a:cubicBezTo>
                    <a:pt x="2938" y="21496"/>
                    <a:pt x="2411" y="21046"/>
                    <a:pt x="1884" y="19584"/>
                  </a:cubicBezTo>
                  <a:cubicBezTo>
                    <a:pt x="1357" y="18121"/>
                    <a:pt x="831" y="15646"/>
                    <a:pt x="831" y="13209"/>
                  </a:cubicBezTo>
                  <a:cubicBezTo>
                    <a:pt x="831" y="10771"/>
                    <a:pt x="1357" y="8371"/>
                    <a:pt x="3201" y="6233"/>
                  </a:cubicBezTo>
                  <a:cubicBezTo>
                    <a:pt x="5045" y="4096"/>
                    <a:pt x="8206" y="2221"/>
                    <a:pt x="10445" y="1209"/>
                  </a:cubicBezTo>
                  <a:cubicBezTo>
                    <a:pt x="12684" y="196"/>
                    <a:pt x="14001" y="46"/>
                    <a:pt x="15318" y="9"/>
                  </a:cubicBezTo>
                  <a:cubicBezTo>
                    <a:pt x="16636" y="-29"/>
                    <a:pt x="17953" y="46"/>
                    <a:pt x="19138" y="459"/>
                  </a:cubicBezTo>
                  <a:cubicBezTo>
                    <a:pt x="20323" y="871"/>
                    <a:pt x="21377" y="1621"/>
                    <a:pt x="21245" y="2821"/>
                  </a:cubicBezTo>
                  <a:cubicBezTo>
                    <a:pt x="21114" y="4021"/>
                    <a:pt x="19797" y="5671"/>
                    <a:pt x="17162" y="6908"/>
                  </a:cubicBezTo>
                  <a:cubicBezTo>
                    <a:pt x="14528" y="8146"/>
                    <a:pt x="10577" y="8971"/>
                    <a:pt x="6626" y="9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174257" y="6057900"/>
              <a:ext cx="196488" cy="22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28" fill="norm" stroke="1" extrusionOk="0">
                  <a:moveTo>
                    <a:pt x="650" y="7267"/>
                  </a:moveTo>
                  <a:cubicBezTo>
                    <a:pt x="191" y="6258"/>
                    <a:pt x="-269" y="5249"/>
                    <a:pt x="191" y="4845"/>
                  </a:cubicBezTo>
                  <a:cubicBezTo>
                    <a:pt x="650" y="4441"/>
                    <a:pt x="2029" y="4643"/>
                    <a:pt x="4097" y="6056"/>
                  </a:cubicBezTo>
                  <a:cubicBezTo>
                    <a:pt x="6165" y="7469"/>
                    <a:pt x="8922" y="10093"/>
                    <a:pt x="10531" y="12415"/>
                  </a:cubicBezTo>
                  <a:cubicBezTo>
                    <a:pt x="12140" y="14736"/>
                    <a:pt x="12599" y="16755"/>
                    <a:pt x="12714" y="18370"/>
                  </a:cubicBezTo>
                  <a:cubicBezTo>
                    <a:pt x="12829" y="19985"/>
                    <a:pt x="12599" y="21196"/>
                    <a:pt x="12140" y="21398"/>
                  </a:cubicBezTo>
                  <a:cubicBezTo>
                    <a:pt x="11680" y="21600"/>
                    <a:pt x="10991" y="20793"/>
                    <a:pt x="10531" y="18269"/>
                  </a:cubicBezTo>
                  <a:cubicBezTo>
                    <a:pt x="10071" y="15746"/>
                    <a:pt x="9842" y="11507"/>
                    <a:pt x="11680" y="8176"/>
                  </a:cubicBezTo>
                  <a:cubicBezTo>
                    <a:pt x="13518" y="4845"/>
                    <a:pt x="17425" y="2422"/>
                    <a:pt x="213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434244" y="5805474"/>
              <a:ext cx="165101" cy="465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21600" y="2834"/>
                  </a:moveTo>
                  <a:cubicBezTo>
                    <a:pt x="21600" y="2156"/>
                    <a:pt x="21600" y="1478"/>
                    <a:pt x="21046" y="993"/>
                  </a:cubicBezTo>
                  <a:cubicBezTo>
                    <a:pt x="20492" y="509"/>
                    <a:pt x="19385" y="219"/>
                    <a:pt x="18138" y="73"/>
                  </a:cubicBezTo>
                  <a:cubicBezTo>
                    <a:pt x="16892" y="-72"/>
                    <a:pt x="15508" y="-72"/>
                    <a:pt x="13292" y="751"/>
                  </a:cubicBezTo>
                  <a:cubicBezTo>
                    <a:pt x="11077" y="1575"/>
                    <a:pt x="8031" y="3221"/>
                    <a:pt x="5262" y="5982"/>
                  </a:cubicBezTo>
                  <a:cubicBezTo>
                    <a:pt x="2492" y="8742"/>
                    <a:pt x="0" y="12617"/>
                    <a:pt x="0" y="15426"/>
                  </a:cubicBezTo>
                  <a:cubicBezTo>
                    <a:pt x="0" y="18235"/>
                    <a:pt x="2492" y="19978"/>
                    <a:pt x="6369" y="20753"/>
                  </a:cubicBezTo>
                  <a:cubicBezTo>
                    <a:pt x="10246" y="21528"/>
                    <a:pt x="15508" y="21334"/>
                    <a:pt x="20769" y="21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714621" y="5805143"/>
              <a:ext cx="233974" cy="44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76" fill="norm" stroke="1" extrusionOk="0">
                  <a:moveTo>
                    <a:pt x="8083" y="4525"/>
                  </a:moveTo>
                  <a:cubicBezTo>
                    <a:pt x="6721" y="7378"/>
                    <a:pt x="5359" y="10230"/>
                    <a:pt x="4191" y="12676"/>
                  </a:cubicBezTo>
                  <a:cubicBezTo>
                    <a:pt x="3024" y="15121"/>
                    <a:pt x="2051" y="17159"/>
                    <a:pt x="1369" y="18636"/>
                  </a:cubicBezTo>
                  <a:cubicBezTo>
                    <a:pt x="688" y="20113"/>
                    <a:pt x="299" y="21030"/>
                    <a:pt x="105" y="21234"/>
                  </a:cubicBezTo>
                  <a:cubicBezTo>
                    <a:pt x="-90" y="21438"/>
                    <a:pt x="-90" y="20929"/>
                    <a:pt x="786" y="18993"/>
                  </a:cubicBezTo>
                  <a:cubicBezTo>
                    <a:pt x="1661" y="17057"/>
                    <a:pt x="3413" y="13695"/>
                    <a:pt x="5553" y="10434"/>
                  </a:cubicBezTo>
                  <a:cubicBezTo>
                    <a:pt x="7694" y="7174"/>
                    <a:pt x="10224" y="4015"/>
                    <a:pt x="11878" y="2181"/>
                  </a:cubicBezTo>
                  <a:cubicBezTo>
                    <a:pt x="13532" y="347"/>
                    <a:pt x="14310" y="-162"/>
                    <a:pt x="14894" y="42"/>
                  </a:cubicBezTo>
                  <a:cubicBezTo>
                    <a:pt x="15478" y="246"/>
                    <a:pt x="15867" y="1163"/>
                    <a:pt x="16256" y="3200"/>
                  </a:cubicBezTo>
                  <a:cubicBezTo>
                    <a:pt x="16645" y="5238"/>
                    <a:pt x="17034" y="8396"/>
                    <a:pt x="17910" y="10995"/>
                  </a:cubicBezTo>
                  <a:cubicBezTo>
                    <a:pt x="18786" y="13593"/>
                    <a:pt x="20148" y="15630"/>
                    <a:pt x="21510" y="17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808894" y="6032500"/>
              <a:ext cx="1524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" y="18600"/>
                    <a:pt x="600" y="15600"/>
                    <a:pt x="4200" y="12000"/>
                  </a:cubicBezTo>
                  <a:cubicBezTo>
                    <a:pt x="7800" y="8400"/>
                    <a:pt x="14700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1143327" y="5613400"/>
              <a:ext cx="21168" cy="75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40" y="0"/>
                  </a:moveTo>
                  <a:cubicBezTo>
                    <a:pt x="8640" y="2481"/>
                    <a:pt x="8640" y="4961"/>
                    <a:pt x="6480" y="7321"/>
                  </a:cubicBezTo>
                  <a:cubicBezTo>
                    <a:pt x="4320" y="9681"/>
                    <a:pt x="0" y="11919"/>
                    <a:pt x="0" y="14097"/>
                  </a:cubicBezTo>
                  <a:cubicBezTo>
                    <a:pt x="0" y="16276"/>
                    <a:pt x="4320" y="18393"/>
                    <a:pt x="8640" y="19634"/>
                  </a:cubicBezTo>
                  <a:cubicBezTo>
                    <a:pt x="12960" y="20874"/>
                    <a:pt x="17280" y="212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1374044" y="5892800"/>
              <a:ext cx="635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974"/>
                    <a:pt x="21600" y="11949"/>
                    <a:pt x="18000" y="15549"/>
                  </a:cubicBezTo>
                  <a:cubicBezTo>
                    <a:pt x="14400" y="19149"/>
                    <a:pt x="7200" y="203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1380394" y="5772816"/>
              <a:ext cx="172529" cy="367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206" fill="norm" stroke="1" extrusionOk="0">
                  <a:moveTo>
                    <a:pt x="0" y="6186"/>
                  </a:moveTo>
                  <a:cubicBezTo>
                    <a:pt x="2863" y="4111"/>
                    <a:pt x="5725" y="2037"/>
                    <a:pt x="7807" y="938"/>
                  </a:cubicBezTo>
                  <a:cubicBezTo>
                    <a:pt x="9889" y="-160"/>
                    <a:pt x="11190" y="-282"/>
                    <a:pt x="13012" y="511"/>
                  </a:cubicBezTo>
                  <a:cubicBezTo>
                    <a:pt x="14834" y="1304"/>
                    <a:pt x="17176" y="3013"/>
                    <a:pt x="17957" y="4782"/>
                  </a:cubicBezTo>
                  <a:cubicBezTo>
                    <a:pt x="18737" y="6552"/>
                    <a:pt x="17957" y="8382"/>
                    <a:pt x="16916" y="9786"/>
                  </a:cubicBezTo>
                  <a:cubicBezTo>
                    <a:pt x="15875" y="11189"/>
                    <a:pt x="14573" y="12165"/>
                    <a:pt x="14834" y="12715"/>
                  </a:cubicBezTo>
                  <a:cubicBezTo>
                    <a:pt x="15094" y="13264"/>
                    <a:pt x="16916" y="13386"/>
                    <a:pt x="18217" y="13874"/>
                  </a:cubicBezTo>
                  <a:cubicBezTo>
                    <a:pt x="19518" y="14362"/>
                    <a:pt x="20299" y="15216"/>
                    <a:pt x="20819" y="16071"/>
                  </a:cubicBezTo>
                  <a:cubicBezTo>
                    <a:pt x="21340" y="16925"/>
                    <a:pt x="21600" y="17779"/>
                    <a:pt x="19908" y="18816"/>
                  </a:cubicBezTo>
                  <a:cubicBezTo>
                    <a:pt x="18217" y="19854"/>
                    <a:pt x="14573" y="21074"/>
                    <a:pt x="11581" y="21196"/>
                  </a:cubicBezTo>
                  <a:cubicBezTo>
                    <a:pt x="8588" y="21318"/>
                    <a:pt x="6246" y="20342"/>
                    <a:pt x="3904" y="19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1602644" y="5594350"/>
              <a:ext cx="141119" cy="622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600" fill="norm" stroke="1" extrusionOk="0">
                  <a:moveTo>
                    <a:pt x="6574" y="0"/>
                  </a:moveTo>
                  <a:cubicBezTo>
                    <a:pt x="8452" y="1102"/>
                    <a:pt x="10330" y="2204"/>
                    <a:pt x="12991" y="3931"/>
                  </a:cubicBezTo>
                  <a:cubicBezTo>
                    <a:pt x="15652" y="5657"/>
                    <a:pt x="19096" y="8008"/>
                    <a:pt x="20348" y="10102"/>
                  </a:cubicBezTo>
                  <a:cubicBezTo>
                    <a:pt x="21600" y="12196"/>
                    <a:pt x="20661" y="14033"/>
                    <a:pt x="16904" y="15906"/>
                  </a:cubicBezTo>
                  <a:cubicBezTo>
                    <a:pt x="13148" y="17780"/>
                    <a:pt x="6574" y="196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2231294" y="5969000"/>
              <a:ext cx="2095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2288444" y="6070600"/>
              <a:ext cx="2349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27" y="15600"/>
                    <a:pt x="12454" y="9600"/>
                    <a:pt x="16054" y="6000"/>
                  </a:cubicBezTo>
                  <a:cubicBezTo>
                    <a:pt x="19654" y="2400"/>
                    <a:pt x="2062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3526169" y="5537578"/>
              <a:ext cx="189064" cy="601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401" fill="norm" stroke="1" extrusionOk="0">
                  <a:moveTo>
                    <a:pt x="2148" y="5857"/>
                  </a:moveTo>
                  <a:cubicBezTo>
                    <a:pt x="1451" y="8265"/>
                    <a:pt x="754" y="10674"/>
                    <a:pt x="638" y="13120"/>
                  </a:cubicBezTo>
                  <a:cubicBezTo>
                    <a:pt x="522" y="15566"/>
                    <a:pt x="986" y="18049"/>
                    <a:pt x="1335" y="19517"/>
                  </a:cubicBezTo>
                  <a:cubicBezTo>
                    <a:pt x="1683" y="20984"/>
                    <a:pt x="1915" y="21436"/>
                    <a:pt x="2031" y="21398"/>
                  </a:cubicBezTo>
                  <a:cubicBezTo>
                    <a:pt x="2148" y="21361"/>
                    <a:pt x="2148" y="20834"/>
                    <a:pt x="1683" y="19103"/>
                  </a:cubicBezTo>
                  <a:cubicBezTo>
                    <a:pt x="1219" y="17372"/>
                    <a:pt x="290" y="14437"/>
                    <a:pt x="57" y="11765"/>
                  </a:cubicBezTo>
                  <a:cubicBezTo>
                    <a:pt x="-175" y="9093"/>
                    <a:pt x="290" y="6685"/>
                    <a:pt x="1567" y="4766"/>
                  </a:cubicBezTo>
                  <a:cubicBezTo>
                    <a:pt x="2844" y="2846"/>
                    <a:pt x="4935" y="1416"/>
                    <a:pt x="6560" y="664"/>
                  </a:cubicBezTo>
                  <a:cubicBezTo>
                    <a:pt x="8186" y="-89"/>
                    <a:pt x="9348" y="-164"/>
                    <a:pt x="11670" y="250"/>
                  </a:cubicBezTo>
                  <a:cubicBezTo>
                    <a:pt x="13993" y="664"/>
                    <a:pt x="17477" y="1567"/>
                    <a:pt x="19335" y="2621"/>
                  </a:cubicBezTo>
                  <a:cubicBezTo>
                    <a:pt x="21193" y="3674"/>
                    <a:pt x="21425" y="4879"/>
                    <a:pt x="18754" y="6233"/>
                  </a:cubicBezTo>
                  <a:cubicBezTo>
                    <a:pt x="16083" y="7588"/>
                    <a:pt x="10509" y="9093"/>
                    <a:pt x="4935" y="10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3675074" y="5797550"/>
              <a:ext cx="270721" cy="282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526" fill="norm" stroke="1" extrusionOk="0">
                  <a:moveTo>
                    <a:pt x="821" y="9672"/>
                  </a:moveTo>
                  <a:cubicBezTo>
                    <a:pt x="318" y="8382"/>
                    <a:pt x="-184" y="7093"/>
                    <a:pt x="67" y="6367"/>
                  </a:cubicBezTo>
                  <a:cubicBezTo>
                    <a:pt x="318" y="5642"/>
                    <a:pt x="1323" y="5481"/>
                    <a:pt x="2914" y="6367"/>
                  </a:cubicBezTo>
                  <a:cubicBezTo>
                    <a:pt x="4504" y="7254"/>
                    <a:pt x="6681" y="9188"/>
                    <a:pt x="8021" y="11606"/>
                  </a:cubicBezTo>
                  <a:cubicBezTo>
                    <a:pt x="9360" y="14024"/>
                    <a:pt x="9863" y="16925"/>
                    <a:pt x="10030" y="18779"/>
                  </a:cubicBezTo>
                  <a:cubicBezTo>
                    <a:pt x="10197" y="20633"/>
                    <a:pt x="10030" y="21439"/>
                    <a:pt x="9611" y="21519"/>
                  </a:cubicBezTo>
                  <a:cubicBezTo>
                    <a:pt x="9193" y="21600"/>
                    <a:pt x="8523" y="20955"/>
                    <a:pt x="8188" y="18940"/>
                  </a:cubicBezTo>
                  <a:cubicBezTo>
                    <a:pt x="7853" y="16925"/>
                    <a:pt x="7853" y="13540"/>
                    <a:pt x="9611" y="10236"/>
                  </a:cubicBezTo>
                  <a:cubicBezTo>
                    <a:pt x="11369" y="6931"/>
                    <a:pt x="14886" y="3707"/>
                    <a:pt x="17146" y="2015"/>
                  </a:cubicBezTo>
                  <a:cubicBezTo>
                    <a:pt x="19407" y="322"/>
                    <a:pt x="20411" y="161"/>
                    <a:pt x="214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4162077" y="5682027"/>
              <a:ext cx="158368" cy="464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559" fill="norm" stroke="1" extrusionOk="0">
                  <a:moveTo>
                    <a:pt x="20988" y="352"/>
                  </a:moveTo>
                  <a:cubicBezTo>
                    <a:pt x="19585" y="155"/>
                    <a:pt x="18183" y="-41"/>
                    <a:pt x="16920" y="8"/>
                  </a:cubicBezTo>
                  <a:cubicBezTo>
                    <a:pt x="15658" y="57"/>
                    <a:pt x="14536" y="352"/>
                    <a:pt x="11731" y="2119"/>
                  </a:cubicBezTo>
                  <a:cubicBezTo>
                    <a:pt x="8926" y="3886"/>
                    <a:pt x="4437" y="7126"/>
                    <a:pt x="2053" y="9875"/>
                  </a:cubicBezTo>
                  <a:cubicBezTo>
                    <a:pt x="-331" y="12624"/>
                    <a:pt x="-612" y="14883"/>
                    <a:pt x="1071" y="16748"/>
                  </a:cubicBezTo>
                  <a:cubicBezTo>
                    <a:pt x="2754" y="18614"/>
                    <a:pt x="6401" y="20086"/>
                    <a:pt x="10048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4435721" y="5673560"/>
              <a:ext cx="170474" cy="404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87" fill="norm" stroke="1" extrusionOk="0">
                  <a:moveTo>
                    <a:pt x="11077" y="3534"/>
                  </a:moveTo>
                  <a:cubicBezTo>
                    <a:pt x="8410" y="6444"/>
                    <a:pt x="5744" y="9354"/>
                    <a:pt x="4144" y="11984"/>
                  </a:cubicBezTo>
                  <a:cubicBezTo>
                    <a:pt x="2544" y="14614"/>
                    <a:pt x="2010" y="16964"/>
                    <a:pt x="1477" y="18643"/>
                  </a:cubicBezTo>
                  <a:cubicBezTo>
                    <a:pt x="944" y="20322"/>
                    <a:pt x="410" y="21329"/>
                    <a:pt x="144" y="21385"/>
                  </a:cubicBezTo>
                  <a:cubicBezTo>
                    <a:pt x="-123" y="21441"/>
                    <a:pt x="-123" y="20546"/>
                    <a:pt x="1077" y="17972"/>
                  </a:cubicBezTo>
                  <a:cubicBezTo>
                    <a:pt x="2277" y="15397"/>
                    <a:pt x="4677" y="11145"/>
                    <a:pt x="6677" y="7955"/>
                  </a:cubicBezTo>
                  <a:cubicBezTo>
                    <a:pt x="8677" y="4765"/>
                    <a:pt x="10277" y="2639"/>
                    <a:pt x="11744" y="1408"/>
                  </a:cubicBezTo>
                  <a:cubicBezTo>
                    <a:pt x="13210" y="177"/>
                    <a:pt x="14544" y="-159"/>
                    <a:pt x="15610" y="65"/>
                  </a:cubicBezTo>
                  <a:cubicBezTo>
                    <a:pt x="16677" y="289"/>
                    <a:pt x="17477" y="1072"/>
                    <a:pt x="18410" y="3310"/>
                  </a:cubicBezTo>
                  <a:cubicBezTo>
                    <a:pt x="19344" y="5549"/>
                    <a:pt x="20410" y="9242"/>
                    <a:pt x="20944" y="11984"/>
                  </a:cubicBezTo>
                  <a:cubicBezTo>
                    <a:pt x="21477" y="14726"/>
                    <a:pt x="21477" y="16517"/>
                    <a:pt x="21477" y="18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4453794" y="5883772"/>
              <a:ext cx="2032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600" y="12302"/>
                    <a:pt x="7200" y="4448"/>
                    <a:pt x="10800" y="1502"/>
                  </a:cubicBezTo>
                  <a:cubicBezTo>
                    <a:pt x="14400" y="-1443"/>
                    <a:pt x="180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4891944" y="5663170"/>
              <a:ext cx="279401" cy="369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9" fill="norm" stroke="1" extrusionOk="0">
                  <a:moveTo>
                    <a:pt x="0" y="6612"/>
                  </a:moveTo>
                  <a:cubicBezTo>
                    <a:pt x="327" y="10495"/>
                    <a:pt x="655" y="14378"/>
                    <a:pt x="900" y="16623"/>
                  </a:cubicBezTo>
                  <a:cubicBezTo>
                    <a:pt x="1145" y="18868"/>
                    <a:pt x="1309" y="19475"/>
                    <a:pt x="1391" y="20082"/>
                  </a:cubicBezTo>
                  <a:cubicBezTo>
                    <a:pt x="1473" y="20688"/>
                    <a:pt x="1473" y="21295"/>
                    <a:pt x="1309" y="21174"/>
                  </a:cubicBezTo>
                  <a:cubicBezTo>
                    <a:pt x="1145" y="21052"/>
                    <a:pt x="818" y="20203"/>
                    <a:pt x="818" y="17897"/>
                  </a:cubicBezTo>
                  <a:cubicBezTo>
                    <a:pt x="818" y="15592"/>
                    <a:pt x="1145" y="11830"/>
                    <a:pt x="2209" y="8675"/>
                  </a:cubicBezTo>
                  <a:cubicBezTo>
                    <a:pt x="3273" y="5520"/>
                    <a:pt x="5073" y="2971"/>
                    <a:pt x="7118" y="1515"/>
                  </a:cubicBezTo>
                  <a:cubicBezTo>
                    <a:pt x="9164" y="59"/>
                    <a:pt x="11455" y="-305"/>
                    <a:pt x="13664" y="241"/>
                  </a:cubicBezTo>
                  <a:cubicBezTo>
                    <a:pt x="15873" y="787"/>
                    <a:pt x="18000" y="2243"/>
                    <a:pt x="19227" y="4731"/>
                  </a:cubicBezTo>
                  <a:cubicBezTo>
                    <a:pt x="20455" y="7219"/>
                    <a:pt x="20782" y="10738"/>
                    <a:pt x="21027" y="13468"/>
                  </a:cubicBezTo>
                  <a:cubicBezTo>
                    <a:pt x="21273" y="16198"/>
                    <a:pt x="21436" y="18140"/>
                    <a:pt x="21600" y="20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5349144" y="5740400"/>
              <a:ext cx="444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3443"/>
                    <a:pt x="13371" y="6887"/>
                    <a:pt x="9771" y="10487"/>
                  </a:cubicBezTo>
                  <a:cubicBezTo>
                    <a:pt x="6171" y="14087"/>
                    <a:pt x="3086" y="178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5380894" y="5649810"/>
              <a:ext cx="176254" cy="401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216" fill="norm" stroke="1" extrusionOk="0">
                  <a:moveTo>
                    <a:pt x="0" y="1097"/>
                  </a:moveTo>
                  <a:cubicBezTo>
                    <a:pt x="4371" y="426"/>
                    <a:pt x="8743" y="-246"/>
                    <a:pt x="12600" y="90"/>
                  </a:cubicBezTo>
                  <a:cubicBezTo>
                    <a:pt x="16457" y="426"/>
                    <a:pt x="19800" y="1769"/>
                    <a:pt x="20186" y="3223"/>
                  </a:cubicBezTo>
                  <a:cubicBezTo>
                    <a:pt x="20571" y="4678"/>
                    <a:pt x="18000" y="6245"/>
                    <a:pt x="15043" y="7420"/>
                  </a:cubicBezTo>
                  <a:cubicBezTo>
                    <a:pt x="12086" y="8595"/>
                    <a:pt x="8743" y="9379"/>
                    <a:pt x="6557" y="9938"/>
                  </a:cubicBezTo>
                  <a:cubicBezTo>
                    <a:pt x="4371" y="10498"/>
                    <a:pt x="3343" y="10834"/>
                    <a:pt x="3343" y="11170"/>
                  </a:cubicBezTo>
                  <a:cubicBezTo>
                    <a:pt x="3343" y="11505"/>
                    <a:pt x="4371" y="11841"/>
                    <a:pt x="7200" y="12680"/>
                  </a:cubicBezTo>
                  <a:cubicBezTo>
                    <a:pt x="10029" y="13520"/>
                    <a:pt x="14657" y="14863"/>
                    <a:pt x="17357" y="15758"/>
                  </a:cubicBezTo>
                  <a:cubicBezTo>
                    <a:pt x="20057" y="16653"/>
                    <a:pt x="20829" y="17101"/>
                    <a:pt x="21214" y="17605"/>
                  </a:cubicBezTo>
                  <a:cubicBezTo>
                    <a:pt x="21600" y="18108"/>
                    <a:pt x="21600" y="18668"/>
                    <a:pt x="19543" y="19395"/>
                  </a:cubicBezTo>
                  <a:cubicBezTo>
                    <a:pt x="17486" y="20123"/>
                    <a:pt x="13371" y="21018"/>
                    <a:pt x="10029" y="21186"/>
                  </a:cubicBezTo>
                  <a:cubicBezTo>
                    <a:pt x="6686" y="21354"/>
                    <a:pt x="4114" y="20794"/>
                    <a:pt x="1543" y="20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5698394" y="5570411"/>
              <a:ext cx="153506" cy="557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62" fill="norm" stroke="1" extrusionOk="0">
                  <a:moveTo>
                    <a:pt x="0" y="188"/>
                  </a:moveTo>
                  <a:cubicBezTo>
                    <a:pt x="3255" y="25"/>
                    <a:pt x="6510" y="-138"/>
                    <a:pt x="9321" y="188"/>
                  </a:cubicBezTo>
                  <a:cubicBezTo>
                    <a:pt x="12132" y="514"/>
                    <a:pt x="14499" y="1329"/>
                    <a:pt x="16866" y="3204"/>
                  </a:cubicBezTo>
                  <a:cubicBezTo>
                    <a:pt x="19233" y="5079"/>
                    <a:pt x="21600" y="8013"/>
                    <a:pt x="21452" y="10703"/>
                  </a:cubicBezTo>
                  <a:cubicBezTo>
                    <a:pt x="21304" y="13393"/>
                    <a:pt x="18641" y="15838"/>
                    <a:pt x="14795" y="17590"/>
                  </a:cubicBezTo>
                  <a:cubicBezTo>
                    <a:pt x="10948" y="19343"/>
                    <a:pt x="5918" y="20402"/>
                    <a:pt x="888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3545744" y="6273800"/>
              <a:ext cx="20256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80" y="21287"/>
                    <a:pt x="1761" y="20974"/>
                    <a:pt x="2596" y="20348"/>
                  </a:cubicBezTo>
                  <a:cubicBezTo>
                    <a:pt x="3431" y="19722"/>
                    <a:pt x="4221" y="18783"/>
                    <a:pt x="4943" y="17843"/>
                  </a:cubicBezTo>
                  <a:cubicBezTo>
                    <a:pt x="5665" y="16904"/>
                    <a:pt x="6320" y="15965"/>
                    <a:pt x="7019" y="15026"/>
                  </a:cubicBezTo>
                  <a:cubicBezTo>
                    <a:pt x="7719" y="14087"/>
                    <a:pt x="8464" y="13148"/>
                    <a:pt x="9446" y="12052"/>
                  </a:cubicBezTo>
                  <a:cubicBezTo>
                    <a:pt x="10428" y="10957"/>
                    <a:pt x="11646" y="9704"/>
                    <a:pt x="12651" y="8609"/>
                  </a:cubicBezTo>
                  <a:cubicBezTo>
                    <a:pt x="13655" y="7513"/>
                    <a:pt x="14445" y="6574"/>
                    <a:pt x="15325" y="5791"/>
                  </a:cubicBezTo>
                  <a:cubicBezTo>
                    <a:pt x="16206" y="5009"/>
                    <a:pt x="17176" y="4383"/>
                    <a:pt x="18079" y="3757"/>
                  </a:cubicBezTo>
                  <a:cubicBezTo>
                    <a:pt x="18982" y="3130"/>
                    <a:pt x="19817" y="2504"/>
                    <a:pt x="20392" y="1878"/>
                  </a:cubicBezTo>
                  <a:cubicBezTo>
                    <a:pt x="20968" y="1252"/>
                    <a:pt x="21284" y="6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4383944" y="6516047"/>
              <a:ext cx="174279" cy="453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507" fill="norm" stroke="1" extrusionOk="0">
                  <a:moveTo>
                    <a:pt x="762" y="8394"/>
                  </a:moveTo>
                  <a:cubicBezTo>
                    <a:pt x="1525" y="11709"/>
                    <a:pt x="2287" y="15025"/>
                    <a:pt x="2668" y="16934"/>
                  </a:cubicBezTo>
                  <a:cubicBezTo>
                    <a:pt x="3049" y="18842"/>
                    <a:pt x="3049" y="19345"/>
                    <a:pt x="2922" y="19998"/>
                  </a:cubicBezTo>
                  <a:cubicBezTo>
                    <a:pt x="2795" y="20651"/>
                    <a:pt x="2541" y="21455"/>
                    <a:pt x="2160" y="21505"/>
                  </a:cubicBezTo>
                  <a:cubicBezTo>
                    <a:pt x="1779" y="21555"/>
                    <a:pt x="1271" y="20852"/>
                    <a:pt x="1016" y="18792"/>
                  </a:cubicBezTo>
                  <a:cubicBezTo>
                    <a:pt x="762" y="16733"/>
                    <a:pt x="762" y="13317"/>
                    <a:pt x="1398" y="10102"/>
                  </a:cubicBezTo>
                  <a:cubicBezTo>
                    <a:pt x="2033" y="6887"/>
                    <a:pt x="3304" y="3873"/>
                    <a:pt x="4574" y="2165"/>
                  </a:cubicBezTo>
                  <a:cubicBezTo>
                    <a:pt x="5845" y="457"/>
                    <a:pt x="7115" y="55"/>
                    <a:pt x="9275" y="5"/>
                  </a:cubicBezTo>
                  <a:cubicBezTo>
                    <a:pt x="11435" y="-45"/>
                    <a:pt x="14485" y="256"/>
                    <a:pt x="17026" y="1311"/>
                  </a:cubicBezTo>
                  <a:cubicBezTo>
                    <a:pt x="19567" y="2366"/>
                    <a:pt x="21600" y="4175"/>
                    <a:pt x="20711" y="5832"/>
                  </a:cubicBezTo>
                  <a:cubicBezTo>
                    <a:pt x="19821" y="7490"/>
                    <a:pt x="16009" y="8997"/>
                    <a:pt x="12071" y="10002"/>
                  </a:cubicBezTo>
                  <a:cubicBezTo>
                    <a:pt x="8132" y="11006"/>
                    <a:pt x="4066" y="11508"/>
                    <a:pt x="0" y="12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4523644" y="6724650"/>
              <a:ext cx="190501" cy="241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9497"/>
                  </a:moveTo>
                  <a:cubicBezTo>
                    <a:pt x="0" y="8566"/>
                    <a:pt x="0" y="7634"/>
                    <a:pt x="720" y="6983"/>
                  </a:cubicBezTo>
                  <a:cubicBezTo>
                    <a:pt x="1440" y="6331"/>
                    <a:pt x="2880" y="5959"/>
                    <a:pt x="4920" y="6331"/>
                  </a:cubicBezTo>
                  <a:cubicBezTo>
                    <a:pt x="6960" y="6703"/>
                    <a:pt x="9600" y="7821"/>
                    <a:pt x="11640" y="9962"/>
                  </a:cubicBezTo>
                  <a:cubicBezTo>
                    <a:pt x="13680" y="12103"/>
                    <a:pt x="15120" y="15269"/>
                    <a:pt x="15720" y="17317"/>
                  </a:cubicBezTo>
                  <a:cubicBezTo>
                    <a:pt x="16320" y="19366"/>
                    <a:pt x="16080" y="20297"/>
                    <a:pt x="15120" y="20855"/>
                  </a:cubicBezTo>
                  <a:cubicBezTo>
                    <a:pt x="14160" y="21414"/>
                    <a:pt x="12480" y="21600"/>
                    <a:pt x="11280" y="19459"/>
                  </a:cubicBezTo>
                  <a:cubicBezTo>
                    <a:pt x="10080" y="17317"/>
                    <a:pt x="9360" y="12848"/>
                    <a:pt x="11160" y="9217"/>
                  </a:cubicBezTo>
                  <a:cubicBezTo>
                    <a:pt x="12960" y="5586"/>
                    <a:pt x="17280" y="279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4876288" y="6580726"/>
              <a:ext cx="129957" cy="354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308" fill="norm" stroke="1" extrusionOk="0">
                  <a:moveTo>
                    <a:pt x="20721" y="1778"/>
                  </a:moveTo>
                  <a:cubicBezTo>
                    <a:pt x="19371" y="1143"/>
                    <a:pt x="18021" y="507"/>
                    <a:pt x="16502" y="190"/>
                  </a:cubicBezTo>
                  <a:cubicBezTo>
                    <a:pt x="14984" y="-128"/>
                    <a:pt x="13296" y="-128"/>
                    <a:pt x="10596" y="825"/>
                  </a:cubicBezTo>
                  <a:cubicBezTo>
                    <a:pt x="7896" y="1778"/>
                    <a:pt x="4183" y="3684"/>
                    <a:pt x="1990" y="6352"/>
                  </a:cubicBezTo>
                  <a:cubicBezTo>
                    <a:pt x="-204" y="9020"/>
                    <a:pt x="-879" y="12451"/>
                    <a:pt x="1483" y="15119"/>
                  </a:cubicBezTo>
                  <a:cubicBezTo>
                    <a:pt x="3846" y="17787"/>
                    <a:pt x="9246" y="19693"/>
                    <a:pt x="12790" y="20583"/>
                  </a:cubicBezTo>
                  <a:cubicBezTo>
                    <a:pt x="16334" y="21472"/>
                    <a:pt x="18021" y="21345"/>
                    <a:pt x="19709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5120544" y="6642100"/>
              <a:ext cx="1905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351"/>
                    <a:pt x="7200" y="4702"/>
                    <a:pt x="3600" y="8302"/>
                  </a:cubicBezTo>
                  <a:cubicBezTo>
                    <a:pt x="0" y="11902"/>
                    <a:pt x="0" y="167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5120544" y="6550544"/>
              <a:ext cx="155614" cy="39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283" fill="norm" stroke="1" extrusionOk="0">
                  <a:moveTo>
                    <a:pt x="0" y="2571"/>
                  </a:moveTo>
                  <a:cubicBezTo>
                    <a:pt x="0" y="1993"/>
                    <a:pt x="0" y="1416"/>
                    <a:pt x="2481" y="838"/>
                  </a:cubicBezTo>
                  <a:cubicBezTo>
                    <a:pt x="4962" y="261"/>
                    <a:pt x="9924" y="-317"/>
                    <a:pt x="14011" y="203"/>
                  </a:cubicBezTo>
                  <a:cubicBezTo>
                    <a:pt x="18097" y="723"/>
                    <a:pt x="21308" y="2340"/>
                    <a:pt x="21454" y="3957"/>
                  </a:cubicBezTo>
                  <a:cubicBezTo>
                    <a:pt x="21600" y="5574"/>
                    <a:pt x="18681" y="7191"/>
                    <a:pt x="15908" y="8346"/>
                  </a:cubicBezTo>
                  <a:cubicBezTo>
                    <a:pt x="13135" y="9501"/>
                    <a:pt x="10508" y="10194"/>
                    <a:pt x="8757" y="10772"/>
                  </a:cubicBezTo>
                  <a:cubicBezTo>
                    <a:pt x="7005" y="11349"/>
                    <a:pt x="6130" y="11811"/>
                    <a:pt x="6422" y="12216"/>
                  </a:cubicBezTo>
                  <a:cubicBezTo>
                    <a:pt x="6714" y="12620"/>
                    <a:pt x="8173" y="12966"/>
                    <a:pt x="10800" y="13775"/>
                  </a:cubicBezTo>
                  <a:cubicBezTo>
                    <a:pt x="13427" y="14584"/>
                    <a:pt x="17222" y="15854"/>
                    <a:pt x="19119" y="16951"/>
                  </a:cubicBezTo>
                  <a:cubicBezTo>
                    <a:pt x="21016" y="18049"/>
                    <a:pt x="21016" y="18973"/>
                    <a:pt x="19411" y="19781"/>
                  </a:cubicBezTo>
                  <a:cubicBezTo>
                    <a:pt x="17805" y="20590"/>
                    <a:pt x="14595" y="21283"/>
                    <a:pt x="11530" y="21283"/>
                  </a:cubicBezTo>
                  <a:cubicBezTo>
                    <a:pt x="8465" y="21283"/>
                    <a:pt x="5546" y="20590"/>
                    <a:pt x="2627" y="19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5241194" y="6491353"/>
              <a:ext cx="187080" cy="614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68" fill="norm" stroke="1" extrusionOk="0">
                  <a:moveTo>
                    <a:pt x="10080" y="164"/>
                  </a:moveTo>
                  <a:cubicBezTo>
                    <a:pt x="11280" y="16"/>
                    <a:pt x="12480" y="-132"/>
                    <a:pt x="14160" y="201"/>
                  </a:cubicBezTo>
                  <a:cubicBezTo>
                    <a:pt x="15840" y="534"/>
                    <a:pt x="18000" y="1347"/>
                    <a:pt x="19440" y="3123"/>
                  </a:cubicBezTo>
                  <a:cubicBezTo>
                    <a:pt x="20880" y="4898"/>
                    <a:pt x="21600" y="7635"/>
                    <a:pt x="21000" y="10113"/>
                  </a:cubicBezTo>
                  <a:cubicBezTo>
                    <a:pt x="20400" y="12591"/>
                    <a:pt x="18480" y="14810"/>
                    <a:pt x="14760" y="16660"/>
                  </a:cubicBezTo>
                  <a:cubicBezTo>
                    <a:pt x="11040" y="18509"/>
                    <a:pt x="5520" y="19989"/>
                    <a:pt x="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6507660" y="6150156"/>
              <a:ext cx="492485" cy="28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696" fill="norm" stroke="1" extrusionOk="0">
                  <a:moveTo>
                    <a:pt x="705" y="20696"/>
                  </a:moveTo>
                  <a:cubicBezTo>
                    <a:pt x="246" y="20696"/>
                    <a:pt x="-214" y="20696"/>
                    <a:pt x="108" y="19153"/>
                  </a:cubicBezTo>
                  <a:cubicBezTo>
                    <a:pt x="429" y="17610"/>
                    <a:pt x="1532" y="14525"/>
                    <a:pt x="3692" y="10667"/>
                  </a:cubicBezTo>
                  <a:cubicBezTo>
                    <a:pt x="5852" y="6810"/>
                    <a:pt x="9069" y="2182"/>
                    <a:pt x="12195" y="639"/>
                  </a:cubicBezTo>
                  <a:cubicBezTo>
                    <a:pt x="15320" y="-904"/>
                    <a:pt x="18353" y="639"/>
                    <a:pt x="21386" y="2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6487910" y="6261100"/>
              <a:ext cx="543985" cy="113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1681" y="19200"/>
                  </a:moveTo>
                  <a:cubicBezTo>
                    <a:pt x="840" y="20000"/>
                    <a:pt x="0" y="20800"/>
                    <a:pt x="0" y="21200"/>
                  </a:cubicBezTo>
                  <a:cubicBezTo>
                    <a:pt x="0" y="21600"/>
                    <a:pt x="840" y="21600"/>
                    <a:pt x="2816" y="20000"/>
                  </a:cubicBezTo>
                  <a:cubicBezTo>
                    <a:pt x="4791" y="18400"/>
                    <a:pt x="7900" y="15200"/>
                    <a:pt x="11220" y="11600"/>
                  </a:cubicBezTo>
                  <a:cubicBezTo>
                    <a:pt x="14540" y="8000"/>
                    <a:pt x="18070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6676294" y="5905500"/>
              <a:ext cx="350624" cy="781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21341" y="0"/>
                  </a:moveTo>
                  <a:cubicBezTo>
                    <a:pt x="21471" y="585"/>
                    <a:pt x="21600" y="1171"/>
                    <a:pt x="20501" y="2400"/>
                  </a:cubicBezTo>
                  <a:cubicBezTo>
                    <a:pt x="19401" y="3629"/>
                    <a:pt x="17073" y="5502"/>
                    <a:pt x="14616" y="7288"/>
                  </a:cubicBezTo>
                  <a:cubicBezTo>
                    <a:pt x="12158" y="9073"/>
                    <a:pt x="9571" y="10771"/>
                    <a:pt x="7243" y="12468"/>
                  </a:cubicBezTo>
                  <a:cubicBezTo>
                    <a:pt x="4915" y="14166"/>
                    <a:pt x="2846" y="15863"/>
                    <a:pt x="1681" y="17385"/>
                  </a:cubicBezTo>
                  <a:cubicBezTo>
                    <a:pt x="517" y="18907"/>
                    <a:pt x="259" y="202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7511043" y="5882436"/>
              <a:ext cx="156402" cy="393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0572" fill="norm" stroke="1" extrusionOk="0">
                  <a:moveTo>
                    <a:pt x="1316" y="10179"/>
                  </a:moveTo>
                  <a:cubicBezTo>
                    <a:pt x="748" y="12727"/>
                    <a:pt x="179" y="15275"/>
                    <a:pt x="37" y="17435"/>
                  </a:cubicBezTo>
                  <a:cubicBezTo>
                    <a:pt x="-105" y="19595"/>
                    <a:pt x="179" y="21367"/>
                    <a:pt x="606" y="20204"/>
                  </a:cubicBezTo>
                  <a:cubicBezTo>
                    <a:pt x="1032" y="19041"/>
                    <a:pt x="1600" y="14942"/>
                    <a:pt x="2595" y="11564"/>
                  </a:cubicBezTo>
                  <a:cubicBezTo>
                    <a:pt x="3590" y="8185"/>
                    <a:pt x="5011" y="5527"/>
                    <a:pt x="6290" y="3755"/>
                  </a:cubicBezTo>
                  <a:cubicBezTo>
                    <a:pt x="7569" y="1982"/>
                    <a:pt x="8706" y="1096"/>
                    <a:pt x="9984" y="542"/>
                  </a:cubicBezTo>
                  <a:cubicBezTo>
                    <a:pt x="11263" y="-11"/>
                    <a:pt x="12684" y="-233"/>
                    <a:pt x="14674" y="321"/>
                  </a:cubicBezTo>
                  <a:cubicBezTo>
                    <a:pt x="16663" y="875"/>
                    <a:pt x="19221" y="2204"/>
                    <a:pt x="20358" y="4032"/>
                  </a:cubicBezTo>
                  <a:cubicBezTo>
                    <a:pt x="21495" y="5859"/>
                    <a:pt x="21211" y="8185"/>
                    <a:pt x="18795" y="10179"/>
                  </a:cubicBezTo>
                  <a:cubicBezTo>
                    <a:pt x="16379" y="12173"/>
                    <a:pt x="11832" y="13835"/>
                    <a:pt x="7284" y="15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7654194" y="6096000"/>
              <a:ext cx="209551" cy="211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0" y="6416"/>
                  </a:moveTo>
                  <a:cubicBezTo>
                    <a:pt x="218" y="5133"/>
                    <a:pt x="436" y="3850"/>
                    <a:pt x="1418" y="3101"/>
                  </a:cubicBezTo>
                  <a:cubicBezTo>
                    <a:pt x="2400" y="2352"/>
                    <a:pt x="4145" y="2139"/>
                    <a:pt x="6327" y="3956"/>
                  </a:cubicBezTo>
                  <a:cubicBezTo>
                    <a:pt x="8509" y="5774"/>
                    <a:pt x="11127" y="9624"/>
                    <a:pt x="12109" y="12832"/>
                  </a:cubicBezTo>
                  <a:cubicBezTo>
                    <a:pt x="13091" y="16040"/>
                    <a:pt x="12436" y="18606"/>
                    <a:pt x="11564" y="19996"/>
                  </a:cubicBezTo>
                  <a:cubicBezTo>
                    <a:pt x="10691" y="21386"/>
                    <a:pt x="9600" y="21600"/>
                    <a:pt x="8945" y="21065"/>
                  </a:cubicBezTo>
                  <a:cubicBezTo>
                    <a:pt x="8291" y="20531"/>
                    <a:pt x="8073" y="19248"/>
                    <a:pt x="8618" y="16360"/>
                  </a:cubicBezTo>
                  <a:cubicBezTo>
                    <a:pt x="9164" y="13473"/>
                    <a:pt x="10473" y="8982"/>
                    <a:pt x="12764" y="5988"/>
                  </a:cubicBezTo>
                  <a:cubicBezTo>
                    <a:pt x="15055" y="2994"/>
                    <a:pt x="18327" y="14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7988627" y="5938903"/>
              <a:ext cx="141818" cy="379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21600" y="264"/>
                  </a:moveTo>
                  <a:cubicBezTo>
                    <a:pt x="19988" y="26"/>
                    <a:pt x="18376" y="-213"/>
                    <a:pt x="15636" y="324"/>
                  </a:cubicBezTo>
                  <a:cubicBezTo>
                    <a:pt x="12896" y="861"/>
                    <a:pt x="9027" y="2174"/>
                    <a:pt x="5803" y="4620"/>
                  </a:cubicBezTo>
                  <a:cubicBezTo>
                    <a:pt x="2579" y="7067"/>
                    <a:pt x="0" y="10647"/>
                    <a:pt x="0" y="13570"/>
                  </a:cubicBezTo>
                  <a:cubicBezTo>
                    <a:pt x="0" y="16494"/>
                    <a:pt x="2579" y="18762"/>
                    <a:pt x="4675" y="19955"/>
                  </a:cubicBezTo>
                  <a:cubicBezTo>
                    <a:pt x="6770" y="21148"/>
                    <a:pt x="8382" y="21268"/>
                    <a:pt x="9994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8181244" y="5926301"/>
              <a:ext cx="189225" cy="407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57" fill="norm" stroke="1" extrusionOk="0">
                  <a:moveTo>
                    <a:pt x="9360" y="3916"/>
                  </a:moveTo>
                  <a:cubicBezTo>
                    <a:pt x="8160" y="6477"/>
                    <a:pt x="6960" y="9038"/>
                    <a:pt x="6120" y="11487"/>
                  </a:cubicBezTo>
                  <a:cubicBezTo>
                    <a:pt x="5280" y="13937"/>
                    <a:pt x="4800" y="16275"/>
                    <a:pt x="4560" y="17834"/>
                  </a:cubicBezTo>
                  <a:cubicBezTo>
                    <a:pt x="4320" y="19393"/>
                    <a:pt x="4320" y="20172"/>
                    <a:pt x="4560" y="20228"/>
                  </a:cubicBezTo>
                  <a:cubicBezTo>
                    <a:pt x="4800" y="20283"/>
                    <a:pt x="5280" y="19615"/>
                    <a:pt x="5520" y="17778"/>
                  </a:cubicBezTo>
                  <a:cubicBezTo>
                    <a:pt x="5760" y="15941"/>
                    <a:pt x="5760" y="12935"/>
                    <a:pt x="6360" y="9984"/>
                  </a:cubicBezTo>
                  <a:cubicBezTo>
                    <a:pt x="6960" y="7034"/>
                    <a:pt x="8160" y="4139"/>
                    <a:pt x="9120" y="2469"/>
                  </a:cubicBezTo>
                  <a:cubicBezTo>
                    <a:pt x="10080" y="799"/>
                    <a:pt x="10800" y="353"/>
                    <a:pt x="11760" y="131"/>
                  </a:cubicBezTo>
                  <a:cubicBezTo>
                    <a:pt x="12720" y="-92"/>
                    <a:pt x="13920" y="-92"/>
                    <a:pt x="15600" y="632"/>
                  </a:cubicBezTo>
                  <a:cubicBezTo>
                    <a:pt x="17280" y="1355"/>
                    <a:pt x="19440" y="2803"/>
                    <a:pt x="20520" y="4195"/>
                  </a:cubicBezTo>
                  <a:cubicBezTo>
                    <a:pt x="21600" y="5586"/>
                    <a:pt x="21600" y="6922"/>
                    <a:pt x="21240" y="7869"/>
                  </a:cubicBezTo>
                  <a:cubicBezTo>
                    <a:pt x="20880" y="8815"/>
                    <a:pt x="20160" y="9372"/>
                    <a:pt x="19080" y="9984"/>
                  </a:cubicBezTo>
                  <a:cubicBezTo>
                    <a:pt x="18000" y="10597"/>
                    <a:pt x="16560" y="11265"/>
                    <a:pt x="16440" y="11654"/>
                  </a:cubicBezTo>
                  <a:cubicBezTo>
                    <a:pt x="16320" y="12044"/>
                    <a:pt x="17520" y="12155"/>
                    <a:pt x="18720" y="12768"/>
                  </a:cubicBezTo>
                  <a:cubicBezTo>
                    <a:pt x="19920" y="13380"/>
                    <a:pt x="21120" y="14494"/>
                    <a:pt x="21120" y="15830"/>
                  </a:cubicBezTo>
                  <a:cubicBezTo>
                    <a:pt x="21120" y="17166"/>
                    <a:pt x="19920" y="18724"/>
                    <a:pt x="17400" y="19782"/>
                  </a:cubicBezTo>
                  <a:cubicBezTo>
                    <a:pt x="14880" y="20840"/>
                    <a:pt x="11040" y="21397"/>
                    <a:pt x="7920" y="21452"/>
                  </a:cubicBezTo>
                  <a:cubicBezTo>
                    <a:pt x="4800" y="21508"/>
                    <a:pt x="2400" y="21063"/>
                    <a:pt x="0" y="20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8454294" y="5727700"/>
              <a:ext cx="107951" cy="768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06" y="2380"/>
                    <a:pt x="18212" y="4760"/>
                    <a:pt x="16306" y="7021"/>
                  </a:cubicBezTo>
                  <a:cubicBezTo>
                    <a:pt x="14400" y="9283"/>
                    <a:pt x="12282" y="11425"/>
                    <a:pt x="9741" y="13418"/>
                  </a:cubicBezTo>
                  <a:cubicBezTo>
                    <a:pt x="7200" y="15412"/>
                    <a:pt x="4235" y="17256"/>
                    <a:pt x="2541" y="18595"/>
                  </a:cubicBezTo>
                  <a:cubicBezTo>
                    <a:pt x="847" y="19934"/>
                    <a:pt x="424" y="207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8610258" y="5902237"/>
              <a:ext cx="190387" cy="403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50" fill="norm" stroke="1" extrusionOk="0">
                  <a:moveTo>
                    <a:pt x="13130" y="5911"/>
                  </a:moveTo>
                  <a:cubicBezTo>
                    <a:pt x="9570" y="10186"/>
                    <a:pt x="6009" y="14460"/>
                    <a:pt x="4111" y="16879"/>
                  </a:cubicBezTo>
                  <a:cubicBezTo>
                    <a:pt x="2212" y="19298"/>
                    <a:pt x="1974" y="19860"/>
                    <a:pt x="1500" y="20423"/>
                  </a:cubicBezTo>
                  <a:cubicBezTo>
                    <a:pt x="1025" y="20986"/>
                    <a:pt x="313" y="21548"/>
                    <a:pt x="75" y="21436"/>
                  </a:cubicBezTo>
                  <a:cubicBezTo>
                    <a:pt x="-162" y="21323"/>
                    <a:pt x="75" y="20535"/>
                    <a:pt x="2093" y="18061"/>
                  </a:cubicBezTo>
                  <a:cubicBezTo>
                    <a:pt x="4111" y="15586"/>
                    <a:pt x="7908" y="11423"/>
                    <a:pt x="10875" y="8273"/>
                  </a:cubicBezTo>
                  <a:cubicBezTo>
                    <a:pt x="13842" y="5123"/>
                    <a:pt x="15979" y="2986"/>
                    <a:pt x="17403" y="1692"/>
                  </a:cubicBezTo>
                  <a:cubicBezTo>
                    <a:pt x="18827" y="398"/>
                    <a:pt x="19539" y="-52"/>
                    <a:pt x="20133" y="4"/>
                  </a:cubicBezTo>
                  <a:cubicBezTo>
                    <a:pt x="20726" y="61"/>
                    <a:pt x="21201" y="623"/>
                    <a:pt x="21319" y="2479"/>
                  </a:cubicBezTo>
                  <a:cubicBezTo>
                    <a:pt x="21438" y="4336"/>
                    <a:pt x="21201" y="7486"/>
                    <a:pt x="20845" y="10804"/>
                  </a:cubicBezTo>
                  <a:cubicBezTo>
                    <a:pt x="20489" y="14123"/>
                    <a:pt x="20014" y="17611"/>
                    <a:pt x="19539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8670194" y="6134100"/>
              <a:ext cx="1841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8911494" y="5835650"/>
              <a:ext cx="147649" cy="53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0" h="21600" fill="norm" stroke="1" extrusionOk="0">
                  <a:moveTo>
                    <a:pt x="10652" y="0"/>
                  </a:moveTo>
                  <a:cubicBezTo>
                    <a:pt x="13907" y="1779"/>
                    <a:pt x="17162" y="3558"/>
                    <a:pt x="19085" y="5802"/>
                  </a:cubicBezTo>
                  <a:cubicBezTo>
                    <a:pt x="21008" y="8047"/>
                    <a:pt x="21600" y="10758"/>
                    <a:pt x="18197" y="13468"/>
                  </a:cubicBezTo>
                  <a:cubicBezTo>
                    <a:pt x="14795" y="16179"/>
                    <a:pt x="7397" y="188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174" name="Drawing"/>
          <p:cNvGrpSpPr/>
          <p:nvPr/>
        </p:nvGrpSpPr>
        <p:grpSpPr>
          <a:xfrm>
            <a:off x="7670799" y="1829270"/>
            <a:ext cx="4946651" cy="3765080"/>
            <a:chOff x="0" y="0"/>
            <a:chExt cx="4946649" cy="3765079"/>
          </a:xfrm>
        </p:grpSpPr>
        <p:sp>
          <p:nvSpPr>
            <p:cNvPr id="1163" name="Line"/>
            <p:cNvSpPr/>
            <p:nvPr/>
          </p:nvSpPr>
          <p:spPr>
            <a:xfrm>
              <a:off x="606606" y="145579"/>
              <a:ext cx="152013" cy="268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600" fill="norm" stroke="1" extrusionOk="0">
                  <a:moveTo>
                    <a:pt x="1306" y="0"/>
                  </a:moveTo>
                  <a:cubicBezTo>
                    <a:pt x="1011" y="613"/>
                    <a:pt x="715" y="1226"/>
                    <a:pt x="419" y="1864"/>
                  </a:cubicBezTo>
                  <a:cubicBezTo>
                    <a:pt x="123" y="2502"/>
                    <a:pt x="-173" y="3166"/>
                    <a:pt x="123" y="3813"/>
                  </a:cubicBezTo>
                  <a:cubicBezTo>
                    <a:pt x="419" y="4460"/>
                    <a:pt x="1306" y="5089"/>
                    <a:pt x="2342" y="5711"/>
                  </a:cubicBezTo>
                  <a:cubicBezTo>
                    <a:pt x="3378" y="6332"/>
                    <a:pt x="4561" y="6945"/>
                    <a:pt x="5893" y="7591"/>
                  </a:cubicBezTo>
                  <a:cubicBezTo>
                    <a:pt x="7224" y="8238"/>
                    <a:pt x="8704" y="8919"/>
                    <a:pt x="10183" y="9583"/>
                  </a:cubicBezTo>
                  <a:cubicBezTo>
                    <a:pt x="11663" y="10247"/>
                    <a:pt x="13142" y="10894"/>
                    <a:pt x="14622" y="11523"/>
                  </a:cubicBezTo>
                  <a:cubicBezTo>
                    <a:pt x="16101" y="12153"/>
                    <a:pt x="17580" y="12766"/>
                    <a:pt x="18616" y="13370"/>
                  </a:cubicBezTo>
                  <a:cubicBezTo>
                    <a:pt x="19652" y="13974"/>
                    <a:pt x="20243" y="14570"/>
                    <a:pt x="20687" y="15234"/>
                  </a:cubicBezTo>
                  <a:cubicBezTo>
                    <a:pt x="21131" y="15898"/>
                    <a:pt x="21427" y="16630"/>
                    <a:pt x="21131" y="17319"/>
                  </a:cubicBezTo>
                  <a:cubicBezTo>
                    <a:pt x="20835" y="18009"/>
                    <a:pt x="19948" y="18655"/>
                    <a:pt x="19060" y="19268"/>
                  </a:cubicBezTo>
                  <a:cubicBezTo>
                    <a:pt x="18172" y="19881"/>
                    <a:pt x="17285" y="20460"/>
                    <a:pt x="16989" y="20843"/>
                  </a:cubicBezTo>
                  <a:cubicBezTo>
                    <a:pt x="16693" y="21226"/>
                    <a:pt x="16989" y="21413"/>
                    <a:pt x="172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0" y="-1"/>
              <a:ext cx="4357688" cy="3237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91" fill="norm" stroke="1" extrusionOk="0">
                  <a:moveTo>
                    <a:pt x="4372" y="1437"/>
                  </a:moveTo>
                  <a:cubicBezTo>
                    <a:pt x="4739" y="1366"/>
                    <a:pt x="5106" y="1296"/>
                    <a:pt x="5489" y="1246"/>
                  </a:cubicBezTo>
                  <a:cubicBezTo>
                    <a:pt x="5872" y="1197"/>
                    <a:pt x="6270" y="1169"/>
                    <a:pt x="6663" y="1148"/>
                  </a:cubicBezTo>
                  <a:cubicBezTo>
                    <a:pt x="7057" y="1126"/>
                    <a:pt x="7445" y="1112"/>
                    <a:pt x="7859" y="1084"/>
                  </a:cubicBezTo>
                  <a:cubicBezTo>
                    <a:pt x="8273" y="1056"/>
                    <a:pt x="8713" y="1013"/>
                    <a:pt x="9159" y="964"/>
                  </a:cubicBezTo>
                  <a:cubicBezTo>
                    <a:pt x="9605" y="915"/>
                    <a:pt x="10056" y="858"/>
                    <a:pt x="10459" y="802"/>
                  </a:cubicBezTo>
                  <a:cubicBezTo>
                    <a:pt x="10863" y="745"/>
                    <a:pt x="11219" y="689"/>
                    <a:pt x="11602" y="632"/>
                  </a:cubicBezTo>
                  <a:cubicBezTo>
                    <a:pt x="11985" y="576"/>
                    <a:pt x="12394" y="519"/>
                    <a:pt x="12787" y="470"/>
                  </a:cubicBezTo>
                  <a:cubicBezTo>
                    <a:pt x="13180" y="421"/>
                    <a:pt x="13558" y="378"/>
                    <a:pt x="13935" y="336"/>
                  </a:cubicBezTo>
                  <a:cubicBezTo>
                    <a:pt x="14313" y="293"/>
                    <a:pt x="14690" y="251"/>
                    <a:pt x="15062" y="216"/>
                  </a:cubicBezTo>
                  <a:cubicBezTo>
                    <a:pt x="15435" y="181"/>
                    <a:pt x="15802" y="152"/>
                    <a:pt x="16216" y="138"/>
                  </a:cubicBezTo>
                  <a:cubicBezTo>
                    <a:pt x="16630" y="124"/>
                    <a:pt x="17091" y="124"/>
                    <a:pt x="17516" y="124"/>
                  </a:cubicBezTo>
                  <a:cubicBezTo>
                    <a:pt x="17941" y="124"/>
                    <a:pt x="18329" y="124"/>
                    <a:pt x="18722" y="124"/>
                  </a:cubicBezTo>
                  <a:cubicBezTo>
                    <a:pt x="19115" y="124"/>
                    <a:pt x="19513" y="124"/>
                    <a:pt x="19875" y="110"/>
                  </a:cubicBezTo>
                  <a:cubicBezTo>
                    <a:pt x="20237" y="96"/>
                    <a:pt x="20562" y="68"/>
                    <a:pt x="20772" y="46"/>
                  </a:cubicBezTo>
                  <a:cubicBezTo>
                    <a:pt x="20981" y="25"/>
                    <a:pt x="21076" y="11"/>
                    <a:pt x="21149" y="4"/>
                  </a:cubicBezTo>
                  <a:cubicBezTo>
                    <a:pt x="21223" y="-3"/>
                    <a:pt x="21275" y="-3"/>
                    <a:pt x="21285" y="25"/>
                  </a:cubicBezTo>
                  <a:cubicBezTo>
                    <a:pt x="21296" y="53"/>
                    <a:pt x="21264" y="110"/>
                    <a:pt x="21207" y="308"/>
                  </a:cubicBezTo>
                  <a:cubicBezTo>
                    <a:pt x="21149" y="505"/>
                    <a:pt x="21065" y="844"/>
                    <a:pt x="21008" y="1246"/>
                  </a:cubicBezTo>
                  <a:cubicBezTo>
                    <a:pt x="20950" y="1649"/>
                    <a:pt x="20918" y="2115"/>
                    <a:pt x="20903" y="2658"/>
                  </a:cubicBezTo>
                  <a:cubicBezTo>
                    <a:pt x="20887" y="3202"/>
                    <a:pt x="20887" y="3823"/>
                    <a:pt x="20887" y="4388"/>
                  </a:cubicBezTo>
                  <a:cubicBezTo>
                    <a:pt x="20887" y="4952"/>
                    <a:pt x="20887" y="5461"/>
                    <a:pt x="20897" y="5990"/>
                  </a:cubicBezTo>
                  <a:cubicBezTo>
                    <a:pt x="20908" y="6519"/>
                    <a:pt x="20929" y="7070"/>
                    <a:pt x="20950" y="7642"/>
                  </a:cubicBezTo>
                  <a:cubicBezTo>
                    <a:pt x="20971" y="8213"/>
                    <a:pt x="20992" y="8806"/>
                    <a:pt x="21008" y="9413"/>
                  </a:cubicBezTo>
                  <a:cubicBezTo>
                    <a:pt x="21023" y="10021"/>
                    <a:pt x="21034" y="10642"/>
                    <a:pt x="21044" y="11228"/>
                  </a:cubicBezTo>
                  <a:cubicBezTo>
                    <a:pt x="21055" y="11813"/>
                    <a:pt x="21065" y="12364"/>
                    <a:pt x="21081" y="12901"/>
                  </a:cubicBezTo>
                  <a:cubicBezTo>
                    <a:pt x="21097" y="13437"/>
                    <a:pt x="21118" y="13959"/>
                    <a:pt x="21154" y="14503"/>
                  </a:cubicBezTo>
                  <a:cubicBezTo>
                    <a:pt x="21191" y="15046"/>
                    <a:pt x="21243" y="15611"/>
                    <a:pt x="21301" y="16162"/>
                  </a:cubicBezTo>
                  <a:cubicBezTo>
                    <a:pt x="21359" y="16712"/>
                    <a:pt x="21422" y="17249"/>
                    <a:pt x="21469" y="17736"/>
                  </a:cubicBezTo>
                  <a:cubicBezTo>
                    <a:pt x="21516" y="18223"/>
                    <a:pt x="21548" y="18661"/>
                    <a:pt x="21569" y="19141"/>
                  </a:cubicBezTo>
                  <a:cubicBezTo>
                    <a:pt x="21590" y="19621"/>
                    <a:pt x="21600" y="20143"/>
                    <a:pt x="21558" y="20503"/>
                  </a:cubicBezTo>
                  <a:cubicBezTo>
                    <a:pt x="21516" y="20863"/>
                    <a:pt x="21422" y="21061"/>
                    <a:pt x="21223" y="21216"/>
                  </a:cubicBezTo>
                  <a:cubicBezTo>
                    <a:pt x="21023" y="21371"/>
                    <a:pt x="20719" y="21484"/>
                    <a:pt x="20373" y="21541"/>
                  </a:cubicBezTo>
                  <a:cubicBezTo>
                    <a:pt x="20027" y="21597"/>
                    <a:pt x="19639" y="21597"/>
                    <a:pt x="19267" y="21583"/>
                  </a:cubicBezTo>
                  <a:cubicBezTo>
                    <a:pt x="18895" y="21569"/>
                    <a:pt x="18538" y="21541"/>
                    <a:pt x="18192" y="21512"/>
                  </a:cubicBezTo>
                  <a:cubicBezTo>
                    <a:pt x="17846" y="21484"/>
                    <a:pt x="17511" y="21456"/>
                    <a:pt x="17154" y="21421"/>
                  </a:cubicBezTo>
                  <a:cubicBezTo>
                    <a:pt x="16798" y="21385"/>
                    <a:pt x="16420" y="21343"/>
                    <a:pt x="16011" y="21293"/>
                  </a:cubicBezTo>
                  <a:cubicBezTo>
                    <a:pt x="15602" y="21244"/>
                    <a:pt x="15162" y="21188"/>
                    <a:pt x="14779" y="21145"/>
                  </a:cubicBezTo>
                  <a:cubicBezTo>
                    <a:pt x="14397" y="21103"/>
                    <a:pt x="14071" y="21075"/>
                    <a:pt x="13741" y="21039"/>
                  </a:cubicBezTo>
                  <a:cubicBezTo>
                    <a:pt x="13411" y="21004"/>
                    <a:pt x="13075" y="20962"/>
                    <a:pt x="12729" y="20919"/>
                  </a:cubicBezTo>
                  <a:cubicBezTo>
                    <a:pt x="12383" y="20877"/>
                    <a:pt x="12027" y="20835"/>
                    <a:pt x="11660" y="20799"/>
                  </a:cubicBezTo>
                  <a:cubicBezTo>
                    <a:pt x="11293" y="20764"/>
                    <a:pt x="10915" y="20736"/>
                    <a:pt x="10538" y="20715"/>
                  </a:cubicBezTo>
                  <a:cubicBezTo>
                    <a:pt x="10160" y="20693"/>
                    <a:pt x="9783" y="20679"/>
                    <a:pt x="9411" y="20665"/>
                  </a:cubicBezTo>
                  <a:cubicBezTo>
                    <a:pt x="9038" y="20651"/>
                    <a:pt x="8671" y="20637"/>
                    <a:pt x="8283" y="20623"/>
                  </a:cubicBezTo>
                  <a:cubicBezTo>
                    <a:pt x="7896" y="20609"/>
                    <a:pt x="7487" y="20595"/>
                    <a:pt x="7099" y="20588"/>
                  </a:cubicBezTo>
                  <a:cubicBezTo>
                    <a:pt x="6711" y="20581"/>
                    <a:pt x="6344" y="20581"/>
                    <a:pt x="5961" y="20581"/>
                  </a:cubicBezTo>
                  <a:cubicBezTo>
                    <a:pt x="5578" y="20581"/>
                    <a:pt x="5180" y="20581"/>
                    <a:pt x="4797" y="20581"/>
                  </a:cubicBezTo>
                  <a:cubicBezTo>
                    <a:pt x="4414" y="20581"/>
                    <a:pt x="4047" y="20581"/>
                    <a:pt x="3701" y="20581"/>
                  </a:cubicBezTo>
                  <a:cubicBezTo>
                    <a:pt x="3355" y="20581"/>
                    <a:pt x="3030" y="20581"/>
                    <a:pt x="2558" y="20581"/>
                  </a:cubicBezTo>
                  <a:cubicBezTo>
                    <a:pt x="2087" y="20581"/>
                    <a:pt x="1468" y="20581"/>
                    <a:pt x="1017" y="20566"/>
                  </a:cubicBezTo>
                  <a:cubicBezTo>
                    <a:pt x="566" y="20552"/>
                    <a:pt x="283" y="20524"/>
                    <a:pt x="0" y="20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3803649" y="3313156"/>
              <a:ext cx="1143001" cy="451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21450"/>
                  </a:moveTo>
                  <a:cubicBezTo>
                    <a:pt x="1000" y="21149"/>
                    <a:pt x="2000" y="20847"/>
                    <a:pt x="3100" y="20697"/>
                  </a:cubicBezTo>
                  <a:cubicBezTo>
                    <a:pt x="4200" y="20546"/>
                    <a:pt x="5400" y="20546"/>
                    <a:pt x="6100" y="20546"/>
                  </a:cubicBezTo>
                  <a:cubicBezTo>
                    <a:pt x="6800" y="20546"/>
                    <a:pt x="7000" y="20546"/>
                    <a:pt x="7060" y="20295"/>
                  </a:cubicBezTo>
                  <a:cubicBezTo>
                    <a:pt x="7120" y="20043"/>
                    <a:pt x="7040" y="19541"/>
                    <a:pt x="6600" y="18084"/>
                  </a:cubicBezTo>
                  <a:cubicBezTo>
                    <a:pt x="6160" y="16628"/>
                    <a:pt x="5360" y="14217"/>
                    <a:pt x="4860" y="12057"/>
                  </a:cubicBezTo>
                  <a:cubicBezTo>
                    <a:pt x="4360" y="9897"/>
                    <a:pt x="4160" y="7988"/>
                    <a:pt x="4240" y="6330"/>
                  </a:cubicBezTo>
                  <a:cubicBezTo>
                    <a:pt x="4320" y="4672"/>
                    <a:pt x="4680" y="3266"/>
                    <a:pt x="5420" y="2161"/>
                  </a:cubicBezTo>
                  <a:cubicBezTo>
                    <a:pt x="6160" y="1056"/>
                    <a:pt x="7280" y="252"/>
                    <a:pt x="8280" y="51"/>
                  </a:cubicBezTo>
                  <a:cubicBezTo>
                    <a:pt x="9280" y="-150"/>
                    <a:pt x="10160" y="252"/>
                    <a:pt x="10760" y="1106"/>
                  </a:cubicBezTo>
                  <a:cubicBezTo>
                    <a:pt x="11360" y="1960"/>
                    <a:pt x="11680" y="3266"/>
                    <a:pt x="11760" y="5325"/>
                  </a:cubicBezTo>
                  <a:cubicBezTo>
                    <a:pt x="11840" y="7385"/>
                    <a:pt x="11680" y="10198"/>
                    <a:pt x="11440" y="12509"/>
                  </a:cubicBezTo>
                  <a:cubicBezTo>
                    <a:pt x="11200" y="14819"/>
                    <a:pt x="10880" y="16628"/>
                    <a:pt x="10720" y="17833"/>
                  </a:cubicBezTo>
                  <a:cubicBezTo>
                    <a:pt x="10560" y="19039"/>
                    <a:pt x="10560" y="19642"/>
                    <a:pt x="10700" y="20043"/>
                  </a:cubicBezTo>
                  <a:cubicBezTo>
                    <a:pt x="10840" y="20445"/>
                    <a:pt x="11120" y="20646"/>
                    <a:pt x="12120" y="20546"/>
                  </a:cubicBezTo>
                  <a:cubicBezTo>
                    <a:pt x="13120" y="20445"/>
                    <a:pt x="14840" y="20043"/>
                    <a:pt x="16540" y="19742"/>
                  </a:cubicBezTo>
                  <a:cubicBezTo>
                    <a:pt x="18240" y="19441"/>
                    <a:pt x="19920" y="19240"/>
                    <a:pt x="21600" y="19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1689100" y="1231429"/>
              <a:ext cx="203201" cy="1327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9" fill="norm" stroke="1" extrusionOk="0">
                  <a:moveTo>
                    <a:pt x="0" y="413"/>
                  </a:moveTo>
                  <a:cubicBezTo>
                    <a:pt x="0" y="206"/>
                    <a:pt x="0" y="0"/>
                    <a:pt x="113" y="0"/>
                  </a:cubicBezTo>
                  <a:cubicBezTo>
                    <a:pt x="225" y="0"/>
                    <a:pt x="450" y="206"/>
                    <a:pt x="1125" y="946"/>
                  </a:cubicBezTo>
                  <a:cubicBezTo>
                    <a:pt x="1800" y="1685"/>
                    <a:pt x="2925" y="2958"/>
                    <a:pt x="4050" y="4213"/>
                  </a:cubicBezTo>
                  <a:cubicBezTo>
                    <a:pt x="5175" y="5469"/>
                    <a:pt x="6300" y="6707"/>
                    <a:pt x="7650" y="7911"/>
                  </a:cubicBezTo>
                  <a:cubicBezTo>
                    <a:pt x="9000" y="9115"/>
                    <a:pt x="10575" y="10284"/>
                    <a:pt x="12488" y="11591"/>
                  </a:cubicBezTo>
                  <a:cubicBezTo>
                    <a:pt x="14400" y="12898"/>
                    <a:pt x="16650" y="14343"/>
                    <a:pt x="18225" y="15736"/>
                  </a:cubicBezTo>
                  <a:cubicBezTo>
                    <a:pt x="19800" y="17129"/>
                    <a:pt x="20700" y="18470"/>
                    <a:pt x="21150" y="19347"/>
                  </a:cubicBezTo>
                  <a:cubicBezTo>
                    <a:pt x="21600" y="20224"/>
                    <a:pt x="21600" y="20637"/>
                    <a:pt x="21488" y="20981"/>
                  </a:cubicBezTo>
                  <a:cubicBezTo>
                    <a:pt x="21375" y="21325"/>
                    <a:pt x="21150" y="21600"/>
                    <a:pt x="21150" y="21566"/>
                  </a:cubicBezTo>
                  <a:cubicBezTo>
                    <a:pt x="21150" y="21531"/>
                    <a:pt x="21375" y="21187"/>
                    <a:pt x="21600" y="208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1667604" y="1034579"/>
              <a:ext cx="1795263" cy="144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fill="norm" stroke="1" extrusionOk="0">
                  <a:moveTo>
                    <a:pt x="182" y="3140"/>
                  </a:moveTo>
                  <a:cubicBezTo>
                    <a:pt x="81" y="3235"/>
                    <a:pt x="-21" y="3330"/>
                    <a:pt x="4" y="3394"/>
                  </a:cubicBezTo>
                  <a:cubicBezTo>
                    <a:pt x="30" y="3457"/>
                    <a:pt x="182" y="3489"/>
                    <a:pt x="652" y="3394"/>
                  </a:cubicBezTo>
                  <a:cubicBezTo>
                    <a:pt x="1123" y="3299"/>
                    <a:pt x="1910" y="3077"/>
                    <a:pt x="2736" y="2855"/>
                  </a:cubicBezTo>
                  <a:cubicBezTo>
                    <a:pt x="3562" y="2633"/>
                    <a:pt x="4426" y="2411"/>
                    <a:pt x="5404" y="2189"/>
                  </a:cubicBezTo>
                  <a:cubicBezTo>
                    <a:pt x="6383" y="1967"/>
                    <a:pt x="7475" y="1744"/>
                    <a:pt x="8492" y="1554"/>
                  </a:cubicBezTo>
                  <a:cubicBezTo>
                    <a:pt x="9508" y="1364"/>
                    <a:pt x="10449" y="1205"/>
                    <a:pt x="11440" y="1063"/>
                  </a:cubicBezTo>
                  <a:cubicBezTo>
                    <a:pt x="12431" y="920"/>
                    <a:pt x="13473" y="793"/>
                    <a:pt x="14502" y="682"/>
                  </a:cubicBezTo>
                  <a:cubicBezTo>
                    <a:pt x="15531" y="571"/>
                    <a:pt x="16547" y="476"/>
                    <a:pt x="17424" y="365"/>
                  </a:cubicBezTo>
                  <a:cubicBezTo>
                    <a:pt x="18301" y="254"/>
                    <a:pt x="19038" y="127"/>
                    <a:pt x="19470" y="63"/>
                  </a:cubicBezTo>
                  <a:cubicBezTo>
                    <a:pt x="19902" y="0"/>
                    <a:pt x="20029" y="0"/>
                    <a:pt x="20181" y="0"/>
                  </a:cubicBezTo>
                  <a:cubicBezTo>
                    <a:pt x="20334" y="0"/>
                    <a:pt x="20512" y="0"/>
                    <a:pt x="20550" y="48"/>
                  </a:cubicBezTo>
                  <a:cubicBezTo>
                    <a:pt x="20588" y="95"/>
                    <a:pt x="20486" y="190"/>
                    <a:pt x="20435" y="619"/>
                  </a:cubicBezTo>
                  <a:cubicBezTo>
                    <a:pt x="20385" y="1047"/>
                    <a:pt x="20385" y="1808"/>
                    <a:pt x="20385" y="2728"/>
                  </a:cubicBezTo>
                  <a:cubicBezTo>
                    <a:pt x="20385" y="3648"/>
                    <a:pt x="20385" y="4726"/>
                    <a:pt x="20423" y="5820"/>
                  </a:cubicBezTo>
                  <a:cubicBezTo>
                    <a:pt x="20461" y="6915"/>
                    <a:pt x="20537" y="8025"/>
                    <a:pt x="20651" y="9087"/>
                  </a:cubicBezTo>
                  <a:cubicBezTo>
                    <a:pt x="20766" y="10150"/>
                    <a:pt x="20918" y="11165"/>
                    <a:pt x="21058" y="12211"/>
                  </a:cubicBezTo>
                  <a:cubicBezTo>
                    <a:pt x="21198" y="13258"/>
                    <a:pt x="21325" y="14337"/>
                    <a:pt x="21401" y="15320"/>
                  </a:cubicBezTo>
                  <a:cubicBezTo>
                    <a:pt x="21477" y="16303"/>
                    <a:pt x="21503" y="17191"/>
                    <a:pt x="21528" y="17730"/>
                  </a:cubicBezTo>
                  <a:cubicBezTo>
                    <a:pt x="21554" y="18270"/>
                    <a:pt x="21579" y="18460"/>
                    <a:pt x="21503" y="18603"/>
                  </a:cubicBezTo>
                  <a:cubicBezTo>
                    <a:pt x="21427" y="18745"/>
                    <a:pt x="21249" y="18841"/>
                    <a:pt x="20880" y="18904"/>
                  </a:cubicBezTo>
                  <a:cubicBezTo>
                    <a:pt x="20512" y="18967"/>
                    <a:pt x="19953" y="18999"/>
                    <a:pt x="19216" y="19031"/>
                  </a:cubicBezTo>
                  <a:cubicBezTo>
                    <a:pt x="18479" y="19063"/>
                    <a:pt x="17564" y="19094"/>
                    <a:pt x="16636" y="19142"/>
                  </a:cubicBezTo>
                  <a:cubicBezTo>
                    <a:pt x="15709" y="19189"/>
                    <a:pt x="14769" y="19253"/>
                    <a:pt x="13828" y="19348"/>
                  </a:cubicBezTo>
                  <a:cubicBezTo>
                    <a:pt x="12888" y="19443"/>
                    <a:pt x="11948" y="19570"/>
                    <a:pt x="11008" y="19744"/>
                  </a:cubicBezTo>
                  <a:cubicBezTo>
                    <a:pt x="10067" y="19919"/>
                    <a:pt x="9127" y="20141"/>
                    <a:pt x="8200" y="20347"/>
                  </a:cubicBezTo>
                  <a:cubicBezTo>
                    <a:pt x="7272" y="20553"/>
                    <a:pt x="6357" y="20744"/>
                    <a:pt x="5493" y="20886"/>
                  </a:cubicBezTo>
                  <a:cubicBezTo>
                    <a:pt x="4629" y="21029"/>
                    <a:pt x="3816" y="21124"/>
                    <a:pt x="2965" y="21235"/>
                  </a:cubicBezTo>
                  <a:cubicBezTo>
                    <a:pt x="2114" y="21346"/>
                    <a:pt x="1224" y="21473"/>
                    <a:pt x="33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3336695" y="2299860"/>
              <a:ext cx="308206" cy="609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433" fill="norm" stroke="1" extrusionOk="0">
                  <a:moveTo>
                    <a:pt x="9558" y="6646"/>
                  </a:moveTo>
                  <a:cubicBezTo>
                    <a:pt x="8819" y="6720"/>
                    <a:pt x="8079" y="6795"/>
                    <a:pt x="7413" y="7279"/>
                  </a:cubicBezTo>
                  <a:cubicBezTo>
                    <a:pt x="6747" y="7763"/>
                    <a:pt x="6156" y="8657"/>
                    <a:pt x="5416" y="10296"/>
                  </a:cubicBezTo>
                  <a:cubicBezTo>
                    <a:pt x="4676" y="11934"/>
                    <a:pt x="3789" y="14318"/>
                    <a:pt x="2975" y="16142"/>
                  </a:cubicBezTo>
                  <a:cubicBezTo>
                    <a:pt x="2161" y="17967"/>
                    <a:pt x="1421" y="19234"/>
                    <a:pt x="904" y="20090"/>
                  </a:cubicBezTo>
                  <a:cubicBezTo>
                    <a:pt x="386" y="20947"/>
                    <a:pt x="90" y="21394"/>
                    <a:pt x="16" y="21431"/>
                  </a:cubicBezTo>
                  <a:cubicBezTo>
                    <a:pt x="-58" y="21468"/>
                    <a:pt x="90" y="21096"/>
                    <a:pt x="1200" y="19531"/>
                  </a:cubicBezTo>
                  <a:cubicBezTo>
                    <a:pt x="2309" y="17967"/>
                    <a:pt x="4380" y="15211"/>
                    <a:pt x="6304" y="12642"/>
                  </a:cubicBezTo>
                  <a:cubicBezTo>
                    <a:pt x="8227" y="10072"/>
                    <a:pt x="10002" y="7689"/>
                    <a:pt x="11556" y="5640"/>
                  </a:cubicBezTo>
                  <a:cubicBezTo>
                    <a:pt x="13109" y="3592"/>
                    <a:pt x="14441" y="1879"/>
                    <a:pt x="15476" y="948"/>
                  </a:cubicBezTo>
                  <a:cubicBezTo>
                    <a:pt x="16512" y="17"/>
                    <a:pt x="17252" y="-132"/>
                    <a:pt x="17769" y="91"/>
                  </a:cubicBezTo>
                  <a:cubicBezTo>
                    <a:pt x="18287" y="315"/>
                    <a:pt x="18583" y="911"/>
                    <a:pt x="18657" y="2512"/>
                  </a:cubicBezTo>
                  <a:cubicBezTo>
                    <a:pt x="18731" y="4114"/>
                    <a:pt x="18583" y="6720"/>
                    <a:pt x="18509" y="9104"/>
                  </a:cubicBezTo>
                  <a:cubicBezTo>
                    <a:pt x="18435" y="11487"/>
                    <a:pt x="18435" y="13647"/>
                    <a:pt x="18583" y="15137"/>
                  </a:cubicBezTo>
                  <a:cubicBezTo>
                    <a:pt x="18731" y="16627"/>
                    <a:pt x="19027" y="17446"/>
                    <a:pt x="19545" y="17893"/>
                  </a:cubicBezTo>
                  <a:cubicBezTo>
                    <a:pt x="20063" y="18340"/>
                    <a:pt x="20802" y="18414"/>
                    <a:pt x="21542" y="184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3359150" y="2622079"/>
              <a:ext cx="298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38" y="17018"/>
                    <a:pt x="3677" y="12436"/>
                    <a:pt x="7277" y="8836"/>
                  </a:cubicBezTo>
                  <a:cubicBezTo>
                    <a:pt x="10877" y="5236"/>
                    <a:pt x="16238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2008046" y="431377"/>
              <a:ext cx="826007" cy="948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501" fill="norm" stroke="1" extrusionOk="0">
                  <a:moveTo>
                    <a:pt x="14344" y="1583"/>
                  </a:moveTo>
                  <a:cubicBezTo>
                    <a:pt x="13903" y="1103"/>
                    <a:pt x="13462" y="623"/>
                    <a:pt x="12911" y="335"/>
                  </a:cubicBezTo>
                  <a:cubicBezTo>
                    <a:pt x="12360" y="47"/>
                    <a:pt x="11699" y="-49"/>
                    <a:pt x="10734" y="23"/>
                  </a:cubicBezTo>
                  <a:cubicBezTo>
                    <a:pt x="9770" y="95"/>
                    <a:pt x="8503" y="335"/>
                    <a:pt x="7098" y="863"/>
                  </a:cubicBezTo>
                  <a:cubicBezTo>
                    <a:pt x="5693" y="1391"/>
                    <a:pt x="4150" y="2207"/>
                    <a:pt x="3075" y="3191"/>
                  </a:cubicBezTo>
                  <a:cubicBezTo>
                    <a:pt x="2001" y="4175"/>
                    <a:pt x="1395" y="5327"/>
                    <a:pt x="954" y="6527"/>
                  </a:cubicBezTo>
                  <a:cubicBezTo>
                    <a:pt x="513" y="7727"/>
                    <a:pt x="238" y="8975"/>
                    <a:pt x="100" y="10415"/>
                  </a:cubicBezTo>
                  <a:cubicBezTo>
                    <a:pt x="-38" y="11855"/>
                    <a:pt x="-38" y="13487"/>
                    <a:pt x="127" y="14711"/>
                  </a:cubicBezTo>
                  <a:cubicBezTo>
                    <a:pt x="293" y="15935"/>
                    <a:pt x="623" y="16751"/>
                    <a:pt x="1340" y="17567"/>
                  </a:cubicBezTo>
                  <a:cubicBezTo>
                    <a:pt x="2056" y="18383"/>
                    <a:pt x="3158" y="19199"/>
                    <a:pt x="4398" y="19847"/>
                  </a:cubicBezTo>
                  <a:cubicBezTo>
                    <a:pt x="5638" y="20495"/>
                    <a:pt x="7015" y="20975"/>
                    <a:pt x="8420" y="21239"/>
                  </a:cubicBezTo>
                  <a:cubicBezTo>
                    <a:pt x="9825" y="21503"/>
                    <a:pt x="11258" y="21551"/>
                    <a:pt x="12580" y="21455"/>
                  </a:cubicBezTo>
                  <a:cubicBezTo>
                    <a:pt x="13903" y="21359"/>
                    <a:pt x="15115" y="21119"/>
                    <a:pt x="16245" y="20615"/>
                  </a:cubicBezTo>
                  <a:cubicBezTo>
                    <a:pt x="17374" y="20111"/>
                    <a:pt x="18421" y="19343"/>
                    <a:pt x="19275" y="18407"/>
                  </a:cubicBezTo>
                  <a:cubicBezTo>
                    <a:pt x="20129" y="17471"/>
                    <a:pt x="20791" y="16367"/>
                    <a:pt x="21149" y="15239"/>
                  </a:cubicBezTo>
                  <a:cubicBezTo>
                    <a:pt x="21507" y="14111"/>
                    <a:pt x="21562" y="12959"/>
                    <a:pt x="21452" y="11735"/>
                  </a:cubicBezTo>
                  <a:cubicBezTo>
                    <a:pt x="21342" y="10511"/>
                    <a:pt x="21066" y="9215"/>
                    <a:pt x="20570" y="7823"/>
                  </a:cubicBezTo>
                  <a:cubicBezTo>
                    <a:pt x="20074" y="6431"/>
                    <a:pt x="19358" y="4943"/>
                    <a:pt x="18614" y="3767"/>
                  </a:cubicBezTo>
                  <a:cubicBezTo>
                    <a:pt x="17870" y="2591"/>
                    <a:pt x="17099" y="1727"/>
                    <a:pt x="16438" y="1223"/>
                  </a:cubicBezTo>
                  <a:cubicBezTo>
                    <a:pt x="15776" y="719"/>
                    <a:pt x="15225" y="575"/>
                    <a:pt x="14812" y="503"/>
                  </a:cubicBezTo>
                  <a:cubicBezTo>
                    <a:pt x="14399" y="431"/>
                    <a:pt x="14123" y="431"/>
                    <a:pt x="13710" y="407"/>
                  </a:cubicBezTo>
                  <a:cubicBezTo>
                    <a:pt x="13297" y="383"/>
                    <a:pt x="12746" y="335"/>
                    <a:pt x="12553" y="455"/>
                  </a:cubicBezTo>
                  <a:cubicBezTo>
                    <a:pt x="12360" y="575"/>
                    <a:pt x="12525" y="863"/>
                    <a:pt x="12663" y="1055"/>
                  </a:cubicBezTo>
                  <a:cubicBezTo>
                    <a:pt x="12801" y="1247"/>
                    <a:pt x="12911" y="1343"/>
                    <a:pt x="13021" y="14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2981822" y="317029"/>
              <a:ext cx="21729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902"/>
                    <a:pt x="-1443" y="9804"/>
                    <a:pt x="1502" y="13404"/>
                  </a:cubicBezTo>
                  <a:cubicBezTo>
                    <a:pt x="4448" y="17004"/>
                    <a:pt x="12302" y="19302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2957294" y="279458"/>
              <a:ext cx="197168" cy="342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434" fill="norm" stroke="1" extrusionOk="0">
                  <a:moveTo>
                    <a:pt x="190" y="7122"/>
                  </a:moveTo>
                  <a:cubicBezTo>
                    <a:pt x="-32" y="5400"/>
                    <a:pt x="-255" y="3677"/>
                    <a:pt x="747" y="2418"/>
                  </a:cubicBezTo>
                  <a:cubicBezTo>
                    <a:pt x="1749" y="1159"/>
                    <a:pt x="3976" y="364"/>
                    <a:pt x="6203" y="99"/>
                  </a:cubicBezTo>
                  <a:cubicBezTo>
                    <a:pt x="8430" y="-166"/>
                    <a:pt x="10656" y="99"/>
                    <a:pt x="12104" y="894"/>
                  </a:cubicBezTo>
                  <a:cubicBezTo>
                    <a:pt x="13551" y="1689"/>
                    <a:pt x="14219" y="3014"/>
                    <a:pt x="13663" y="4273"/>
                  </a:cubicBezTo>
                  <a:cubicBezTo>
                    <a:pt x="13106" y="5532"/>
                    <a:pt x="11324" y="6725"/>
                    <a:pt x="9766" y="7652"/>
                  </a:cubicBezTo>
                  <a:cubicBezTo>
                    <a:pt x="8207" y="8580"/>
                    <a:pt x="6871" y="9243"/>
                    <a:pt x="6759" y="9574"/>
                  </a:cubicBezTo>
                  <a:cubicBezTo>
                    <a:pt x="6648" y="9905"/>
                    <a:pt x="7761" y="9905"/>
                    <a:pt x="10322" y="10833"/>
                  </a:cubicBezTo>
                  <a:cubicBezTo>
                    <a:pt x="12883" y="11760"/>
                    <a:pt x="16891" y="13616"/>
                    <a:pt x="19007" y="14941"/>
                  </a:cubicBezTo>
                  <a:cubicBezTo>
                    <a:pt x="21122" y="16266"/>
                    <a:pt x="21345" y="17061"/>
                    <a:pt x="19452" y="18055"/>
                  </a:cubicBezTo>
                  <a:cubicBezTo>
                    <a:pt x="17559" y="19049"/>
                    <a:pt x="13551" y="20241"/>
                    <a:pt x="11102" y="20838"/>
                  </a:cubicBezTo>
                  <a:cubicBezTo>
                    <a:pt x="8652" y="21434"/>
                    <a:pt x="7761" y="21434"/>
                    <a:pt x="6871" y="214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2097912" y="1127952"/>
              <a:ext cx="686652" cy="223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285" fill="norm" stroke="1" extrusionOk="0">
                  <a:moveTo>
                    <a:pt x="1912" y="13502"/>
                  </a:moveTo>
                  <a:cubicBezTo>
                    <a:pt x="2574" y="12493"/>
                    <a:pt x="3237" y="11483"/>
                    <a:pt x="3833" y="10676"/>
                  </a:cubicBezTo>
                  <a:cubicBezTo>
                    <a:pt x="4430" y="9868"/>
                    <a:pt x="4960" y="9263"/>
                    <a:pt x="5059" y="8960"/>
                  </a:cubicBezTo>
                  <a:cubicBezTo>
                    <a:pt x="5158" y="8657"/>
                    <a:pt x="4827" y="8657"/>
                    <a:pt x="4496" y="8657"/>
                  </a:cubicBezTo>
                  <a:cubicBezTo>
                    <a:pt x="4164" y="8657"/>
                    <a:pt x="3833" y="8657"/>
                    <a:pt x="3502" y="8657"/>
                  </a:cubicBezTo>
                  <a:cubicBezTo>
                    <a:pt x="3171" y="8657"/>
                    <a:pt x="2839" y="8657"/>
                    <a:pt x="2839" y="8556"/>
                  </a:cubicBezTo>
                  <a:cubicBezTo>
                    <a:pt x="2839" y="8455"/>
                    <a:pt x="3171" y="8254"/>
                    <a:pt x="3502" y="7951"/>
                  </a:cubicBezTo>
                  <a:cubicBezTo>
                    <a:pt x="3833" y="7648"/>
                    <a:pt x="4164" y="7244"/>
                    <a:pt x="4164" y="7244"/>
                  </a:cubicBezTo>
                  <a:cubicBezTo>
                    <a:pt x="4164" y="7244"/>
                    <a:pt x="3833" y="7648"/>
                    <a:pt x="3403" y="8153"/>
                  </a:cubicBezTo>
                  <a:cubicBezTo>
                    <a:pt x="2972" y="8657"/>
                    <a:pt x="2442" y="9263"/>
                    <a:pt x="1978" y="9667"/>
                  </a:cubicBezTo>
                  <a:cubicBezTo>
                    <a:pt x="1514" y="10070"/>
                    <a:pt x="1117" y="10272"/>
                    <a:pt x="1117" y="10171"/>
                  </a:cubicBezTo>
                  <a:cubicBezTo>
                    <a:pt x="1117" y="10070"/>
                    <a:pt x="1514" y="9667"/>
                    <a:pt x="2111" y="8657"/>
                  </a:cubicBezTo>
                  <a:cubicBezTo>
                    <a:pt x="2707" y="7648"/>
                    <a:pt x="3502" y="6033"/>
                    <a:pt x="4032" y="4923"/>
                  </a:cubicBezTo>
                  <a:cubicBezTo>
                    <a:pt x="4562" y="3812"/>
                    <a:pt x="4827" y="3207"/>
                    <a:pt x="4794" y="3207"/>
                  </a:cubicBezTo>
                  <a:cubicBezTo>
                    <a:pt x="4761" y="3207"/>
                    <a:pt x="4430" y="3812"/>
                    <a:pt x="3634" y="5125"/>
                  </a:cubicBezTo>
                  <a:cubicBezTo>
                    <a:pt x="2839" y="6437"/>
                    <a:pt x="1580" y="8455"/>
                    <a:pt x="852" y="9868"/>
                  </a:cubicBezTo>
                  <a:cubicBezTo>
                    <a:pt x="123" y="11282"/>
                    <a:pt x="-76" y="12089"/>
                    <a:pt x="23" y="12493"/>
                  </a:cubicBezTo>
                  <a:cubicBezTo>
                    <a:pt x="123" y="12896"/>
                    <a:pt x="520" y="12896"/>
                    <a:pt x="1647" y="11786"/>
                  </a:cubicBezTo>
                  <a:cubicBezTo>
                    <a:pt x="2773" y="10676"/>
                    <a:pt x="4628" y="8455"/>
                    <a:pt x="5722" y="7143"/>
                  </a:cubicBezTo>
                  <a:cubicBezTo>
                    <a:pt x="6815" y="5831"/>
                    <a:pt x="7146" y="5427"/>
                    <a:pt x="7477" y="5125"/>
                  </a:cubicBezTo>
                  <a:cubicBezTo>
                    <a:pt x="7809" y="4822"/>
                    <a:pt x="8140" y="4620"/>
                    <a:pt x="8107" y="4620"/>
                  </a:cubicBezTo>
                  <a:cubicBezTo>
                    <a:pt x="8074" y="4620"/>
                    <a:pt x="7676" y="4822"/>
                    <a:pt x="6848" y="5730"/>
                  </a:cubicBezTo>
                  <a:cubicBezTo>
                    <a:pt x="6020" y="6639"/>
                    <a:pt x="4761" y="8254"/>
                    <a:pt x="3966" y="9465"/>
                  </a:cubicBezTo>
                  <a:cubicBezTo>
                    <a:pt x="3171" y="10676"/>
                    <a:pt x="2839" y="11483"/>
                    <a:pt x="2906" y="11887"/>
                  </a:cubicBezTo>
                  <a:cubicBezTo>
                    <a:pt x="2972" y="12291"/>
                    <a:pt x="3436" y="12291"/>
                    <a:pt x="4595" y="10979"/>
                  </a:cubicBezTo>
                  <a:cubicBezTo>
                    <a:pt x="5755" y="9667"/>
                    <a:pt x="7610" y="7042"/>
                    <a:pt x="8803" y="5427"/>
                  </a:cubicBezTo>
                  <a:cubicBezTo>
                    <a:pt x="9995" y="3812"/>
                    <a:pt x="10525" y="3207"/>
                    <a:pt x="11188" y="2399"/>
                  </a:cubicBezTo>
                  <a:cubicBezTo>
                    <a:pt x="11850" y="1592"/>
                    <a:pt x="12645" y="582"/>
                    <a:pt x="12877" y="179"/>
                  </a:cubicBezTo>
                  <a:cubicBezTo>
                    <a:pt x="13109" y="-225"/>
                    <a:pt x="12778" y="-23"/>
                    <a:pt x="11718" y="1592"/>
                  </a:cubicBezTo>
                  <a:cubicBezTo>
                    <a:pt x="10658" y="3207"/>
                    <a:pt x="8869" y="6235"/>
                    <a:pt x="7809" y="8153"/>
                  </a:cubicBezTo>
                  <a:cubicBezTo>
                    <a:pt x="6749" y="10070"/>
                    <a:pt x="6417" y="10878"/>
                    <a:pt x="6152" y="11685"/>
                  </a:cubicBezTo>
                  <a:cubicBezTo>
                    <a:pt x="5887" y="12493"/>
                    <a:pt x="5688" y="13300"/>
                    <a:pt x="5788" y="13704"/>
                  </a:cubicBezTo>
                  <a:cubicBezTo>
                    <a:pt x="5887" y="14108"/>
                    <a:pt x="6285" y="14108"/>
                    <a:pt x="7378" y="12695"/>
                  </a:cubicBezTo>
                  <a:cubicBezTo>
                    <a:pt x="8471" y="11282"/>
                    <a:pt x="10260" y="8455"/>
                    <a:pt x="11320" y="6639"/>
                  </a:cubicBezTo>
                  <a:cubicBezTo>
                    <a:pt x="12380" y="4822"/>
                    <a:pt x="12712" y="4014"/>
                    <a:pt x="12712" y="3711"/>
                  </a:cubicBezTo>
                  <a:cubicBezTo>
                    <a:pt x="12712" y="3409"/>
                    <a:pt x="12380" y="3611"/>
                    <a:pt x="11188" y="5427"/>
                  </a:cubicBezTo>
                  <a:cubicBezTo>
                    <a:pt x="9995" y="7244"/>
                    <a:pt x="7941" y="10676"/>
                    <a:pt x="6715" y="12997"/>
                  </a:cubicBezTo>
                  <a:cubicBezTo>
                    <a:pt x="5490" y="15319"/>
                    <a:pt x="5092" y="16530"/>
                    <a:pt x="5191" y="16833"/>
                  </a:cubicBezTo>
                  <a:cubicBezTo>
                    <a:pt x="5291" y="17136"/>
                    <a:pt x="5887" y="16530"/>
                    <a:pt x="7113" y="14713"/>
                  </a:cubicBezTo>
                  <a:cubicBezTo>
                    <a:pt x="8339" y="12896"/>
                    <a:pt x="10194" y="9868"/>
                    <a:pt x="11353" y="7951"/>
                  </a:cubicBezTo>
                  <a:cubicBezTo>
                    <a:pt x="12513" y="6033"/>
                    <a:pt x="12977" y="5225"/>
                    <a:pt x="13010" y="4923"/>
                  </a:cubicBezTo>
                  <a:cubicBezTo>
                    <a:pt x="13043" y="4620"/>
                    <a:pt x="12645" y="4822"/>
                    <a:pt x="11453" y="6336"/>
                  </a:cubicBezTo>
                  <a:cubicBezTo>
                    <a:pt x="10260" y="7850"/>
                    <a:pt x="8272" y="10676"/>
                    <a:pt x="7146" y="12392"/>
                  </a:cubicBezTo>
                  <a:cubicBezTo>
                    <a:pt x="6020" y="14108"/>
                    <a:pt x="5755" y="14713"/>
                    <a:pt x="5821" y="14915"/>
                  </a:cubicBezTo>
                  <a:cubicBezTo>
                    <a:pt x="5887" y="15117"/>
                    <a:pt x="6285" y="14915"/>
                    <a:pt x="7511" y="13401"/>
                  </a:cubicBezTo>
                  <a:cubicBezTo>
                    <a:pt x="8736" y="11887"/>
                    <a:pt x="10790" y="9061"/>
                    <a:pt x="12215" y="7143"/>
                  </a:cubicBezTo>
                  <a:cubicBezTo>
                    <a:pt x="13639" y="5225"/>
                    <a:pt x="14434" y="4216"/>
                    <a:pt x="14998" y="3611"/>
                  </a:cubicBezTo>
                  <a:cubicBezTo>
                    <a:pt x="15561" y="3005"/>
                    <a:pt x="15892" y="2803"/>
                    <a:pt x="15826" y="2803"/>
                  </a:cubicBezTo>
                  <a:cubicBezTo>
                    <a:pt x="15760" y="2803"/>
                    <a:pt x="15296" y="3005"/>
                    <a:pt x="14103" y="4822"/>
                  </a:cubicBezTo>
                  <a:cubicBezTo>
                    <a:pt x="12911" y="6639"/>
                    <a:pt x="10989" y="10070"/>
                    <a:pt x="9631" y="12493"/>
                  </a:cubicBezTo>
                  <a:cubicBezTo>
                    <a:pt x="8272" y="14915"/>
                    <a:pt x="7477" y="16328"/>
                    <a:pt x="6947" y="17439"/>
                  </a:cubicBezTo>
                  <a:cubicBezTo>
                    <a:pt x="6417" y="18549"/>
                    <a:pt x="6152" y="19356"/>
                    <a:pt x="6185" y="19760"/>
                  </a:cubicBezTo>
                  <a:cubicBezTo>
                    <a:pt x="6218" y="20164"/>
                    <a:pt x="6550" y="20164"/>
                    <a:pt x="7577" y="18852"/>
                  </a:cubicBezTo>
                  <a:cubicBezTo>
                    <a:pt x="8604" y="17539"/>
                    <a:pt x="10326" y="14915"/>
                    <a:pt x="12049" y="12392"/>
                  </a:cubicBezTo>
                  <a:cubicBezTo>
                    <a:pt x="13772" y="9868"/>
                    <a:pt x="15495" y="7446"/>
                    <a:pt x="16522" y="5831"/>
                  </a:cubicBezTo>
                  <a:cubicBezTo>
                    <a:pt x="17549" y="4216"/>
                    <a:pt x="17880" y="3409"/>
                    <a:pt x="17814" y="3207"/>
                  </a:cubicBezTo>
                  <a:cubicBezTo>
                    <a:pt x="17747" y="3005"/>
                    <a:pt x="17284" y="3409"/>
                    <a:pt x="16124" y="5326"/>
                  </a:cubicBezTo>
                  <a:cubicBezTo>
                    <a:pt x="14964" y="7244"/>
                    <a:pt x="13109" y="10676"/>
                    <a:pt x="11917" y="12896"/>
                  </a:cubicBezTo>
                  <a:cubicBezTo>
                    <a:pt x="10724" y="15117"/>
                    <a:pt x="10194" y="16126"/>
                    <a:pt x="9796" y="17035"/>
                  </a:cubicBezTo>
                  <a:cubicBezTo>
                    <a:pt x="9399" y="17943"/>
                    <a:pt x="9134" y="18751"/>
                    <a:pt x="9167" y="19154"/>
                  </a:cubicBezTo>
                  <a:cubicBezTo>
                    <a:pt x="9200" y="19558"/>
                    <a:pt x="9531" y="19558"/>
                    <a:pt x="10658" y="18044"/>
                  </a:cubicBezTo>
                  <a:cubicBezTo>
                    <a:pt x="11784" y="16530"/>
                    <a:pt x="13706" y="13502"/>
                    <a:pt x="15031" y="11483"/>
                  </a:cubicBezTo>
                  <a:cubicBezTo>
                    <a:pt x="16356" y="9465"/>
                    <a:pt x="17085" y="8455"/>
                    <a:pt x="17780" y="7547"/>
                  </a:cubicBezTo>
                  <a:cubicBezTo>
                    <a:pt x="18476" y="6639"/>
                    <a:pt x="19139" y="5831"/>
                    <a:pt x="19271" y="5629"/>
                  </a:cubicBezTo>
                  <a:cubicBezTo>
                    <a:pt x="19404" y="5427"/>
                    <a:pt x="19006" y="5831"/>
                    <a:pt x="18045" y="7446"/>
                  </a:cubicBezTo>
                  <a:cubicBezTo>
                    <a:pt x="17085" y="9061"/>
                    <a:pt x="15561" y="11887"/>
                    <a:pt x="14368" y="14108"/>
                  </a:cubicBezTo>
                  <a:cubicBezTo>
                    <a:pt x="13176" y="16328"/>
                    <a:pt x="12314" y="17943"/>
                    <a:pt x="11751" y="19154"/>
                  </a:cubicBezTo>
                  <a:cubicBezTo>
                    <a:pt x="11188" y="20366"/>
                    <a:pt x="10923" y="21173"/>
                    <a:pt x="11122" y="21274"/>
                  </a:cubicBezTo>
                  <a:cubicBezTo>
                    <a:pt x="11320" y="21375"/>
                    <a:pt x="11983" y="20769"/>
                    <a:pt x="13308" y="18448"/>
                  </a:cubicBezTo>
                  <a:cubicBezTo>
                    <a:pt x="14633" y="16126"/>
                    <a:pt x="16621" y="12089"/>
                    <a:pt x="17847" y="9667"/>
                  </a:cubicBezTo>
                  <a:cubicBezTo>
                    <a:pt x="19072" y="7244"/>
                    <a:pt x="19536" y="6437"/>
                    <a:pt x="19868" y="5629"/>
                  </a:cubicBezTo>
                  <a:cubicBezTo>
                    <a:pt x="20199" y="4822"/>
                    <a:pt x="20398" y="4014"/>
                    <a:pt x="20298" y="3812"/>
                  </a:cubicBezTo>
                  <a:cubicBezTo>
                    <a:pt x="20199" y="3611"/>
                    <a:pt x="19801" y="4014"/>
                    <a:pt x="18443" y="6336"/>
                  </a:cubicBezTo>
                  <a:cubicBezTo>
                    <a:pt x="17085" y="8657"/>
                    <a:pt x="14766" y="12896"/>
                    <a:pt x="13441" y="15319"/>
                  </a:cubicBezTo>
                  <a:cubicBezTo>
                    <a:pt x="12115" y="17741"/>
                    <a:pt x="11784" y="18347"/>
                    <a:pt x="11486" y="19054"/>
                  </a:cubicBezTo>
                  <a:cubicBezTo>
                    <a:pt x="11188" y="19760"/>
                    <a:pt x="10923" y="20568"/>
                    <a:pt x="11022" y="20769"/>
                  </a:cubicBezTo>
                  <a:cubicBezTo>
                    <a:pt x="11122" y="20971"/>
                    <a:pt x="11585" y="20568"/>
                    <a:pt x="12877" y="18246"/>
                  </a:cubicBezTo>
                  <a:cubicBezTo>
                    <a:pt x="14169" y="15925"/>
                    <a:pt x="16290" y="11685"/>
                    <a:pt x="17615" y="9061"/>
                  </a:cubicBezTo>
                  <a:cubicBezTo>
                    <a:pt x="18940" y="6437"/>
                    <a:pt x="19470" y="5427"/>
                    <a:pt x="19901" y="4519"/>
                  </a:cubicBezTo>
                  <a:cubicBezTo>
                    <a:pt x="20331" y="3611"/>
                    <a:pt x="20663" y="2803"/>
                    <a:pt x="20663" y="2500"/>
                  </a:cubicBezTo>
                  <a:cubicBezTo>
                    <a:pt x="20663" y="2197"/>
                    <a:pt x="20331" y="2399"/>
                    <a:pt x="19271" y="3812"/>
                  </a:cubicBezTo>
                  <a:cubicBezTo>
                    <a:pt x="18211" y="5225"/>
                    <a:pt x="16422" y="7850"/>
                    <a:pt x="15163" y="9768"/>
                  </a:cubicBezTo>
                  <a:cubicBezTo>
                    <a:pt x="13904" y="11685"/>
                    <a:pt x="13176" y="12896"/>
                    <a:pt x="12679" y="13805"/>
                  </a:cubicBezTo>
                  <a:cubicBezTo>
                    <a:pt x="12182" y="14713"/>
                    <a:pt x="11917" y="15319"/>
                    <a:pt x="11983" y="15521"/>
                  </a:cubicBezTo>
                  <a:cubicBezTo>
                    <a:pt x="12049" y="15723"/>
                    <a:pt x="12447" y="15521"/>
                    <a:pt x="13374" y="14007"/>
                  </a:cubicBezTo>
                  <a:cubicBezTo>
                    <a:pt x="14302" y="12493"/>
                    <a:pt x="15760" y="9667"/>
                    <a:pt x="16753" y="7749"/>
                  </a:cubicBezTo>
                  <a:cubicBezTo>
                    <a:pt x="17747" y="5831"/>
                    <a:pt x="18277" y="4822"/>
                    <a:pt x="18642" y="3812"/>
                  </a:cubicBezTo>
                  <a:cubicBezTo>
                    <a:pt x="19006" y="2803"/>
                    <a:pt x="19205" y="1794"/>
                    <a:pt x="18973" y="1289"/>
                  </a:cubicBezTo>
                  <a:cubicBezTo>
                    <a:pt x="18741" y="784"/>
                    <a:pt x="18079" y="784"/>
                    <a:pt x="16687" y="1895"/>
                  </a:cubicBezTo>
                  <a:cubicBezTo>
                    <a:pt x="15296" y="3005"/>
                    <a:pt x="13176" y="5225"/>
                    <a:pt x="11585" y="7143"/>
                  </a:cubicBezTo>
                  <a:cubicBezTo>
                    <a:pt x="9995" y="9061"/>
                    <a:pt x="8935" y="10676"/>
                    <a:pt x="8206" y="11988"/>
                  </a:cubicBezTo>
                  <a:cubicBezTo>
                    <a:pt x="7477" y="13300"/>
                    <a:pt x="7080" y="14310"/>
                    <a:pt x="7080" y="14713"/>
                  </a:cubicBezTo>
                  <a:cubicBezTo>
                    <a:pt x="7080" y="15117"/>
                    <a:pt x="7477" y="14915"/>
                    <a:pt x="8769" y="13502"/>
                  </a:cubicBezTo>
                  <a:cubicBezTo>
                    <a:pt x="10061" y="12089"/>
                    <a:pt x="12248" y="9465"/>
                    <a:pt x="13573" y="7951"/>
                  </a:cubicBezTo>
                  <a:cubicBezTo>
                    <a:pt x="14898" y="6437"/>
                    <a:pt x="15362" y="6033"/>
                    <a:pt x="15826" y="5528"/>
                  </a:cubicBezTo>
                  <a:cubicBezTo>
                    <a:pt x="16290" y="5024"/>
                    <a:pt x="16753" y="4418"/>
                    <a:pt x="16787" y="4216"/>
                  </a:cubicBezTo>
                  <a:cubicBezTo>
                    <a:pt x="16820" y="4014"/>
                    <a:pt x="16422" y="4216"/>
                    <a:pt x="15263" y="5427"/>
                  </a:cubicBezTo>
                  <a:cubicBezTo>
                    <a:pt x="14103" y="6639"/>
                    <a:pt x="12182" y="8859"/>
                    <a:pt x="10724" y="10575"/>
                  </a:cubicBezTo>
                  <a:cubicBezTo>
                    <a:pt x="9266" y="12291"/>
                    <a:pt x="8272" y="13502"/>
                    <a:pt x="7577" y="14612"/>
                  </a:cubicBezTo>
                  <a:cubicBezTo>
                    <a:pt x="6881" y="15723"/>
                    <a:pt x="6484" y="16732"/>
                    <a:pt x="6484" y="17237"/>
                  </a:cubicBezTo>
                  <a:cubicBezTo>
                    <a:pt x="6484" y="17741"/>
                    <a:pt x="6881" y="17741"/>
                    <a:pt x="8107" y="16631"/>
                  </a:cubicBezTo>
                  <a:cubicBezTo>
                    <a:pt x="9333" y="15521"/>
                    <a:pt x="11387" y="13300"/>
                    <a:pt x="12911" y="11483"/>
                  </a:cubicBezTo>
                  <a:cubicBezTo>
                    <a:pt x="14434" y="9667"/>
                    <a:pt x="15428" y="8254"/>
                    <a:pt x="16356" y="6840"/>
                  </a:cubicBezTo>
                  <a:cubicBezTo>
                    <a:pt x="17284" y="5427"/>
                    <a:pt x="18145" y="4014"/>
                    <a:pt x="18377" y="3409"/>
                  </a:cubicBezTo>
                  <a:cubicBezTo>
                    <a:pt x="18609" y="2803"/>
                    <a:pt x="18211" y="3005"/>
                    <a:pt x="16985" y="4620"/>
                  </a:cubicBezTo>
                  <a:cubicBezTo>
                    <a:pt x="15760" y="6235"/>
                    <a:pt x="13706" y="9263"/>
                    <a:pt x="12049" y="11786"/>
                  </a:cubicBezTo>
                  <a:cubicBezTo>
                    <a:pt x="10393" y="14310"/>
                    <a:pt x="9134" y="16328"/>
                    <a:pt x="8339" y="17741"/>
                  </a:cubicBezTo>
                  <a:cubicBezTo>
                    <a:pt x="7544" y="19154"/>
                    <a:pt x="7212" y="19962"/>
                    <a:pt x="7312" y="20265"/>
                  </a:cubicBezTo>
                  <a:cubicBezTo>
                    <a:pt x="7411" y="20568"/>
                    <a:pt x="7941" y="20366"/>
                    <a:pt x="9299" y="18953"/>
                  </a:cubicBezTo>
                  <a:cubicBezTo>
                    <a:pt x="10658" y="17539"/>
                    <a:pt x="12844" y="14915"/>
                    <a:pt x="14203" y="13199"/>
                  </a:cubicBezTo>
                  <a:cubicBezTo>
                    <a:pt x="15561" y="11483"/>
                    <a:pt x="16091" y="10676"/>
                    <a:pt x="16820" y="9768"/>
                  </a:cubicBezTo>
                  <a:cubicBezTo>
                    <a:pt x="17549" y="8859"/>
                    <a:pt x="18476" y="7850"/>
                    <a:pt x="18807" y="7648"/>
                  </a:cubicBezTo>
                  <a:cubicBezTo>
                    <a:pt x="19139" y="7446"/>
                    <a:pt x="18874" y="8052"/>
                    <a:pt x="17946" y="9768"/>
                  </a:cubicBezTo>
                  <a:cubicBezTo>
                    <a:pt x="17018" y="11483"/>
                    <a:pt x="15428" y="14310"/>
                    <a:pt x="14468" y="16227"/>
                  </a:cubicBezTo>
                  <a:cubicBezTo>
                    <a:pt x="13507" y="18145"/>
                    <a:pt x="13176" y="19154"/>
                    <a:pt x="13242" y="19659"/>
                  </a:cubicBezTo>
                  <a:cubicBezTo>
                    <a:pt x="13308" y="20164"/>
                    <a:pt x="13772" y="20164"/>
                    <a:pt x="14799" y="19255"/>
                  </a:cubicBezTo>
                  <a:cubicBezTo>
                    <a:pt x="15826" y="18347"/>
                    <a:pt x="17416" y="16530"/>
                    <a:pt x="18542" y="15016"/>
                  </a:cubicBezTo>
                  <a:cubicBezTo>
                    <a:pt x="19669" y="13502"/>
                    <a:pt x="20331" y="12291"/>
                    <a:pt x="20795" y="11181"/>
                  </a:cubicBezTo>
                  <a:cubicBezTo>
                    <a:pt x="21259" y="10070"/>
                    <a:pt x="21524" y="9061"/>
                    <a:pt x="21491" y="8455"/>
                  </a:cubicBezTo>
                  <a:cubicBezTo>
                    <a:pt x="21458" y="7850"/>
                    <a:pt x="21126" y="7648"/>
                    <a:pt x="20563" y="7749"/>
                  </a:cubicBezTo>
                  <a:cubicBezTo>
                    <a:pt x="20000" y="7850"/>
                    <a:pt x="19205" y="8254"/>
                    <a:pt x="18642" y="8657"/>
                  </a:cubicBezTo>
                  <a:cubicBezTo>
                    <a:pt x="18079" y="9061"/>
                    <a:pt x="17747" y="9465"/>
                    <a:pt x="17482" y="10171"/>
                  </a:cubicBezTo>
                  <a:cubicBezTo>
                    <a:pt x="17217" y="10878"/>
                    <a:pt x="17018" y="11887"/>
                    <a:pt x="17085" y="12392"/>
                  </a:cubicBezTo>
                  <a:cubicBezTo>
                    <a:pt x="17151" y="12896"/>
                    <a:pt x="17482" y="12896"/>
                    <a:pt x="17880" y="12493"/>
                  </a:cubicBezTo>
                  <a:cubicBezTo>
                    <a:pt x="18277" y="12089"/>
                    <a:pt x="18741" y="11282"/>
                    <a:pt x="19205" y="1047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9" name="Drawing"/>
          <p:cNvGrpSpPr/>
          <p:nvPr/>
        </p:nvGrpSpPr>
        <p:grpSpPr>
          <a:xfrm>
            <a:off x="1698535" y="1293600"/>
            <a:ext cx="9314817" cy="5348501"/>
            <a:chOff x="0" y="0"/>
            <a:chExt cx="9314816" cy="5348499"/>
          </a:xfrm>
        </p:grpSpPr>
        <p:sp>
          <p:nvSpPr>
            <p:cNvPr id="1176" name="Line"/>
            <p:cNvSpPr/>
            <p:nvPr/>
          </p:nvSpPr>
          <p:spPr>
            <a:xfrm>
              <a:off x="0" y="487793"/>
              <a:ext cx="182439" cy="591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260" fill="norm" stroke="1" extrusionOk="0">
                  <a:moveTo>
                    <a:pt x="5533" y="6723"/>
                  </a:moveTo>
                  <a:cubicBezTo>
                    <a:pt x="5288" y="7864"/>
                    <a:pt x="5043" y="9005"/>
                    <a:pt x="5288" y="10602"/>
                  </a:cubicBezTo>
                  <a:cubicBezTo>
                    <a:pt x="5533" y="12199"/>
                    <a:pt x="6270" y="14253"/>
                    <a:pt x="6883" y="16002"/>
                  </a:cubicBezTo>
                  <a:cubicBezTo>
                    <a:pt x="7497" y="17751"/>
                    <a:pt x="7988" y="19196"/>
                    <a:pt x="8111" y="20109"/>
                  </a:cubicBezTo>
                  <a:cubicBezTo>
                    <a:pt x="8233" y="21022"/>
                    <a:pt x="7988" y="21402"/>
                    <a:pt x="7620" y="21212"/>
                  </a:cubicBezTo>
                  <a:cubicBezTo>
                    <a:pt x="7252" y="21022"/>
                    <a:pt x="6761" y="20261"/>
                    <a:pt x="5902" y="18284"/>
                  </a:cubicBezTo>
                  <a:cubicBezTo>
                    <a:pt x="5043" y="16306"/>
                    <a:pt x="3815" y="13112"/>
                    <a:pt x="3079" y="10298"/>
                  </a:cubicBezTo>
                  <a:cubicBezTo>
                    <a:pt x="2343" y="7484"/>
                    <a:pt x="2097" y="5050"/>
                    <a:pt x="2588" y="3415"/>
                  </a:cubicBezTo>
                  <a:cubicBezTo>
                    <a:pt x="3079" y="1779"/>
                    <a:pt x="4306" y="943"/>
                    <a:pt x="6393" y="448"/>
                  </a:cubicBezTo>
                  <a:cubicBezTo>
                    <a:pt x="8479" y="-46"/>
                    <a:pt x="11424" y="-198"/>
                    <a:pt x="14493" y="334"/>
                  </a:cubicBezTo>
                  <a:cubicBezTo>
                    <a:pt x="17561" y="867"/>
                    <a:pt x="20752" y="2084"/>
                    <a:pt x="21120" y="3567"/>
                  </a:cubicBezTo>
                  <a:cubicBezTo>
                    <a:pt x="21488" y="5050"/>
                    <a:pt x="19033" y="6799"/>
                    <a:pt x="15474" y="7940"/>
                  </a:cubicBezTo>
                  <a:cubicBezTo>
                    <a:pt x="11915" y="9081"/>
                    <a:pt x="7252" y="9613"/>
                    <a:pt x="4306" y="9841"/>
                  </a:cubicBezTo>
                  <a:cubicBezTo>
                    <a:pt x="1361" y="10070"/>
                    <a:pt x="133" y="9994"/>
                    <a:pt x="11" y="9803"/>
                  </a:cubicBezTo>
                  <a:cubicBezTo>
                    <a:pt x="-112" y="9613"/>
                    <a:pt x="870" y="9309"/>
                    <a:pt x="1852" y="9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209380" y="770149"/>
              <a:ext cx="168535" cy="249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256" fill="norm" stroke="1" extrusionOk="0">
                  <a:moveTo>
                    <a:pt x="1248" y="11340"/>
                  </a:moveTo>
                  <a:cubicBezTo>
                    <a:pt x="708" y="10440"/>
                    <a:pt x="168" y="9540"/>
                    <a:pt x="33" y="8640"/>
                  </a:cubicBezTo>
                  <a:cubicBezTo>
                    <a:pt x="-102" y="7740"/>
                    <a:pt x="168" y="6840"/>
                    <a:pt x="978" y="6300"/>
                  </a:cubicBezTo>
                  <a:cubicBezTo>
                    <a:pt x="1788" y="5760"/>
                    <a:pt x="3138" y="5580"/>
                    <a:pt x="5838" y="6210"/>
                  </a:cubicBezTo>
                  <a:cubicBezTo>
                    <a:pt x="8538" y="6840"/>
                    <a:pt x="12588" y="8280"/>
                    <a:pt x="14478" y="10800"/>
                  </a:cubicBezTo>
                  <a:cubicBezTo>
                    <a:pt x="16368" y="13320"/>
                    <a:pt x="16098" y="16920"/>
                    <a:pt x="15423" y="18990"/>
                  </a:cubicBezTo>
                  <a:cubicBezTo>
                    <a:pt x="14748" y="21060"/>
                    <a:pt x="13668" y="21600"/>
                    <a:pt x="12183" y="21060"/>
                  </a:cubicBezTo>
                  <a:cubicBezTo>
                    <a:pt x="10698" y="20520"/>
                    <a:pt x="8808" y="18900"/>
                    <a:pt x="8538" y="16110"/>
                  </a:cubicBezTo>
                  <a:cubicBezTo>
                    <a:pt x="8268" y="13320"/>
                    <a:pt x="9618" y="9360"/>
                    <a:pt x="12048" y="6480"/>
                  </a:cubicBezTo>
                  <a:cubicBezTo>
                    <a:pt x="14478" y="3600"/>
                    <a:pt x="17988" y="1800"/>
                    <a:pt x="214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499154" y="579765"/>
              <a:ext cx="94661" cy="387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476" fill="norm" stroke="1" extrusionOk="0">
                  <a:moveTo>
                    <a:pt x="18183" y="3515"/>
                  </a:moveTo>
                  <a:cubicBezTo>
                    <a:pt x="17713" y="2811"/>
                    <a:pt x="17243" y="2106"/>
                    <a:pt x="16539" y="1461"/>
                  </a:cubicBezTo>
                  <a:cubicBezTo>
                    <a:pt x="15835" y="815"/>
                    <a:pt x="14896" y="228"/>
                    <a:pt x="13252" y="52"/>
                  </a:cubicBezTo>
                  <a:cubicBezTo>
                    <a:pt x="11609" y="-124"/>
                    <a:pt x="9261" y="111"/>
                    <a:pt x="6678" y="1285"/>
                  </a:cubicBezTo>
                  <a:cubicBezTo>
                    <a:pt x="4096" y="2459"/>
                    <a:pt x="1278" y="4572"/>
                    <a:pt x="339" y="7506"/>
                  </a:cubicBezTo>
                  <a:cubicBezTo>
                    <a:pt x="-600" y="10441"/>
                    <a:pt x="339" y="14198"/>
                    <a:pt x="4096" y="16663"/>
                  </a:cubicBezTo>
                  <a:cubicBezTo>
                    <a:pt x="7852" y="19128"/>
                    <a:pt x="14426" y="20302"/>
                    <a:pt x="2100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721240" y="544636"/>
              <a:ext cx="126575" cy="398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93" fill="norm" stroke="1" extrusionOk="0">
                  <a:moveTo>
                    <a:pt x="6408" y="6691"/>
                  </a:moveTo>
                  <a:cubicBezTo>
                    <a:pt x="4968" y="8519"/>
                    <a:pt x="3528" y="10348"/>
                    <a:pt x="2628" y="12462"/>
                  </a:cubicBezTo>
                  <a:cubicBezTo>
                    <a:pt x="1728" y="14577"/>
                    <a:pt x="1368" y="16977"/>
                    <a:pt x="1008" y="18691"/>
                  </a:cubicBezTo>
                  <a:cubicBezTo>
                    <a:pt x="648" y="20405"/>
                    <a:pt x="288" y="21434"/>
                    <a:pt x="108" y="21491"/>
                  </a:cubicBezTo>
                  <a:cubicBezTo>
                    <a:pt x="-72" y="21548"/>
                    <a:pt x="-72" y="20634"/>
                    <a:pt x="468" y="17891"/>
                  </a:cubicBezTo>
                  <a:cubicBezTo>
                    <a:pt x="1008" y="15148"/>
                    <a:pt x="2088" y="10577"/>
                    <a:pt x="3168" y="7434"/>
                  </a:cubicBezTo>
                  <a:cubicBezTo>
                    <a:pt x="4248" y="4291"/>
                    <a:pt x="5328" y="2577"/>
                    <a:pt x="6588" y="1491"/>
                  </a:cubicBezTo>
                  <a:cubicBezTo>
                    <a:pt x="7848" y="405"/>
                    <a:pt x="9288" y="-52"/>
                    <a:pt x="10548" y="5"/>
                  </a:cubicBezTo>
                  <a:cubicBezTo>
                    <a:pt x="11808" y="62"/>
                    <a:pt x="12888" y="634"/>
                    <a:pt x="14328" y="3034"/>
                  </a:cubicBezTo>
                  <a:cubicBezTo>
                    <a:pt x="15768" y="5434"/>
                    <a:pt x="17568" y="9662"/>
                    <a:pt x="18828" y="12805"/>
                  </a:cubicBezTo>
                  <a:cubicBezTo>
                    <a:pt x="20088" y="15948"/>
                    <a:pt x="20808" y="18005"/>
                    <a:pt x="21528" y="20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731398" y="757449"/>
              <a:ext cx="129117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541" y="21600"/>
                  </a:moveTo>
                  <a:cubicBezTo>
                    <a:pt x="1770" y="20571"/>
                    <a:pt x="0" y="19543"/>
                    <a:pt x="0" y="18514"/>
                  </a:cubicBezTo>
                  <a:cubicBezTo>
                    <a:pt x="0" y="17486"/>
                    <a:pt x="1770" y="16457"/>
                    <a:pt x="5666" y="13371"/>
                  </a:cubicBezTo>
                  <a:cubicBezTo>
                    <a:pt x="9561" y="10286"/>
                    <a:pt x="15580" y="51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1031964" y="548283"/>
              <a:ext cx="181289" cy="348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318" fill="norm" stroke="1" extrusionOk="0">
                  <a:moveTo>
                    <a:pt x="0" y="5409"/>
                  </a:moveTo>
                  <a:cubicBezTo>
                    <a:pt x="497" y="9548"/>
                    <a:pt x="993" y="13687"/>
                    <a:pt x="1366" y="16080"/>
                  </a:cubicBezTo>
                  <a:cubicBezTo>
                    <a:pt x="1738" y="18472"/>
                    <a:pt x="1986" y="19119"/>
                    <a:pt x="2110" y="19766"/>
                  </a:cubicBezTo>
                  <a:cubicBezTo>
                    <a:pt x="2234" y="20413"/>
                    <a:pt x="2234" y="21059"/>
                    <a:pt x="1986" y="20930"/>
                  </a:cubicBezTo>
                  <a:cubicBezTo>
                    <a:pt x="1738" y="20801"/>
                    <a:pt x="1241" y="19895"/>
                    <a:pt x="869" y="17308"/>
                  </a:cubicBezTo>
                  <a:cubicBezTo>
                    <a:pt x="497" y="14722"/>
                    <a:pt x="248" y="10453"/>
                    <a:pt x="745" y="7284"/>
                  </a:cubicBezTo>
                  <a:cubicBezTo>
                    <a:pt x="1241" y="4116"/>
                    <a:pt x="2483" y="2046"/>
                    <a:pt x="3724" y="947"/>
                  </a:cubicBezTo>
                  <a:cubicBezTo>
                    <a:pt x="4966" y="-153"/>
                    <a:pt x="6207" y="-282"/>
                    <a:pt x="8441" y="494"/>
                  </a:cubicBezTo>
                  <a:cubicBezTo>
                    <a:pt x="10676" y="1270"/>
                    <a:pt x="13903" y="2952"/>
                    <a:pt x="16386" y="5732"/>
                  </a:cubicBezTo>
                  <a:cubicBezTo>
                    <a:pt x="18869" y="8513"/>
                    <a:pt x="20607" y="12393"/>
                    <a:pt x="21103" y="15174"/>
                  </a:cubicBezTo>
                  <a:cubicBezTo>
                    <a:pt x="21600" y="17955"/>
                    <a:pt x="20855" y="19637"/>
                    <a:pt x="20110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1400264" y="511474"/>
              <a:ext cx="179872" cy="353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0967" fill="norm" stroke="1" extrusionOk="0">
                  <a:moveTo>
                    <a:pt x="0" y="9319"/>
                  </a:moveTo>
                  <a:cubicBezTo>
                    <a:pt x="993" y="8943"/>
                    <a:pt x="1986" y="8566"/>
                    <a:pt x="2731" y="8691"/>
                  </a:cubicBezTo>
                  <a:cubicBezTo>
                    <a:pt x="3476" y="8817"/>
                    <a:pt x="3972" y="9445"/>
                    <a:pt x="4841" y="11203"/>
                  </a:cubicBezTo>
                  <a:cubicBezTo>
                    <a:pt x="5710" y="12961"/>
                    <a:pt x="6952" y="15850"/>
                    <a:pt x="7572" y="17796"/>
                  </a:cubicBezTo>
                  <a:cubicBezTo>
                    <a:pt x="8193" y="19743"/>
                    <a:pt x="8193" y="20747"/>
                    <a:pt x="7821" y="20936"/>
                  </a:cubicBezTo>
                  <a:cubicBezTo>
                    <a:pt x="7448" y="21124"/>
                    <a:pt x="6703" y="20496"/>
                    <a:pt x="5462" y="17922"/>
                  </a:cubicBezTo>
                  <a:cubicBezTo>
                    <a:pt x="4221" y="15347"/>
                    <a:pt x="2483" y="10826"/>
                    <a:pt x="1862" y="7687"/>
                  </a:cubicBezTo>
                  <a:cubicBezTo>
                    <a:pt x="1241" y="4547"/>
                    <a:pt x="1738" y="2789"/>
                    <a:pt x="2359" y="1533"/>
                  </a:cubicBezTo>
                  <a:cubicBezTo>
                    <a:pt x="2979" y="277"/>
                    <a:pt x="3724" y="-476"/>
                    <a:pt x="6579" y="340"/>
                  </a:cubicBezTo>
                  <a:cubicBezTo>
                    <a:pt x="9434" y="1157"/>
                    <a:pt x="14400" y="3543"/>
                    <a:pt x="16634" y="5615"/>
                  </a:cubicBezTo>
                  <a:cubicBezTo>
                    <a:pt x="18869" y="7687"/>
                    <a:pt x="18372" y="9445"/>
                    <a:pt x="17255" y="10638"/>
                  </a:cubicBezTo>
                  <a:cubicBezTo>
                    <a:pt x="16138" y="11831"/>
                    <a:pt x="14400" y="12459"/>
                    <a:pt x="12786" y="12773"/>
                  </a:cubicBezTo>
                  <a:cubicBezTo>
                    <a:pt x="11172" y="13087"/>
                    <a:pt x="9683" y="13087"/>
                    <a:pt x="9683" y="13212"/>
                  </a:cubicBezTo>
                  <a:cubicBezTo>
                    <a:pt x="9683" y="13338"/>
                    <a:pt x="11172" y="13589"/>
                    <a:pt x="13159" y="14029"/>
                  </a:cubicBezTo>
                  <a:cubicBezTo>
                    <a:pt x="15145" y="14468"/>
                    <a:pt x="17628" y="15096"/>
                    <a:pt x="19241" y="15850"/>
                  </a:cubicBezTo>
                  <a:cubicBezTo>
                    <a:pt x="20855" y="16603"/>
                    <a:pt x="21600" y="17482"/>
                    <a:pt x="20731" y="18361"/>
                  </a:cubicBezTo>
                  <a:cubicBezTo>
                    <a:pt x="19862" y="19240"/>
                    <a:pt x="17379" y="20119"/>
                    <a:pt x="14772" y="20371"/>
                  </a:cubicBezTo>
                  <a:cubicBezTo>
                    <a:pt x="12166" y="20622"/>
                    <a:pt x="9434" y="20245"/>
                    <a:pt x="7945" y="19743"/>
                  </a:cubicBezTo>
                  <a:cubicBezTo>
                    <a:pt x="6455" y="19240"/>
                    <a:pt x="6207" y="18612"/>
                    <a:pt x="6331" y="18236"/>
                  </a:cubicBezTo>
                  <a:cubicBezTo>
                    <a:pt x="6455" y="17859"/>
                    <a:pt x="6952" y="17733"/>
                    <a:pt x="7448" y="17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1702812" y="516802"/>
              <a:ext cx="189061" cy="363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331" fill="norm" stroke="1" extrusionOk="0">
                  <a:moveTo>
                    <a:pt x="5884" y="8155"/>
                  </a:moveTo>
                  <a:cubicBezTo>
                    <a:pt x="4945" y="10390"/>
                    <a:pt x="4006" y="12624"/>
                    <a:pt x="3537" y="14548"/>
                  </a:cubicBezTo>
                  <a:cubicBezTo>
                    <a:pt x="3067" y="16472"/>
                    <a:pt x="3067" y="18086"/>
                    <a:pt x="3067" y="19266"/>
                  </a:cubicBezTo>
                  <a:cubicBezTo>
                    <a:pt x="3067" y="20445"/>
                    <a:pt x="3067" y="21190"/>
                    <a:pt x="2597" y="21314"/>
                  </a:cubicBezTo>
                  <a:cubicBezTo>
                    <a:pt x="2128" y="21438"/>
                    <a:pt x="1189" y="20941"/>
                    <a:pt x="602" y="18769"/>
                  </a:cubicBezTo>
                  <a:cubicBezTo>
                    <a:pt x="15" y="16597"/>
                    <a:pt x="-220" y="12748"/>
                    <a:pt x="250" y="9645"/>
                  </a:cubicBezTo>
                  <a:cubicBezTo>
                    <a:pt x="719" y="6541"/>
                    <a:pt x="1893" y="4183"/>
                    <a:pt x="3184" y="2631"/>
                  </a:cubicBezTo>
                  <a:cubicBezTo>
                    <a:pt x="4476" y="1079"/>
                    <a:pt x="5884" y="335"/>
                    <a:pt x="7997" y="86"/>
                  </a:cubicBezTo>
                  <a:cubicBezTo>
                    <a:pt x="10110" y="-162"/>
                    <a:pt x="12928" y="86"/>
                    <a:pt x="15393" y="1390"/>
                  </a:cubicBezTo>
                  <a:cubicBezTo>
                    <a:pt x="17858" y="2693"/>
                    <a:pt x="19971" y="5052"/>
                    <a:pt x="20676" y="7969"/>
                  </a:cubicBezTo>
                  <a:cubicBezTo>
                    <a:pt x="21380" y="10886"/>
                    <a:pt x="20676" y="14362"/>
                    <a:pt x="20089" y="16410"/>
                  </a:cubicBezTo>
                  <a:cubicBezTo>
                    <a:pt x="19502" y="18459"/>
                    <a:pt x="19032" y="19079"/>
                    <a:pt x="18563" y="19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2029022" y="578186"/>
              <a:ext cx="164993" cy="254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0964" fill="norm" stroke="1" extrusionOk="0">
                  <a:moveTo>
                    <a:pt x="15986" y="1688"/>
                  </a:moveTo>
                  <a:cubicBezTo>
                    <a:pt x="14653" y="1166"/>
                    <a:pt x="13319" y="643"/>
                    <a:pt x="11986" y="295"/>
                  </a:cubicBezTo>
                  <a:cubicBezTo>
                    <a:pt x="10653" y="-54"/>
                    <a:pt x="9319" y="-228"/>
                    <a:pt x="7453" y="556"/>
                  </a:cubicBezTo>
                  <a:cubicBezTo>
                    <a:pt x="5586" y="1340"/>
                    <a:pt x="3186" y="3082"/>
                    <a:pt x="1586" y="5782"/>
                  </a:cubicBezTo>
                  <a:cubicBezTo>
                    <a:pt x="-14" y="8482"/>
                    <a:pt x="-814" y="12140"/>
                    <a:pt x="1186" y="15014"/>
                  </a:cubicBezTo>
                  <a:cubicBezTo>
                    <a:pt x="3186" y="17888"/>
                    <a:pt x="7986" y="19978"/>
                    <a:pt x="11719" y="20675"/>
                  </a:cubicBezTo>
                  <a:cubicBezTo>
                    <a:pt x="15453" y="21372"/>
                    <a:pt x="18119" y="20675"/>
                    <a:pt x="20786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2321014" y="395499"/>
              <a:ext cx="138355" cy="480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496" fill="norm" stroke="1" extrusionOk="0">
                  <a:moveTo>
                    <a:pt x="0" y="0"/>
                  </a:moveTo>
                  <a:cubicBezTo>
                    <a:pt x="4836" y="2084"/>
                    <a:pt x="9672" y="4168"/>
                    <a:pt x="13379" y="6679"/>
                  </a:cubicBezTo>
                  <a:cubicBezTo>
                    <a:pt x="17087" y="9189"/>
                    <a:pt x="19666" y="12126"/>
                    <a:pt x="20633" y="14447"/>
                  </a:cubicBezTo>
                  <a:cubicBezTo>
                    <a:pt x="21600" y="16768"/>
                    <a:pt x="20955" y="18474"/>
                    <a:pt x="18860" y="19611"/>
                  </a:cubicBezTo>
                  <a:cubicBezTo>
                    <a:pt x="16764" y="20747"/>
                    <a:pt x="13218" y="21316"/>
                    <a:pt x="10639" y="21458"/>
                  </a:cubicBezTo>
                  <a:cubicBezTo>
                    <a:pt x="8060" y="21600"/>
                    <a:pt x="6448" y="21316"/>
                    <a:pt x="4836" y="21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2600414" y="655849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2575014" y="770149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3083014" y="428307"/>
              <a:ext cx="144338" cy="470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552" fill="norm" stroke="1" extrusionOk="0">
                  <a:moveTo>
                    <a:pt x="2817" y="10994"/>
                  </a:moveTo>
                  <a:cubicBezTo>
                    <a:pt x="4383" y="13609"/>
                    <a:pt x="5948" y="16225"/>
                    <a:pt x="6730" y="17823"/>
                  </a:cubicBezTo>
                  <a:cubicBezTo>
                    <a:pt x="7513" y="19421"/>
                    <a:pt x="7513" y="20002"/>
                    <a:pt x="7513" y="20535"/>
                  </a:cubicBezTo>
                  <a:cubicBezTo>
                    <a:pt x="7513" y="21068"/>
                    <a:pt x="7513" y="21552"/>
                    <a:pt x="7513" y="21552"/>
                  </a:cubicBezTo>
                  <a:cubicBezTo>
                    <a:pt x="7513" y="21552"/>
                    <a:pt x="7513" y="21068"/>
                    <a:pt x="7200" y="19227"/>
                  </a:cubicBezTo>
                  <a:cubicBezTo>
                    <a:pt x="6887" y="17387"/>
                    <a:pt x="6261" y="14191"/>
                    <a:pt x="6730" y="10946"/>
                  </a:cubicBezTo>
                  <a:cubicBezTo>
                    <a:pt x="7200" y="7701"/>
                    <a:pt x="8765" y="4408"/>
                    <a:pt x="10017" y="2567"/>
                  </a:cubicBezTo>
                  <a:cubicBezTo>
                    <a:pt x="11270" y="727"/>
                    <a:pt x="12209" y="339"/>
                    <a:pt x="13617" y="146"/>
                  </a:cubicBezTo>
                  <a:cubicBezTo>
                    <a:pt x="15026" y="-48"/>
                    <a:pt x="16904" y="-48"/>
                    <a:pt x="18313" y="146"/>
                  </a:cubicBezTo>
                  <a:cubicBezTo>
                    <a:pt x="19722" y="339"/>
                    <a:pt x="20661" y="727"/>
                    <a:pt x="21130" y="1647"/>
                  </a:cubicBezTo>
                  <a:cubicBezTo>
                    <a:pt x="21600" y="2567"/>
                    <a:pt x="21600" y="4020"/>
                    <a:pt x="18000" y="5764"/>
                  </a:cubicBezTo>
                  <a:cubicBezTo>
                    <a:pt x="14400" y="7507"/>
                    <a:pt x="7200" y="9541"/>
                    <a:pt x="0" y="11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3216364" y="624099"/>
              <a:ext cx="139701" cy="230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7658"/>
                  </a:moveTo>
                  <a:cubicBezTo>
                    <a:pt x="1964" y="7658"/>
                    <a:pt x="3927" y="7658"/>
                    <a:pt x="6382" y="9425"/>
                  </a:cubicBezTo>
                  <a:cubicBezTo>
                    <a:pt x="8836" y="11193"/>
                    <a:pt x="11782" y="14727"/>
                    <a:pt x="12927" y="17084"/>
                  </a:cubicBezTo>
                  <a:cubicBezTo>
                    <a:pt x="14073" y="19440"/>
                    <a:pt x="13418" y="20618"/>
                    <a:pt x="12273" y="21109"/>
                  </a:cubicBezTo>
                  <a:cubicBezTo>
                    <a:pt x="11127" y="21600"/>
                    <a:pt x="9491" y="21404"/>
                    <a:pt x="8018" y="20029"/>
                  </a:cubicBezTo>
                  <a:cubicBezTo>
                    <a:pt x="6545" y="18655"/>
                    <a:pt x="5236" y="16102"/>
                    <a:pt x="6709" y="12764"/>
                  </a:cubicBezTo>
                  <a:cubicBezTo>
                    <a:pt x="8182" y="9425"/>
                    <a:pt x="12436" y="5302"/>
                    <a:pt x="15382" y="3044"/>
                  </a:cubicBezTo>
                  <a:cubicBezTo>
                    <a:pt x="18327" y="785"/>
                    <a:pt x="19964" y="39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3481991" y="497229"/>
              <a:ext cx="134424" cy="39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300" fill="norm" stroke="1" extrusionOk="0">
                  <a:moveTo>
                    <a:pt x="21104" y="3386"/>
                  </a:moveTo>
                  <a:cubicBezTo>
                    <a:pt x="20772" y="2707"/>
                    <a:pt x="20439" y="2029"/>
                    <a:pt x="20107" y="1407"/>
                  </a:cubicBezTo>
                  <a:cubicBezTo>
                    <a:pt x="19775" y="785"/>
                    <a:pt x="19442" y="219"/>
                    <a:pt x="18446" y="50"/>
                  </a:cubicBezTo>
                  <a:cubicBezTo>
                    <a:pt x="17449" y="-120"/>
                    <a:pt x="15787" y="106"/>
                    <a:pt x="13627" y="1350"/>
                  </a:cubicBezTo>
                  <a:cubicBezTo>
                    <a:pt x="11467" y="2594"/>
                    <a:pt x="8809" y="4856"/>
                    <a:pt x="6150" y="7909"/>
                  </a:cubicBezTo>
                  <a:cubicBezTo>
                    <a:pt x="3492" y="10963"/>
                    <a:pt x="833" y="14808"/>
                    <a:pt x="169" y="17239"/>
                  </a:cubicBezTo>
                  <a:cubicBezTo>
                    <a:pt x="-496" y="19671"/>
                    <a:pt x="833" y="20688"/>
                    <a:pt x="3658" y="21084"/>
                  </a:cubicBezTo>
                  <a:cubicBezTo>
                    <a:pt x="6482" y="21480"/>
                    <a:pt x="10802" y="21254"/>
                    <a:pt x="15122" y="21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3680510" y="495970"/>
              <a:ext cx="132755" cy="33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37" fill="norm" stroke="1" extrusionOk="0">
                  <a:moveTo>
                    <a:pt x="17390" y="4527"/>
                  </a:moveTo>
                  <a:cubicBezTo>
                    <a:pt x="12933" y="8037"/>
                    <a:pt x="8475" y="11547"/>
                    <a:pt x="5733" y="14045"/>
                  </a:cubicBezTo>
                  <a:cubicBezTo>
                    <a:pt x="2990" y="16542"/>
                    <a:pt x="1961" y="18027"/>
                    <a:pt x="1275" y="19107"/>
                  </a:cubicBezTo>
                  <a:cubicBezTo>
                    <a:pt x="590" y="20187"/>
                    <a:pt x="247" y="20862"/>
                    <a:pt x="75" y="20795"/>
                  </a:cubicBezTo>
                  <a:cubicBezTo>
                    <a:pt x="-96" y="20727"/>
                    <a:pt x="-96" y="19917"/>
                    <a:pt x="1447" y="17419"/>
                  </a:cubicBezTo>
                  <a:cubicBezTo>
                    <a:pt x="2990" y="14922"/>
                    <a:pt x="6075" y="10737"/>
                    <a:pt x="8304" y="7834"/>
                  </a:cubicBezTo>
                  <a:cubicBezTo>
                    <a:pt x="10533" y="4932"/>
                    <a:pt x="11904" y="3312"/>
                    <a:pt x="13447" y="2097"/>
                  </a:cubicBezTo>
                  <a:cubicBezTo>
                    <a:pt x="14990" y="882"/>
                    <a:pt x="16704" y="72"/>
                    <a:pt x="17904" y="4"/>
                  </a:cubicBezTo>
                  <a:cubicBezTo>
                    <a:pt x="19104" y="-63"/>
                    <a:pt x="19790" y="612"/>
                    <a:pt x="20133" y="3312"/>
                  </a:cubicBezTo>
                  <a:cubicBezTo>
                    <a:pt x="20475" y="6012"/>
                    <a:pt x="20475" y="10737"/>
                    <a:pt x="20647" y="14112"/>
                  </a:cubicBezTo>
                  <a:cubicBezTo>
                    <a:pt x="20818" y="17487"/>
                    <a:pt x="21161" y="19512"/>
                    <a:pt x="21504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3714786" y="668549"/>
              <a:ext cx="130229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5758" y="21600"/>
                  </a:moveTo>
                  <a:cubicBezTo>
                    <a:pt x="2970" y="16800"/>
                    <a:pt x="183" y="12000"/>
                    <a:pt x="9" y="9600"/>
                  </a:cubicBezTo>
                  <a:cubicBezTo>
                    <a:pt x="-165" y="7200"/>
                    <a:pt x="2274" y="7200"/>
                    <a:pt x="6280" y="6000"/>
                  </a:cubicBezTo>
                  <a:cubicBezTo>
                    <a:pt x="10287" y="4800"/>
                    <a:pt x="15861" y="2400"/>
                    <a:pt x="214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3914864" y="516149"/>
              <a:ext cx="76337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4" h="21600" fill="norm" stroke="1" extrusionOk="0">
                  <a:moveTo>
                    <a:pt x="0" y="0"/>
                  </a:moveTo>
                  <a:cubicBezTo>
                    <a:pt x="8308" y="3825"/>
                    <a:pt x="16615" y="7650"/>
                    <a:pt x="19108" y="10856"/>
                  </a:cubicBezTo>
                  <a:cubicBezTo>
                    <a:pt x="21600" y="14063"/>
                    <a:pt x="18277" y="16650"/>
                    <a:pt x="14677" y="18337"/>
                  </a:cubicBezTo>
                  <a:cubicBezTo>
                    <a:pt x="11077" y="20025"/>
                    <a:pt x="7200" y="20813"/>
                    <a:pt x="33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4067264" y="770149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4448264" y="485845"/>
              <a:ext cx="115509" cy="456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173" fill="norm" stroke="1" extrusionOk="0">
                  <a:moveTo>
                    <a:pt x="5891" y="8475"/>
                  </a:moveTo>
                  <a:cubicBezTo>
                    <a:pt x="5105" y="11420"/>
                    <a:pt x="4320" y="14366"/>
                    <a:pt x="3927" y="16378"/>
                  </a:cubicBezTo>
                  <a:cubicBezTo>
                    <a:pt x="3535" y="18391"/>
                    <a:pt x="3535" y="19471"/>
                    <a:pt x="3535" y="20257"/>
                  </a:cubicBezTo>
                  <a:cubicBezTo>
                    <a:pt x="3535" y="21042"/>
                    <a:pt x="3535" y="21533"/>
                    <a:pt x="3142" y="20846"/>
                  </a:cubicBezTo>
                  <a:cubicBezTo>
                    <a:pt x="2749" y="20158"/>
                    <a:pt x="1964" y="18293"/>
                    <a:pt x="1375" y="15642"/>
                  </a:cubicBezTo>
                  <a:cubicBezTo>
                    <a:pt x="785" y="12991"/>
                    <a:pt x="393" y="9555"/>
                    <a:pt x="1178" y="7051"/>
                  </a:cubicBezTo>
                  <a:cubicBezTo>
                    <a:pt x="1964" y="4548"/>
                    <a:pt x="3927" y="2977"/>
                    <a:pt x="5891" y="1946"/>
                  </a:cubicBezTo>
                  <a:cubicBezTo>
                    <a:pt x="7855" y="915"/>
                    <a:pt x="9818" y="424"/>
                    <a:pt x="11978" y="178"/>
                  </a:cubicBezTo>
                  <a:cubicBezTo>
                    <a:pt x="14138" y="-67"/>
                    <a:pt x="16495" y="-67"/>
                    <a:pt x="18262" y="228"/>
                  </a:cubicBezTo>
                  <a:cubicBezTo>
                    <a:pt x="20029" y="522"/>
                    <a:pt x="21207" y="1111"/>
                    <a:pt x="21404" y="2142"/>
                  </a:cubicBezTo>
                  <a:cubicBezTo>
                    <a:pt x="21600" y="3173"/>
                    <a:pt x="20815" y="4646"/>
                    <a:pt x="17084" y="6168"/>
                  </a:cubicBezTo>
                  <a:cubicBezTo>
                    <a:pt x="13353" y="7689"/>
                    <a:pt x="6676" y="9260"/>
                    <a:pt x="0" y="10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4568914" y="668549"/>
              <a:ext cx="139701" cy="243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7262"/>
                  </a:moveTo>
                  <a:cubicBezTo>
                    <a:pt x="1636" y="6890"/>
                    <a:pt x="3273" y="6517"/>
                    <a:pt x="5400" y="7914"/>
                  </a:cubicBezTo>
                  <a:cubicBezTo>
                    <a:pt x="7527" y="9310"/>
                    <a:pt x="10145" y="12476"/>
                    <a:pt x="11455" y="14617"/>
                  </a:cubicBezTo>
                  <a:cubicBezTo>
                    <a:pt x="12764" y="16759"/>
                    <a:pt x="12764" y="17876"/>
                    <a:pt x="12436" y="18900"/>
                  </a:cubicBezTo>
                  <a:cubicBezTo>
                    <a:pt x="12109" y="19924"/>
                    <a:pt x="11455" y="20855"/>
                    <a:pt x="10309" y="21228"/>
                  </a:cubicBezTo>
                  <a:cubicBezTo>
                    <a:pt x="9164" y="21600"/>
                    <a:pt x="7527" y="21414"/>
                    <a:pt x="6218" y="19459"/>
                  </a:cubicBezTo>
                  <a:cubicBezTo>
                    <a:pt x="4909" y="17503"/>
                    <a:pt x="3927" y="13779"/>
                    <a:pt x="6545" y="10241"/>
                  </a:cubicBezTo>
                  <a:cubicBezTo>
                    <a:pt x="9164" y="6703"/>
                    <a:pt x="15382" y="33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4816125" y="540567"/>
              <a:ext cx="127440" cy="388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306" fill="norm" stroke="1" extrusionOk="0">
                  <a:moveTo>
                    <a:pt x="20976" y="403"/>
                  </a:moveTo>
                  <a:cubicBezTo>
                    <a:pt x="17144" y="54"/>
                    <a:pt x="13311" y="-294"/>
                    <a:pt x="9828" y="403"/>
                  </a:cubicBezTo>
                  <a:cubicBezTo>
                    <a:pt x="6344" y="1100"/>
                    <a:pt x="3208" y="2841"/>
                    <a:pt x="1466" y="5280"/>
                  </a:cubicBezTo>
                  <a:cubicBezTo>
                    <a:pt x="-276" y="7719"/>
                    <a:pt x="-624" y="10854"/>
                    <a:pt x="1292" y="13641"/>
                  </a:cubicBezTo>
                  <a:cubicBezTo>
                    <a:pt x="3208" y="16429"/>
                    <a:pt x="7389" y="18867"/>
                    <a:pt x="11570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5033554" y="536652"/>
              <a:ext cx="143407" cy="367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324" fill="norm" stroke="1" extrusionOk="0">
                  <a:moveTo>
                    <a:pt x="5474" y="6175"/>
                  </a:moveTo>
                  <a:cubicBezTo>
                    <a:pt x="3596" y="8998"/>
                    <a:pt x="1717" y="11821"/>
                    <a:pt x="778" y="13907"/>
                  </a:cubicBezTo>
                  <a:cubicBezTo>
                    <a:pt x="-161" y="15993"/>
                    <a:pt x="-161" y="17343"/>
                    <a:pt x="309" y="18448"/>
                  </a:cubicBezTo>
                  <a:cubicBezTo>
                    <a:pt x="778" y="19552"/>
                    <a:pt x="1717" y="20411"/>
                    <a:pt x="2656" y="20473"/>
                  </a:cubicBezTo>
                  <a:cubicBezTo>
                    <a:pt x="3596" y="20534"/>
                    <a:pt x="4535" y="19798"/>
                    <a:pt x="5004" y="17466"/>
                  </a:cubicBezTo>
                  <a:cubicBezTo>
                    <a:pt x="5474" y="15134"/>
                    <a:pt x="5474" y="11207"/>
                    <a:pt x="5317" y="8507"/>
                  </a:cubicBezTo>
                  <a:cubicBezTo>
                    <a:pt x="5161" y="5807"/>
                    <a:pt x="4848" y="4334"/>
                    <a:pt x="5161" y="3107"/>
                  </a:cubicBezTo>
                  <a:cubicBezTo>
                    <a:pt x="5474" y="1880"/>
                    <a:pt x="6413" y="898"/>
                    <a:pt x="7665" y="407"/>
                  </a:cubicBezTo>
                  <a:cubicBezTo>
                    <a:pt x="8917" y="-84"/>
                    <a:pt x="10482" y="-84"/>
                    <a:pt x="11735" y="161"/>
                  </a:cubicBezTo>
                  <a:cubicBezTo>
                    <a:pt x="12987" y="407"/>
                    <a:pt x="13926" y="898"/>
                    <a:pt x="15022" y="2186"/>
                  </a:cubicBezTo>
                  <a:cubicBezTo>
                    <a:pt x="16117" y="3475"/>
                    <a:pt x="17369" y="5561"/>
                    <a:pt x="17213" y="6973"/>
                  </a:cubicBezTo>
                  <a:cubicBezTo>
                    <a:pt x="17056" y="8384"/>
                    <a:pt x="15491" y="9121"/>
                    <a:pt x="14082" y="9734"/>
                  </a:cubicBezTo>
                  <a:cubicBezTo>
                    <a:pt x="12674" y="10348"/>
                    <a:pt x="11422" y="10839"/>
                    <a:pt x="11578" y="11084"/>
                  </a:cubicBezTo>
                  <a:cubicBezTo>
                    <a:pt x="11735" y="11330"/>
                    <a:pt x="13300" y="11330"/>
                    <a:pt x="15178" y="11882"/>
                  </a:cubicBezTo>
                  <a:cubicBezTo>
                    <a:pt x="17056" y="12434"/>
                    <a:pt x="19248" y="13539"/>
                    <a:pt x="20343" y="14889"/>
                  </a:cubicBezTo>
                  <a:cubicBezTo>
                    <a:pt x="21439" y="16239"/>
                    <a:pt x="21439" y="17834"/>
                    <a:pt x="20656" y="18939"/>
                  </a:cubicBezTo>
                  <a:cubicBezTo>
                    <a:pt x="19874" y="20043"/>
                    <a:pt x="18309" y="20657"/>
                    <a:pt x="16274" y="21025"/>
                  </a:cubicBezTo>
                  <a:cubicBezTo>
                    <a:pt x="14239" y="21393"/>
                    <a:pt x="11735" y="21516"/>
                    <a:pt x="10013" y="20841"/>
                  </a:cubicBezTo>
                  <a:cubicBezTo>
                    <a:pt x="8291" y="20166"/>
                    <a:pt x="7352" y="18693"/>
                    <a:pt x="6413" y="17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5315320" y="420899"/>
              <a:ext cx="66395" cy="739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548" fill="norm" stroke="1" extrusionOk="0">
                  <a:moveTo>
                    <a:pt x="21173" y="0"/>
                  </a:moveTo>
                  <a:cubicBezTo>
                    <a:pt x="19148" y="2160"/>
                    <a:pt x="17123" y="4320"/>
                    <a:pt x="15773" y="6480"/>
                  </a:cubicBezTo>
                  <a:cubicBezTo>
                    <a:pt x="14423" y="8640"/>
                    <a:pt x="13748" y="10800"/>
                    <a:pt x="11386" y="13176"/>
                  </a:cubicBezTo>
                  <a:cubicBezTo>
                    <a:pt x="9023" y="15552"/>
                    <a:pt x="4973" y="18144"/>
                    <a:pt x="2610" y="19625"/>
                  </a:cubicBezTo>
                  <a:cubicBezTo>
                    <a:pt x="248" y="21106"/>
                    <a:pt x="-427" y="21477"/>
                    <a:pt x="248" y="21538"/>
                  </a:cubicBezTo>
                  <a:cubicBezTo>
                    <a:pt x="923" y="21600"/>
                    <a:pt x="2948" y="21353"/>
                    <a:pt x="4973" y="21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5445772" y="531257"/>
              <a:ext cx="129390" cy="372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61" fill="norm" stroke="1" extrusionOk="0">
                  <a:moveTo>
                    <a:pt x="12450" y="6817"/>
                  </a:moveTo>
                  <a:cubicBezTo>
                    <a:pt x="9314" y="10600"/>
                    <a:pt x="6179" y="14383"/>
                    <a:pt x="4263" y="16580"/>
                  </a:cubicBezTo>
                  <a:cubicBezTo>
                    <a:pt x="2347" y="18776"/>
                    <a:pt x="1650" y="19386"/>
                    <a:pt x="1127" y="19997"/>
                  </a:cubicBezTo>
                  <a:cubicBezTo>
                    <a:pt x="605" y="20607"/>
                    <a:pt x="256" y="21217"/>
                    <a:pt x="82" y="21095"/>
                  </a:cubicBezTo>
                  <a:cubicBezTo>
                    <a:pt x="-92" y="20973"/>
                    <a:pt x="-92" y="20119"/>
                    <a:pt x="1127" y="17678"/>
                  </a:cubicBezTo>
                  <a:cubicBezTo>
                    <a:pt x="2347" y="15237"/>
                    <a:pt x="4785" y="11210"/>
                    <a:pt x="7224" y="8098"/>
                  </a:cubicBezTo>
                  <a:cubicBezTo>
                    <a:pt x="9663" y="4986"/>
                    <a:pt x="12102" y="2790"/>
                    <a:pt x="14018" y="1508"/>
                  </a:cubicBezTo>
                  <a:cubicBezTo>
                    <a:pt x="15934" y="227"/>
                    <a:pt x="17327" y="-139"/>
                    <a:pt x="18547" y="44"/>
                  </a:cubicBezTo>
                  <a:cubicBezTo>
                    <a:pt x="19766" y="227"/>
                    <a:pt x="20811" y="959"/>
                    <a:pt x="21160" y="3339"/>
                  </a:cubicBezTo>
                  <a:cubicBezTo>
                    <a:pt x="21508" y="5719"/>
                    <a:pt x="21160" y="9746"/>
                    <a:pt x="20463" y="13041"/>
                  </a:cubicBezTo>
                  <a:cubicBezTo>
                    <a:pt x="19766" y="16336"/>
                    <a:pt x="18721" y="18898"/>
                    <a:pt x="17676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5489664" y="706649"/>
              <a:ext cx="184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5692864" y="490749"/>
              <a:ext cx="143318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600" fill="norm" stroke="1" extrusionOk="0">
                  <a:moveTo>
                    <a:pt x="9257" y="0"/>
                  </a:moveTo>
                  <a:cubicBezTo>
                    <a:pt x="10183" y="935"/>
                    <a:pt x="11109" y="1870"/>
                    <a:pt x="13269" y="3553"/>
                  </a:cubicBezTo>
                  <a:cubicBezTo>
                    <a:pt x="15429" y="5236"/>
                    <a:pt x="18823" y="7668"/>
                    <a:pt x="20211" y="10005"/>
                  </a:cubicBezTo>
                  <a:cubicBezTo>
                    <a:pt x="21600" y="12343"/>
                    <a:pt x="20983" y="14587"/>
                    <a:pt x="17280" y="16504"/>
                  </a:cubicBezTo>
                  <a:cubicBezTo>
                    <a:pt x="13577" y="18421"/>
                    <a:pt x="6789" y="200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5883364" y="846349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6264364" y="448315"/>
              <a:ext cx="126926" cy="401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0914" fill="norm" stroke="1" extrusionOk="0">
                  <a:moveTo>
                    <a:pt x="1045" y="14442"/>
                  </a:moveTo>
                  <a:cubicBezTo>
                    <a:pt x="1045" y="17968"/>
                    <a:pt x="1045" y="21495"/>
                    <a:pt x="1045" y="20834"/>
                  </a:cubicBezTo>
                  <a:cubicBezTo>
                    <a:pt x="1045" y="20173"/>
                    <a:pt x="1045" y="15324"/>
                    <a:pt x="1394" y="11411"/>
                  </a:cubicBezTo>
                  <a:cubicBezTo>
                    <a:pt x="1742" y="7499"/>
                    <a:pt x="2439" y="4524"/>
                    <a:pt x="3310" y="2760"/>
                  </a:cubicBezTo>
                  <a:cubicBezTo>
                    <a:pt x="4181" y="997"/>
                    <a:pt x="5226" y="446"/>
                    <a:pt x="6794" y="171"/>
                  </a:cubicBezTo>
                  <a:cubicBezTo>
                    <a:pt x="8361" y="-105"/>
                    <a:pt x="10452" y="-105"/>
                    <a:pt x="13239" y="611"/>
                  </a:cubicBezTo>
                  <a:cubicBezTo>
                    <a:pt x="16026" y="1328"/>
                    <a:pt x="19510" y="2760"/>
                    <a:pt x="20555" y="4689"/>
                  </a:cubicBezTo>
                  <a:cubicBezTo>
                    <a:pt x="21600" y="6617"/>
                    <a:pt x="20206" y="9042"/>
                    <a:pt x="16374" y="10750"/>
                  </a:cubicBezTo>
                  <a:cubicBezTo>
                    <a:pt x="12542" y="12458"/>
                    <a:pt x="6271" y="13450"/>
                    <a:pt x="0" y="14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6397664" y="681249"/>
              <a:ext cx="133401" cy="146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0779" fill="norm" stroke="1" extrusionOk="0">
                  <a:moveTo>
                    <a:pt x="1021" y="7200"/>
                  </a:moveTo>
                  <a:cubicBezTo>
                    <a:pt x="346" y="4800"/>
                    <a:pt x="-329" y="2400"/>
                    <a:pt x="177" y="1200"/>
                  </a:cubicBezTo>
                  <a:cubicBezTo>
                    <a:pt x="683" y="0"/>
                    <a:pt x="2371" y="0"/>
                    <a:pt x="4733" y="1200"/>
                  </a:cubicBezTo>
                  <a:cubicBezTo>
                    <a:pt x="7096" y="2400"/>
                    <a:pt x="10133" y="4800"/>
                    <a:pt x="12158" y="7800"/>
                  </a:cubicBezTo>
                  <a:cubicBezTo>
                    <a:pt x="14183" y="10800"/>
                    <a:pt x="15196" y="14400"/>
                    <a:pt x="13846" y="17100"/>
                  </a:cubicBezTo>
                  <a:cubicBezTo>
                    <a:pt x="12496" y="19800"/>
                    <a:pt x="8783" y="21600"/>
                    <a:pt x="6252" y="20400"/>
                  </a:cubicBezTo>
                  <a:cubicBezTo>
                    <a:pt x="3721" y="19200"/>
                    <a:pt x="2371" y="15000"/>
                    <a:pt x="5071" y="11100"/>
                  </a:cubicBezTo>
                  <a:cubicBezTo>
                    <a:pt x="7771" y="7200"/>
                    <a:pt x="14521" y="3600"/>
                    <a:pt x="212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6682129" y="511597"/>
              <a:ext cx="204536" cy="328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482" fill="norm" stroke="1" extrusionOk="0">
                  <a:moveTo>
                    <a:pt x="21083" y="1544"/>
                  </a:moveTo>
                  <a:cubicBezTo>
                    <a:pt x="20428" y="990"/>
                    <a:pt x="19774" y="436"/>
                    <a:pt x="18901" y="159"/>
                  </a:cubicBezTo>
                  <a:cubicBezTo>
                    <a:pt x="18028" y="-118"/>
                    <a:pt x="16938" y="-118"/>
                    <a:pt x="14756" y="851"/>
                  </a:cubicBezTo>
                  <a:cubicBezTo>
                    <a:pt x="12574" y="1820"/>
                    <a:pt x="9301" y="3759"/>
                    <a:pt x="6465" y="6390"/>
                  </a:cubicBezTo>
                  <a:cubicBezTo>
                    <a:pt x="3628" y="9020"/>
                    <a:pt x="1228" y="12344"/>
                    <a:pt x="356" y="14767"/>
                  </a:cubicBezTo>
                  <a:cubicBezTo>
                    <a:pt x="-517" y="17190"/>
                    <a:pt x="138" y="18713"/>
                    <a:pt x="3192" y="19682"/>
                  </a:cubicBezTo>
                  <a:cubicBezTo>
                    <a:pt x="6247" y="20651"/>
                    <a:pt x="11701" y="21067"/>
                    <a:pt x="17156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6919004" y="572669"/>
              <a:ext cx="189911" cy="245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204" fill="norm" stroke="1" extrusionOk="0">
                  <a:moveTo>
                    <a:pt x="14175" y="3898"/>
                  </a:moveTo>
                  <a:cubicBezTo>
                    <a:pt x="14412" y="2434"/>
                    <a:pt x="14650" y="969"/>
                    <a:pt x="14056" y="329"/>
                  </a:cubicBezTo>
                  <a:cubicBezTo>
                    <a:pt x="13463" y="-312"/>
                    <a:pt x="12039" y="-129"/>
                    <a:pt x="9665" y="1885"/>
                  </a:cubicBezTo>
                  <a:cubicBezTo>
                    <a:pt x="7292" y="3898"/>
                    <a:pt x="3969" y="7742"/>
                    <a:pt x="2070" y="11037"/>
                  </a:cubicBezTo>
                  <a:cubicBezTo>
                    <a:pt x="171" y="14332"/>
                    <a:pt x="-304" y="17078"/>
                    <a:pt x="171" y="18817"/>
                  </a:cubicBezTo>
                  <a:cubicBezTo>
                    <a:pt x="645" y="20556"/>
                    <a:pt x="2070" y="21288"/>
                    <a:pt x="5749" y="21196"/>
                  </a:cubicBezTo>
                  <a:cubicBezTo>
                    <a:pt x="9428" y="21105"/>
                    <a:pt x="15362" y="20190"/>
                    <a:pt x="21296" y="19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7227448" y="363749"/>
              <a:ext cx="40217" cy="66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26" y="2606"/>
                    <a:pt x="17053" y="5211"/>
                    <a:pt x="14211" y="7646"/>
                  </a:cubicBezTo>
                  <a:cubicBezTo>
                    <a:pt x="11368" y="10080"/>
                    <a:pt x="7958" y="12343"/>
                    <a:pt x="5116" y="14469"/>
                  </a:cubicBezTo>
                  <a:cubicBezTo>
                    <a:pt x="2274" y="16594"/>
                    <a:pt x="0" y="18583"/>
                    <a:pt x="0" y="19749"/>
                  </a:cubicBezTo>
                  <a:cubicBezTo>
                    <a:pt x="0" y="20914"/>
                    <a:pt x="2274" y="21257"/>
                    <a:pt x="45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7418477" y="494372"/>
              <a:ext cx="194351" cy="405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315" fill="norm" stroke="1" extrusionOk="0">
                  <a:moveTo>
                    <a:pt x="9134" y="9830"/>
                  </a:moveTo>
                  <a:cubicBezTo>
                    <a:pt x="7296" y="12724"/>
                    <a:pt x="5458" y="15619"/>
                    <a:pt x="4309" y="17401"/>
                  </a:cubicBezTo>
                  <a:cubicBezTo>
                    <a:pt x="3160" y="19182"/>
                    <a:pt x="2700" y="19850"/>
                    <a:pt x="2126" y="20407"/>
                  </a:cubicBezTo>
                  <a:cubicBezTo>
                    <a:pt x="1551" y="20964"/>
                    <a:pt x="862" y="21409"/>
                    <a:pt x="402" y="21298"/>
                  </a:cubicBezTo>
                  <a:cubicBezTo>
                    <a:pt x="-57" y="21186"/>
                    <a:pt x="-287" y="20518"/>
                    <a:pt x="632" y="18458"/>
                  </a:cubicBezTo>
                  <a:cubicBezTo>
                    <a:pt x="1551" y="16399"/>
                    <a:pt x="3619" y="12947"/>
                    <a:pt x="6032" y="9718"/>
                  </a:cubicBezTo>
                  <a:cubicBezTo>
                    <a:pt x="8445" y="6489"/>
                    <a:pt x="11202" y="3483"/>
                    <a:pt x="13041" y="1813"/>
                  </a:cubicBezTo>
                  <a:cubicBezTo>
                    <a:pt x="14879" y="143"/>
                    <a:pt x="15798" y="-191"/>
                    <a:pt x="16373" y="87"/>
                  </a:cubicBezTo>
                  <a:cubicBezTo>
                    <a:pt x="16947" y="366"/>
                    <a:pt x="17177" y="1256"/>
                    <a:pt x="17981" y="3428"/>
                  </a:cubicBezTo>
                  <a:cubicBezTo>
                    <a:pt x="18785" y="5599"/>
                    <a:pt x="20164" y="9050"/>
                    <a:pt x="20739" y="11889"/>
                  </a:cubicBezTo>
                  <a:cubicBezTo>
                    <a:pt x="21313" y="14729"/>
                    <a:pt x="21083" y="16955"/>
                    <a:pt x="20853" y="19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7483564" y="706649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7741179" y="595486"/>
              <a:ext cx="177643" cy="247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216" fill="norm" stroke="1" extrusionOk="0">
                  <a:moveTo>
                    <a:pt x="4902" y="4087"/>
                  </a:moveTo>
                  <a:cubicBezTo>
                    <a:pt x="3632" y="7354"/>
                    <a:pt x="2361" y="10621"/>
                    <a:pt x="1599" y="12799"/>
                  </a:cubicBezTo>
                  <a:cubicBezTo>
                    <a:pt x="836" y="14978"/>
                    <a:pt x="582" y="16067"/>
                    <a:pt x="455" y="17519"/>
                  </a:cubicBezTo>
                  <a:cubicBezTo>
                    <a:pt x="328" y="18971"/>
                    <a:pt x="328" y="20786"/>
                    <a:pt x="201" y="21149"/>
                  </a:cubicBezTo>
                  <a:cubicBezTo>
                    <a:pt x="74" y="21512"/>
                    <a:pt x="-180" y="20423"/>
                    <a:pt x="201" y="17246"/>
                  </a:cubicBezTo>
                  <a:cubicBezTo>
                    <a:pt x="582" y="14070"/>
                    <a:pt x="1599" y="8806"/>
                    <a:pt x="3632" y="5267"/>
                  </a:cubicBezTo>
                  <a:cubicBezTo>
                    <a:pt x="5665" y="1727"/>
                    <a:pt x="8714" y="-88"/>
                    <a:pt x="11636" y="3"/>
                  </a:cubicBezTo>
                  <a:cubicBezTo>
                    <a:pt x="14559" y="94"/>
                    <a:pt x="17354" y="2090"/>
                    <a:pt x="19006" y="5085"/>
                  </a:cubicBezTo>
                  <a:cubicBezTo>
                    <a:pt x="20658" y="8080"/>
                    <a:pt x="21166" y="12073"/>
                    <a:pt x="21293" y="14342"/>
                  </a:cubicBezTo>
                  <a:cubicBezTo>
                    <a:pt x="21420" y="16611"/>
                    <a:pt x="21166" y="17156"/>
                    <a:pt x="20912" y="17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8061414" y="643149"/>
              <a:ext cx="63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8046909" y="528785"/>
              <a:ext cx="137668" cy="372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0" h="21144" fill="norm" stroke="1" extrusionOk="0">
                  <a:moveTo>
                    <a:pt x="271" y="5404"/>
                  </a:moveTo>
                  <a:cubicBezTo>
                    <a:pt x="-46" y="3964"/>
                    <a:pt x="-364" y="2524"/>
                    <a:pt x="1065" y="1444"/>
                  </a:cubicBezTo>
                  <a:cubicBezTo>
                    <a:pt x="2495" y="364"/>
                    <a:pt x="5671" y="-356"/>
                    <a:pt x="9165" y="184"/>
                  </a:cubicBezTo>
                  <a:cubicBezTo>
                    <a:pt x="12660" y="724"/>
                    <a:pt x="16471" y="2524"/>
                    <a:pt x="18218" y="4024"/>
                  </a:cubicBezTo>
                  <a:cubicBezTo>
                    <a:pt x="19965" y="5524"/>
                    <a:pt x="19648" y="6724"/>
                    <a:pt x="18218" y="7684"/>
                  </a:cubicBezTo>
                  <a:cubicBezTo>
                    <a:pt x="16789" y="8644"/>
                    <a:pt x="14248" y="9364"/>
                    <a:pt x="12183" y="9784"/>
                  </a:cubicBezTo>
                  <a:cubicBezTo>
                    <a:pt x="10118" y="10204"/>
                    <a:pt x="8530" y="10324"/>
                    <a:pt x="8530" y="10504"/>
                  </a:cubicBezTo>
                  <a:cubicBezTo>
                    <a:pt x="8530" y="10684"/>
                    <a:pt x="10118" y="10924"/>
                    <a:pt x="12183" y="11584"/>
                  </a:cubicBezTo>
                  <a:cubicBezTo>
                    <a:pt x="14248" y="12244"/>
                    <a:pt x="16789" y="13324"/>
                    <a:pt x="18536" y="14764"/>
                  </a:cubicBezTo>
                  <a:cubicBezTo>
                    <a:pt x="20283" y="16204"/>
                    <a:pt x="21236" y="18004"/>
                    <a:pt x="20283" y="19144"/>
                  </a:cubicBezTo>
                  <a:cubicBezTo>
                    <a:pt x="19330" y="20284"/>
                    <a:pt x="16471" y="20764"/>
                    <a:pt x="14248" y="21004"/>
                  </a:cubicBezTo>
                  <a:cubicBezTo>
                    <a:pt x="12024" y="21244"/>
                    <a:pt x="10436" y="21244"/>
                    <a:pt x="8530" y="20464"/>
                  </a:cubicBezTo>
                  <a:cubicBezTo>
                    <a:pt x="6624" y="19684"/>
                    <a:pt x="4401" y="18124"/>
                    <a:pt x="2177" y="16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8226514" y="370099"/>
              <a:ext cx="173568" cy="64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161" y="0"/>
                  </a:moveTo>
                  <a:cubicBezTo>
                    <a:pt x="7902" y="1568"/>
                    <a:pt x="12644" y="3137"/>
                    <a:pt x="16068" y="5133"/>
                  </a:cubicBezTo>
                  <a:cubicBezTo>
                    <a:pt x="19493" y="7129"/>
                    <a:pt x="21600" y="9552"/>
                    <a:pt x="21600" y="11976"/>
                  </a:cubicBezTo>
                  <a:cubicBezTo>
                    <a:pt x="21600" y="14400"/>
                    <a:pt x="19493" y="16824"/>
                    <a:pt x="15541" y="18428"/>
                  </a:cubicBezTo>
                  <a:cubicBezTo>
                    <a:pt x="11590" y="20032"/>
                    <a:pt x="5795" y="208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4689564" y="1233699"/>
              <a:ext cx="889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20160"/>
                    <a:pt x="2880" y="18720"/>
                    <a:pt x="4577" y="16560"/>
                  </a:cubicBezTo>
                  <a:cubicBezTo>
                    <a:pt x="6274" y="14400"/>
                    <a:pt x="8229" y="11520"/>
                    <a:pt x="10260" y="8640"/>
                  </a:cubicBezTo>
                  <a:cubicBezTo>
                    <a:pt x="12291" y="5760"/>
                    <a:pt x="14400" y="2880"/>
                    <a:pt x="16303" y="1440"/>
                  </a:cubicBezTo>
                  <a:cubicBezTo>
                    <a:pt x="18206" y="0"/>
                    <a:pt x="1990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4727664" y="1289630"/>
              <a:ext cx="901701" cy="90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21387"/>
                  </a:moveTo>
                  <a:cubicBezTo>
                    <a:pt x="1572" y="17368"/>
                    <a:pt x="3144" y="13350"/>
                    <a:pt x="4817" y="10085"/>
                  </a:cubicBezTo>
                  <a:cubicBezTo>
                    <a:pt x="6490" y="6820"/>
                    <a:pt x="8265" y="4308"/>
                    <a:pt x="10192" y="2550"/>
                  </a:cubicBezTo>
                  <a:cubicBezTo>
                    <a:pt x="12118" y="792"/>
                    <a:pt x="14197" y="-213"/>
                    <a:pt x="16124" y="38"/>
                  </a:cubicBezTo>
                  <a:cubicBezTo>
                    <a:pt x="18051" y="289"/>
                    <a:pt x="19825" y="1796"/>
                    <a:pt x="21600" y="3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5166240" y="1371282"/>
              <a:ext cx="15269" cy="36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76" h="21600" fill="norm" stroke="1" extrusionOk="0">
                  <a:moveTo>
                    <a:pt x="7557" y="1256"/>
                  </a:moveTo>
                  <a:cubicBezTo>
                    <a:pt x="4857" y="628"/>
                    <a:pt x="2157" y="0"/>
                    <a:pt x="807" y="0"/>
                  </a:cubicBezTo>
                  <a:cubicBezTo>
                    <a:pt x="-543" y="0"/>
                    <a:pt x="-543" y="628"/>
                    <a:pt x="3507" y="3202"/>
                  </a:cubicBezTo>
                  <a:cubicBezTo>
                    <a:pt x="7557" y="5777"/>
                    <a:pt x="15657" y="10298"/>
                    <a:pt x="18357" y="13688"/>
                  </a:cubicBezTo>
                  <a:cubicBezTo>
                    <a:pt x="21057" y="17079"/>
                    <a:pt x="18357" y="19340"/>
                    <a:pt x="156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5083264" y="1652799"/>
              <a:ext cx="120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5146764" y="1633749"/>
              <a:ext cx="146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52" y="5040"/>
                    <a:pt x="9704" y="10080"/>
                    <a:pt x="6104" y="13680"/>
                  </a:cubicBezTo>
                  <a:cubicBezTo>
                    <a:pt x="2504" y="17280"/>
                    <a:pt x="1252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4867364" y="1975673"/>
              <a:ext cx="120917" cy="497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17" fill="norm" stroke="1" extrusionOk="0">
                  <a:moveTo>
                    <a:pt x="0" y="8792"/>
                  </a:moveTo>
                  <a:cubicBezTo>
                    <a:pt x="2607" y="11344"/>
                    <a:pt x="5214" y="13895"/>
                    <a:pt x="6890" y="15855"/>
                  </a:cubicBezTo>
                  <a:cubicBezTo>
                    <a:pt x="8566" y="17814"/>
                    <a:pt x="9310" y="19182"/>
                    <a:pt x="9683" y="20093"/>
                  </a:cubicBezTo>
                  <a:cubicBezTo>
                    <a:pt x="10055" y="21004"/>
                    <a:pt x="10055" y="21460"/>
                    <a:pt x="9869" y="21414"/>
                  </a:cubicBezTo>
                  <a:cubicBezTo>
                    <a:pt x="9683" y="21369"/>
                    <a:pt x="9310" y="20822"/>
                    <a:pt x="8007" y="18954"/>
                  </a:cubicBezTo>
                  <a:cubicBezTo>
                    <a:pt x="6703" y="17085"/>
                    <a:pt x="4469" y="13895"/>
                    <a:pt x="3166" y="11116"/>
                  </a:cubicBezTo>
                  <a:cubicBezTo>
                    <a:pt x="1862" y="8336"/>
                    <a:pt x="1490" y="5966"/>
                    <a:pt x="2421" y="4189"/>
                  </a:cubicBezTo>
                  <a:cubicBezTo>
                    <a:pt x="3352" y="2412"/>
                    <a:pt x="5586" y="1227"/>
                    <a:pt x="8007" y="589"/>
                  </a:cubicBezTo>
                  <a:cubicBezTo>
                    <a:pt x="10428" y="-49"/>
                    <a:pt x="13034" y="-140"/>
                    <a:pt x="15641" y="179"/>
                  </a:cubicBezTo>
                  <a:cubicBezTo>
                    <a:pt x="18248" y="498"/>
                    <a:pt x="20855" y="1227"/>
                    <a:pt x="21228" y="2549"/>
                  </a:cubicBezTo>
                  <a:cubicBezTo>
                    <a:pt x="21600" y="3870"/>
                    <a:pt x="19738" y="5784"/>
                    <a:pt x="15828" y="7197"/>
                  </a:cubicBezTo>
                  <a:cubicBezTo>
                    <a:pt x="11917" y="8609"/>
                    <a:pt x="5959" y="9521"/>
                    <a:pt x="0" y="10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4994364" y="2192549"/>
              <a:ext cx="152401" cy="219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4937"/>
                  </a:moveTo>
                  <a:cubicBezTo>
                    <a:pt x="3600" y="5966"/>
                    <a:pt x="7200" y="6994"/>
                    <a:pt x="10500" y="9257"/>
                  </a:cubicBezTo>
                  <a:cubicBezTo>
                    <a:pt x="13800" y="11520"/>
                    <a:pt x="16800" y="15017"/>
                    <a:pt x="18000" y="17280"/>
                  </a:cubicBezTo>
                  <a:cubicBezTo>
                    <a:pt x="19200" y="19543"/>
                    <a:pt x="18600" y="20571"/>
                    <a:pt x="16800" y="21086"/>
                  </a:cubicBezTo>
                  <a:cubicBezTo>
                    <a:pt x="15000" y="21600"/>
                    <a:pt x="12000" y="21600"/>
                    <a:pt x="10050" y="19440"/>
                  </a:cubicBezTo>
                  <a:cubicBezTo>
                    <a:pt x="8100" y="17280"/>
                    <a:pt x="7200" y="12960"/>
                    <a:pt x="9300" y="9360"/>
                  </a:cubicBezTo>
                  <a:cubicBezTo>
                    <a:pt x="11400" y="5760"/>
                    <a:pt x="165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5196210" y="2066874"/>
              <a:ext cx="109305" cy="309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508" fill="norm" stroke="1" extrusionOk="0">
                  <a:moveTo>
                    <a:pt x="21046" y="1230"/>
                  </a:moveTo>
                  <a:cubicBezTo>
                    <a:pt x="19416" y="790"/>
                    <a:pt x="17786" y="349"/>
                    <a:pt x="15748" y="128"/>
                  </a:cubicBezTo>
                  <a:cubicBezTo>
                    <a:pt x="13710" y="-92"/>
                    <a:pt x="11265" y="-92"/>
                    <a:pt x="8616" y="643"/>
                  </a:cubicBezTo>
                  <a:cubicBezTo>
                    <a:pt x="5967" y="1377"/>
                    <a:pt x="3114" y="2847"/>
                    <a:pt x="1484" y="5492"/>
                  </a:cubicBezTo>
                  <a:cubicBezTo>
                    <a:pt x="-146" y="8137"/>
                    <a:pt x="-554" y="11957"/>
                    <a:pt x="872" y="14822"/>
                  </a:cubicBezTo>
                  <a:cubicBezTo>
                    <a:pt x="2299" y="17688"/>
                    <a:pt x="5559" y="19598"/>
                    <a:pt x="8616" y="20553"/>
                  </a:cubicBezTo>
                  <a:cubicBezTo>
                    <a:pt x="11672" y="21508"/>
                    <a:pt x="14525" y="21508"/>
                    <a:pt x="17378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5333480" y="2067939"/>
              <a:ext cx="157908" cy="315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7" h="21155" fill="norm" stroke="1" extrusionOk="0">
                  <a:moveTo>
                    <a:pt x="4591" y="6660"/>
                  </a:moveTo>
                  <a:cubicBezTo>
                    <a:pt x="4317" y="9929"/>
                    <a:pt x="4044" y="13197"/>
                    <a:pt x="4180" y="15329"/>
                  </a:cubicBezTo>
                  <a:cubicBezTo>
                    <a:pt x="4317" y="17460"/>
                    <a:pt x="4864" y="18455"/>
                    <a:pt x="5274" y="19379"/>
                  </a:cubicBezTo>
                  <a:cubicBezTo>
                    <a:pt x="5684" y="20302"/>
                    <a:pt x="5958" y="21155"/>
                    <a:pt x="6094" y="21013"/>
                  </a:cubicBezTo>
                  <a:cubicBezTo>
                    <a:pt x="6231" y="20871"/>
                    <a:pt x="6231" y="19734"/>
                    <a:pt x="5137" y="17105"/>
                  </a:cubicBezTo>
                  <a:cubicBezTo>
                    <a:pt x="4044" y="14476"/>
                    <a:pt x="1856" y="10355"/>
                    <a:pt x="763" y="7371"/>
                  </a:cubicBezTo>
                  <a:cubicBezTo>
                    <a:pt x="-331" y="4387"/>
                    <a:pt x="-331" y="2539"/>
                    <a:pt x="1310" y="1331"/>
                  </a:cubicBezTo>
                  <a:cubicBezTo>
                    <a:pt x="2950" y="123"/>
                    <a:pt x="6231" y="-445"/>
                    <a:pt x="9102" y="408"/>
                  </a:cubicBezTo>
                  <a:cubicBezTo>
                    <a:pt x="11973" y="1260"/>
                    <a:pt x="14434" y="3534"/>
                    <a:pt x="14570" y="5523"/>
                  </a:cubicBezTo>
                  <a:cubicBezTo>
                    <a:pt x="14707" y="7513"/>
                    <a:pt x="12520" y="9218"/>
                    <a:pt x="10879" y="10284"/>
                  </a:cubicBezTo>
                  <a:cubicBezTo>
                    <a:pt x="9239" y="11350"/>
                    <a:pt x="8145" y="11776"/>
                    <a:pt x="8282" y="11989"/>
                  </a:cubicBezTo>
                  <a:cubicBezTo>
                    <a:pt x="8418" y="12202"/>
                    <a:pt x="9785" y="12202"/>
                    <a:pt x="11973" y="12629"/>
                  </a:cubicBezTo>
                  <a:cubicBezTo>
                    <a:pt x="14160" y="13055"/>
                    <a:pt x="17168" y="13908"/>
                    <a:pt x="18945" y="14831"/>
                  </a:cubicBezTo>
                  <a:cubicBezTo>
                    <a:pt x="20722" y="15755"/>
                    <a:pt x="21269" y="16750"/>
                    <a:pt x="18261" y="17816"/>
                  </a:cubicBezTo>
                  <a:cubicBezTo>
                    <a:pt x="15254" y="18881"/>
                    <a:pt x="8692" y="20018"/>
                    <a:pt x="2130" y="21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5573916" y="2084907"/>
              <a:ext cx="130405" cy="292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0893" fill="norm" stroke="1" extrusionOk="0">
                  <a:moveTo>
                    <a:pt x="1754" y="9494"/>
                  </a:moveTo>
                  <a:cubicBezTo>
                    <a:pt x="742" y="10098"/>
                    <a:pt x="-271" y="10703"/>
                    <a:pt x="67" y="12138"/>
                  </a:cubicBezTo>
                  <a:cubicBezTo>
                    <a:pt x="404" y="13573"/>
                    <a:pt x="2092" y="15838"/>
                    <a:pt x="3104" y="17575"/>
                  </a:cubicBezTo>
                  <a:cubicBezTo>
                    <a:pt x="4116" y="19312"/>
                    <a:pt x="4454" y="20521"/>
                    <a:pt x="4116" y="20823"/>
                  </a:cubicBezTo>
                  <a:cubicBezTo>
                    <a:pt x="3779" y="21125"/>
                    <a:pt x="2767" y="20521"/>
                    <a:pt x="1923" y="17651"/>
                  </a:cubicBezTo>
                  <a:cubicBezTo>
                    <a:pt x="1079" y="14781"/>
                    <a:pt x="404" y="9645"/>
                    <a:pt x="573" y="6398"/>
                  </a:cubicBezTo>
                  <a:cubicBezTo>
                    <a:pt x="742" y="3150"/>
                    <a:pt x="1754" y="1791"/>
                    <a:pt x="3948" y="884"/>
                  </a:cubicBezTo>
                  <a:cubicBezTo>
                    <a:pt x="6141" y="-22"/>
                    <a:pt x="9517" y="-475"/>
                    <a:pt x="12723" y="733"/>
                  </a:cubicBezTo>
                  <a:cubicBezTo>
                    <a:pt x="15929" y="1942"/>
                    <a:pt x="18966" y="4812"/>
                    <a:pt x="20148" y="7984"/>
                  </a:cubicBezTo>
                  <a:cubicBezTo>
                    <a:pt x="21329" y="11156"/>
                    <a:pt x="20654" y="14630"/>
                    <a:pt x="19979" y="18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5807590" y="1989081"/>
              <a:ext cx="107525" cy="33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20" fill="norm" stroke="1" extrusionOk="0">
                  <a:moveTo>
                    <a:pt x="7539" y="10884"/>
                  </a:moveTo>
                  <a:cubicBezTo>
                    <a:pt x="5421" y="13165"/>
                    <a:pt x="3303" y="15446"/>
                    <a:pt x="2244" y="16989"/>
                  </a:cubicBezTo>
                  <a:cubicBezTo>
                    <a:pt x="1186" y="18531"/>
                    <a:pt x="1186" y="19336"/>
                    <a:pt x="974" y="20074"/>
                  </a:cubicBezTo>
                  <a:cubicBezTo>
                    <a:pt x="762" y="20812"/>
                    <a:pt x="339" y="21483"/>
                    <a:pt x="127" y="21416"/>
                  </a:cubicBezTo>
                  <a:cubicBezTo>
                    <a:pt x="-85" y="21349"/>
                    <a:pt x="-85" y="20544"/>
                    <a:pt x="550" y="17861"/>
                  </a:cubicBezTo>
                  <a:cubicBezTo>
                    <a:pt x="1186" y="15177"/>
                    <a:pt x="2456" y="10616"/>
                    <a:pt x="3727" y="7530"/>
                  </a:cubicBezTo>
                  <a:cubicBezTo>
                    <a:pt x="4997" y="4444"/>
                    <a:pt x="6268" y="2835"/>
                    <a:pt x="7539" y="1694"/>
                  </a:cubicBezTo>
                  <a:cubicBezTo>
                    <a:pt x="8809" y="554"/>
                    <a:pt x="10080" y="-117"/>
                    <a:pt x="11350" y="17"/>
                  </a:cubicBezTo>
                  <a:cubicBezTo>
                    <a:pt x="12621" y="151"/>
                    <a:pt x="13891" y="1090"/>
                    <a:pt x="15374" y="3505"/>
                  </a:cubicBezTo>
                  <a:cubicBezTo>
                    <a:pt x="16856" y="5920"/>
                    <a:pt x="18550" y="9811"/>
                    <a:pt x="19609" y="12897"/>
                  </a:cubicBezTo>
                  <a:cubicBezTo>
                    <a:pt x="20668" y="15982"/>
                    <a:pt x="21091" y="18263"/>
                    <a:pt x="21515" y="20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5838914" y="2160799"/>
              <a:ext cx="1016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560"/>
                    <a:pt x="10800" y="11520"/>
                    <a:pt x="14400" y="7920"/>
                  </a:cubicBezTo>
                  <a:cubicBezTo>
                    <a:pt x="18000" y="4320"/>
                    <a:pt x="198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5972264" y="2021099"/>
              <a:ext cx="109057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0" y="0"/>
                  </a:moveTo>
                  <a:cubicBezTo>
                    <a:pt x="4985" y="1098"/>
                    <a:pt x="9969" y="2197"/>
                    <a:pt x="14123" y="4393"/>
                  </a:cubicBezTo>
                  <a:cubicBezTo>
                    <a:pt x="18277" y="6590"/>
                    <a:pt x="21600" y="9885"/>
                    <a:pt x="21392" y="12814"/>
                  </a:cubicBezTo>
                  <a:cubicBezTo>
                    <a:pt x="21185" y="15742"/>
                    <a:pt x="17446" y="18305"/>
                    <a:pt x="14538" y="19708"/>
                  </a:cubicBezTo>
                  <a:cubicBezTo>
                    <a:pt x="11631" y="21112"/>
                    <a:pt x="9554" y="21356"/>
                    <a:pt x="74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4848314" y="2516399"/>
              <a:ext cx="11049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17" y="19440"/>
                    <a:pt x="2234" y="17280"/>
                    <a:pt x="3641" y="15120"/>
                  </a:cubicBezTo>
                  <a:cubicBezTo>
                    <a:pt x="5048" y="12960"/>
                    <a:pt x="6745" y="10800"/>
                    <a:pt x="8421" y="9000"/>
                  </a:cubicBezTo>
                  <a:cubicBezTo>
                    <a:pt x="10097" y="7200"/>
                    <a:pt x="11752" y="5760"/>
                    <a:pt x="13469" y="4440"/>
                  </a:cubicBezTo>
                  <a:cubicBezTo>
                    <a:pt x="15186" y="3120"/>
                    <a:pt x="16966" y="1920"/>
                    <a:pt x="18331" y="1200"/>
                  </a:cubicBezTo>
                  <a:cubicBezTo>
                    <a:pt x="19697" y="480"/>
                    <a:pt x="20648" y="2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5210264" y="2757154"/>
              <a:ext cx="163304" cy="356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505" fill="norm" stroke="1" extrusionOk="0">
                  <a:moveTo>
                    <a:pt x="2492" y="7701"/>
                  </a:moveTo>
                  <a:cubicBezTo>
                    <a:pt x="3877" y="11791"/>
                    <a:pt x="5262" y="15881"/>
                    <a:pt x="6092" y="18310"/>
                  </a:cubicBezTo>
                  <a:cubicBezTo>
                    <a:pt x="6923" y="20738"/>
                    <a:pt x="7200" y="21505"/>
                    <a:pt x="7338" y="21505"/>
                  </a:cubicBezTo>
                  <a:cubicBezTo>
                    <a:pt x="7477" y="21505"/>
                    <a:pt x="7477" y="20738"/>
                    <a:pt x="7200" y="18501"/>
                  </a:cubicBezTo>
                  <a:cubicBezTo>
                    <a:pt x="6923" y="16265"/>
                    <a:pt x="6369" y="12558"/>
                    <a:pt x="6508" y="9619"/>
                  </a:cubicBezTo>
                  <a:cubicBezTo>
                    <a:pt x="6646" y="6679"/>
                    <a:pt x="7477" y="4506"/>
                    <a:pt x="8308" y="3100"/>
                  </a:cubicBezTo>
                  <a:cubicBezTo>
                    <a:pt x="9138" y="1694"/>
                    <a:pt x="9969" y="1055"/>
                    <a:pt x="11631" y="608"/>
                  </a:cubicBezTo>
                  <a:cubicBezTo>
                    <a:pt x="13292" y="161"/>
                    <a:pt x="15785" y="-95"/>
                    <a:pt x="17585" y="33"/>
                  </a:cubicBezTo>
                  <a:cubicBezTo>
                    <a:pt x="19385" y="161"/>
                    <a:pt x="20492" y="672"/>
                    <a:pt x="21046" y="1311"/>
                  </a:cubicBezTo>
                  <a:cubicBezTo>
                    <a:pt x="21600" y="1950"/>
                    <a:pt x="21600" y="2717"/>
                    <a:pt x="19662" y="3803"/>
                  </a:cubicBezTo>
                  <a:cubicBezTo>
                    <a:pt x="17723" y="4890"/>
                    <a:pt x="13846" y="6296"/>
                    <a:pt x="10246" y="7446"/>
                  </a:cubicBezTo>
                  <a:cubicBezTo>
                    <a:pt x="6646" y="8596"/>
                    <a:pt x="3323" y="9491"/>
                    <a:pt x="0" y="10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5375364" y="2859299"/>
              <a:ext cx="184151" cy="230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0" y="8757"/>
                  </a:moveTo>
                  <a:cubicBezTo>
                    <a:pt x="1241" y="8562"/>
                    <a:pt x="2483" y="8368"/>
                    <a:pt x="4717" y="9827"/>
                  </a:cubicBezTo>
                  <a:cubicBezTo>
                    <a:pt x="6952" y="11286"/>
                    <a:pt x="10179" y="14400"/>
                    <a:pt x="11545" y="16443"/>
                  </a:cubicBezTo>
                  <a:cubicBezTo>
                    <a:pt x="12910" y="18486"/>
                    <a:pt x="12414" y="19459"/>
                    <a:pt x="11545" y="20238"/>
                  </a:cubicBezTo>
                  <a:cubicBezTo>
                    <a:pt x="10676" y="21016"/>
                    <a:pt x="9434" y="21600"/>
                    <a:pt x="7945" y="20919"/>
                  </a:cubicBezTo>
                  <a:cubicBezTo>
                    <a:pt x="6455" y="20238"/>
                    <a:pt x="4717" y="18292"/>
                    <a:pt x="5338" y="15178"/>
                  </a:cubicBezTo>
                  <a:cubicBezTo>
                    <a:pt x="5959" y="12065"/>
                    <a:pt x="8938" y="7784"/>
                    <a:pt x="12041" y="5059"/>
                  </a:cubicBezTo>
                  <a:cubicBezTo>
                    <a:pt x="15145" y="2335"/>
                    <a:pt x="18372" y="11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5629092" y="2771348"/>
              <a:ext cx="95523" cy="284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528" fill="norm" stroke="1" extrusionOk="0">
                  <a:moveTo>
                    <a:pt x="15556" y="1368"/>
                  </a:moveTo>
                  <a:cubicBezTo>
                    <a:pt x="14148" y="728"/>
                    <a:pt x="12739" y="88"/>
                    <a:pt x="10861" y="8"/>
                  </a:cubicBezTo>
                  <a:cubicBezTo>
                    <a:pt x="8982" y="-72"/>
                    <a:pt x="6634" y="408"/>
                    <a:pt x="4287" y="2328"/>
                  </a:cubicBezTo>
                  <a:cubicBezTo>
                    <a:pt x="1939" y="4248"/>
                    <a:pt x="-409" y="7608"/>
                    <a:pt x="61" y="10808"/>
                  </a:cubicBezTo>
                  <a:cubicBezTo>
                    <a:pt x="530" y="14008"/>
                    <a:pt x="3817" y="17048"/>
                    <a:pt x="7808" y="18808"/>
                  </a:cubicBezTo>
                  <a:cubicBezTo>
                    <a:pt x="11800" y="20568"/>
                    <a:pt x="16495" y="21048"/>
                    <a:pt x="21191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5823267" y="2764049"/>
              <a:ext cx="142648" cy="28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65" fill="norm" stroke="1" extrusionOk="0">
                  <a:moveTo>
                    <a:pt x="9019" y="4257"/>
                  </a:moveTo>
                  <a:cubicBezTo>
                    <a:pt x="6795" y="5676"/>
                    <a:pt x="4572" y="7095"/>
                    <a:pt x="2983" y="9618"/>
                  </a:cubicBezTo>
                  <a:cubicBezTo>
                    <a:pt x="1395" y="12140"/>
                    <a:pt x="442" y="15766"/>
                    <a:pt x="125" y="18053"/>
                  </a:cubicBezTo>
                  <a:cubicBezTo>
                    <a:pt x="-193" y="20339"/>
                    <a:pt x="125" y="21285"/>
                    <a:pt x="760" y="21442"/>
                  </a:cubicBezTo>
                  <a:cubicBezTo>
                    <a:pt x="1395" y="21600"/>
                    <a:pt x="2348" y="20969"/>
                    <a:pt x="3936" y="18053"/>
                  </a:cubicBezTo>
                  <a:cubicBezTo>
                    <a:pt x="5525" y="15136"/>
                    <a:pt x="7748" y="9933"/>
                    <a:pt x="9019" y="6858"/>
                  </a:cubicBezTo>
                  <a:cubicBezTo>
                    <a:pt x="10289" y="3784"/>
                    <a:pt x="10607" y="2838"/>
                    <a:pt x="11242" y="1892"/>
                  </a:cubicBezTo>
                  <a:cubicBezTo>
                    <a:pt x="11878" y="946"/>
                    <a:pt x="12831" y="0"/>
                    <a:pt x="13625" y="0"/>
                  </a:cubicBezTo>
                  <a:cubicBezTo>
                    <a:pt x="14419" y="0"/>
                    <a:pt x="15054" y="946"/>
                    <a:pt x="16325" y="4336"/>
                  </a:cubicBezTo>
                  <a:cubicBezTo>
                    <a:pt x="17595" y="7726"/>
                    <a:pt x="19501" y="13559"/>
                    <a:pt x="21407" y="19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5874120" y="2878349"/>
              <a:ext cx="148945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600" fill="norm" stroke="1" extrusionOk="0">
                  <a:moveTo>
                    <a:pt x="2242" y="21600"/>
                  </a:moveTo>
                  <a:cubicBezTo>
                    <a:pt x="1329" y="19385"/>
                    <a:pt x="416" y="17169"/>
                    <a:pt x="112" y="14677"/>
                  </a:cubicBezTo>
                  <a:cubicBezTo>
                    <a:pt x="-192" y="12185"/>
                    <a:pt x="112" y="9415"/>
                    <a:pt x="1177" y="8031"/>
                  </a:cubicBezTo>
                  <a:cubicBezTo>
                    <a:pt x="2242" y="6646"/>
                    <a:pt x="4067" y="6646"/>
                    <a:pt x="7566" y="5538"/>
                  </a:cubicBezTo>
                  <a:cubicBezTo>
                    <a:pt x="11064" y="4431"/>
                    <a:pt x="16236" y="2215"/>
                    <a:pt x="214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5991314" y="2764049"/>
              <a:ext cx="12637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9" h="21600" fill="norm" stroke="1" extrusionOk="0">
                  <a:moveTo>
                    <a:pt x="12343" y="0"/>
                  </a:moveTo>
                  <a:cubicBezTo>
                    <a:pt x="14743" y="1920"/>
                    <a:pt x="17143" y="3840"/>
                    <a:pt x="18857" y="5940"/>
                  </a:cubicBezTo>
                  <a:cubicBezTo>
                    <a:pt x="20571" y="8040"/>
                    <a:pt x="21600" y="10320"/>
                    <a:pt x="18343" y="12960"/>
                  </a:cubicBezTo>
                  <a:cubicBezTo>
                    <a:pt x="15086" y="15600"/>
                    <a:pt x="7543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3394164" y="1182899"/>
              <a:ext cx="111408" cy="837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32" fill="norm" stroke="1" extrusionOk="0">
                  <a:moveTo>
                    <a:pt x="0" y="0"/>
                  </a:moveTo>
                  <a:cubicBezTo>
                    <a:pt x="2853" y="1959"/>
                    <a:pt x="5706" y="3917"/>
                    <a:pt x="7540" y="5849"/>
                  </a:cubicBezTo>
                  <a:cubicBezTo>
                    <a:pt x="9374" y="7780"/>
                    <a:pt x="10189" y="9685"/>
                    <a:pt x="11208" y="11589"/>
                  </a:cubicBezTo>
                  <a:cubicBezTo>
                    <a:pt x="12226" y="13493"/>
                    <a:pt x="13449" y="15397"/>
                    <a:pt x="14875" y="16975"/>
                  </a:cubicBezTo>
                  <a:cubicBezTo>
                    <a:pt x="16302" y="18553"/>
                    <a:pt x="17932" y="19805"/>
                    <a:pt x="18951" y="20566"/>
                  </a:cubicBezTo>
                  <a:cubicBezTo>
                    <a:pt x="19970" y="21328"/>
                    <a:pt x="20377" y="21600"/>
                    <a:pt x="20785" y="21518"/>
                  </a:cubicBezTo>
                  <a:cubicBezTo>
                    <a:pt x="21192" y="21437"/>
                    <a:pt x="21600" y="21002"/>
                    <a:pt x="21396" y="20648"/>
                  </a:cubicBezTo>
                  <a:cubicBezTo>
                    <a:pt x="21192" y="20294"/>
                    <a:pt x="20377" y="20022"/>
                    <a:pt x="19562" y="19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3394164" y="1919499"/>
              <a:ext cx="158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32" y="6400"/>
                    <a:pt x="8064" y="12800"/>
                    <a:pt x="11664" y="16400"/>
                  </a:cubicBezTo>
                  <a:cubicBezTo>
                    <a:pt x="15264" y="20000"/>
                    <a:pt x="18432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3432264" y="1989349"/>
              <a:ext cx="2159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82" y="4383"/>
                    <a:pt x="10165" y="8765"/>
                    <a:pt x="6565" y="12365"/>
                  </a:cubicBezTo>
                  <a:cubicBezTo>
                    <a:pt x="2965" y="15965"/>
                    <a:pt x="1482" y="187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3272368" y="2383722"/>
              <a:ext cx="103853" cy="402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289" fill="norm" stroke="1" extrusionOk="0">
                  <a:moveTo>
                    <a:pt x="4041" y="11380"/>
                  </a:moveTo>
                  <a:cubicBezTo>
                    <a:pt x="4464" y="10149"/>
                    <a:pt x="4888" y="8918"/>
                    <a:pt x="5311" y="7967"/>
                  </a:cubicBezTo>
                  <a:cubicBezTo>
                    <a:pt x="5735" y="7016"/>
                    <a:pt x="6158" y="6344"/>
                    <a:pt x="7006" y="6232"/>
                  </a:cubicBezTo>
                  <a:cubicBezTo>
                    <a:pt x="7853" y="6120"/>
                    <a:pt x="9123" y="6568"/>
                    <a:pt x="10394" y="8638"/>
                  </a:cubicBezTo>
                  <a:cubicBezTo>
                    <a:pt x="11664" y="10709"/>
                    <a:pt x="12935" y="14402"/>
                    <a:pt x="13570" y="16585"/>
                  </a:cubicBezTo>
                  <a:cubicBezTo>
                    <a:pt x="14206" y="18767"/>
                    <a:pt x="14206" y="19438"/>
                    <a:pt x="14206" y="20054"/>
                  </a:cubicBezTo>
                  <a:cubicBezTo>
                    <a:pt x="14206" y="20669"/>
                    <a:pt x="14206" y="21229"/>
                    <a:pt x="13358" y="21285"/>
                  </a:cubicBezTo>
                  <a:cubicBezTo>
                    <a:pt x="12511" y="21341"/>
                    <a:pt x="10817" y="20893"/>
                    <a:pt x="8276" y="18767"/>
                  </a:cubicBezTo>
                  <a:cubicBezTo>
                    <a:pt x="5735" y="16640"/>
                    <a:pt x="2347" y="12835"/>
                    <a:pt x="864" y="9646"/>
                  </a:cubicBezTo>
                  <a:cubicBezTo>
                    <a:pt x="-618" y="6456"/>
                    <a:pt x="-194" y="3882"/>
                    <a:pt x="2135" y="2203"/>
                  </a:cubicBezTo>
                  <a:cubicBezTo>
                    <a:pt x="4464" y="524"/>
                    <a:pt x="8700" y="-259"/>
                    <a:pt x="12723" y="77"/>
                  </a:cubicBezTo>
                  <a:cubicBezTo>
                    <a:pt x="16747" y="413"/>
                    <a:pt x="20558" y="1867"/>
                    <a:pt x="20770" y="3658"/>
                  </a:cubicBezTo>
                  <a:cubicBezTo>
                    <a:pt x="20982" y="5449"/>
                    <a:pt x="17594" y="7575"/>
                    <a:pt x="14206" y="9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3425914" y="2548149"/>
              <a:ext cx="139701" cy="203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5344"/>
                  </a:moveTo>
                  <a:cubicBezTo>
                    <a:pt x="1636" y="4899"/>
                    <a:pt x="3273" y="4454"/>
                    <a:pt x="6545" y="6012"/>
                  </a:cubicBezTo>
                  <a:cubicBezTo>
                    <a:pt x="9818" y="7571"/>
                    <a:pt x="14727" y="11134"/>
                    <a:pt x="17345" y="13584"/>
                  </a:cubicBezTo>
                  <a:cubicBezTo>
                    <a:pt x="19964" y="16033"/>
                    <a:pt x="20291" y="17369"/>
                    <a:pt x="20127" y="18594"/>
                  </a:cubicBezTo>
                  <a:cubicBezTo>
                    <a:pt x="19964" y="19819"/>
                    <a:pt x="19309" y="20932"/>
                    <a:pt x="18000" y="21266"/>
                  </a:cubicBezTo>
                  <a:cubicBezTo>
                    <a:pt x="16691" y="21600"/>
                    <a:pt x="14727" y="21155"/>
                    <a:pt x="12927" y="19151"/>
                  </a:cubicBezTo>
                  <a:cubicBezTo>
                    <a:pt x="11127" y="17146"/>
                    <a:pt x="9491" y="13584"/>
                    <a:pt x="10964" y="10132"/>
                  </a:cubicBezTo>
                  <a:cubicBezTo>
                    <a:pt x="12436" y="6680"/>
                    <a:pt x="17018" y="33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3636478" y="2421149"/>
              <a:ext cx="9423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600" fill="norm" stroke="1" extrusionOk="0">
                  <a:moveTo>
                    <a:pt x="20906" y="960"/>
                  </a:moveTo>
                  <a:cubicBezTo>
                    <a:pt x="19028" y="480"/>
                    <a:pt x="17149" y="0"/>
                    <a:pt x="15036" y="0"/>
                  </a:cubicBezTo>
                  <a:cubicBezTo>
                    <a:pt x="12923" y="0"/>
                    <a:pt x="10576" y="480"/>
                    <a:pt x="7758" y="2400"/>
                  </a:cubicBezTo>
                  <a:cubicBezTo>
                    <a:pt x="4941" y="4320"/>
                    <a:pt x="1654" y="7680"/>
                    <a:pt x="480" y="10720"/>
                  </a:cubicBezTo>
                  <a:cubicBezTo>
                    <a:pt x="-694" y="13760"/>
                    <a:pt x="245" y="16480"/>
                    <a:pt x="3767" y="18240"/>
                  </a:cubicBezTo>
                  <a:cubicBezTo>
                    <a:pt x="7289" y="20000"/>
                    <a:pt x="13393" y="20800"/>
                    <a:pt x="194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3794214" y="2363740"/>
              <a:ext cx="120651" cy="343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5684" y="7570"/>
                  </a:moveTo>
                  <a:cubicBezTo>
                    <a:pt x="3789" y="10353"/>
                    <a:pt x="1895" y="13136"/>
                    <a:pt x="947" y="15190"/>
                  </a:cubicBezTo>
                  <a:cubicBezTo>
                    <a:pt x="0" y="17244"/>
                    <a:pt x="0" y="18569"/>
                    <a:pt x="0" y="19629"/>
                  </a:cubicBezTo>
                  <a:cubicBezTo>
                    <a:pt x="0" y="20689"/>
                    <a:pt x="0" y="21484"/>
                    <a:pt x="379" y="21484"/>
                  </a:cubicBezTo>
                  <a:cubicBezTo>
                    <a:pt x="758" y="21484"/>
                    <a:pt x="1516" y="20689"/>
                    <a:pt x="2084" y="17972"/>
                  </a:cubicBezTo>
                  <a:cubicBezTo>
                    <a:pt x="2653" y="15256"/>
                    <a:pt x="3032" y="10618"/>
                    <a:pt x="3600" y="7636"/>
                  </a:cubicBezTo>
                  <a:cubicBezTo>
                    <a:pt x="4168" y="4655"/>
                    <a:pt x="4926" y="3329"/>
                    <a:pt x="5874" y="2203"/>
                  </a:cubicBezTo>
                  <a:cubicBezTo>
                    <a:pt x="6821" y="1077"/>
                    <a:pt x="7958" y="149"/>
                    <a:pt x="8905" y="17"/>
                  </a:cubicBezTo>
                  <a:cubicBezTo>
                    <a:pt x="9853" y="-116"/>
                    <a:pt x="10611" y="547"/>
                    <a:pt x="12126" y="2601"/>
                  </a:cubicBezTo>
                  <a:cubicBezTo>
                    <a:pt x="13642" y="4655"/>
                    <a:pt x="15916" y="8100"/>
                    <a:pt x="17621" y="11148"/>
                  </a:cubicBezTo>
                  <a:cubicBezTo>
                    <a:pt x="19326" y="14196"/>
                    <a:pt x="20463" y="16846"/>
                    <a:pt x="21600" y="19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3845014" y="2529099"/>
              <a:ext cx="133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8400"/>
                    <a:pt x="9600" y="15200"/>
                    <a:pt x="13200" y="11600"/>
                  </a:cubicBezTo>
                  <a:cubicBezTo>
                    <a:pt x="16800" y="8000"/>
                    <a:pt x="19200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3997414" y="2395749"/>
              <a:ext cx="101352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600" fill="norm" stroke="1" extrusionOk="0">
                  <a:moveTo>
                    <a:pt x="0" y="0"/>
                  </a:moveTo>
                  <a:cubicBezTo>
                    <a:pt x="7344" y="3284"/>
                    <a:pt x="14688" y="6568"/>
                    <a:pt x="18144" y="9474"/>
                  </a:cubicBezTo>
                  <a:cubicBezTo>
                    <a:pt x="21600" y="12379"/>
                    <a:pt x="21168" y="14905"/>
                    <a:pt x="19008" y="16863"/>
                  </a:cubicBezTo>
                  <a:cubicBezTo>
                    <a:pt x="16848" y="18821"/>
                    <a:pt x="12960" y="20211"/>
                    <a:pt x="90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4391114" y="2719599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6512014" y="2471949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6659062" y="1062249"/>
              <a:ext cx="1453153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fill="norm" stroke="1" extrusionOk="0">
                  <a:moveTo>
                    <a:pt x="457" y="21600"/>
                  </a:moveTo>
                  <a:cubicBezTo>
                    <a:pt x="237" y="20880"/>
                    <a:pt x="16" y="20160"/>
                    <a:pt x="1" y="19080"/>
                  </a:cubicBezTo>
                  <a:cubicBezTo>
                    <a:pt x="-15" y="18000"/>
                    <a:pt x="174" y="16560"/>
                    <a:pt x="740" y="15480"/>
                  </a:cubicBezTo>
                  <a:cubicBezTo>
                    <a:pt x="1306" y="14400"/>
                    <a:pt x="2249" y="13680"/>
                    <a:pt x="3318" y="12960"/>
                  </a:cubicBezTo>
                  <a:cubicBezTo>
                    <a:pt x="4387" y="12240"/>
                    <a:pt x="5582" y="11520"/>
                    <a:pt x="6729" y="10440"/>
                  </a:cubicBezTo>
                  <a:cubicBezTo>
                    <a:pt x="7877" y="9360"/>
                    <a:pt x="8977" y="7920"/>
                    <a:pt x="10125" y="6840"/>
                  </a:cubicBezTo>
                  <a:cubicBezTo>
                    <a:pt x="11272" y="5760"/>
                    <a:pt x="12467" y="5040"/>
                    <a:pt x="13740" y="4320"/>
                  </a:cubicBezTo>
                  <a:cubicBezTo>
                    <a:pt x="15014" y="3600"/>
                    <a:pt x="16366" y="2880"/>
                    <a:pt x="17686" y="2160"/>
                  </a:cubicBezTo>
                  <a:cubicBezTo>
                    <a:pt x="19007" y="1440"/>
                    <a:pt x="20296" y="720"/>
                    <a:pt x="215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6918414" y="1125749"/>
              <a:ext cx="1327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21600"/>
                    <a:pt x="2274" y="21600"/>
                    <a:pt x="3462" y="21000"/>
                  </a:cubicBezTo>
                  <a:cubicBezTo>
                    <a:pt x="4651" y="20400"/>
                    <a:pt x="5891" y="19200"/>
                    <a:pt x="7114" y="18300"/>
                  </a:cubicBezTo>
                  <a:cubicBezTo>
                    <a:pt x="8337" y="17400"/>
                    <a:pt x="9543" y="16800"/>
                    <a:pt x="10748" y="15900"/>
                  </a:cubicBezTo>
                  <a:cubicBezTo>
                    <a:pt x="11954" y="15000"/>
                    <a:pt x="13160" y="13800"/>
                    <a:pt x="14572" y="11700"/>
                  </a:cubicBezTo>
                  <a:cubicBezTo>
                    <a:pt x="15985" y="9600"/>
                    <a:pt x="17604" y="6600"/>
                    <a:pt x="18810" y="4500"/>
                  </a:cubicBezTo>
                  <a:cubicBezTo>
                    <a:pt x="20015" y="2400"/>
                    <a:pt x="20808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7362415" y="354134"/>
              <a:ext cx="892879" cy="680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12" fill="norm" stroke="1" extrusionOk="0">
                  <a:moveTo>
                    <a:pt x="14344" y="504"/>
                  </a:moveTo>
                  <a:cubicBezTo>
                    <a:pt x="13277" y="236"/>
                    <a:pt x="12209" y="-31"/>
                    <a:pt x="10964" y="2"/>
                  </a:cubicBezTo>
                  <a:cubicBezTo>
                    <a:pt x="9719" y="36"/>
                    <a:pt x="8296" y="370"/>
                    <a:pt x="7000" y="872"/>
                  </a:cubicBezTo>
                  <a:cubicBezTo>
                    <a:pt x="5704" y="1373"/>
                    <a:pt x="4535" y="2042"/>
                    <a:pt x="3595" y="2711"/>
                  </a:cubicBezTo>
                  <a:cubicBezTo>
                    <a:pt x="2654" y="3380"/>
                    <a:pt x="1943" y="4048"/>
                    <a:pt x="1358" y="5185"/>
                  </a:cubicBezTo>
                  <a:cubicBezTo>
                    <a:pt x="774" y="6322"/>
                    <a:pt x="317" y="7927"/>
                    <a:pt x="113" y="9465"/>
                  </a:cubicBezTo>
                  <a:cubicBezTo>
                    <a:pt x="-90" y="11003"/>
                    <a:pt x="-39" y="12474"/>
                    <a:pt x="418" y="13812"/>
                  </a:cubicBezTo>
                  <a:cubicBezTo>
                    <a:pt x="876" y="15149"/>
                    <a:pt x="1740" y="16353"/>
                    <a:pt x="2756" y="17456"/>
                  </a:cubicBezTo>
                  <a:cubicBezTo>
                    <a:pt x="3773" y="18560"/>
                    <a:pt x="4942" y="19563"/>
                    <a:pt x="6390" y="20232"/>
                  </a:cubicBezTo>
                  <a:cubicBezTo>
                    <a:pt x="7838" y="20900"/>
                    <a:pt x="9566" y="21235"/>
                    <a:pt x="11117" y="21402"/>
                  </a:cubicBezTo>
                  <a:cubicBezTo>
                    <a:pt x="12667" y="21569"/>
                    <a:pt x="14039" y="21569"/>
                    <a:pt x="15335" y="21235"/>
                  </a:cubicBezTo>
                  <a:cubicBezTo>
                    <a:pt x="16631" y="20900"/>
                    <a:pt x="17851" y="20232"/>
                    <a:pt x="18816" y="19128"/>
                  </a:cubicBezTo>
                  <a:cubicBezTo>
                    <a:pt x="19782" y="18025"/>
                    <a:pt x="20494" y="16487"/>
                    <a:pt x="20926" y="14748"/>
                  </a:cubicBezTo>
                  <a:cubicBezTo>
                    <a:pt x="21358" y="13009"/>
                    <a:pt x="21510" y="11070"/>
                    <a:pt x="21408" y="9331"/>
                  </a:cubicBezTo>
                  <a:cubicBezTo>
                    <a:pt x="21307" y="7593"/>
                    <a:pt x="20951" y="6054"/>
                    <a:pt x="20062" y="4784"/>
                  </a:cubicBezTo>
                  <a:cubicBezTo>
                    <a:pt x="19172" y="3513"/>
                    <a:pt x="17749" y="2510"/>
                    <a:pt x="16834" y="1942"/>
                  </a:cubicBezTo>
                  <a:cubicBezTo>
                    <a:pt x="15919" y="1373"/>
                    <a:pt x="15513" y="1240"/>
                    <a:pt x="15106" y="1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7792127" y="0"/>
              <a:ext cx="231188" cy="25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96" fill="norm" stroke="1" extrusionOk="0">
                  <a:moveTo>
                    <a:pt x="21447" y="2275"/>
                  </a:moveTo>
                  <a:cubicBezTo>
                    <a:pt x="19483" y="1566"/>
                    <a:pt x="17520" y="858"/>
                    <a:pt x="16047" y="416"/>
                  </a:cubicBezTo>
                  <a:cubicBezTo>
                    <a:pt x="14574" y="-27"/>
                    <a:pt x="13592" y="-204"/>
                    <a:pt x="12316" y="327"/>
                  </a:cubicBezTo>
                  <a:cubicBezTo>
                    <a:pt x="11040" y="858"/>
                    <a:pt x="9469" y="2098"/>
                    <a:pt x="7702" y="3780"/>
                  </a:cubicBezTo>
                  <a:cubicBezTo>
                    <a:pt x="5934" y="5462"/>
                    <a:pt x="3971" y="7586"/>
                    <a:pt x="2694" y="9534"/>
                  </a:cubicBezTo>
                  <a:cubicBezTo>
                    <a:pt x="1418" y="11481"/>
                    <a:pt x="829" y="13252"/>
                    <a:pt x="436" y="14845"/>
                  </a:cubicBezTo>
                  <a:cubicBezTo>
                    <a:pt x="43" y="16439"/>
                    <a:pt x="-153" y="17855"/>
                    <a:pt x="142" y="18829"/>
                  </a:cubicBezTo>
                  <a:cubicBezTo>
                    <a:pt x="436" y="19803"/>
                    <a:pt x="1222" y="20334"/>
                    <a:pt x="4167" y="20688"/>
                  </a:cubicBezTo>
                  <a:cubicBezTo>
                    <a:pt x="7112" y="21042"/>
                    <a:pt x="12218" y="21219"/>
                    <a:pt x="17323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7820114" y="154199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7147014" y="1999680"/>
              <a:ext cx="115729" cy="411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409" fill="norm" stroke="1" extrusionOk="0">
                  <a:moveTo>
                    <a:pt x="0" y="5083"/>
                  </a:moveTo>
                  <a:cubicBezTo>
                    <a:pt x="2653" y="8058"/>
                    <a:pt x="5305" y="11034"/>
                    <a:pt x="6821" y="13513"/>
                  </a:cubicBezTo>
                  <a:cubicBezTo>
                    <a:pt x="8337" y="15993"/>
                    <a:pt x="8716" y="17976"/>
                    <a:pt x="8716" y="19299"/>
                  </a:cubicBezTo>
                  <a:cubicBezTo>
                    <a:pt x="8716" y="20621"/>
                    <a:pt x="8337" y="21283"/>
                    <a:pt x="7579" y="21393"/>
                  </a:cubicBezTo>
                  <a:cubicBezTo>
                    <a:pt x="6821" y="21503"/>
                    <a:pt x="5684" y="21062"/>
                    <a:pt x="4358" y="19519"/>
                  </a:cubicBezTo>
                  <a:cubicBezTo>
                    <a:pt x="3032" y="17976"/>
                    <a:pt x="1516" y="15332"/>
                    <a:pt x="947" y="12521"/>
                  </a:cubicBezTo>
                  <a:cubicBezTo>
                    <a:pt x="379" y="9711"/>
                    <a:pt x="758" y="6736"/>
                    <a:pt x="2463" y="4642"/>
                  </a:cubicBezTo>
                  <a:cubicBezTo>
                    <a:pt x="4168" y="2548"/>
                    <a:pt x="7200" y="1336"/>
                    <a:pt x="9663" y="674"/>
                  </a:cubicBezTo>
                  <a:cubicBezTo>
                    <a:pt x="12126" y="13"/>
                    <a:pt x="14021" y="-97"/>
                    <a:pt x="15537" y="68"/>
                  </a:cubicBezTo>
                  <a:cubicBezTo>
                    <a:pt x="17053" y="234"/>
                    <a:pt x="18189" y="674"/>
                    <a:pt x="19326" y="1721"/>
                  </a:cubicBezTo>
                  <a:cubicBezTo>
                    <a:pt x="20463" y="2768"/>
                    <a:pt x="21600" y="4421"/>
                    <a:pt x="19705" y="5854"/>
                  </a:cubicBezTo>
                  <a:cubicBezTo>
                    <a:pt x="17811" y="7287"/>
                    <a:pt x="12884" y="8499"/>
                    <a:pt x="9284" y="8995"/>
                  </a:cubicBezTo>
                  <a:cubicBezTo>
                    <a:pt x="5684" y="9491"/>
                    <a:pt x="3411" y="9270"/>
                    <a:pt x="1137" y="9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7265548" y="2135399"/>
              <a:ext cx="211667" cy="222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2160" y="9170"/>
                  </a:moveTo>
                  <a:cubicBezTo>
                    <a:pt x="1080" y="8355"/>
                    <a:pt x="0" y="7540"/>
                    <a:pt x="0" y="7030"/>
                  </a:cubicBezTo>
                  <a:cubicBezTo>
                    <a:pt x="0" y="6521"/>
                    <a:pt x="1080" y="6317"/>
                    <a:pt x="2700" y="6928"/>
                  </a:cubicBezTo>
                  <a:cubicBezTo>
                    <a:pt x="4320" y="7540"/>
                    <a:pt x="6480" y="8966"/>
                    <a:pt x="8208" y="11004"/>
                  </a:cubicBezTo>
                  <a:cubicBezTo>
                    <a:pt x="9936" y="13042"/>
                    <a:pt x="11232" y="15691"/>
                    <a:pt x="11772" y="17728"/>
                  </a:cubicBezTo>
                  <a:cubicBezTo>
                    <a:pt x="12312" y="19766"/>
                    <a:pt x="12096" y="21192"/>
                    <a:pt x="10800" y="21396"/>
                  </a:cubicBezTo>
                  <a:cubicBezTo>
                    <a:pt x="9504" y="21600"/>
                    <a:pt x="7128" y="20581"/>
                    <a:pt x="6156" y="17932"/>
                  </a:cubicBezTo>
                  <a:cubicBezTo>
                    <a:pt x="5184" y="15283"/>
                    <a:pt x="5616" y="11004"/>
                    <a:pt x="8424" y="7743"/>
                  </a:cubicBezTo>
                  <a:cubicBezTo>
                    <a:pt x="11232" y="4483"/>
                    <a:pt x="16416" y="22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7492863" y="2036248"/>
              <a:ext cx="174852" cy="318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244" fill="norm" stroke="1" extrusionOk="0">
                  <a:moveTo>
                    <a:pt x="16033" y="4072"/>
                  </a:moveTo>
                  <a:cubicBezTo>
                    <a:pt x="16033" y="3366"/>
                    <a:pt x="16033" y="2661"/>
                    <a:pt x="16033" y="1884"/>
                  </a:cubicBezTo>
                  <a:cubicBezTo>
                    <a:pt x="16033" y="1108"/>
                    <a:pt x="16033" y="261"/>
                    <a:pt x="15382" y="49"/>
                  </a:cubicBezTo>
                  <a:cubicBezTo>
                    <a:pt x="14732" y="-163"/>
                    <a:pt x="13431" y="261"/>
                    <a:pt x="10958" y="2519"/>
                  </a:cubicBezTo>
                  <a:cubicBezTo>
                    <a:pt x="8486" y="4778"/>
                    <a:pt x="4843" y="8872"/>
                    <a:pt x="2761" y="11837"/>
                  </a:cubicBezTo>
                  <a:cubicBezTo>
                    <a:pt x="679" y="14802"/>
                    <a:pt x="158" y="16637"/>
                    <a:pt x="28" y="17908"/>
                  </a:cubicBezTo>
                  <a:cubicBezTo>
                    <a:pt x="-102" y="19178"/>
                    <a:pt x="158" y="19884"/>
                    <a:pt x="2240" y="20449"/>
                  </a:cubicBezTo>
                  <a:cubicBezTo>
                    <a:pt x="4322" y="21013"/>
                    <a:pt x="8226" y="21437"/>
                    <a:pt x="11739" y="21155"/>
                  </a:cubicBezTo>
                  <a:cubicBezTo>
                    <a:pt x="15252" y="20872"/>
                    <a:pt x="18375" y="19884"/>
                    <a:pt x="21498" y="18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7755820" y="2080684"/>
              <a:ext cx="184945" cy="224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188" fill="norm" stroke="1" extrusionOk="0">
                  <a:moveTo>
                    <a:pt x="18810" y="2770"/>
                  </a:moveTo>
                  <a:cubicBezTo>
                    <a:pt x="18090" y="1570"/>
                    <a:pt x="17370" y="370"/>
                    <a:pt x="15570" y="70"/>
                  </a:cubicBezTo>
                  <a:cubicBezTo>
                    <a:pt x="13770" y="-230"/>
                    <a:pt x="10890" y="370"/>
                    <a:pt x="7890" y="3170"/>
                  </a:cubicBezTo>
                  <a:cubicBezTo>
                    <a:pt x="4890" y="5970"/>
                    <a:pt x="1770" y="10970"/>
                    <a:pt x="570" y="14370"/>
                  </a:cubicBezTo>
                  <a:cubicBezTo>
                    <a:pt x="-630" y="17770"/>
                    <a:pt x="90" y="19570"/>
                    <a:pt x="2490" y="20470"/>
                  </a:cubicBezTo>
                  <a:cubicBezTo>
                    <a:pt x="4890" y="21370"/>
                    <a:pt x="8970" y="21370"/>
                    <a:pt x="12330" y="20770"/>
                  </a:cubicBezTo>
                  <a:cubicBezTo>
                    <a:pt x="15690" y="20170"/>
                    <a:pt x="18330" y="18970"/>
                    <a:pt x="20970" y="17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8075830" y="2042714"/>
              <a:ext cx="158532" cy="303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060" fill="norm" stroke="1" extrusionOk="0">
                  <a:moveTo>
                    <a:pt x="3139" y="8197"/>
                  </a:moveTo>
                  <a:cubicBezTo>
                    <a:pt x="3700" y="11283"/>
                    <a:pt x="4261" y="14369"/>
                    <a:pt x="4542" y="16279"/>
                  </a:cubicBezTo>
                  <a:cubicBezTo>
                    <a:pt x="4822" y="18189"/>
                    <a:pt x="4822" y="18924"/>
                    <a:pt x="4822" y="19659"/>
                  </a:cubicBezTo>
                  <a:cubicBezTo>
                    <a:pt x="4822" y="20393"/>
                    <a:pt x="4822" y="21128"/>
                    <a:pt x="4542" y="21055"/>
                  </a:cubicBezTo>
                  <a:cubicBezTo>
                    <a:pt x="4261" y="20981"/>
                    <a:pt x="3700" y="20099"/>
                    <a:pt x="2718" y="17308"/>
                  </a:cubicBezTo>
                  <a:cubicBezTo>
                    <a:pt x="1737" y="14516"/>
                    <a:pt x="334" y="9814"/>
                    <a:pt x="54" y="6728"/>
                  </a:cubicBezTo>
                  <a:cubicBezTo>
                    <a:pt x="-227" y="3642"/>
                    <a:pt x="615" y="2173"/>
                    <a:pt x="2298" y="1144"/>
                  </a:cubicBezTo>
                  <a:cubicBezTo>
                    <a:pt x="3981" y="116"/>
                    <a:pt x="6505" y="-472"/>
                    <a:pt x="9872" y="483"/>
                  </a:cubicBezTo>
                  <a:cubicBezTo>
                    <a:pt x="13238" y="1438"/>
                    <a:pt x="17446" y="3936"/>
                    <a:pt x="19409" y="7316"/>
                  </a:cubicBezTo>
                  <a:cubicBezTo>
                    <a:pt x="21373" y="10695"/>
                    <a:pt x="21092" y="14957"/>
                    <a:pt x="20812" y="19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8471217" y="1928852"/>
              <a:ext cx="180748" cy="352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06" fill="norm" stroke="1" extrusionOk="0">
                  <a:moveTo>
                    <a:pt x="4870" y="11705"/>
                  </a:moveTo>
                  <a:cubicBezTo>
                    <a:pt x="4117" y="14262"/>
                    <a:pt x="3363" y="16818"/>
                    <a:pt x="2610" y="18543"/>
                  </a:cubicBezTo>
                  <a:cubicBezTo>
                    <a:pt x="1856" y="20269"/>
                    <a:pt x="1103" y="21163"/>
                    <a:pt x="600" y="21291"/>
                  </a:cubicBezTo>
                  <a:cubicBezTo>
                    <a:pt x="98" y="21419"/>
                    <a:pt x="-153" y="20780"/>
                    <a:pt x="98" y="18352"/>
                  </a:cubicBezTo>
                  <a:cubicBezTo>
                    <a:pt x="349" y="15923"/>
                    <a:pt x="1103" y="11705"/>
                    <a:pt x="2233" y="8446"/>
                  </a:cubicBezTo>
                  <a:cubicBezTo>
                    <a:pt x="3363" y="5187"/>
                    <a:pt x="4870" y="2886"/>
                    <a:pt x="6252" y="1544"/>
                  </a:cubicBezTo>
                  <a:cubicBezTo>
                    <a:pt x="7633" y="202"/>
                    <a:pt x="8889" y="-181"/>
                    <a:pt x="9894" y="75"/>
                  </a:cubicBezTo>
                  <a:cubicBezTo>
                    <a:pt x="10898" y="330"/>
                    <a:pt x="11652" y="1225"/>
                    <a:pt x="12656" y="3717"/>
                  </a:cubicBezTo>
                  <a:cubicBezTo>
                    <a:pt x="13661" y="6210"/>
                    <a:pt x="14917" y="10299"/>
                    <a:pt x="15670" y="13111"/>
                  </a:cubicBezTo>
                  <a:cubicBezTo>
                    <a:pt x="16424" y="15923"/>
                    <a:pt x="16675" y="17457"/>
                    <a:pt x="16800" y="18607"/>
                  </a:cubicBezTo>
                  <a:cubicBezTo>
                    <a:pt x="16926" y="19757"/>
                    <a:pt x="16926" y="20524"/>
                    <a:pt x="16549" y="20524"/>
                  </a:cubicBezTo>
                  <a:cubicBezTo>
                    <a:pt x="16173" y="20524"/>
                    <a:pt x="15419" y="19757"/>
                    <a:pt x="13410" y="18671"/>
                  </a:cubicBezTo>
                  <a:cubicBezTo>
                    <a:pt x="11400" y="17585"/>
                    <a:pt x="8135" y="16179"/>
                    <a:pt x="5749" y="15476"/>
                  </a:cubicBezTo>
                  <a:cubicBezTo>
                    <a:pt x="3363" y="14773"/>
                    <a:pt x="1856" y="14773"/>
                    <a:pt x="2610" y="14581"/>
                  </a:cubicBezTo>
                  <a:cubicBezTo>
                    <a:pt x="3363" y="14389"/>
                    <a:pt x="6377" y="14006"/>
                    <a:pt x="9894" y="13623"/>
                  </a:cubicBezTo>
                  <a:cubicBezTo>
                    <a:pt x="13410" y="13239"/>
                    <a:pt x="17428" y="12856"/>
                    <a:pt x="21447" y="12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8702764" y="1992354"/>
              <a:ext cx="152401" cy="253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0" y="7716"/>
                  </a:moveTo>
                  <a:cubicBezTo>
                    <a:pt x="600" y="11611"/>
                    <a:pt x="1200" y="15506"/>
                    <a:pt x="1500" y="17897"/>
                  </a:cubicBezTo>
                  <a:cubicBezTo>
                    <a:pt x="1800" y="20287"/>
                    <a:pt x="1800" y="21172"/>
                    <a:pt x="1500" y="21172"/>
                  </a:cubicBezTo>
                  <a:cubicBezTo>
                    <a:pt x="1200" y="21172"/>
                    <a:pt x="600" y="20287"/>
                    <a:pt x="300" y="17454"/>
                  </a:cubicBezTo>
                  <a:cubicBezTo>
                    <a:pt x="0" y="14621"/>
                    <a:pt x="0" y="9841"/>
                    <a:pt x="1350" y="6477"/>
                  </a:cubicBezTo>
                  <a:cubicBezTo>
                    <a:pt x="2700" y="3113"/>
                    <a:pt x="5400" y="1165"/>
                    <a:pt x="8850" y="369"/>
                  </a:cubicBezTo>
                  <a:cubicBezTo>
                    <a:pt x="12300" y="-428"/>
                    <a:pt x="16500" y="-74"/>
                    <a:pt x="18750" y="2847"/>
                  </a:cubicBezTo>
                  <a:cubicBezTo>
                    <a:pt x="21000" y="5769"/>
                    <a:pt x="21300" y="11257"/>
                    <a:pt x="21600" y="16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9028731" y="1956868"/>
              <a:ext cx="145669" cy="316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0994" fill="norm" stroke="1" extrusionOk="0">
                  <a:moveTo>
                    <a:pt x="3394" y="6360"/>
                  </a:moveTo>
                  <a:cubicBezTo>
                    <a:pt x="3086" y="9025"/>
                    <a:pt x="2777" y="11690"/>
                    <a:pt x="2777" y="13373"/>
                  </a:cubicBezTo>
                  <a:cubicBezTo>
                    <a:pt x="2777" y="15057"/>
                    <a:pt x="3086" y="15758"/>
                    <a:pt x="3240" y="16599"/>
                  </a:cubicBezTo>
                  <a:cubicBezTo>
                    <a:pt x="3394" y="17441"/>
                    <a:pt x="3394" y="18423"/>
                    <a:pt x="3240" y="18493"/>
                  </a:cubicBezTo>
                  <a:cubicBezTo>
                    <a:pt x="3086" y="18563"/>
                    <a:pt x="2777" y="17722"/>
                    <a:pt x="2006" y="15337"/>
                  </a:cubicBezTo>
                  <a:cubicBezTo>
                    <a:pt x="1234" y="12953"/>
                    <a:pt x="0" y="9025"/>
                    <a:pt x="0" y="6290"/>
                  </a:cubicBezTo>
                  <a:cubicBezTo>
                    <a:pt x="0" y="3555"/>
                    <a:pt x="1234" y="2012"/>
                    <a:pt x="3549" y="1031"/>
                  </a:cubicBezTo>
                  <a:cubicBezTo>
                    <a:pt x="5863" y="49"/>
                    <a:pt x="9257" y="-372"/>
                    <a:pt x="11880" y="399"/>
                  </a:cubicBezTo>
                  <a:cubicBezTo>
                    <a:pt x="14503" y="1171"/>
                    <a:pt x="16354" y="3134"/>
                    <a:pt x="16354" y="4818"/>
                  </a:cubicBezTo>
                  <a:cubicBezTo>
                    <a:pt x="16354" y="6501"/>
                    <a:pt x="14503" y="7903"/>
                    <a:pt x="12960" y="8955"/>
                  </a:cubicBezTo>
                  <a:cubicBezTo>
                    <a:pt x="11417" y="10007"/>
                    <a:pt x="10183" y="10709"/>
                    <a:pt x="10800" y="11129"/>
                  </a:cubicBezTo>
                  <a:cubicBezTo>
                    <a:pt x="11417" y="11550"/>
                    <a:pt x="13886" y="11690"/>
                    <a:pt x="16200" y="12322"/>
                  </a:cubicBezTo>
                  <a:cubicBezTo>
                    <a:pt x="18514" y="12953"/>
                    <a:pt x="20674" y="14075"/>
                    <a:pt x="21137" y="15547"/>
                  </a:cubicBezTo>
                  <a:cubicBezTo>
                    <a:pt x="21600" y="17020"/>
                    <a:pt x="20366" y="18844"/>
                    <a:pt x="18823" y="19896"/>
                  </a:cubicBezTo>
                  <a:cubicBezTo>
                    <a:pt x="17280" y="20947"/>
                    <a:pt x="15429" y="21228"/>
                    <a:pt x="12960" y="20807"/>
                  </a:cubicBezTo>
                  <a:cubicBezTo>
                    <a:pt x="10491" y="20386"/>
                    <a:pt x="7406" y="19264"/>
                    <a:pt x="4320" y="18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9217114" y="1926800"/>
              <a:ext cx="97703" cy="41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550" fill="norm" stroke="1" extrusionOk="0">
                  <a:moveTo>
                    <a:pt x="0" y="947"/>
                  </a:moveTo>
                  <a:cubicBezTo>
                    <a:pt x="1350" y="504"/>
                    <a:pt x="2700" y="61"/>
                    <a:pt x="4500" y="5"/>
                  </a:cubicBezTo>
                  <a:cubicBezTo>
                    <a:pt x="6300" y="-50"/>
                    <a:pt x="8550" y="282"/>
                    <a:pt x="11700" y="1999"/>
                  </a:cubicBezTo>
                  <a:cubicBezTo>
                    <a:pt x="14850" y="3716"/>
                    <a:pt x="18900" y="6818"/>
                    <a:pt x="20250" y="9753"/>
                  </a:cubicBezTo>
                  <a:cubicBezTo>
                    <a:pt x="21600" y="12688"/>
                    <a:pt x="20250" y="15458"/>
                    <a:pt x="17100" y="17396"/>
                  </a:cubicBezTo>
                  <a:cubicBezTo>
                    <a:pt x="13950" y="19335"/>
                    <a:pt x="9000" y="20442"/>
                    <a:pt x="4050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7318464" y="2486766"/>
              <a:ext cx="1687206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fill="norm" stroke="1" extrusionOk="0">
                  <a:moveTo>
                    <a:pt x="0" y="21600"/>
                  </a:moveTo>
                  <a:cubicBezTo>
                    <a:pt x="812" y="20141"/>
                    <a:pt x="1624" y="18681"/>
                    <a:pt x="2504" y="17222"/>
                  </a:cubicBezTo>
                  <a:cubicBezTo>
                    <a:pt x="3383" y="15762"/>
                    <a:pt x="4331" y="14303"/>
                    <a:pt x="5292" y="12843"/>
                  </a:cubicBezTo>
                  <a:cubicBezTo>
                    <a:pt x="6253" y="11384"/>
                    <a:pt x="7227" y="9924"/>
                    <a:pt x="8093" y="8757"/>
                  </a:cubicBezTo>
                  <a:cubicBezTo>
                    <a:pt x="8959" y="7589"/>
                    <a:pt x="9717" y="6714"/>
                    <a:pt x="10516" y="5838"/>
                  </a:cubicBezTo>
                  <a:cubicBezTo>
                    <a:pt x="11314" y="4962"/>
                    <a:pt x="12153" y="4086"/>
                    <a:pt x="12992" y="3211"/>
                  </a:cubicBezTo>
                  <a:cubicBezTo>
                    <a:pt x="13832" y="2335"/>
                    <a:pt x="14671" y="1459"/>
                    <a:pt x="15591" y="876"/>
                  </a:cubicBezTo>
                  <a:cubicBezTo>
                    <a:pt x="16511" y="292"/>
                    <a:pt x="17513" y="0"/>
                    <a:pt x="18474" y="0"/>
                  </a:cubicBezTo>
                  <a:cubicBezTo>
                    <a:pt x="19435" y="0"/>
                    <a:pt x="20355" y="292"/>
                    <a:pt x="20896" y="438"/>
                  </a:cubicBezTo>
                  <a:cubicBezTo>
                    <a:pt x="21438" y="584"/>
                    <a:pt x="21600" y="584"/>
                    <a:pt x="21573" y="876"/>
                  </a:cubicBezTo>
                  <a:cubicBezTo>
                    <a:pt x="21546" y="1168"/>
                    <a:pt x="21329" y="1751"/>
                    <a:pt x="21113" y="2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7686764" y="2793918"/>
              <a:ext cx="164525" cy="357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349" fill="norm" stroke="1" extrusionOk="0">
                  <a:moveTo>
                    <a:pt x="0" y="5418"/>
                  </a:moveTo>
                  <a:cubicBezTo>
                    <a:pt x="2430" y="7944"/>
                    <a:pt x="4860" y="10471"/>
                    <a:pt x="6210" y="12807"/>
                  </a:cubicBezTo>
                  <a:cubicBezTo>
                    <a:pt x="7560" y="15144"/>
                    <a:pt x="7830" y="17292"/>
                    <a:pt x="7830" y="18807"/>
                  </a:cubicBezTo>
                  <a:cubicBezTo>
                    <a:pt x="7830" y="20323"/>
                    <a:pt x="7560" y="21207"/>
                    <a:pt x="7155" y="21334"/>
                  </a:cubicBezTo>
                  <a:cubicBezTo>
                    <a:pt x="6750" y="21460"/>
                    <a:pt x="6210" y="20828"/>
                    <a:pt x="5265" y="18428"/>
                  </a:cubicBezTo>
                  <a:cubicBezTo>
                    <a:pt x="4320" y="16028"/>
                    <a:pt x="2970" y="11860"/>
                    <a:pt x="2430" y="8892"/>
                  </a:cubicBezTo>
                  <a:cubicBezTo>
                    <a:pt x="1890" y="5923"/>
                    <a:pt x="2160" y="4155"/>
                    <a:pt x="2970" y="2892"/>
                  </a:cubicBezTo>
                  <a:cubicBezTo>
                    <a:pt x="3780" y="1628"/>
                    <a:pt x="5130" y="871"/>
                    <a:pt x="7155" y="428"/>
                  </a:cubicBezTo>
                  <a:cubicBezTo>
                    <a:pt x="9180" y="-14"/>
                    <a:pt x="11880" y="-140"/>
                    <a:pt x="14310" y="176"/>
                  </a:cubicBezTo>
                  <a:cubicBezTo>
                    <a:pt x="16740" y="492"/>
                    <a:pt x="18900" y="1249"/>
                    <a:pt x="20115" y="1944"/>
                  </a:cubicBezTo>
                  <a:cubicBezTo>
                    <a:pt x="21330" y="2639"/>
                    <a:pt x="21600" y="3271"/>
                    <a:pt x="18765" y="4218"/>
                  </a:cubicBezTo>
                  <a:cubicBezTo>
                    <a:pt x="15930" y="5165"/>
                    <a:pt x="9990" y="6428"/>
                    <a:pt x="4050" y="7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7870914" y="2891049"/>
              <a:ext cx="171451" cy="243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11731"/>
                  </a:moveTo>
                  <a:cubicBezTo>
                    <a:pt x="0" y="10241"/>
                    <a:pt x="0" y="8752"/>
                    <a:pt x="667" y="7914"/>
                  </a:cubicBezTo>
                  <a:cubicBezTo>
                    <a:pt x="1333" y="7076"/>
                    <a:pt x="2667" y="6890"/>
                    <a:pt x="4800" y="7169"/>
                  </a:cubicBezTo>
                  <a:cubicBezTo>
                    <a:pt x="6933" y="7448"/>
                    <a:pt x="9867" y="8193"/>
                    <a:pt x="11733" y="10241"/>
                  </a:cubicBezTo>
                  <a:cubicBezTo>
                    <a:pt x="13600" y="12290"/>
                    <a:pt x="14400" y="15641"/>
                    <a:pt x="14400" y="17690"/>
                  </a:cubicBezTo>
                  <a:cubicBezTo>
                    <a:pt x="14400" y="19738"/>
                    <a:pt x="13600" y="20483"/>
                    <a:pt x="12533" y="20948"/>
                  </a:cubicBezTo>
                  <a:cubicBezTo>
                    <a:pt x="11467" y="21414"/>
                    <a:pt x="10133" y="21600"/>
                    <a:pt x="9200" y="21134"/>
                  </a:cubicBezTo>
                  <a:cubicBezTo>
                    <a:pt x="8267" y="20669"/>
                    <a:pt x="7733" y="19552"/>
                    <a:pt x="8267" y="16572"/>
                  </a:cubicBezTo>
                  <a:cubicBezTo>
                    <a:pt x="8800" y="13593"/>
                    <a:pt x="10400" y="8752"/>
                    <a:pt x="12800" y="5679"/>
                  </a:cubicBezTo>
                  <a:cubicBezTo>
                    <a:pt x="15200" y="2607"/>
                    <a:pt x="18400" y="130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8134351" y="2807712"/>
              <a:ext cx="111214" cy="295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052" fill="norm" stroke="1" extrusionOk="0">
                  <a:moveTo>
                    <a:pt x="21413" y="509"/>
                  </a:moveTo>
                  <a:cubicBezTo>
                    <a:pt x="19783" y="56"/>
                    <a:pt x="18153" y="-397"/>
                    <a:pt x="15096" y="585"/>
                  </a:cubicBezTo>
                  <a:cubicBezTo>
                    <a:pt x="12039" y="1567"/>
                    <a:pt x="7556" y="3983"/>
                    <a:pt x="4500" y="7155"/>
                  </a:cubicBezTo>
                  <a:cubicBezTo>
                    <a:pt x="1443" y="10327"/>
                    <a:pt x="-187" y="14255"/>
                    <a:pt x="17" y="16747"/>
                  </a:cubicBezTo>
                  <a:cubicBezTo>
                    <a:pt x="221" y="19239"/>
                    <a:pt x="2258" y="20297"/>
                    <a:pt x="5111" y="20750"/>
                  </a:cubicBezTo>
                  <a:cubicBezTo>
                    <a:pt x="7964" y="21203"/>
                    <a:pt x="11632" y="21052"/>
                    <a:pt x="15300" y="20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8328585" y="2786187"/>
              <a:ext cx="132880" cy="306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00" fill="norm" stroke="1" extrusionOk="0">
                  <a:moveTo>
                    <a:pt x="6095" y="7329"/>
                  </a:moveTo>
                  <a:cubicBezTo>
                    <a:pt x="4381" y="10436"/>
                    <a:pt x="2667" y="13543"/>
                    <a:pt x="1810" y="15466"/>
                  </a:cubicBezTo>
                  <a:cubicBezTo>
                    <a:pt x="953" y="17390"/>
                    <a:pt x="953" y="18129"/>
                    <a:pt x="781" y="19091"/>
                  </a:cubicBezTo>
                  <a:cubicBezTo>
                    <a:pt x="610" y="20053"/>
                    <a:pt x="267" y="21236"/>
                    <a:pt x="95" y="21384"/>
                  </a:cubicBezTo>
                  <a:cubicBezTo>
                    <a:pt x="-76" y="21532"/>
                    <a:pt x="-76" y="20644"/>
                    <a:pt x="610" y="17907"/>
                  </a:cubicBezTo>
                  <a:cubicBezTo>
                    <a:pt x="1295" y="15170"/>
                    <a:pt x="2667" y="10584"/>
                    <a:pt x="3695" y="7551"/>
                  </a:cubicBezTo>
                  <a:cubicBezTo>
                    <a:pt x="4724" y="4518"/>
                    <a:pt x="5410" y="3039"/>
                    <a:pt x="6267" y="1929"/>
                  </a:cubicBezTo>
                  <a:cubicBezTo>
                    <a:pt x="7124" y="820"/>
                    <a:pt x="8153" y="80"/>
                    <a:pt x="9181" y="6"/>
                  </a:cubicBezTo>
                  <a:cubicBezTo>
                    <a:pt x="10210" y="-68"/>
                    <a:pt x="11238" y="524"/>
                    <a:pt x="12781" y="2373"/>
                  </a:cubicBezTo>
                  <a:cubicBezTo>
                    <a:pt x="14324" y="4222"/>
                    <a:pt x="16381" y="7329"/>
                    <a:pt x="17924" y="10288"/>
                  </a:cubicBezTo>
                  <a:cubicBezTo>
                    <a:pt x="19467" y="13247"/>
                    <a:pt x="20495" y="16058"/>
                    <a:pt x="21524" y="18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8334464" y="2954549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800"/>
                    <a:pt x="7200" y="12000"/>
                    <a:pt x="10800" y="8400"/>
                  </a:cubicBezTo>
                  <a:cubicBezTo>
                    <a:pt x="14400" y="4800"/>
                    <a:pt x="180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8591351" y="2792341"/>
              <a:ext cx="155864" cy="264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288" fill="norm" stroke="1" extrusionOk="0">
                  <a:moveTo>
                    <a:pt x="1353" y="5891"/>
                  </a:moveTo>
                  <a:cubicBezTo>
                    <a:pt x="770" y="10313"/>
                    <a:pt x="186" y="14735"/>
                    <a:pt x="40" y="17456"/>
                  </a:cubicBezTo>
                  <a:cubicBezTo>
                    <a:pt x="-106" y="20177"/>
                    <a:pt x="186" y="21198"/>
                    <a:pt x="332" y="21283"/>
                  </a:cubicBezTo>
                  <a:cubicBezTo>
                    <a:pt x="478" y="21368"/>
                    <a:pt x="478" y="20518"/>
                    <a:pt x="332" y="17626"/>
                  </a:cubicBezTo>
                  <a:cubicBezTo>
                    <a:pt x="186" y="14735"/>
                    <a:pt x="-106" y="9803"/>
                    <a:pt x="186" y="6486"/>
                  </a:cubicBezTo>
                  <a:cubicBezTo>
                    <a:pt x="478" y="3170"/>
                    <a:pt x="1353" y="1469"/>
                    <a:pt x="2521" y="618"/>
                  </a:cubicBezTo>
                  <a:cubicBezTo>
                    <a:pt x="3689" y="-232"/>
                    <a:pt x="5148" y="-232"/>
                    <a:pt x="7629" y="788"/>
                  </a:cubicBezTo>
                  <a:cubicBezTo>
                    <a:pt x="10110" y="1809"/>
                    <a:pt x="13613" y="3850"/>
                    <a:pt x="16094" y="6741"/>
                  </a:cubicBezTo>
                  <a:cubicBezTo>
                    <a:pt x="18575" y="9633"/>
                    <a:pt x="20035" y="13374"/>
                    <a:pt x="21494" y="17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8880564" y="2827549"/>
              <a:ext cx="254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171"/>
                    <a:pt x="10800" y="12343"/>
                    <a:pt x="14400" y="15943"/>
                  </a:cubicBezTo>
                  <a:cubicBezTo>
                    <a:pt x="18000" y="19543"/>
                    <a:pt x="1980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8848814" y="2781381"/>
              <a:ext cx="204291" cy="280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069" fill="norm" stroke="1" extrusionOk="0">
                  <a:moveTo>
                    <a:pt x="0" y="2511"/>
                  </a:moveTo>
                  <a:cubicBezTo>
                    <a:pt x="441" y="1717"/>
                    <a:pt x="882" y="923"/>
                    <a:pt x="2865" y="446"/>
                  </a:cubicBezTo>
                  <a:cubicBezTo>
                    <a:pt x="4849" y="-30"/>
                    <a:pt x="8376" y="-189"/>
                    <a:pt x="10910" y="287"/>
                  </a:cubicBezTo>
                  <a:cubicBezTo>
                    <a:pt x="13445" y="764"/>
                    <a:pt x="14988" y="1876"/>
                    <a:pt x="15869" y="2829"/>
                  </a:cubicBezTo>
                  <a:cubicBezTo>
                    <a:pt x="16751" y="3782"/>
                    <a:pt x="16971" y="4576"/>
                    <a:pt x="16200" y="5529"/>
                  </a:cubicBezTo>
                  <a:cubicBezTo>
                    <a:pt x="15429" y="6482"/>
                    <a:pt x="13665" y="7593"/>
                    <a:pt x="12122" y="8387"/>
                  </a:cubicBezTo>
                  <a:cubicBezTo>
                    <a:pt x="10580" y="9182"/>
                    <a:pt x="9257" y="9658"/>
                    <a:pt x="9478" y="9896"/>
                  </a:cubicBezTo>
                  <a:cubicBezTo>
                    <a:pt x="9698" y="10135"/>
                    <a:pt x="11461" y="10135"/>
                    <a:pt x="13445" y="10690"/>
                  </a:cubicBezTo>
                  <a:cubicBezTo>
                    <a:pt x="15429" y="11246"/>
                    <a:pt x="17633" y="12358"/>
                    <a:pt x="19176" y="13470"/>
                  </a:cubicBezTo>
                  <a:cubicBezTo>
                    <a:pt x="20718" y="14582"/>
                    <a:pt x="21600" y="15693"/>
                    <a:pt x="21159" y="17123"/>
                  </a:cubicBezTo>
                  <a:cubicBezTo>
                    <a:pt x="20718" y="18552"/>
                    <a:pt x="18955" y="20299"/>
                    <a:pt x="16310" y="20855"/>
                  </a:cubicBezTo>
                  <a:cubicBezTo>
                    <a:pt x="13665" y="21411"/>
                    <a:pt x="10139" y="20776"/>
                    <a:pt x="6612" y="20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9045664" y="2759942"/>
              <a:ext cx="99186" cy="454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3" h="21395" fill="norm" stroke="1" extrusionOk="0">
                  <a:moveTo>
                    <a:pt x="0" y="193"/>
                  </a:moveTo>
                  <a:cubicBezTo>
                    <a:pt x="3024" y="-6"/>
                    <a:pt x="6048" y="-205"/>
                    <a:pt x="9072" y="442"/>
                  </a:cubicBezTo>
                  <a:cubicBezTo>
                    <a:pt x="12096" y="1089"/>
                    <a:pt x="15120" y="2582"/>
                    <a:pt x="17496" y="4822"/>
                  </a:cubicBezTo>
                  <a:cubicBezTo>
                    <a:pt x="19872" y="7061"/>
                    <a:pt x="21600" y="10048"/>
                    <a:pt x="18792" y="12934"/>
                  </a:cubicBezTo>
                  <a:cubicBezTo>
                    <a:pt x="15984" y="15821"/>
                    <a:pt x="8640" y="18608"/>
                    <a:pt x="1296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3222714" y="2287799"/>
              <a:ext cx="831851" cy="73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5" y="20661"/>
                    <a:pt x="1209" y="19722"/>
                    <a:pt x="2308" y="18407"/>
                  </a:cubicBezTo>
                  <a:cubicBezTo>
                    <a:pt x="3408" y="17092"/>
                    <a:pt x="5002" y="15402"/>
                    <a:pt x="6650" y="13680"/>
                  </a:cubicBezTo>
                  <a:cubicBezTo>
                    <a:pt x="8299" y="11958"/>
                    <a:pt x="10003" y="10205"/>
                    <a:pt x="11679" y="8640"/>
                  </a:cubicBezTo>
                  <a:cubicBezTo>
                    <a:pt x="13356" y="7075"/>
                    <a:pt x="15005" y="5697"/>
                    <a:pt x="16653" y="4289"/>
                  </a:cubicBezTo>
                  <a:cubicBezTo>
                    <a:pt x="18302" y="2880"/>
                    <a:pt x="1995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5254714" y="2687849"/>
              <a:ext cx="965201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4" y="20896"/>
                    <a:pt x="568" y="20191"/>
                    <a:pt x="1374" y="19174"/>
                  </a:cubicBezTo>
                  <a:cubicBezTo>
                    <a:pt x="2179" y="18157"/>
                    <a:pt x="3505" y="16826"/>
                    <a:pt x="4879" y="15417"/>
                  </a:cubicBezTo>
                  <a:cubicBezTo>
                    <a:pt x="6253" y="14009"/>
                    <a:pt x="7674" y="12522"/>
                    <a:pt x="9142" y="10917"/>
                  </a:cubicBezTo>
                  <a:cubicBezTo>
                    <a:pt x="10611" y="9313"/>
                    <a:pt x="12126" y="7591"/>
                    <a:pt x="13618" y="5987"/>
                  </a:cubicBezTo>
                  <a:cubicBezTo>
                    <a:pt x="15111" y="4383"/>
                    <a:pt x="16579" y="2896"/>
                    <a:pt x="17905" y="1917"/>
                  </a:cubicBezTo>
                  <a:cubicBezTo>
                    <a:pt x="19232" y="939"/>
                    <a:pt x="20416" y="4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4962614" y="1919499"/>
              <a:ext cx="971551" cy="6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24" y="20190"/>
                    <a:pt x="2447" y="18779"/>
                    <a:pt x="3647" y="17369"/>
                  </a:cubicBezTo>
                  <a:cubicBezTo>
                    <a:pt x="4847" y="15959"/>
                    <a:pt x="6024" y="14548"/>
                    <a:pt x="7435" y="13064"/>
                  </a:cubicBezTo>
                  <a:cubicBezTo>
                    <a:pt x="8847" y="11579"/>
                    <a:pt x="10494" y="10021"/>
                    <a:pt x="12188" y="8499"/>
                  </a:cubicBezTo>
                  <a:cubicBezTo>
                    <a:pt x="13882" y="6977"/>
                    <a:pt x="15624" y="5493"/>
                    <a:pt x="17129" y="4157"/>
                  </a:cubicBezTo>
                  <a:cubicBezTo>
                    <a:pt x="18635" y="2821"/>
                    <a:pt x="19906" y="1633"/>
                    <a:pt x="20612" y="965"/>
                  </a:cubicBezTo>
                  <a:cubicBezTo>
                    <a:pt x="21318" y="297"/>
                    <a:pt x="21459" y="14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7769841" y="2732299"/>
              <a:ext cx="1313924" cy="618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31" fill="norm" stroke="1" extrusionOk="0">
                  <a:moveTo>
                    <a:pt x="617" y="21453"/>
                  </a:moveTo>
                  <a:cubicBezTo>
                    <a:pt x="339" y="21526"/>
                    <a:pt x="61" y="21600"/>
                    <a:pt x="9" y="21416"/>
                  </a:cubicBezTo>
                  <a:cubicBezTo>
                    <a:pt x="-43" y="21231"/>
                    <a:pt x="131" y="20789"/>
                    <a:pt x="738" y="19794"/>
                  </a:cubicBezTo>
                  <a:cubicBezTo>
                    <a:pt x="1346" y="18799"/>
                    <a:pt x="2388" y="17251"/>
                    <a:pt x="3499" y="15702"/>
                  </a:cubicBezTo>
                  <a:cubicBezTo>
                    <a:pt x="4610" y="14154"/>
                    <a:pt x="5791" y="12606"/>
                    <a:pt x="6989" y="11169"/>
                  </a:cubicBezTo>
                  <a:cubicBezTo>
                    <a:pt x="8187" y="9731"/>
                    <a:pt x="9403" y="8404"/>
                    <a:pt x="10583" y="7188"/>
                  </a:cubicBezTo>
                  <a:cubicBezTo>
                    <a:pt x="11764" y="5971"/>
                    <a:pt x="12910" y="4866"/>
                    <a:pt x="14108" y="3907"/>
                  </a:cubicBezTo>
                  <a:cubicBezTo>
                    <a:pt x="15306" y="2949"/>
                    <a:pt x="16556" y="2138"/>
                    <a:pt x="17807" y="1511"/>
                  </a:cubicBezTo>
                  <a:cubicBezTo>
                    <a:pt x="19057" y="885"/>
                    <a:pt x="20307" y="442"/>
                    <a:pt x="21557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3686264" y="4097549"/>
              <a:ext cx="241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7" y="16200"/>
                    <a:pt x="9474" y="10800"/>
                    <a:pt x="13074" y="7200"/>
                  </a:cubicBezTo>
                  <a:cubicBezTo>
                    <a:pt x="16674" y="3600"/>
                    <a:pt x="1913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3768814" y="4281699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4551452" y="3884927"/>
              <a:ext cx="152930" cy="522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39" fill="norm" stroke="1" extrusionOk="0">
                  <a:moveTo>
                    <a:pt x="3329" y="9198"/>
                  </a:moveTo>
                  <a:cubicBezTo>
                    <a:pt x="5104" y="12394"/>
                    <a:pt x="6879" y="15591"/>
                    <a:pt x="7767" y="17449"/>
                  </a:cubicBezTo>
                  <a:cubicBezTo>
                    <a:pt x="8655" y="19306"/>
                    <a:pt x="8655" y="19825"/>
                    <a:pt x="8507" y="20343"/>
                  </a:cubicBezTo>
                  <a:cubicBezTo>
                    <a:pt x="8359" y="20862"/>
                    <a:pt x="8063" y="21380"/>
                    <a:pt x="7471" y="21337"/>
                  </a:cubicBezTo>
                  <a:cubicBezTo>
                    <a:pt x="6879" y="21294"/>
                    <a:pt x="5992" y="20689"/>
                    <a:pt x="4660" y="18831"/>
                  </a:cubicBezTo>
                  <a:cubicBezTo>
                    <a:pt x="3329" y="16974"/>
                    <a:pt x="1553" y="13863"/>
                    <a:pt x="666" y="11055"/>
                  </a:cubicBezTo>
                  <a:cubicBezTo>
                    <a:pt x="-222" y="8247"/>
                    <a:pt x="-222" y="5742"/>
                    <a:pt x="666" y="3970"/>
                  </a:cubicBezTo>
                  <a:cubicBezTo>
                    <a:pt x="1553" y="2199"/>
                    <a:pt x="3329" y="1162"/>
                    <a:pt x="6140" y="558"/>
                  </a:cubicBezTo>
                  <a:cubicBezTo>
                    <a:pt x="8951" y="-47"/>
                    <a:pt x="12797" y="-220"/>
                    <a:pt x="15904" y="342"/>
                  </a:cubicBezTo>
                  <a:cubicBezTo>
                    <a:pt x="19011" y="903"/>
                    <a:pt x="21378" y="2199"/>
                    <a:pt x="21378" y="3625"/>
                  </a:cubicBezTo>
                  <a:cubicBezTo>
                    <a:pt x="21378" y="5050"/>
                    <a:pt x="19011" y="6606"/>
                    <a:pt x="15756" y="7729"/>
                  </a:cubicBezTo>
                  <a:cubicBezTo>
                    <a:pt x="12501" y="8852"/>
                    <a:pt x="8359" y="9543"/>
                    <a:pt x="4216" y="10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4695914" y="4110249"/>
              <a:ext cx="1714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988"/>
                  </a:moveTo>
                  <a:cubicBezTo>
                    <a:pt x="267" y="5929"/>
                    <a:pt x="533" y="4871"/>
                    <a:pt x="1467" y="4447"/>
                  </a:cubicBezTo>
                  <a:cubicBezTo>
                    <a:pt x="2400" y="4024"/>
                    <a:pt x="4000" y="4235"/>
                    <a:pt x="6400" y="5506"/>
                  </a:cubicBezTo>
                  <a:cubicBezTo>
                    <a:pt x="8800" y="6776"/>
                    <a:pt x="12000" y="9106"/>
                    <a:pt x="13733" y="11541"/>
                  </a:cubicBezTo>
                  <a:cubicBezTo>
                    <a:pt x="15467" y="13976"/>
                    <a:pt x="15733" y="16518"/>
                    <a:pt x="15333" y="18424"/>
                  </a:cubicBezTo>
                  <a:cubicBezTo>
                    <a:pt x="14933" y="20329"/>
                    <a:pt x="13867" y="21600"/>
                    <a:pt x="12267" y="21600"/>
                  </a:cubicBezTo>
                  <a:cubicBezTo>
                    <a:pt x="10667" y="21600"/>
                    <a:pt x="8533" y="20329"/>
                    <a:pt x="7867" y="17788"/>
                  </a:cubicBezTo>
                  <a:cubicBezTo>
                    <a:pt x="7200" y="15247"/>
                    <a:pt x="8000" y="11435"/>
                    <a:pt x="10533" y="8259"/>
                  </a:cubicBezTo>
                  <a:cubicBezTo>
                    <a:pt x="13067" y="5082"/>
                    <a:pt x="17333" y="25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4984674" y="4003004"/>
              <a:ext cx="136691" cy="297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397" fill="norm" stroke="1" extrusionOk="0">
                  <a:moveTo>
                    <a:pt x="21135" y="405"/>
                  </a:moveTo>
                  <a:cubicBezTo>
                    <a:pt x="19499" y="101"/>
                    <a:pt x="17862" y="-203"/>
                    <a:pt x="15244" y="177"/>
                  </a:cubicBezTo>
                  <a:cubicBezTo>
                    <a:pt x="12626" y="558"/>
                    <a:pt x="9026" y="1622"/>
                    <a:pt x="6080" y="3904"/>
                  </a:cubicBezTo>
                  <a:cubicBezTo>
                    <a:pt x="3135" y="6186"/>
                    <a:pt x="844" y="9684"/>
                    <a:pt x="190" y="12727"/>
                  </a:cubicBezTo>
                  <a:cubicBezTo>
                    <a:pt x="-465" y="15769"/>
                    <a:pt x="517" y="18355"/>
                    <a:pt x="4117" y="19724"/>
                  </a:cubicBezTo>
                  <a:cubicBezTo>
                    <a:pt x="7717" y="21093"/>
                    <a:pt x="13935" y="21245"/>
                    <a:pt x="20153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5253720" y="4043484"/>
              <a:ext cx="210545" cy="196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059" fill="norm" stroke="1" extrusionOk="0">
                  <a:moveTo>
                    <a:pt x="15499" y="1715"/>
                  </a:moveTo>
                  <a:cubicBezTo>
                    <a:pt x="14643" y="805"/>
                    <a:pt x="13788" y="-104"/>
                    <a:pt x="11863" y="10"/>
                  </a:cubicBezTo>
                  <a:cubicBezTo>
                    <a:pt x="9938" y="123"/>
                    <a:pt x="6944" y="1260"/>
                    <a:pt x="4592" y="3989"/>
                  </a:cubicBezTo>
                  <a:cubicBezTo>
                    <a:pt x="2239" y="6717"/>
                    <a:pt x="528" y="11037"/>
                    <a:pt x="101" y="14334"/>
                  </a:cubicBezTo>
                  <a:cubicBezTo>
                    <a:pt x="-327" y="17631"/>
                    <a:pt x="528" y="19904"/>
                    <a:pt x="4271" y="20700"/>
                  </a:cubicBezTo>
                  <a:cubicBezTo>
                    <a:pt x="8014" y="21496"/>
                    <a:pt x="14643" y="20814"/>
                    <a:pt x="21273" y="20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5718264" y="3975970"/>
              <a:ext cx="177801" cy="319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175" fill="norm" stroke="1" extrusionOk="0">
                  <a:moveTo>
                    <a:pt x="0" y="7636"/>
                  </a:moveTo>
                  <a:cubicBezTo>
                    <a:pt x="0" y="9179"/>
                    <a:pt x="0" y="10722"/>
                    <a:pt x="381" y="12685"/>
                  </a:cubicBezTo>
                  <a:cubicBezTo>
                    <a:pt x="762" y="14649"/>
                    <a:pt x="1525" y="17033"/>
                    <a:pt x="1779" y="18646"/>
                  </a:cubicBezTo>
                  <a:cubicBezTo>
                    <a:pt x="2033" y="20259"/>
                    <a:pt x="1779" y="21101"/>
                    <a:pt x="1525" y="21171"/>
                  </a:cubicBezTo>
                  <a:cubicBezTo>
                    <a:pt x="1271" y="21241"/>
                    <a:pt x="1017" y="20540"/>
                    <a:pt x="635" y="18225"/>
                  </a:cubicBezTo>
                  <a:cubicBezTo>
                    <a:pt x="254" y="15911"/>
                    <a:pt x="-254" y="11984"/>
                    <a:pt x="508" y="8618"/>
                  </a:cubicBezTo>
                  <a:cubicBezTo>
                    <a:pt x="1271" y="5251"/>
                    <a:pt x="3304" y="2446"/>
                    <a:pt x="5718" y="1044"/>
                  </a:cubicBezTo>
                  <a:cubicBezTo>
                    <a:pt x="8132" y="-359"/>
                    <a:pt x="10927" y="-359"/>
                    <a:pt x="13595" y="1114"/>
                  </a:cubicBezTo>
                  <a:cubicBezTo>
                    <a:pt x="16264" y="2586"/>
                    <a:pt x="18805" y="5532"/>
                    <a:pt x="20075" y="8618"/>
                  </a:cubicBezTo>
                  <a:cubicBezTo>
                    <a:pt x="21346" y="11703"/>
                    <a:pt x="21346" y="14929"/>
                    <a:pt x="21346" y="18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6054814" y="3901645"/>
              <a:ext cx="165101" cy="358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4154" y="9418"/>
                  </a:moveTo>
                  <a:cubicBezTo>
                    <a:pt x="3046" y="12323"/>
                    <a:pt x="1938" y="15228"/>
                    <a:pt x="1246" y="16997"/>
                  </a:cubicBezTo>
                  <a:cubicBezTo>
                    <a:pt x="554" y="18765"/>
                    <a:pt x="277" y="19397"/>
                    <a:pt x="138" y="20091"/>
                  </a:cubicBezTo>
                  <a:cubicBezTo>
                    <a:pt x="0" y="20786"/>
                    <a:pt x="0" y="21544"/>
                    <a:pt x="0" y="21355"/>
                  </a:cubicBezTo>
                  <a:cubicBezTo>
                    <a:pt x="0" y="21165"/>
                    <a:pt x="0" y="20028"/>
                    <a:pt x="692" y="17312"/>
                  </a:cubicBezTo>
                  <a:cubicBezTo>
                    <a:pt x="1385" y="14597"/>
                    <a:pt x="2769" y="10302"/>
                    <a:pt x="4015" y="7270"/>
                  </a:cubicBezTo>
                  <a:cubicBezTo>
                    <a:pt x="5262" y="4239"/>
                    <a:pt x="6369" y="2470"/>
                    <a:pt x="7477" y="1397"/>
                  </a:cubicBezTo>
                  <a:cubicBezTo>
                    <a:pt x="8585" y="323"/>
                    <a:pt x="9692" y="-56"/>
                    <a:pt x="10662" y="7"/>
                  </a:cubicBezTo>
                  <a:cubicBezTo>
                    <a:pt x="11631" y="70"/>
                    <a:pt x="12462" y="576"/>
                    <a:pt x="13708" y="2281"/>
                  </a:cubicBezTo>
                  <a:cubicBezTo>
                    <a:pt x="14954" y="3986"/>
                    <a:pt x="16615" y="6891"/>
                    <a:pt x="18000" y="10049"/>
                  </a:cubicBezTo>
                  <a:cubicBezTo>
                    <a:pt x="19385" y="13207"/>
                    <a:pt x="20492" y="16618"/>
                    <a:pt x="21600" y="20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6099264" y="4091199"/>
              <a:ext cx="171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67" y="16200"/>
                    <a:pt x="6933" y="10800"/>
                    <a:pt x="10533" y="7200"/>
                  </a:cubicBezTo>
                  <a:cubicBezTo>
                    <a:pt x="14133" y="3600"/>
                    <a:pt x="1786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6398078" y="3916058"/>
              <a:ext cx="209187" cy="305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344" fill="norm" stroke="1" extrusionOk="0">
                  <a:moveTo>
                    <a:pt x="1272" y="6472"/>
                  </a:moveTo>
                  <a:cubicBezTo>
                    <a:pt x="836" y="9874"/>
                    <a:pt x="399" y="13277"/>
                    <a:pt x="181" y="15348"/>
                  </a:cubicBezTo>
                  <a:cubicBezTo>
                    <a:pt x="-37" y="17419"/>
                    <a:pt x="-37" y="18159"/>
                    <a:pt x="72" y="19121"/>
                  </a:cubicBezTo>
                  <a:cubicBezTo>
                    <a:pt x="181" y="20082"/>
                    <a:pt x="399" y="21266"/>
                    <a:pt x="508" y="21340"/>
                  </a:cubicBezTo>
                  <a:cubicBezTo>
                    <a:pt x="618" y="21414"/>
                    <a:pt x="618" y="20378"/>
                    <a:pt x="1054" y="17198"/>
                  </a:cubicBezTo>
                  <a:cubicBezTo>
                    <a:pt x="1490" y="14017"/>
                    <a:pt x="2363" y="8691"/>
                    <a:pt x="3454" y="5436"/>
                  </a:cubicBezTo>
                  <a:cubicBezTo>
                    <a:pt x="4545" y="2181"/>
                    <a:pt x="5854" y="998"/>
                    <a:pt x="7054" y="406"/>
                  </a:cubicBezTo>
                  <a:cubicBezTo>
                    <a:pt x="8254" y="-186"/>
                    <a:pt x="9345" y="-186"/>
                    <a:pt x="11199" y="776"/>
                  </a:cubicBezTo>
                  <a:cubicBezTo>
                    <a:pt x="13054" y="1737"/>
                    <a:pt x="15672" y="3661"/>
                    <a:pt x="17527" y="6841"/>
                  </a:cubicBezTo>
                  <a:cubicBezTo>
                    <a:pt x="19381" y="10022"/>
                    <a:pt x="20472" y="14461"/>
                    <a:pt x="21563" y="18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6772364" y="3983249"/>
              <a:ext cx="6087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6032"/>
                    <a:pt x="14400" y="12065"/>
                    <a:pt x="18000" y="15568"/>
                  </a:cubicBezTo>
                  <a:cubicBezTo>
                    <a:pt x="21600" y="19070"/>
                    <a:pt x="21600" y="20043"/>
                    <a:pt x="18000" y="20627"/>
                  </a:cubicBezTo>
                  <a:cubicBezTo>
                    <a:pt x="14400" y="21211"/>
                    <a:pt x="7200" y="214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6745591" y="3892032"/>
              <a:ext cx="202835" cy="346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1324" fill="norm" stroke="1" extrusionOk="0">
                  <a:moveTo>
                    <a:pt x="140" y="7949"/>
                  </a:moveTo>
                  <a:cubicBezTo>
                    <a:pt x="-76" y="5868"/>
                    <a:pt x="-292" y="3786"/>
                    <a:pt x="1544" y="2289"/>
                  </a:cubicBezTo>
                  <a:cubicBezTo>
                    <a:pt x="3380" y="793"/>
                    <a:pt x="7268" y="-118"/>
                    <a:pt x="10076" y="12"/>
                  </a:cubicBezTo>
                  <a:cubicBezTo>
                    <a:pt x="12884" y="142"/>
                    <a:pt x="14612" y="1313"/>
                    <a:pt x="14936" y="3070"/>
                  </a:cubicBezTo>
                  <a:cubicBezTo>
                    <a:pt x="15260" y="4827"/>
                    <a:pt x="14180" y="7169"/>
                    <a:pt x="13100" y="8535"/>
                  </a:cubicBezTo>
                  <a:cubicBezTo>
                    <a:pt x="12020" y="9901"/>
                    <a:pt x="10940" y="10292"/>
                    <a:pt x="10940" y="10682"/>
                  </a:cubicBezTo>
                  <a:cubicBezTo>
                    <a:pt x="10940" y="11072"/>
                    <a:pt x="12020" y="11463"/>
                    <a:pt x="14072" y="12504"/>
                  </a:cubicBezTo>
                  <a:cubicBezTo>
                    <a:pt x="16124" y="13545"/>
                    <a:pt x="19148" y="15236"/>
                    <a:pt x="20228" y="16863"/>
                  </a:cubicBezTo>
                  <a:cubicBezTo>
                    <a:pt x="21308" y="18489"/>
                    <a:pt x="20444" y="20051"/>
                    <a:pt x="18500" y="20766"/>
                  </a:cubicBezTo>
                  <a:cubicBezTo>
                    <a:pt x="16556" y="21482"/>
                    <a:pt x="13532" y="21352"/>
                    <a:pt x="10508" y="21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6975564" y="3811799"/>
              <a:ext cx="133905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4" h="21600" fill="norm" stroke="1" extrusionOk="0">
                  <a:moveTo>
                    <a:pt x="0" y="0"/>
                  </a:moveTo>
                  <a:cubicBezTo>
                    <a:pt x="5236" y="1292"/>
                    <a:pt x="10473" y="2585"/>
                    <a:pt x="14564" y="4385"/>
                  </a:cubicBezTo>
                  <a:cubicBezTo>
                    <a:pt x="18655" y="6185"/>
                    <a:pt x="21600" y="8492"/>
                    <a:pt x="20455" y="11215"/>
                  </a:cubicBezTo>
                  <a:cubicBezTo>
                    <a:pt x="19309" y="13938"/>
                    <a:pt x="14073" y="17077"/>
                    <a:pt x="10145" y="18877"/>
                  </a:cubicBezTo>
                  <a:cubicBezTo>
                    <a:pt x="6218" y="20677"/>
                    <a:pt x="3600" y="21138"/>
                    <a:pt x="9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3794214" y="5164349"/>
              <a:ext cx="260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457"/>
                    <a:pt x="0" y="11314"/>
                    <a:pt x="527" y="8743"/>
                  </a:cubicBezTo>
                  <a:cubicBezTo>
                    <a:pt x="1054" y="6171"/>
                    <a:pt x="2107" y="6171"/>
                    <a:pt x="5707" y="5143"/>
                  </a:cubicBezTo>
                  <a:cubicBezTo>
                    <a:pt x="9307" y="4114"/>
                    <a:pt x="15454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3876764" y="5272299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4670514" y="4912466"/>
              <a:ext cx="139674" cy="436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600" fill="norm" stroke="1" extrusionOk="0">
                  <a:moveTo>
                    <a:pt x="0" y="8703"/>
                  </a:moveTo>
                  <a:cubicBezTo>
                    <a:pt x="1290" y="12058"/>
                    <a:pt x="2579" y="15414"/>
                    <a:pt x="3224" y="17353"/>
                  </a:cubicBezTo>
                  <a:cubicBezTo>
                    <a:pt x="3869" y="19293"/>
                    <a:pt x="3869" y="19817"/>
                    <a:pt x="3869" y="20394"/>
                  </a:cubicBezTo>
                  <a:cubicBezTo>
                    <a:pt x="3869" y="20971"/>
                    <a:pt x="3869" y="21600"/>
                    <a:pt x="3869" y="21600"/>
                  </a:cubicBezTo>
                  <a:cubicBezTo>
                    <a:pt x="3869" y="21600"/>
                    <a:pt x="3869" y="20971"/>
                    <a:pt x="3546" y="18559"/>
                  </a:cubicBezTo>
                  <a:cubicBezTo>
                    <a:pt x="3224" y="16148"/>
                    <a:pt x="2579" y="11953"/>
                    <a:pt x="3063" y="8703"/>
                  </a:cubicBezTo>
                  <a:cubicBezTo>
                    <a:pt x="3546" y="5452"/>
                    <a:pt x="5158" y="3146"/>
                    <a:pt x="7737" y="1783"/>
                  </a:cubicBezTo>
                  <a:cubicBezTo>
                    <a:pt x="10316" y="419"/>
                    <a:pt x="13863" y="0"/>
                    <a:pt x="16442" y="0"/>
                  </a:cubicBezTo>
                  <a:cubicBezTo>
                    <a:pt x="19021" y="0"/>
                    <a:pt x="20633" y="419"/>
                    <a:pt x="21116" y="1206"/>
                  </a:cubicBezTo>
                  <a:cubicBezTo>
                    <a:pt x="21600" y="1992"/>
                    <a:pt x="20955" y="3146"/>
                    <a:pt x="19343" y="4089"/>
                  </a:cubicBezTo>
                  <a:cubicBezTo>
                    <a:pt x="17731" y="5033"/>
                    <a:pt x="15152" y="5767"/>
                    <a:pt x="12896" y="6658"/>
                  </a:cubicBezTo>
                  <a:cubicBezTo>
                    <a:pt x="10639" y="7550"/>
                    <a:pt x="8704" y="8598"/>
                    <a:pt x="6770" y="9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4816564" y="5024649"/>
              <a:ext cx="165101" cy="230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10015"/>
                  </a:moveTo>
                  <a:cubicBezTo>
                    <a:pt x="831" y="9229"/>
                    <a:pt x="1662" y="8444"/>
                    <a:pt x="2769" y="8247"/>
                  </a:cubicBezTo>
                  <a:cubicBezTo>
                    <a:pt x="3877" y="8051"/>
                    <a:pt x="5262" y="8444"/>
                    <a:pt x="6785" y="10309"/>
                  </a:cubicBezTo>
                  <a:cubicBezTo>
                    <a:pt x="8308" y="12175"/>
                    <a:pt x="9969" y="15513"/>
                    <a:pt x="10662" y="17673"/>
                  </a:cubicBezTo>
                  <a:cubicBezTo>
                    <a:pt x="11354" y="19833"/>
                    <a:pt x="11077" y="20815"/>
                    <a:pt x="10246" y="21207"/>
                  </a:cubicBezTo>
                  <a:cubicBezTo>
                    <a:pt x="9415" y="21600"/>
                    <a:pt x="8031" y="21404"/>
                    <a:pt x="7200" y="19735"/>
                  </a:cubicBezTo>
                  <a:cubicBezTo>
                    <a:pt x="6369" y="18065"/>
                    <a:pt x="6092" y="14924"/>
                    <a:pt x="8585" y="11389"/>
                  </a:cubicBezTo>
                  <a:cubicBezTo>
                    <a:pt x="11077" y="7855"/>
                    <a:pt x="16338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5064035" y="4980199"/>
              <a:ext cx="13353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21291" y="939"/>
                  </a:moveTo>
                  <a:cubicBezTo>
                    <a:pt x="19941" y="470"/>
                    <a:pt x="18591" y="0"/>
                    <a:pt x="16229" y="0"/>
                  </a:cubicBezTo>
                  <a:cubicBezTo>
                    <a:pt x="13866" y="0"/>
                    <a:pt x="10491" y="470"/>
                    <a:pt x="7116" y="2191"/>
                  </a:cubicBezTo>
                  <a:cubicBezTo>
                    <a:pt x="3741" y="3913"/>
                    <a:pt x="366" y="6887"/>
                    <a:pt x="28" y="10017"/>
                  </a:cubicBezTo>
                  <a:cubicBezTo>
                    <a:pt x="-309" y="13148"/>
                    <a:pt x="2391" y="16435"/>
                    <a:pt x="5428" y="18391"/>
                  </a:cubicBezTo>
                  <a:cubicBezTo>
                    <a:pt x="8466" y="20348"/>
                    <a:pt x="11841" y="20974"/>
                    <a:pt x="152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5299164" y="4926136"/>
              <a:ext cx="158751" cy="359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7776" y="6258"/>
                  </a:moveTo>
                  <a:cubicBezTo>
                    <a:pt x="5184" y="8910"/>
                    <a:pt x="2592" y="11563"/>
                    <a:pt x="1296" y="13900"/>
                  </a:cubicBezTo>
                  <a:cubicBezTo>
                    <a:pt x="0" y="16237"/>
                    <a:pt x="0" y="18258"/>
                    <a:pt x="0" y="19584"/>
                  </a:cubicBezTo>
                  <a:cubicBezTo>
                    <a:pt x="0" y="20910"/>
                    <a:pt x="0" y="21542"/>
                    <a:pt x="144" y="21479"/>
                  </a:cubicBezTo>
                  <a:cubicBezTo>
                    <a:pt x="288" y="21416"/>
                    <a:pt x="576" y="20658"/>
                    <a:pt x="1440" y="17942"/>
                  </a:cubicBezTo>
                  <a:cubicBezTo>
                    <a:pt x="2304" y="15226"/>
                    <a:pt x="3744" y="10553"/>
                    <a:pt x="5040" y="7395"/>
                  </a:cubicBezTo>
                  <a:cubicBezTo>
                    <a:pt x="6336" y="4237"/>
                    <a:pt x="7488" y="2595"/>
                    <a:pt x="8640" y="1521"/>
                  </a:cubicBezTo>
                  <a:cubicBezTo>
                    <a:pt x="9792" y="447"/>
                    <a:pt x="10944" y="-58"/>
                    <a:pt x="12096" y="5"/>
                  </a:cubicBezTo>
                  <a:cubicBezTo>
                    <a:pt x="13248" y="68"/>
                    <a:pt x="14400" y="700"/>
                    <a:pt x="15984" y="3100"/>
                  </a:cubicBezTo>
                  <a:cubicBezTo>
                    <a:pt x="17568" y="5500"/>
                    <a:pt x="19584" y="9668"/>
                    <a:pt x="20592" y="12258"/>
                  </a:cubicBezTo>
                  <a:cubicBezTo>
                    <a:pt x="21600" y="14847"/>
                    <a:pt x="21600" y="15858"/>
                    <a:pt x="21600" y="16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5342308" y="5126249"/>
              <a:ext cx="121957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600" fill="norm" stroke="1" extrusionOk="0">
                  <a:moveTo>
                    <a:pt x="226" y="21600"/>
                  </a:moveTo>
                  <a:cubicBezTo>
                    <a:pt x="-140" y="18327"/>
                    <a:pt x="-506" y="15055"/>
                    <a:pt x="2972" y="11455"/>
                  </a:cubicBezTo>
                  <a:cubicBezTo>
                    <a:pt x="6450" y="7855"/>
                    <a:pt x="13772" y="3927"/>
                    <a:pt x="210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5623014" y="4971148"/>
              <a:ext cx="180064" cy="270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236" fill="norm" stroke="1" extrusionOk="0">
                  <a:moveTo>
                    <a:pt x="0" y="4699"/>
                  </a:moveTo>
                  <a:cubicBezTo>
                    <a:pt x="0" y="9517"/>
                    <a:pt x="0" y="14336"/>
                    <a:pt x="126" y="17243"/>
                  </a:cubicBezTo>
                  <a:cubicBezTo>
                    <a:pt x="251" y="20151"/>
                    <a:pt x="502" y="21148"/>
                    <a:pt x="628" y="21231"/>
                  </a:cubicBezTo>
                  <a:cubicBezTo>
                    <a:pt x="753" y="21314"/>
                    <a:pt x="753" y="20483"/>
                    <a:pt x="879" y="17326"/>
                  </a:cubicBezTo>
                  <a:cubicBezTo>
                    <a:pt x="1005" y="14169"/>
                    <a:pt x="1256" y="8686"/>
                    <a:pt x="2512" y="5280"/>
                  </a:cubicBezTo>
                  <a:cubicBezTo>
                    <a:pt x="3767" y="1874"/>
                    <a:pt x="6028" y="545"/>
                    <a:pt x="8665" y="129"/>
                  </a:cubicBezTo>
                  <a:cubicBezTo>
                    <a:pt x="11302" y="-286"/>
                    <a:pt x="14316" y="212"/>
                    <a:pt x="16577" y="2954"/>
                  </a:cubicBezTo>
                  <a:cubicBezTo>
                    <a:pt x="18837" y="5696"/>
                    <a:pt x="20344" y="10680"/>
                    <a:pt x="20972" y="13505"/>
                  </a:cubicBezTo>
                  <a:cubicBezTo>
                    <a:pt x="21600" y="16329"/>
                    <a:pt x="21349" y="16994"/>
                    <a:pt x="21098" y="17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5946864" y="4924164"/>
              <a:ext cx="173568" cy="280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3" fill="norm" stroke="1" extrusionOk="0">
                  <a:moveTo>
                    <a:pt x="0" y="4681"/>
                  </a:moveTo>
                  <a:cubicBezTo>
                    <a:pt x="2107" y="9446"/>
                    <a:pt x="4215" y="14211"/>
                    <a:pt x="5268" y="17070"/>
                  </a:cubicBezTo>
                  <a:cubicBezTo>
                    <a:pt x="6322" y="19928"/>
                    <a:pt x="6322" y="20881"/>
                    <a:pt x="5663" y="21040"/>
                  </a:cubicBezTo>
                  <a:cubicBezTo>
                    <a:pt x="5005" y="21199"/>
                    <a:pt x="3688" y="20564"/>
                    <a:pt x="2502" y="18181"/>
                  </a:cubicBezTo>
                  <a:cubicBezTo>
                    <a:pt x="1317" y="15799"/>
                    <a:pt x="263" y="11670"/>
                    <a:pt x="395" y="8255"/>
                  </a:cubicBezTo>
                  <a:cubicBezTo>
                    <a:pt x="527" y="4840"/>
                    <a:pt x="1844" y="2140"/>
                    <a:pt x="4215" y="870"/>
                  </a:cubicBezTo>
                  <a:cubicBezTo>
                    <a:pt x="6585" y="-401"/>
                    <a:pt x="10010" y="-242"/>
                    <a:pt x="12117" y="1108"/>
                  </a:cubicBezTo>
                  <a:cubicBezTo>
                    <a:pt x="14224" y="2458"/>
                    <a:pt x="15015" y="4999"/>
                    <a:pt x="14883" y="7064"/>
                  </a:cubicBezTo>
                  <a:cubicBezTo>
                    <a:pt x="14751" y="9128"/>
                    <a:pt x="13698" y="10717"/>
                    <a:pt x="12776" y="11828"/>
                  </a:cubicBezTo>
                  <a:cubicBezTo>
                    <a:pt x="11854" y="12940"/>
                    <a:pt x="11063" y="13575"/>
                    <a:pt x="11063" y="13575"/>
                  </a:cubicBezTo>
                  <a:cubicBezTo>
                    <a:pt x="11063" y="13575"/>
                    <a:pt x="11854" y="12940"/>
                    <a:pt x="12907" y="12702"/>
                  </a:cubicBezTo>
                  <a:cubicBezTo>
                    <a:pt x="13961" y="12464"/>
                    <a:pt x="15278" y="12623"/>
                    <a:pt x="16595" y="13178"/>
                  </a:cubicBezTo>
                  <a:cubicBezTo>
                    <a:pt x="17912" y="13734"/>
                    <a:pt x="19229" y="14687"/>
                    <a:pt x="20151" y="15561"/>
                  </a:cubicBezTo>
                  <a:cubicBezTo>
                    <a:pt x="21073" y="16434"/>
                    <a:pt x="21600" y="17228"/>
                    <a:pt x="21600" y="18023"/>
                  </a:cubicBezTo>
                  <a:cubicBezTo>
                    <a:pt x="21600" y="18817"/>
                    <a:pt x="21073" y="19611"/>
                    <a:pt x="19888" y="20087"/>
                  </a:cubicBezTo>
                  <a:cubicBezTo>
                    <a:pt x="18702" y="20564"/>
                    <a:pt x="16859" y="20723"/>
                    <a:pt x="14620" y="20008"/>
                  </a:cubicBezTo>
                  <a:cubicBezTo>
                    <a:pt x="12380" y="19293"/>
                    <a:pt x="9746" y="17705"/>
                    <a:pt x="7112" y="16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6299008" y="4902993"/>
              <a:ext cx="190053" cy="267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343" fill="norm" stroke="1" extrusionOk="0">
                  <a:moveTo>
                    <a:pt x="1100" y="7168"/>
                  </a:moveTo>
                  <a:cubicBezTo>
                    <a:pt x="625" y="11218"/>
                    <a:pt x="150" y="15268"/>
                    <a:pt x="32" y="17715"/>
                  </a:cubicBezTo>
                  <a:cubicBezTo>
                    <a:pt x="-87" y="20162"/>
                    <a:pt x="150" y="21006"/>
                    <a:pt x="388" y="20668"/>
                  </a:cubicBezTo>
                  <a:cubicBezTo>
                    <a:pt x="625" y="20331"/>
                    <a:pt x="862" y="18812"/>
                    <a:pt x="1456" y="15690"/>
                  </a:cubicBezTo>
                  <a:cubicBezTo>
                    <a:pt x="2049" y="12568"/>
                    <a:pt x="2999" y="7843"/>
                    <a:pt x="4542" y="4806"/>
                  </a:cubicBezTo>
                  <a:cubicBezTo>
                    <a:pt x="6084" y="1768"/>
                    <a:pt x="8221" y="418"/>
                    <a:pt x="10594" y="80"/>
                  </a:cubicBezTo>
                  <a:cubicBezTo>
                    <a:pt x="12968" y="-257"/>
                    <a:pt x="15579" y="418"/>
                    <a:pt x="17597" y="3118"/>
                  </a:cubicBezTo>
                  <a:cubicBezTo>
                    <a:pt x="19614" y="5818"/>
                    <a:pt x="21038" y="10543"/>
                    <a:pt x="21276" y="13918"/>
                  </a:cubicBezTo>
                  <a:cubicBezTo>
                    <a:pt x="21513" y="17293"/>
                    <a:pt x="20564" y="19318"/>
                    <a:pt x="19614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6547405" y="4953922"/>
              <a:ext cx="180510" cy="201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952" fill="norm" stroke="1" extrusionOk="0">
                  <a:moveTo>
                    <a:pt x="10870" y="4720"/>
                  </a:moveTo>
                  <a:cubicBezTo>
                    <a:pt x="11624" y="2957"/>
                    <a:pt x="12377" y="1194"/>
                    <a:pt x="12126" y="422"/>
                  </a:cubicBezTo>
                  <a:cubicBezTo>
                    <a:pt x="11875" y="-349"/>
                    <a:pt x="10619" y="-129"/>
                    <a:pt x="8735" y="1635"/>
                  </a:cubicBezTo>
                  <a:cubicBezTo>
                    <a:pt x="6852" y="3398"/>
                    <a:pt x="4340" y="6704"/>
                    <a:pt x="2707" y="9569"/>
                  </a:cubicBezTo>
                  <a:cubicBezTo>
                    <a:pt x="1075" y="12435"/>
                    <a:pt x="321" y="14859"/>
                    <a:pt x="70" y="16843"/>
                  </a:cubicBezTo>
                  <a:cubicBezTo>
                    <a:pt x="-181" y="18827"/>
                    <a:pt x="70" y="20369"/>
                    <a:pt x="3712" y="20810"/>
                  </a:cubicBezTo>
                  <a:cubicBezTo>
                    <a:pt x="7354" y="21251"/>
                    <a:pt x="14386" y="20590"/>
                    <a:pt x="21419" y="19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6797764" y="4815099"/>
              <a:ext cx="95029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3" h="21600" fill="norm" stroke="1" extrusionOk="0">
                  <a:moveTo>
                    <a:pt x="0" y="0"/>
                  </a:moveTo>
                  <a:cubicBezTo>
                    <a:pt x="6300" y="2362"/>
                    <a:pt x="12600" y="4725"/>
                    <a:pt x="16425" y="7200"/>
                  </a:cubicBezTo>
                  <a:cubicBezTo>
                    <a:pt x="20250" y="9675"/>
                    <a:pt x="21600" y="12262"/>
                    <a:pt x="18450" y="14681"/>
                  </a:cubicBezTo>
                  <a:cubicBezTo>
                    <a:pt x="15300" y="17100"/>
                    <a:pt x="765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5" name="Drawing"/>
          <p:cNvGrpSpPr/>
          <p:nvPr/>
        </p:nvGrpSpPr>
        <p:grpSpPr>
          <a:xfrm>
            <a:off x="1628510" y="1536427"/>
            <a:ext cx="9693993" cy="4165874"/>
            <a:chOff x="0" y="0"/>
            <a:chExt cx="9693991" cy="4165872"/>
          </a:xfrm>
        </p:grpSpPr>
        <p:sp>
          <p:nvSpPr>
            <p:cNvPr id="1301" name="Line"/>
            <p:cNvSpPr/>
            <p:nvPr/>
          </p:nvSpPr>
          <p:spPr>
            <a:xfrm>
              <a:off x="0" y="676282"/>
              <a:ext cx="182440" cy="675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408" fill="norm" stroke="1" extrusionOk="0">
                  <a:moveTo>
                    <a:pt x="1110" y="9970"/>
                  </a:moveTo>
                  <a:cubicBezTo>
                    <a:pt x="1110" y="9635"/>
                    <a:pt x="1110" y="9299"/>
                    <a:pt x="1230" y="9400"/>
                  </a:cubicBezTo>
                  <a:cubicBezTo>
                    <a:pt x="1350" y="9501"/>
                    <a:pt x="1590" y="10037"/>
                    <a:pt x="1830" y="11412"/>
                  </a:cubicBezTo>
                  <a:cubicBezTo>
                    <a:pt x="2070" y="12788"/>
                    <a:pt x="2310" y="15001"/>
                    <a:pt x="2430" y="16611"/>
                  </a:cubicBezTo>
                  <a:cubicBezTo>
                    <a:pt x="2550" y="18221"/>
                    <a:pt x="2550" y="19227"/>
                    <a:pt x="2670" y="20032"/>
                  </a:cubicBezTo>
                  <a:cubicBezTo>
                    <a:pt x="2790" y="20837"/>
                    <a:pt x="3030" y="21441"/>
                    <a:pt x="3150" y="21407"/>
                  </a:cubicBezTo>
                  <a:cubicBezTo>
                    <a:pt x="3270" y="21374"/>
                    <a:pt x="3270" y="20703"/>
                    <a:pt x="2790" y="19127"/>
                  </a:cubicBezTo>
                  <a:cubicBezTo>
                    <a:pt x="2310" y="17550"/>
                    <a:pt x="1350" y="15068"/>
                    <a:pt x="750" y="12586"/>
                  </a:cubicBezTo>
                  <a:cubicBezTo>
                    <a:pt x="150" y="10104"/>
                    <a:pt x="-90" y="7622"/>
                    <a:pt x="30" y="5711"/>
                  </a:cubicBezTo>
                  <a:cubicBezTo>
                    <a:pt x="150" y="3799"/>
                    <a:pt x="630" y="2457"/>
                    <a:pt x="1110" y="1619"/>
                  </a:cubicBezTo>
                  <a:cubicBezTo>
                    <a:pt x="1590" y="780"/>
                    <a:pt x="2070" y="445"/>
                    <a:pt x="3030" y="210"/>
                  </a:cubicBezTo>
                  <a:cubicBezTo>
                    <a:pt x="3990" y="-25"/>
                    <a:pt x="5430" y="-159"/>
                    <a:pt x="8190" y="344"/>
                  </a:cubicBezTo>
                  <a:cubicBezTo>
                    <a:pt x="10950" y="847"/>
                    <a:pt x="15030" y="1988"/>
                    <a:pt x="17670" y="3262"/>
                  </a:cubicBezTo>
                  <a:cubicBezTo>
                    <a:pt x="20310" y="4537"/>
                    <a:pt x="21510" y="5945"/>
                    <a:pt x="20070" y="7052"/>
                  </a:cubicBezTo>
                  <a:cubicBezTo>
                    <a:pt x="18630" y="8159"/>
                    <a:pt x="14550" y="8964"/>
                    <a:pt x="11190" y="9467"/>
                  </a:cubicBezTo>
                  <a:cubicBezTo>
                    <a:pt x="7830" y="9970"/>
                    <a:pt x="5190" y="10171"/>
                    <a:pt x="2550" y="10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180676" y="933722"/>
              <a:ext cx="235514" cy="273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72" fill="norm" stroke="1" extrusionOk="0">
                  <a:moveTo>
                    <a:pt x="629" y="8972"/>
                  </a:moveTo>
                  <a:cubicBezTo>
                    <a:pt x="244" y="7975"/>
                    <a:pt x="-142" y="6978"/>
                    <a:pt x="51" y="6231"/>
                  </a:cubicBezTo>
                  <a:cubicBezTo>
                    <a:pt x="244" y="5483"/>
                    <a:pt x="1015" y="4985"/>
                    <a:pt x="2365" y="4985"/>
                  </a:cubicBezTo>
                  <a:cubicBezTo>
                    <a:pt x="3715" y="4985"/>
                    <a:pt x="5644" y="5483"/>
                    <a:pt x="7765" y="7560"/>
                  </a:cubicBezTo>
                  <a:cubicBezTo>
                    <a:pt x="9887" y="9637"/>
                    <a:pt x="12201" y="13292"/>
                    <a:pt x="13358" y="15618"/>
                  </a:cubicBezTo>
                  <a:cubicBezTo>
                    <a:pt x="14515" y="17945"/>
                    <a:pt x="14515" y="18942"/>
                    <a:pt x="14129" y="19772"/>
                  </a:cubicBezTo>
                  <a:cubicBezTo>
                    <a:pt x="13744" y="20603"/>
                    <a:pt x="12972" y="21268"/>
                    <a:pt x="12104" y="21434"/>
                  </a:cubicBezTo>
                  <a:cubicBezTo>
                    <a:pt x="11237" y="21600"/>
                    <a:pt x="10272" y="21268"/>
                    <a:pt x="9501" y="19523"/>
                  </a:cubicBezTo>
                  <a:cubicBezTo>
                    <a:pt x="8729" y="17778"/>
                    <a:pt x="8151" y="14622"/>
                    <a:pt x="10176" y="11132"/>
                  </a:cubicBezTo>
                  <a:cubicBezTo>
                    <a:pt x="12201" y="7643"/>
                    <a:pt x="16829" y="3822"/>
                    <a:pt x="214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568589" y="753172"/>
              <a:ext cx="177801" cy="421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21600" y="2408"/>
                  </a:moveTo>
                  <a:cubicBezTo>
                    <a:pt x="20829" y="1868"/>
                    <a:pt x="20057" y="1328"/>
                    <a:pt x="19157" y="896"/>
                  </a:cubicBezTo>
                  <a:cubicBezTo>
                    <a:pt x="18257" y="464"/>
                    <a:pt x="17229" y="140"/>
                    <a:pt x="16071" y="32"/>
                  </a:cubicBezTo>
                  <a:cubicBezTo>
                    <a:pt x="14914" y="-76"/>
                    <a:pt x="13629" y="32"/>
                    <a:pt x="11186" y="1220"/>
                  </a:cubicBezTo>
                  <a:cubicBezTo>
                    <a:pt x="8743" y="2408"/>
                    <a:pt x="5143" y="4676"/>
                    <a:pt x="2957" y="7376"/>
                  </a:cubicBezTo>
                  <a:cubicBezTo>
                    <a:pt x="771" y="10076"/>
                    <a:pt x="0" y="13208"/>
                    <a:pt x="0" y="15530"/>
                  </a:cubicBezTo>
                  <a:cubicBezTo>
                    <a:pt x="0" y="17852"/>
                    <a:pt x="771" y="19364"/>
                    <a:pt x="4500" y="20228"/>
                  </a:cubicBezTo>
                  <a:cubicBezTo>
                    <a:pt x="8229" y="21092"/>
                    <a:pt x="14914" y="21308"/>
                    <a:pt x="2160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911083" y="849745"/>
              <a:ext cx="229007" cy="250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100" fill="norm" stroke="1" extrusionOk="0">
                  <a:moveTo>
                    <a:pt x="15800" y="656"/>
                  </a:moveTo>
                  <a:cubicBezTo>
                    <a:pt x="13076" y="121"/>
                    <a:pt x="10351" y="-415"/>
                    <a:pt x="7822" y="478"/>
                  </a:cubicBezTo>
                  <a:cubicBezTo>
                    <a:pt x="5292" y="1370"/>
                    <a:pt x="2957" y="3691"/>
                    <a:pt x="1497" y="6815"/>
                  </a:cubicBezTo>
                  <a:cubicBezTo>
                    <a:pt x="38" y="9939"/>
                    <a:pt x="-546" y="13866"/>
                    <a:pt x="622" y="16633"/>
                  </a:cubicBezTo>
                  <a:cubicBezTo>
                    <a:pt x="1789" y="19400"/>
                    <a:pt x="4708" y="21006"/>
                    <a:pt x="8405" y="21096"/>
                  </a:cubicBezTo>
                  <a:cubicBezTo>
                    <a:pt x="12103" y="21185"/>
                    <a:pt x="16578" y="19757"/>
                    <a:pt x="21054" y="18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1451239" y="686072"/>
              <a:ext cx="50801" cy="624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0" y="0"/>
                  </a:moveTo>
                  <a:cubicBezTo>
                    <a:pt x="900" y="2992"/>
                    <a:pt x="1800" y="5984"/>
                    <a:pt x="2700" y="8903"/>
                  </a:cubicBezTo>
                  <a:cubicBezTo>
                    <a:pt x="3600" y="11822"/>
                    <a:pt x="4500" y="14668"/>
                    <a:pt x="4950" y="16565"/>
                  </a:cubicBezTo>
                  <a:cubicBezTo>
                    <a:pt x="5400" y="18462"/>
                    <a:pt x="5400" y="19411"/>
                    <a:pt x="6300" y="20141"/>
                  </a:cubicBezTo>
                  <a:cubicBezTo>
                    <a:pt x="7200" y="20870"/>
                    <a:pt x="9000" y="21381"/>
                    <a:pt x="11700" y="21491"/>
                  </a:cubicBezTo>
                  <a:cubicBezTo>
                    <a:pt x="14400" y="21600"/>
                    <a:pt x="18000" y="21308"/>
                    <a:pt x="21600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1661431" y="745069"/>
              <a:ext cx="170809" cy="396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286" fill="norm" stroke="1" extrusionOk="0">
                  <a:moveTo>
                    <a:pt x="3119" y="10473"/>
                  </a:moveTo>
                  <a:cubicBezTo>
                    <a:pt x="2586" y="12861"/>
                    <a:pt x="2052" y="15248"/>
                    <a:pt x="1786" y="16840"/>
                  </a:cubicBezTo>
                  <a:cubicBezTo>
                    <a:pt x="1519" y="18431"/>
                    <a:pt x="1519" y="19227"/>
                    <a:pt x="1252" y="19966"/>
                  </a:cubicBezTo>
                  <a:cubicBezTo>
                    <a:pt x="986" y="20705"/>
                    <a:pt x="452" y="21387"/>
                    <a:pt x="186" y="21273"/>
                  </a:cubicBezTo>
                  <a:cubicBezTo>
                    <a:pt x="-81" y="21160"/>
                    <a:pt x="-81" y="20250"/>
                    <a:pt x="319" y="17806"/>
                  </a:cubicBezTo>
                  <a:cubicBezTo>
                    <a:pt x="719" y="15362"/>
                    <a:pt x="1519" y="11383"/>
                    <a:pt x="2719" y="8313"/>
                  </a:cubicBezTo>
                  <a:cubicBezTo>
                    <a:pt x="3919" y="5244"/>
                    <a:pt x="5519" y="3084"/>
                    <a:pt x="6719" y="1720"/>
                  </a:cubicBezTo>
                  <a:cubicBezTo>
                    <a:pt x="7919" y="355"/>
                    <a:pt x="8719" y="-213"/>
                    <a:pt x="9519" y="71"/>
                  </a:cubicBezTo>
                  <a:cubicBezTo>
                    <a:pt x="10319" y="355"/>
                    <a:pt x="11119" y="1492"/>
                    <a:pt x="12452" y="3880"/>
                  </a:cubicBezTo>
                  <a:cubicBezTo>
                    <a:pt x="13786" y="6267"/>
                    <a:pt x="15652" y="9905"/>
                    <a:pt x="17252" y="12520"/>
                  </a:cubicBezTo>
                  <a:cubicBezTo>
                    <a:pt x="18852" y="15134"/>
                    <a:pt x="20186" y="16726"/>
                    <a:pt x="21519" y="18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1711589" y="946422"/>
              <a:ext cx="152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8000"/>
                    <a:pt x="1200" y="14400"/>
                    <a:pt x="4800" y="10800"/>
                  </a:cubicBezTo>
                  <a:cubicBezTo>
                    <a:pt x="8400" y="7200"/>
                    <a:pt x="150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1946902" y="753100"/>
              <a:ext cx="167001" cy="296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127" fill="norm" stroke="1" extrusionOk="0">
                  <a:moveTo>
                    <a:pt x="1574" y="10170"/>
                  </a:moveTo>
                  <a:cubicBezTo>
                    <a:pt x="1034" y="13191"/>
                    <a:pt x="494" y="16212"/>
                    <a:pt x="224" y="18176"/>
                  </a:cubicBezTo>
                  <a:cubicBezTo>
                    <a:pt x="-46" y="20140"/>
                    <a:pt x="-46" y="21046"/>
                    <a:pt x="89" y="21121"/>
                  </a:cubicBezTo>
                  <a:cubicBezTo>
                    <a:pt x="224" y="21197"/>
                    <a:pt x="494" y="20442"/>
                    <a:pt x="1169" y="17647"/>
                  </a:cubicBezTo>
                  <a:cubicBezTo>
                    <a:pt x="1844" y="14853"/>
                    <a:pt x="2924" y="10019"/>
                    <a:pt x="4274" y="6621"/>
                  </a:cubicBezTo>
                  <a:cubicBezTo>
                    <a:pt x="5624" y="3222"/>
                    <a:pt x="7244" y="1259"/>
                    <a:pt x="9404" y="428"/>
                  </a:cubicBezTo>
                  <a:cubicBezTo>
                    <a:pt x="11564" y="-403"/>
                    <a:pt x="14264" y="-101"/>
                    <a:pt x="16424" y="2014"/>
                  </a:cubicBezTo>
                  <a:cubicBezTo>
                    <a:pt x="18584" y="4128"/>
                    <a:pt x="20204" y="8056"/>
                    <a:pt x="20879" y="11303"/>
                  </a:cubicBezTo>
                  <a:cubicBezTo>
                    <a:pt x="21554" y="14551"/>
                    <a:pt x="21284" y="17119"/>
                    <a:pt x="21014" y="19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2340239" y="787672"/>
              <a:ext cx="423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000"/>
                    <a:pt x="21600" y="10000"/>
                    <a:pt x="21600" y="13600"/>
                  </a:cubicBezTo>
                  <a:cubicBezTo>
                    <a:pt x="21600" y="17200"/>
                    <a:pt x="10800" y="19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2321189" y="695871"/>
              <a:ext cx="218980" cy="316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143" fill="norm" stroke="1" extrusionOk="0">
                  <a:moveTo>
                    <a:pt x="0" y="5276"/>
                  </a:moveTo>
                  <a:cubicBezTo>
                    <a:pt x="617" y="3723"/>
                    <a:pt x="1234" y="2170"/>
                    <a:pt x="2777" y="1182"/>
                  </a:cubicBezTo>
                  <a:cubicBezTo>
                    <a:pt x="4320" y="194"/>
                    <a:pt x="6789" y="-230"/>
                    <a:pt x="9154" y="123"/>
                  </a:cubicBezTo>
                  <a:cubicBezTo>
                    <a:pt x="11520" y="476"/>
                    <a:pt x="13783" y="1605"/>
                    <a:pt x="14606" y="3299"/>
                  </a:cubicBezTo>
                  <a:cubicBezTo>
                    <a:pt x="15429" y="4994"/>
                    <a:pt x="14811" y="7252"/>
                    <a:pt x="14194" y="8664"/>
                  </a:cubicBezTo>
                  <a:cubicBezTo>
                    <a:pt x="13577" y="10076"/>
                    <a:pt x="12960" y="10641"/>
                    <a:pt x="12240" y="11135"/>
                  </a:cubicBezTo>
                  <a:cubicBezTo>
                    <a:pt x="11520" y="11629"/>
                    <a:pt x="10697" y="12052"/>
                    <a:pt x="11109" y="12476"/>
                  </a:cubicBezTo>
                  <a:cubicBezTo>
                    <a:pt x="11520" y="12899"/>
                    <a:pt x="13166" y="13323"/>
                    <a:pt x="15120" y="14029"/>
                  </a:cubicBezTo>
                  <a:cubicBezTo>
                    <a:pt x="17074" y="14735"/>
                    <a:pt x="19337" y="15723"/>
                    <a:pt x="20469" y="16711"/>
                  </a:cubicBezTo>
                  <a:cubicBezTo>
                    <a:pt x="21600" y="17699"/>
                    <a:pt x="21600" y="18688"/>
                    <a:pt x="20160" y="19605"/>
                  </a:cubicBezTo>
                  <a:cubicBezTo>
                    <a:pt x="18720" y="20523"/>
                    <a:pt x="15840" y="21370"/>
                    <a:pt x="13783" y="21088"/>
                  </a:cubicBezTo>
                  <a:cubicBezTo>
                    <a:pt x="11726" y="20805"/>
                    <a:pt x="10491" y="19394"/>
                    <a:pt x="9257" y="17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2568839" y="603522"/>
              <a:ext cx="223356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fill="norm" stroke="1" extrusionOk="0">
                  <a:moveTo>
                    <a:pt x="4891" y="0"/>
                  </a:moveTo>
                  <a:cubicBezTo>
                    <a:pt x="9170" y="1500"/>
                    <a:pt x="13449" y="3000"/>
                    <a:pt x="16506" y="4875"/>
                  </a:cubicBezTo>
                  <a:cubicBezTo>
                    <a:pt x="19562" y="6750"/>
                    <a:pt x="21396" y="9000"/>
                    <a:pt x="21498" y="11212"/>
                  </a:cubicBezTo>
                  <a:cubicBezTo>
                    <a:pt x="21600" y="13425"/>
                    <a:pt x="19970" y="15600"/>
                    <a:pt x="16098" y="17325"/>
                  </a:cubicBezTo>
                  <a:cubicBezTo>
                    <a:pt x="12226" y="19050"/>
                    <a:pt x="6113" y="203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1800439" y="1179255"/>
              <a:ext cx="743001" cy="97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261" fill="norm" stroke="1" extrusionOk="0">
                  <a:moveTo>
                    <a:pt x="185" y="12868"/>
                  </a:moveTo>
                  <a:cubicBezTo>
                    <a:pt x="63" y="10570"/>
                    <a:pt x="-60" y="8272"/>
                    <a:pt x="32" y="7123"/>
                  </a:cubicBezTo>
                  <a:cubicBezTo>
                    <a:pt x="124" y="5974"/>
                    <a:pt x="431" y="5974"/>
                    <a:pt x="1658" y="5974"/>
                  </a:cubicBezTo>
                  <a:cubicBezTo>
                    <a:pt x="2885" y="5974"/>
                    <a:pt x="5033" y="5974"/>
                    <a:pt x="7212" y="5285"/>
                  </a:cubicBezTo>
                  <a:cubicBezTo>
                    <a:pt x="9390" y="4596"/>
                    <a:pt x="11599" y="3217"/>
                    <a:pt x="13839" y="2068"/>
                  </a:cubicBezTo>
                  <a:cubicBezTo>
                    <a:pt x="16079" y="919"/>
                    <a:pt x="18349" y="0"/>
                    <a:pt x="18472" y="0"/>
                  </a:cubicBezTo>
                  <a:cubicBezTo>
                    <a:pt x="18595" y="0"/>
                    <a:pt x="16570" y="919"/>
                    <a:pt x="14360" y="2298"/>
                  </a:cubicBezTo>
                  <a:cubicBezTo>
                    <a:pt x="12151" y="3677"/>
                    <a:pt x="9758" y="5515"/>
                    <a:pt x="7703" y="7813"/>
                  </a:cubicBezTo>
                  <a:cubicBezTo>
                    <a:pt x="5647" y="10111"/>
                    <a:pt x="3929" y="12868"/>
                    <a:pt x="2916" y="14936"/>
                  </a:cubicBezTo>
                  <a:cubicBezTo>
                    <a:pt x="1904" y="17004"/>
                    <a:pt x="1597" y="18383"/>
                    <a:pt x="1597" y="19532"/>
                  </a:cubicBezTo>
                  <a:cubicBezTo>
                    <a:pt x="1597" y="20681"/>
                    <a:pt x="1904" y="21600"/>
                    <a:pt x="3070" y="21140"/>
                  </a:cubicBezTo>
                  <a:cubicBezTo>
                    <a:pt x="4235" y="20681"/>
                    <a:pt x="6260" y="18843"/>
                    <a:pt x="8531" y="16545"/>
                  </a:cubicBezTo>
                  <a:cubicBezTo>
                    <a:pt x="10801" y="14247"/>
                    <a:pt x="13317" y="11489"/>
                    <a:pt x="15526" y="9421"/>
                  </a:cubicBezTo>
                  <a:cubicBezTo>
                    <a:pt x="17735" y="7353"/>
                    <a:pt x="19638" y="5974"/>
                    <a:pt x="21540" y="4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2137704" y="1468709"/>
              <a:ext cx="246986" cy="367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16" fill="norm" stroke="1" extrusionOk="0">
                  <a:moveTo>
                    <a:pt x="15867" y="2129"/>
                  </a:moveTo>
                  <a:cubicBezTo>
                    <a:pt x="16051" y="1388"/>
                    <a:pt x="16234" y="648"/>
                    <a:pt x="15867" y="277"/>
                  </a:cubicBezTo>
                  <a:cubicBezTo>
                    <a:pt x="15501" y="-93"/>
                    <a:pt x="14586" y="-93"/>
                    <a:pt x="12390" y="277"/>
                  </a:cubicBezTo>
                  <a:cubicBezTo>
                    <a:pt x="10193" y="648"/>
                    <a:pt x="6715" y="1388"/>
                    <a:pt x="4335" y="2252"/>
                  </a:cubicBezTo>
                  <a:cubicBezTo>
                    <a:pt x="1956" y="3116"/>
                    <a:pt x="674" y="4104"/>
                    <a:pt x="217" y="6202"/>
                  </a:cubicBezTo>
                  <a:cubicBezTo>
                    <a:pt x="-241" y="8300"/>
                    <a:pt x="125" y="11509"/>
                    <a:pt x="400" y="13854"/>
                  </a:cubicBezTo>
                  <a:cubicBezTo>
                    <a:pt x="674" y="16200"/>
                    <a:pt x="857" y="17681"/>
                    <a:pt x="1040" y="18730"/>
                  </a:cubicBezTo>
                  <a:cubicBezTo>
                    <a:pt x="1223" y="19779"/>
                    <a:pt x="1406" y="20396"/>
                    <a:pt x="2047" y="20828"/>
                  </a:cubicBezTo>
                  <a:cubicBezTo>
                    <a:pt x="2688" y="21260"/>
                    <a:pt x="3786" y="21507"/>
                    <a:pt x="6623" y="21384"/>
                  </a:cubicBezTo>
                  <a:cubicBezTo>
                    <a:pt x="9461" y="21260"/>
                    <a:pt x="14037" y="20766"/>
                    <a:pt x="16783" y="20273"/>
                  </a:cubicBezTo>
                  <a:cubicBezTo>
                    <a:pt x="19528" y="19779"/>
                    <a:pt x="20444" y="19285"/>
                    <a:pt x="21359" y="18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2181489" y="1683022"/>
              <a:ext cx="177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4530989" y="550710"/>
              <a:ext cx="99892" cy="499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504" fill="norm" stroke="1" extrusionOk="0">
                  <a:moveTo>
                    <a:pt x="9450" y="8836"/>
                  </a:moveTo>
                  <a:cubicBezTo>
                    <a:pt x="8100" y="10112"/>
                    <a:pt x="6750" y="11388"/>
                    <a:pt x="6750" y="13347"/>
                  </a:cubicBezTo>
                  <a:cubicBezTo>
                    <a:pt x="6750" y="15307"/>
                    <a:pt x="8100" y="17950"/>
                    <a:pt x="8550" y="19499"/>
                  </a:cubicBezTo>
                  <a:cubicBezTo>
                    <a:pt x="9000" y="21048"/>
                    <a:pt x="8550" y="21504"/>
                    <a:pt x="7650" y="21504"/>
                  </a:cubicBezTo>
                  <a:cubicBezTo>
                    <a:pt x="6750" y="21504"/>
                    <a:pt x="5400" y="21048"/>
                    <a:pt x="3825" y="19271"/>
                  </a:cubicBezTo>
                  <a:cubicBezTo>
                    <a:pt x="2250" y="17494"/>
                    <a:pt x="450" y="14395"/>
                    <a:pt x="225" y="11433"/>
                  </a:cubicBezTo>
                  <a:cubicBezTo>
                    <a:pt x="0" y="8471"/>
                    <a:pt x="1350" y="5646"/>
                    <a:pt x="3375" y="3777"/>
                  </a:cubicBezTo>
                  <a:cubicBezTo>
                    <a:pt x="5400" y="1909"/>
                    <a:pt x="8100" y="998"/>
                    <a:pt x="10800" y="496"/>
                  </a:cubicBezTo>
                  <a:cubicBezTo>
                    <a:pt x="13500" y="-5"/>
                    <a:pt x="16200" y="-96"/>
                    <a:pt x="18225" y="86"/>
                  </a:cubicBezTo>
                  <a:cubicBezTo>
                    <a:pt x="20250" y="269"/>
                    <a:pt x="21600" y="724"/>
                    <a:pt x="21150" y="1681"/>
                  </a:cubicBezTo>
                  <a:cubicBezTo>
                    <a:pt x="20700" y="2638"/>
                    <a:pt x="18450" y="4096"/>
                    <a:pt x="14625" y="5281"/>
                  </a:cubicBezTo>
                  <a:cubicBezTo>
                    <a:pt x="10800" y="6466"/>
                    <a:pt x="5400" y="7377"/>
                    <a:pt x="0" y="8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4619839" y="787672"/>
              <a:ext cx="196901" cy="19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64" fill="norm" stroke="1" extrusionOk="0">
                  <a:moveTo>
                    <a:pt x="695" y="6409"/>
                  </a:moveTo>
                  <a:cubicBezTo>
                    <a:pt x="236" y="4985"/>
                    <a:pt x="-224" y="3560"/>
                    <a:pt x="121" y="2730"/>
                  </a:cubicBezTo>
                  <a:cubicBezTo>
                    <a:pt x="465" y="1899"/>
                    <a:pt x="1614" y="1662"/>
                    <a:pt x="3567" y="2255"/>
                  </a:cubicBezTo>
                  <a:cubicBezTo>
                    <a:pt x="5521" y="2848"/>
                    <a:pt x="8278" y="4273"/>
                    <a:pt x="10116" y="6884"/>
                  </a:cubicBezTo>
                  <a:cubicBezTo>
                    <a:pt x="11955" y="9495"/>
                    <a:pt x="12874" y="13292"/>
                    <a:pt x="13104" y="15785"/>
                  </a:cubicBezTo>
                  <a:cubicBezTo>
                    <a:pt x="13333" y="18277"/>
                    <a:pt x="12874" y="19464"/>
                    <a:pt x="12070" y="20295"/>
                  </a:cubicBezTo>
                  <a:cubicBezTo>
                    <a:pt x="11265" y="21125"/>
                    <a:pt x="10116" y="21600"/>
                    <a:pt x="9312" y="21244"/>
                  </a:cubicBezTo>
                  <a:cubicBezTo>
                    <a:pt x="8508" y="20888"/>
                    <a:pt x="8048" y="19701"/>
                    <a:pt x="8738" y="16853"/>
                  </a:cubicBezTo>
                  <a:cubicBezTo>
                    <a:pt x="9427" y="14004"/>
                    <a:pt x="11265" y="9495"/>
                    <a:pt x="13563" y="6409"/>
                  </a:cubicBezTo>
                  <a:cubicBezTo>
                    <a:pt x="15861" y="3323"/>
                    <a:pt x="18619" y="1662"/>
                    <a:pt x="213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4915196" y="614368"/>
              <a:ext cx="199994" cy="34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316" fill="norm" stroke="1" extrusionOk="0">
                  <a:moveTo>
                    <a:pt x="21259" y="1676"/>
                  </a:moveTo>
                  <a:cubicBezTo>
                    <a:pt x="20809" y="1025"/>
                    <a:pt x="20359" y="374"/>
                    <a:pt x="19572" y="114"/>
                  </a:cubicBezTo>
                  <a:cubicBezTo>
                    <a:pt x="18784" y="-146"/>
                    <a:pt x="17659" y="-16"/>
                    <a:pt x="15409" y="1090"/>
                  </a:cubicBezTo>
                  <a:cubicBezTo>
                    <a:pt x="13159" y="2196"/>
                    <a:pt x="9784" y="4278"/>
                    <a:pt x="6971" y="6555"/>
                  </a:cubicBezTo>
                  <a:cubicBezTo>
                    <a:pt x="4159" y="8832"/>
                    <a:pt x="1909" y="11305"/>
                    <a:pt x="784" y="13321"/>
                  </a:cubicBezTo>
                  <a:cubicBezTo>
                    <a:pt x="-341" y="15338"/>
                    <a:pt x="-341" y="16900"/>
                    <a:pt x="1346" y="18201"/>
                  </a:cubicBezTo>
                  <a:cubicBezTo>
                    <a:pt x="3034" y="19502"/>
                    <a:pt x="6409" y="20543"/>
                    <a:pt x="8772" y="20999"/>
                  </a:cubicBezTo>
                  <a:cubicBezTo>
                    <a:pt x="11134" y="21454"/>
                    <a:pt x="12484" y="21324"/>
                    <a:pt x="13834" y="21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5155836" y="675615"/>
              <a:ext cx="156204" cy="224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0974" fill="norm" stroke="1" extrusionOk="0">
                  <a:moveTo>
                    <a:pt x="19269" y="385"/>
                  </a:moveTo>
                  <a:cubicBezTo>
                    <a:pt x="17848" y="-12"/>
                    <a:pt x="16427" y="-408"/>
                    <a:pt x="13300" y="880"/>
                  </a:cubicBezTo>
                  <a:cubicBezTo>
                    <a:pt x="10174" y="2168"/>
                    <a:pt x="5342" y="5141"/>
                    <a:pt x="2642" y="8311"/>
                  </a:cubicBezTo>
                  <a:cubicBezTo>
                    <a:pt x="-58" y="11482"/>
                    <a:pt x="-626" y="14851"/>
                    <a:pt x="653" y="17130"/>
                  </a:cubicBezTo>
                  <a:cubicBezTo>
                    <a:pt x="1932" y="19409"/>
                    <a:pt x="5058" y="20598"/>
                    <a:pt x="8753" y="20895"/>
                  </a:cubicBezTo>
                  <a:cubicBezTo>
                    <a:pt x="12448" y="21192"/>
                    <a:pt x="16711" y="20598"/>
                    <a:pt x="20974" y="20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5468672" y="501922"/>
              <a:ext cx="40218" cy="598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4" fill="norm" stroke="1" extrusionOk="0">
                  <a:moveTo>
                    <a:pt x="18189" y="0"/>
                  </a:moveTo>
                  <a:cubicBezTo>
                    <a:pt x="15916" y="2595"/>
                    <a:pt x="13642" y="5190"/>
                    <a:pt x="11368" y="7861"/>
                  </a:cubicBezTo>
                  <a:cubicBezTo>
                    <a:pt x="9095" y="10533"/>
                    <a:pt x="6821" y="13281"/>
                    <a:pt x="4547" y="15456"/>
                  </a:cubicBezTo>
                  <a:cubicBezTo>
                    <a:pt x="2274" y="17631"/>
                    <a:pt x="0" y="19234"/>
                    <a:pt x="0" y="20226"/>
                  </a:cubicBezTo>
                  <a:cubicBezTo>
                    <a:pt x="0" y="21218"/>
                    <a:pt x="2274" y="21600"/>
                    <a:pt x="6253" y="21562"/>
                  </a:cubicBezTo>
                  <a:cubicBezTo>
                    <a:pt x="10232" y="21524"/>
                    <a:pt x="15916" y="21066"/>
                    <a:pt x="21600" y="20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5648589" y="663606"/>
              <a:ext cx="173895" cy="33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54" fill="norm" stroke="1" extrusionOk="0">
                  <a:moveTo>
                    <a:pt x="21080" y="2681"/>
                  </a:moveTo>
                  <a:cubicBezTo>
                    <a:pt x="21340" y="1998"/>
                    <a:pt x="21600" y="1314"/>
                    <a:pt x="21080" y="836"/>
                  </a:cubicBezTo>
                  <a:cubicBezTo>
                    <a:pt x="20559" y="357"/>
                    <a:pt x="19258" y="84"/>
                    <a:pt x="16916" y="15"/>
                  </a:cubicBezTo>
                  <a:cubicBezTo>
                    <a:pt x="14573" y="-53"/>
                    <a:pt x="11190" y="84"/>
                    <a:pt x="8458" y="836"/>
                  </a:cubicBezTo>
                  <a:cubicBezTo>
                    <a:pt x="5725" y="1588"/>
                    <a:pt x="3643" y="2955"/>
                    <a:pt x="2342" y="5825"/>
                  </a:cubicBezTo>
                  <a:cubicBezTo>
                    <a:pt x="1041" y="8696"/>
                    <a:pt x="520" y="13071"/>
                    <a:pt x="260" y="15600"/>
                  </a:cubicBezTo>
                  <a:cubicBezTo>
                    <a:pt x="0" y="18129"/>
                    <a:pt x="0" y="18813"/>
                    <a:pt x="0" y="19496"/>
                  </a:cubicBezTo>
                  <a:cubicBezTo>
                    <a:pt x="0" y="20180"/>
                    <a:pt x="0" y="20863"/>
                    <a:pt x="781" y="21205"/>
                  </a:cubicBezTo>
                  <a:cubicBezTo>
                    <a:pt x="1561" y="21547"/>
                    <a:pt x="3123" y="21547"/>
                    <a:pt x="5986" y="21137"/>
                  </a:cubicBezTo>
                  <a:cubicBezTo>
                    <a:pt x="8848" y="20727"/>
                    <a:pt x="13012" y="19906"/>
                    <a:pt x="15484" y="19223"/>
                  </a:cubicBezTo>
                  <a:cubicBezTo>
                    <a:pt x="17957" y="18539"/>
                    <a:pt x="18737" y="17993"/>
                    <a:pt x="19518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5686689" y="863872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5921639" y="590822"/>
              <a:ext cx="176755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600" fill="norm" stroke="1" extrusionOk="0">
                  <a:moveTo>
                    <a:pt x="0" y="0"/>
                  </a:moveTo>
                  <a:cubicBezTo>
                    <a:pt x="2763" y="424"/>
                    <a:pt x="5526" y="847"/>
                    <a:pt x="9167" y="2594"/>
                  </a:cubicBezTo>
                  <a:cubicBezTo>
                    <a:pt x="12809" y="4341"/>
                    <a:pt x="17330" y="7412"/>
                    <a:pt x="19465" y="10271"/>
                  </a:cubicBezTo>
                  <a:cubicBezTo>
                    <a:pt x="21600" y="13129"/>
                    <a:pt x="21349" y="15776"/>
                    <a:pt x="19465" y="17629"/>
                  </a:cubicBezTo>
                  <a:cubicBezTo>
                    <a:pt x="17581" y="19482"/>
                    <a:pt x="14065" y="20541"/>
                    <a:pt x="105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6537589" y="918029"/>
              <a:ext cx="2984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136" y="11918"/>
                    <a:pt x="8272" y="3818"/>
                    <a:pt x="11872" y="1118"/>
                  </a:cubicBezTo>
                  <a:cubicBezTo>
                    <a:pt x="15472" y="-1582"/>
                    <a:pt x="1853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6524889" y="1058045"/>
              <a:ext cx="2603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444" y="12302"/>
                    <a:pt x="10888" y="4448"/>
                    <a:pt x="14488" y="1502"/>
                  </a:cubicBezTo>
                  <a:cubicBezTo>
                    <a:pt x="18088" y="-1443"/>
                    <a:pt x="19844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6438968" y="550994"/>
              <a:ext cx="117672" cy="154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255" fill="norm" stroke="1" extrusionOk="0">
                  <a:moveTo>
                    <a:pt x="21067" y="239"/>
                  </a:moveTo>
                  <a:cubicBezTo>
                    <a:pt x="16899" y="-53"/>
                    <a:pt x="12730" y="-345"/>
                    <a:pt x="9130" y="1114"/>
                  </a:cubicBezTo>
                  <a:cubicBezTo>
                    <a:pt x="5530" y="2574"/>
                    <a:pt x="2499" y="5785"/>
                    <a:pt x="983" y="8996"/>
                  </a:cubicBezTo>
                  <a:cubicBezTo>
                    <a:pt x="-533" y="12206"/>
                    <a:pt x="-533" y="15417"/>
                    <a:pt x="2688" y="17460"/>
                  </a:cubicBezTo>
                  <a:cubicBezTo>
                    <a:pt x="5909" y="19504"/>
                    <a:pt x="12351" y="20379"/>
                    <a:pt x="18793" y="21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6554122" y="597172"/>
              <a:ext cx="85613" cy="7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20669" y="0"/>
                  </a:moveTo>
                  <a:cubicBezTo>
                    <a:pt x="15526" y="617"/>
                    <a:pt x="10383" y="1234"/>
                    <a:pt x="6783" y="3086"/>
                  </a:cubicBezTo>
                  <a:cubicBezTo>
                    <a:pt x="3183" y="4937"/>
                    <a:pt x="1126" y="8023"/>
                    <a:pt x="354" y="11109"/>
                  </a:cubicBezTo>
                  <a:cubicBezTo>
                    <a:pt x="-417" y="14194"/>
                    <a:pt x="97" y="17280"/>
                    <a:pt x="1640" y="19131"/>
                  </a:cubicBezTo>
                  <a:cubicBezTo>
                    <a:pt x="3183" y="20983"/>
                    <a:pt x="5754" y="21600"/>
                    <a:pt x="8326" y="21600"/>
                  </a:cubicBezTo>
                  <a:cubicBezTo>
                    <a:pt x="10897" y="21600"/>
                    <a:pt x="13469" y="20983"/>
                    <a:pt x="15783" y="18823"/>
                  </a:cubicBezTo>
                  <a:cubicBezTo>
                    <a:pt x="18097" y="16663"/>
                    <a:pt x="20154" y="12960"/>
                    <a:pt x="20669" y="9566"/>
                  </a:cubicBezTo>
                  <a:cubicBezTo>
                    <a:pt x="21183" y="6171"/>
                    <a:pt x="20154" y="3086"/>
                    <a:pt x="18354" y="2160"/>
                  </a:cubicBezTo>
                  <a:cubicBezTo>
                    <a:pt x="16554" y="1234"/>
                    <a:pt x="13983" y="2469"/>
                    <a:pt x="11412" y="3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6651889" y="574858"/>
              <a:ext cx="139701" cy="84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1" fill="norm" stroke="1" extrusionOk="0">
                  <a:moveTo>
                    <a:pt x="0" y="8715"/>
                  </a:moveTo>
                  <a:cubicBezTo>
                    <a:pt x="1636" y="7661"/>
                    <a:pt x="3273" y="6608"/>
                    <a:pt x="4418" y="7661"/>
                  </a:cubicBezTo>
                  <a:cubicBezTo>
                    <a:pt x="5564" y="8715"/>
                    <a:pt x="6218" y="11876"/>
                    <a:pt x="6709" y="15037"/>
                  </a:cubicBezTo>
                  <a:cubicBezTo>
                    <a:pt x="7200" y="18198"/>
                    <a:pt x="7527" y="21359"/>
                    <a:pt x="7691" y="21096"/>
                  </a:cubicBezTo>
                  <a:cubicBezTo>
                    <a:pt x="7855" y="20832"/>
                    <a:pt x="7855" y="17144"/>
                    <a:pt x="8018" y="13983"/>
                  </a:cubicBezTo>
                  <a:cubicBezTo>
                    <a:pt x="8182" y="10822"/>
                    <a:pt x="8509" y="8188"/>
                    <a:pt x="9164" y="5554"/>
                  </a:cubicBezTo>
                  <a:cubicBezTo>
                    <a:pt x="9818" y="2920"/>
                    <a:pt x="10800" y="286"/>
                    <a:pt x="11945" y="22"/>
                  </a:cubicBezTo>
                  <a:cubicBezTo>
                    <a:pt x="13091" y="-241"/>
                    <a:pt x="14400" y="1866"/>
                    <a:pt x="15218" y="4764"/>
                  </a:cubicBezTo>
                  <a:cubicBezTo>
                    <a:pt x="16036" y="7661"/>
                    <a:pt x="16364" y="11349"/>
                    <a:pt x="17345" y="13983"/>
                  </a:cubicBezTo>
                  <a:cubicBezTo>
                    <a:pt x="18327" y="16618"/>
                    <a:pt x="19964" y="18198"/>
                    <a:pt x="21600" y="19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6825456" y="383676"/>
              <a:ext cx="76979" cy="297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244" fill="norm" stroke="1" extrusionOk="0">
                  <a:moveTo>
                    <a:pt x="15178" y="15235"/>
                  </a:moveTo>
                  <a:cubicBezTo>
                    <a:pt x="15178" y="14480"/>
                    <a:pt x="15178" y="13725"/>
                    <a:pt x="13719" y="13347"/>
                  </a:cubicBezTo>
                  <a:cubicBezTo>
                    <a:pt x="12259" y="12969"/>
                    <a:pt x="9341" y="12969"/>
                    <a:pt x="7005" y="13422"/>
                  </a:cubicBezTo>
                  <a:cubicBezTo>
                    <a:pt x="4670" y="13876"/>
                    <a:pt x="2919" y="14782"/>
                    <a:pt x="1751" y="15764"/>
                  </a:cubicBezTo>
                  <a:cubicBezTo>
                    <a:pt x="584" y="16745"/>
                    <a:pt x="0" y="17803"/>
                    <a:pt x="0" y="18785"/>
                  </a:cubicBezTo>
                  <a:cubicBezTo>
                    <a:pt x="0" y="19766"/>
                    <a:pt x="584" y="20673"/>
                    <a:pt x="2335" y="21050"/>
                  </a:cubicBezTo>
                  <a:cubicBezTo>
                    <a:pt x="4086" y="21428"/>
                    <a:pt x="7005" y="21277"/>
                    <a:pt x="10216" y="20371"/>
                  </a:cubicBezTo>
                  <a:cubicBezTo>
                    <a:pt x="13427" y="19464"/>
                    <a:pt x="16930" y="17803"/>
                    <a:pt x="18973" y="14631"/>
                  </a:cubicBezTo>
                  <a:cubicBezTo>
                    <a:pt x="21016" y="11459"/>
                    <a:pt x="21600" y="6776"/>
                    <a:pt x="21016" y="3982"/>
                  </a:cubicBezTo>
                  <a:cubicBezTo>
                    <a:pt x="20432" y="1187"/>
                    <a:pt x="18681" y="281"/>
                    <a:pt x="16638" y="55"/>
                  </a:cubicBezTo>
                  <a:cubicBezTo>
                    <a:pt x="14595" y="-172"/>
                    <a:pt x="12259" y="281"/>
                    <a:pt x="10800" y="1792"/>
                  </a:cubicBezTo>
                  <a:cubicBezTo>
                    <a:pt x="9341" y="3302"/>
                    <a:pt x="8757" y="5870"/>
                    <a:pt x="10508" y="8891"/>
                  </a:cubicBezTo>
                  <a:cubicBezTo>
                    <a:pt x="12259" y="11912"/>
                    <a:pt x="16346" y="15386"/>
                    <a:pt x="20432" y="18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6501606" y="1291210"/>
              <a:ext cx="103646" cy="246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9" h="21351" fill="norm" stroke="1" extrusionOk="0">
                  <a:moveTo>
                    <a:pt x="847" y="6427"/>
                  </a:moveTo>
                  <a:cubicBezTo>
                    <a:pt x="424" y="10637"/>
                    <a:pt x="0" y="14847"/>
                    <a:pt x="0" y="17501"/>
                  </a:cubicBezTo>
                  <a:cubicBezTo>
                    <a:pt x="0" y="20156"/>
                    <a:pt x="424" y="21254"/>
                    <a:pt x="847" y="21345"/>
                  </a:cubicBezTo>
                  <a:cubicBezTo>
                    <a:pt x="1271" y="21437"/>
                    <a:pt x="1694" y="20522"/>
                    <a:pt x="2118" y="17776"/>
                  </a:cubicBezTo>
                  <a:cubicBezTo>
                    <a:pt x="2541" y="15030"/>
                    <a:pt x="2965" y="10454"/>
                    <a:pt x="4659" y="7159"/>
                  </a:cubicBezTo>
                  <a:cubicBezTo>
                    <a:pt x="6353" y="3864"/>
                    <a:pt x="9318" y="1851"/>
                    <a:pt x="12071" y="844"/>
                  </a:cubicBezTo>
                  <a:cubicBezTo>
                    <a:pt x="14824" y="-163"/>
                    <a:pt x="17365" y="-163"/>
                    <a:pt x="19059" y="295"/>
                  </a:cubicBezTo>
                  <a:cubicBezTo>
                    <a:pt x="20753" y="752"/>
                    <a:pt x="21600" y="1668"/>
                    <a:pt x="19482" y="3406"/>
                  </a:cubicBezTo>
                  <a:cubicBezTo>
                    <a:pt x="17365" y="5145"/>
                    <a:pt x="12282" y="7708"/>
                    <a:pt x="7200" y="10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6594739" y="1290264"/>
              <a:ext cx="133351" cy="111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2264"/>
                  </a:moveTo>
                  <a:cubicBezTo>
                    <a:pt x="1371" y="1042"/>
                    <a:pt x="2743" y="-181"/>
                    <a:pt x="5143" y="23"/>
                  </a:cubicBezTo>
                  <a:cubicBezTo>
                    <a:pt x="7543" y="227"/>
                    <a:pt x="10971" y="1857"/>
                    <a:pt x="13029" y="5117"/>
                  </a:cubicBezTo>
                  <a:cubicBezTo>
                    <a:pt x="15086" y="8377"/>
                    <a:pt x="15771" y="13268"/>
                    <a:pt x="15429" y="16528"/>
                  </a:cubicBezTo>
                  <a:cubicBezTo>
                    <a:pt x="15086" y="19789"/>
                    <a:pt x="13714" y="21419"/>
                    <a:pt x="12343" y="21419"/>
                  </a:cubicBezTo>
                  <a:cubicBezTo>
                    <a:pt x="10971" y="21419"/>
                    <a:pt x="9600" y="19789"/>
                    <a:pt x="9086" y="17751"/>
                  </a:cubicBezTo>
                  <a:cubicBezTo>
                    <a:pt x="8571" y="15713"/>
                    <a:pt x="8914" y="13268"/>
                    <a:pt x="11143" y="10823"/>
                  </a:cubicBezTo>
                  <a:cubicBezTo>
                    <a:pt x="13371" y="8377"/>
                    <a:pt x="17486" y="5932"/>
                    <a:pt x="21600" y="3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6766256" y="1263922"/>
              <a:ext cx="106942" cy="110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185" fill="norm" stroke="1" extrusionOk="0">
                  <a:moveTo>
                    <a:pt x="16186" y="3668"/>
                  </a:moveTo>
                  <a:cubicBezTo>
                    <a:pt x="11202" y="6113"/>
                    <a:pt x="6217" y="8558"/>
                    <a:pt x="3309" y="11411"/>
                  </a:cubicBezTo>
                  <a:cubicBezTo>
                    <a:pt x="402" y="14264"/>
                    <a:pt x="-429" y="17525"/>
                    <a:pt x="194" y="19358"/>
                  </a:cubicBezTo>
                  <a:cubicBezTo>
                    <a:pt x="817" y="21192"/>
                    <a:pt x="2894" y="21600"/>
                    <a:pt x="6009" y="20785"/>
                  </a:cubicBezTo>
                  <a:cubicBezTo>
                    <a:pt x="9125" y="19970"/>
                    <a:pt x="13279" y="17932"/>
                    <a:pt x="16186" y="16098"/>
                  </a:cubicBezTo>
                  <a:cubicBezTo>
                    <a:pt x="19094" y="14264"/>
                    <a:pt x="20756" y="12634"/>
                    <a:pt x="20963" y="9985"/>
                  </a:cubicBezTo>
                  <a:cubicBezTo>
                    <a:pt x="21171" y="7336"/>
                    <a:pt x="19925" y="3668"/>
                    <a:pt x="186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6912239" y="1115582"/>
              <a:ext cx="121862" cy="255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0990" fill="norm" stroke="1" extrusionOk="0">
                  <a:moveTo>
                    <a:pt x="0" y="1756"/>
                  </a:moveTo>
                  <a:cubicBezTo>
                    <a:pt x="1831" y="711"/>
                    <a:pt x="3661" y="-334"/>
                    <a:pt x="4576" y="101"/>
                  </a:cubicBezTo>
                  <a:cubicBezTo>
                    <a:pt x="5492" y="537"/>
                    <a:pt x="5492" y="2453"/>
                    <a:pt x="5492" y="5937"/>
                  </a:cubicBezTo>
                  <a:cubicBezTo>
                    <a:pt x="5492" y="9421"/>
                    <a:pt x="5492" y="14472"/>
                    <a:pt x="5492" y="17434"/>
                  </a:cubicBezTo>
                  <a:cubicBezTo>
                    <a:pt x="5492" y="20395"/>
                    <a:pt x="5492" y="21266"/>
                    <a:pt x="5492" y="20918"/>
                  </a:cubicBezTo>
                  <a:cubicBezTo>
                    <a:pt x="5492" y="20569"/>
                    <a:pt x="5492" y="19001"/>
                    <a:pt x="5858" y="17695"/>
                  </a:cubicBezTo>
                  <a:cubicBezTo>
                    <a:pt x="6224" y="16389"/>
                    <a:pt x="6956" y="15343"/>
                    <a:pt x="7871" y="14385"/>
                  </a:cubicBezTo>
                  <a:cubicBezTo>
                    <a:pt x="8786" y="13427"/>
                    <a:pt x="9885" y="12556"/>
                    <a:pt x="12081" y="12643"/>
                  </a:cubicBezTo>
                  <a:cubicBezTo>
                    <a:pt x="14278" y="12731"/>
                    <a:pt x="17573" y="13776"/>
                    <a:pt x="19403" y="14734"/>
                  </a:cubicBezTo>
                  <a:cubicBezTo>
                    <a:pt x="21234" y="15692"/>
                    <a:pt x="21600" y="16563"/>
                    <a:pt x="20319" y="17521"/>
                  </a:cubicBezTo>
                  <a:cubicBezTo>
                    <a:pt x="19037" y="18479"/>
                    <a:pt x="16108" y="19524"/>
                    <a:pt x="13363" y="20047"/>
                  </a:cubicBezTo>
                  <a:cubicBezTo>
                    <a:pt x="10617" y="20569"/>
                    <a:pt x="8054" y="20569"/>
                    <a:pt x="5492" y="20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7853603" y="517356"/>
              <a:ext cx="147419" cy="569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380" fill="norm" stroke="1" extrusionOk="0">
                  <a:moveTo>
                    <a:pt x="5108" y="8236"/>
                  </a:moveTo>
                  <a:cubicBezTo>
                    <a:pt x="5996" y="11174"/>
                    <a:pt x="6883" y="14112"/>
                    <a:pt x="7475" y="16097"/>
                  </a:cubicBezTo>
                  <a:cubicBezTo>
                    <a:pt x="8067" y="18083"/>
                    <a:pt x="8363" y="19115"/>
                    <a:pt x="8511" y="19949"/>
                  </a:cubicBezTo>
                  <a:cubicBezTo>
                    <a:pt x="8659" y="20783"/>
                    <a:pt x="8659" y="21418"/>
                    <a:pt x="8511" y="21378"/>
                  </a:cubicBezTo>
                  <a:cubicBezTo>
                    <a:pt x="8363" y="21339"/>
                    <a:pt x="8067" y="20624"/>
                    <a:pt x="6735" y="18797"/>
                  </a:cubicBezTo>
                  <a:cubicBezTo>
                    <a:pt x="5404" y="16971"/>
                    <a:pt x="3037" y="14033"/>
                    <a:pt x="1557" y="11094"/>
                  </a:cubicBezTo>
                  <a:cubicBezTo>
                    <a:pt x="78" y="8156"/>
                    <a:pt x="-514" y="5218"/>
                    <a:pt x="522" y="3312"/>
                  </a:cubicBezTo>
                  <a:cubicBezTo>
                    <a:pt x="1557" y="1406"/>
                    <a:pt x="4220" y="533"/>
                    <a:pt x="7327" y="175"/>
                  </a:cubicBezTo>
                  <a:cubicBezTo>
                    <a:pt x="10434" y="-182"/>
                    <a:pt x="13985" y="-23"/>
                    <a:pt x="16648" y="930"/>
                  </a:cubicBezTo>
                  <a:cubicBezTo>
                    <a:pt x="19311" y="1883"/>
                    <a:pt x="21086" y="3630"/>
                    <a:pt x="20494" y="5139"/>
                  </a:cubicBezTo>
                  <a:cubicBezTo>
                    <a:pt x="19902" y="6647"/>
                    <a:pt x="16944" y="7918"/>
                    <a:pt x="14133" y="8831"/>
                  </a:cubicBezTo>
                  <a:cubicBezTo>
                    <a:pt x="11322" y="9744"/>
                    <a:pt x="8659" y="10300"/>
                    <a:pt x="7771" y="10777"/>
                  </a:cubicBezTo>
                  <a:cubicBezTo>
                    <a:pt x="6883" y="11253"/>
                    <a:pt x="7771" y="11650"/>
                    <a:pt x="8659" y="12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8022363" y="806722"/>
              <a:ext cx="185277" cy="214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072" fill="norm" stroke="1" extrusionOk="0">
                  <a:moveTo>
                    <a:pt x="1586" y="11215"/>
                  </a:moveTo>
                  <a:cubicBezTo>
                    <a:pt x="615" y="9969"/>
                    <a:pt x="-356" y="8723"/>
                    <a:pt x="129" y="7996"/>
                  </a:cubicBezTo>
                  <a:cubicBezTo>
                    <a:pt x="615" y="7269"/>
                    <a:pt x="2556" y="7062"/>
                    <a:pt x="5226" y="8515"/>
                  </a:cubicBezTo>
                  <a:cubicBezTo>
                    <a:pt x="7896" y="9969"/>
                    <a:pt x="11293" y="13085"/>
                    <a:pt x="13114" y="15265"/>
                  </a:cubicBezTo>
                  <a:cubicBezTo>
                    <a:pt x="14934" y="17446"/>
                    <a:pt x="15177" y="18692"/>
                    <a:pt x="14327" y="19731"/>
                  </a:cubicBezTo>
                  <a:cubicBezTo>
                    <a:pt x="13478" y="20769"/>
                    <a:pt x="11536" y="21600"/>
                    <a:pt x="9716" y="20665"/>
                  </a:cubicBezTo>
                  <a:cubicBezTo>
                    <a:pt x="7896" y="19731"/>
                    <a:pt x="6197" y="17031"/>
                    <a:pt x="5833" y="14123"/>
                  </a:cubicBezTo>
                  <a:cubicBezTo>
                    <a:pt x="5469" y="11215"/>
                    <a:pt x="6440" y="8100"/>
                    <a:pt x="9231" y="5712"/>
                  </a:cubicBezTo>
                  <a:cubicBezTo>
                    <a:pt x="12022" y="3323"/>
                    <a:pt x="16633" y="1662"/>
                    <a:pt x="212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8302631" y="650796"/>
              <a:ext cx="197109" cy="308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04" fill="norm" stroke="1" extrusionOk="0">
                  <a:moveTo>
                    <a:pt x="13815" y="4653"/>
                  </a:moveTo>
                  <a:cubicBezTo>
                    <a:pt x="14045" y="3918"/>
                    <a:pt x="14275" y="3184"/>
                    <a:pt x="13700" y="2155"/>
                  </a:cubicBezTo>
                  <a:cubicBezTo>
                    <a:pt x="13126" y="1126"/>
                    <a:pt x="11747" y="-196"/>
                    <a:pt x="9909" y="24"/>
                  </a:cubicBezTo>
                  <a:cubicBezTo>
                    <a:pt x="8070" y="245"/>
                    <a:pt x="5772" y="2008"/>
                    <a:pt x="3819" y="5020"/>
                  </a:cubicBezTo>
                  <a:cubicBezTo>
                    <a:pt x="1866" y="8033"/>
                    <a:pt x="258" y="12294"/>
                    <a:pt x="28" y="15233"/>
                  </a:cubicBezTo>
                  <a:cubicBezTo>
                    <a:pt x="-202" y="18171"/>
                    <a:pt x="947" y="19788"/>
                    <a:pt x="4738" y="20596"/>
                  </a:cubicBezTo>
                  <a:cubicBezTo>
                    <a:pt x="8530" y="21404"/>
                    <a:pt x="14964" y="21404"/>
                    <a:pt x="21398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8597116" y="663224"/>
              <a:ext cx="188374" cy="249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381" fill="norm" stroke="1" extrusionOk="0">
                  <a:moveTo>
                    <a:pt x="14556" y="5226"/>
                  </a:moveTo>
                  <a:cubicBezTo>
                    <a:pt x="15260" y="4500"/>
                    <a:pt x="15965" y="3774"/>
                    <a:pt x="16317" y="2867"/>
                  </a:cubicBezTo>
                  <a:cubicBezTo>
                    <a:pt x="16669" y="1959"/>
                    <a:pt x="16669" y="870"/>
                    <a:pt x="15847" y="326"/>
                  </a:cubicBezTo>
                  <a:cubicBezTo>
                    <a:pt x="15025" y="-219"/>
                    <a:pt x="13382" y="-219"/>
                    <a:pt x="10799" y="1415"/>
                  </a:cubicBezTo>
                  <a:cubicBezTo>
                    <a:pt x="8217" y="3048"/>
                    <a:pt x="4695" y="6315"/>
                    <a:pt x="2465" y="9673"/>
                  </a:cubicBezTo>
                  <a:cubicBezTo>
                    <a:pt x="234" y="13031"/>
                    <a:pt x="-705" y="16480"/>
                    <a:pt x="586" y="18568"/>
                  </a:cubicBezTo>
                  <a:cubicBezTo>
                    <a:pt x="1878" y="20655"/>
                    <a:pt x="5399" y="21381"/>
                    <a:pt x="9156" y="21381"/>
                  </a:cubicBezTo>
                  <a:cubicBezTo>
                    <a:pt x="12912" y="21381"/>
                    <a:pt x="16904" y="20655"/>
                    <a:pt x="20895" y="19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8918839" y="604853"/>
              <a:ext cx="190501" cy="298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0990" fill="norm" stroke="1" extrusionOk="0">
                  <a:moveTo>
                    <a:pt x="0" y="8844"/>
                  </a:moveTo>
                  <a:cubicBezTo>
                    <a:pt x="712" y="12270"/>
                    <a:pt x="1425" y="15696"/>
                    <a:pt x="1781" y="17856"/>
                  </a:cubicBezTo>
                  <a:cubicBezTo>
                    <a:pt x="2137" y="20016"/>
                    <a:pt x="2137" y="20910"/>
                    <a:pt x="1899" y="20985"/>
                  </a:cubicBezTo>
                  <a:cubicBezTo>
                    <a:pt x="1662" y="21059"/>
                    <a:pt x="1187" y="20314"/>
                    <a:pt x="712" y="17856"/>
                  </a:cubicBezTo>
                  <a:cubicBezTo>
                    <a:pt x="238" y="15398"/>
                    <a:pt x="-237" y="11227"/>
                    <a:pt x="712" y="7801"/>
                  </a:cubicBezTo>
                  <a:cubicBezTo>
                    <a:pt x="1662" y="4375"/>
                    <a:pt x="4036" y="1693"/>
                    <a:pt x="6409" y="576"/>
                  </a:cubicBezTo>
                  <a:cubicBezTo>
                    <a:pt x="8783" y="-541"/>
                    <a:pt x="11156" y="-94"/>
                    <a:pt x="13293" y="2438"/>
                  </a:cubicBezTo>
                  <a:cubicBezTo>
                    <a:pt x="15429" y="4971"/>
                    <a:pt x="17328" y="9589"/>
                    <a:pt x="18277" y="12345"/>
                  </a:cubicBezTo>
                  <a:cubicBezTo>
                    <a:pt x="19227" y="15100"/>
                    <a:pt x="19227" y="15994"/>
                    <a:pt x="19227" y="16813"/>
                  </a:cubicBezTo>
                  <a:cubicBezTo>
                    <a:pt x="19227" y="17633"/>
                    <a:pt x="19227" y="18378"/>
                    <a:pt x="19583" y="18452"/>
                  </a:cubicBezTo>
                  <a:cubicBezTo>
                    <a:pt x="19939" y="18527"/>
                    <a:pt x="20651" y="17931"/>
                    <a:pt x="21363" y="17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9300633" y="564865"/>
              <a:ext cx="189707" cy="287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83" fill="norm" stroke="1" extrusionOk="0">
                  <a:moveTo>
                    <a:pt x="20070" y="1450"/>
                  </a:moveTo>
                  <a:cubicBezTo>
                    <a:pt x="17910" y="824"/>
                    <a:pt x="15750" y="198"/>
                    <a:pt x="13230" y="42"/>
                  </a:cubicBezTo>
                  <a:cubicBezTo>
                    <a:pt x="10710" y="-115"/>
                    <a:pt x="7830" y="198"/>
                    <a:pt x="5910" y="589"/>
                  </a:cubicBezTo>
                  <a:cubicBezTo>
                    <a:pt x="3990" y="981"/>
                    <a:pt x="3030" y="1450"/>
                    <a:pt x="2190" y="3955"/>
                  </a:cubicBezTo>
                  <a:cubicBezTo>
                    <a:pt x="1350" y="6459"/>
                    <a:pt x="630" y="10998"/>
                    <a:pt x="270" y="13737"/>
                  </a:cubicBezTo>
                  <a:cubicBezTo>
                    <a:pt x="-90" y="16476"/>
                    <a:pt x="-90" y="17415"/>
                    <a:pt x="270" y="18433"/>
                  </a:cubicBezTo>
                  <a:cubicBezTo>
                    <a:pt x="630" y="19450"/>
                    <a:pt x="1350" y="20546"/>
                    <a:pt x="3750" y="21015"/>
                  </a:cubicBezTo>
                  <a:cubicBezTo>
                    <a:pt x="6150" y="21485"/>
                    <a:pt x="10230" y="21328"/>
                    <a:pt x="13470" y="20624"/>
                  </a:cubicBezTo>
                  <a:cubicBezTo>
                    <a:pt x="16710" y="19920"/>
                    <a:pt x="19110" y="18668"/>
                    <a:pt x="21510" y="17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9312539" y="724172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9541139" y="489222"/>
              <a:ext cx="152853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4320" y="0"/>
                  </a:moveTo>
                  <a:cubicBezTo>
                    <a:pt x="10080" y="2149"/>
                    <a:pt x="15840" y="4299"/>
                    <a:pt x="18720" y="6931"/>
                  </a:cubicBezTo>
                  <a:cubicBezTo>
                    <a:pt x="21600" y="9564"/>
                    <a:pt x="21600" y="12681"/>
                    <a:pt x="18000" y="15206"/>
                  </a:cubicBezTo>
                  <a:cubicBezTo>
                    <a:pt x="14400" y="17731"/>
                    <a:pt x="7200" y="196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7890139" y="1155906"/>
              <a:ext cx="1246891" cy="228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08" fill="norm" stroke="1" extrusionOk="0">
                  <a:moveTo>
                    <a:pt x="0" y="21408"/>
                  </a:moveTo>
                  <a:cubicBezTo>
                    <a:pt x="1279" y="19823"/>
                    <a:pt x="2558" y="18237"/>
                    <a:pt x="3856" y="16850"/>
                  </a:cubicBezTo>
                  <a:cubicBezTo>
                    <a:pt x="5153" y="15463"/>
                    <a:pt x="6469" y="14274"/>
                    <a:pt x="7766" y="12986"/>
                  </a:cubicBezTo>
                  <a:cubicBezTo>
                    <a:pt x="9064" y="11698"/>
                    <a:pt x="10343" y="10311"/>
                    <a:pt x="11732" y="8924"/>
                  </a:cubicBezTo>
                  <a:cubicBezTo>
                    <a:pt x="13121" y="7536"/>
                    <a:pt x="14619" y="6149"/>
                    <a:pt x="16008" y="4861"/>
                  </a:cubicBezTo>
                  <a:cubicBezTo>
                    <a:pt x="17397" y="3573"/>
                    <a:pt x="18676" y="2384"/>
                    <a:pt x="19425" y="1691"/>
                  </a:cubicBezTo>
                  <a:cubicBezTo>
                    <a:pt x="20175" y="997"/>
                    <a:pt x="20394" y="799"/>
                    <a:pt x="20705" y="502"/>
                  </a:cubicBezTo>
                  <a:cubicBezTo>
                    <a:pt x="21015" y="204"/>
                    <a:pt x="21417" y="-192"/>
                    <a:pt x="21509" y="105"/>
                  </a:cubicBezTo>
                  <a:cubicBezTo>
                    <a:pt x="21600" y="402"/>
                    <a:pt x="21381" y="1393"/>
                    <a:pt x="21161" y="2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8309239" y="1519446"/>
              <a:ext cx="143105" cy="319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0499" fill="norm" stroke="1" extrusionOk="0">
                  <a:moveTo>
                    <a:pt x="0" y="9683"/>
                  </a:moveTo>
                  <a:cubicBezTo>
                    <a:pt x="626" y="11993"/>
                    <a:pt x="1252" y="14302"/>
                    <a:pt x="2035" y="16679"/>
                  </a:cubicBezTo>
                  <a:cubicBezTo>
                    <a:pt x="2817" y="19057"/>
                    <a:pt x="3757" y="21502"/>
                    <a:pt x="4226" y="20076"/>
                  </a:cubicBezTo>
                  <a:cubicBezTo>
                    <a:pt x="4696" y="18649"/>
                    <a:pt x="4696" y="13351"/>
                    <a:pt x="5165" y="9615"/>
                  </a:cubicBezTo>
                  <a:cubicBezTo>
                    <a:pt x="5635" y="5879"/>
                    <a:pt x="6574" y="3706"/>
                    <a:pt x="7670" y="2347"/>
                  </a:cubicBezTo>
                  <a:cubicBezTo>
                    <a:pt x="8765" y="989"/>
                    <a:pt x="10017" y="445"/>
                    <a:pt x="11426" y="174"/>
                  </a:cubicBezTo>
                  <a:cubicBezTo>
                    <a:pt x="12835" y="-98"/>
                    <a:pt x="14400" y="-98"/>
                    <a:pt x="16278" y="513"/>
                  </a:cubicBezTo>
                  <a:cubicBezTo>
                    <a:pt x="18157" y="1125"/>
                    <a:pt x="20348" y="2347"/>
                    <a:pt x="20974" y="4113"/>
                  </a:cubicBezTo>
                  <a:cubicBezTo>
                    <a:pt x="21600" y="5879"/>
                    <a:pt x="20661" y="8189"/>
                    <a:pt x="18470" y="9819"/>
                  </a:cubicBezTo>
                  <a:cubicBezTo>
                    <a:pt x="16278" y="11449"/>
                    <a:pt x="12835" y="12400"/>
                    <a:pt x="9391" y="13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8455289" y="1644922"/>
              <a:ext cx="203201" cy="158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9257"/>
                  </a:moveTo>
                  <a:cubicBezTo>
                    <a:pt x="1800" y="7574"/>
                    <a:pt x="3600" y="5891"/>
                    <a:pt x="5625" y="5190"/>
                  </a:cubicBezTo>
                  <a:cubicBezTo>
                    <a:pt x="7650" y="4488"/>
                    <a:pt x="9900" y="4769"/>
                    <a:pt x="11700" y="6592"/>
                  </a:cubicBezTo>
                  <a:cubicBezTo>
                    <a:pt x="13500" y="8416"/>
                    <a:pt x="14850" y="11782"/>
                    <a:pt x="15525" y="14166"/>
                  </a:cubicBezTo>
                  <a:cubicBezTo>
                    <a:pt x="16200" y="16551"/>
                    <a:pt x="16200" y="17953"/>
                    <a:pt x="15750" y="19216"/>
                  </a:cubicBezTo>
                  <a:cubicBezTo>
                    <a:pt x="15300" y="20478"/>
                    <a:pt x="14400" y="21600"/>
                    <a:pt x="12937" y="20758"/>
                  </a:cubicBezTo>
                  <a:cubicBezTo>
                    <a:pt x="11475" y="19917"/>
                    <a:pt x="9450" y="17112"/>
                    <a:pt x="9788" y="13605"/>
                  </a:cubicBezTo>
                  <a:cubicBezTo>
                    <a:pt x="10125" y="10099"/>
                    <a:pt x="12825" y="5891"/>
                    <a:pt x="15188" y="3506"/>
                  </a:cubicBezTo>
                  <a:cubicBezTo>
                    <a:pt x="17550" y="1122"/>
                    <a:pt x="19575" y="5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8789415" y="1503411"/>
              <a:ext cx="180225" cy="224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369" fill="norm" stroke="1" extrusionOk="0">
                  <a:moveTo>
                    <a:pt x="15744" y="5623"/>
                  </a:moveTo>
                  <a:cubicBezTo>
                    <a:pt x="15990" y="4614"/>
                    <a:pt x="16235" y="3605"/>
                    <a:pt x="16235" y="2595"/>
                  </a:cubicBezTo>
                  <a:cubicBezTo>
                    <a:pt x="16235" y="1586"/>
                    <a:pt x="15990" y="576"/>
                    <a:pt x="15131" y="173"/>
                  </a:cubicBezTo>
                  <a:cubicBezTo>
                    <a:pt x="14272" y="-231"/>
                    <a:pt x="12799" y="-29"/>
                    <a:pt x="10222" y="1889"/>
                  </a:cubicBezTo>
                  <a:cubicBezTo>
                    <a:pt x="7644" y="3806"/>
                    <a:pt x="3963" y="7440"/>
                    <a:pt x="1876" y="10569"/>
                  </a:cubicBezTo>
                  <a:cubicBezTo>
                    <a:pt x="-210" y="13698"/>
                    <a:pt x="-701" y="16322"/>
                    <a:pt x="1140" y="18240"/>
                  </a:cubicBezTo>
                  <a:cubicBezTo>
                    <a:pt x="2981" y="20158"/>
                    <a:pt x="7154" y="21369"/>
                    <a:pt x="10835" y="21369"/>
                  </a:cubicBezTo>
                  <a:cubicBezTo>
                    <a:pt x="14517" y="21369"/>
                    <a:pt x="17708" y="20158"/>
                    <a:pt x="20899" y="18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9065314" y="1467456"/>
              <a:ext cx="190076" cy="250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149" fill="norm" stroke="1" extrusionOk="0">
                  <a:moveTo>
                    <a:pt x="17952" y="1043"/>
                  </a:moveTo>
                  <a:cubicBezTo>
                    <a:pt x="14592" y="329"/>
                    <a:pt x="11232" y="-385"/>
                    <a:pt x="8352" y="240"/>
                  </a:cubicBezTo>
                  <a:cubicBezTo>
                    <a:pt x="5472" y="865"/>
                    <a:pt x="3072" y="2828"/>
                    <a:pt x="1752" y="5238"/>
                  </a:cubicBezTo>
                  <a:cubicBezTo>
                    <a:pt x="432" y="7648"/>
                    <a:pt x="192" y="10504"/>
                    <a:pt x="72" y="12736"/>
                  </a:cubicBezTo>
                  <a:cubicBezTo>
                    <a:pt x="-48" y="14967"/>
                    <a:pt x="-48" y="16574"/>
                    <a:pt x="312" y="17734"/>
                  </a:cubicBezTo>
                  <a:cubicBezTo>
                    <a:pt x="672" y="18894"/>
                    <a:pt x="1392" y="19608"/>
                    <a:pt x="4752" y="20144"/>
                  </a:cubicBezTo>
                  <a:cubicBezTo>
                    <a:pt x="8112" y="20679"/>
                    <a:pt x="14112" y="21036"/>
                    <a:pt x="17352" y="21126"/>
                  </a:cubicBezTo>
                  <a:cubicBezTo>
                    <a:pt x="20592" y="21215"/>
                    <a:pt x="21072" y="21036"/>
                    <a:pt x="21552" y="20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9071239" y="1606822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9388739" y="1429022"/>
              <a:ext cx="112813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600" fill="norm" stroke="1" extrusionOk="0">
                  <a:moveTo>
                    <a:pt x="0" y="0"/>
                  </a:moveTo>
                  <a:cubicBezTo>
                    <a:pt x="6943" y="2105"/>
                    <a:pt x="13886" y="4209"/>
                    <a:pt x="17550" y="7034"/>
                  </a:cubicBezTo>
                  <a:cubicBezTo>
                    <a:pt x="21214" y="9858"/>
                    <a:pt x="21600" y="13403"/>
                    <a:pt x="18321" y="15951"/>
                  </a:cubicBezTo>
                  <a:cubicBezTo>
                    <a:pt x="15043" y="18498"/>
                    <a:pt x="8100" y="20049"/>
                    <a:pt x="1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5566039" y="2984772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5629539" y="3099072"/>
              <a:ext cx="158751" cy="1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3456" y="0"/>
                  </a:moveTo>
                  <a:cubicBezTo>
                    <a:pt x="1728" y="7200"/>
                    <a:pt x="0" y="14400"/>
                    <a:pt x="0" y="18000"/>
                  </a:cubicBezTo>
                  <a:cubicBezTo>
                    <a:pt x="0" y="21600"/>
                    <a:pt x="1728" y="21600"/>
                    <a:pt x="5616" y="18000"/>
                  </a:cubicBezTo>
                  <a:cubicBezTo>
                    <a:pt x="9504" y="14400"/>
                    <a:pt x="15552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6080389" y="2752203"/>
              <a:ext cx="117248" cy="509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387" fill="norm" stroke="1" extrusionOk="0">
                  <a:moveTo>
                    <a:pt x="2274" y="10033"/>
                  </a:moveTo>
                  <a:cubicBezTo>
                    <a:pt x="2653" y="12078"/>
                    <a:pt x="3032" y="14122"/>
                    <a:pt x="3411" y="15856"/>
                  </a:cubicBezTo>
                  <a:cubicBezTo>
                    <a:pt x="3789" y="17589"/>
                    <a:pt x="4168" y="19011"/>
                    <a:pt x="4358" y="19989"/>
                  </a:cubicBezTo>
                  <a:cubicBezTo>
                    <a:pt x="4547" y="20967"/>
                    <a:pt x="4547" y="21500"/>
                    <a:pt x="4168" y="21367"/>
                  </a:cubicBezTo>
                  <a:cubicBezTo>
                    <a:pt x="3789" y="21233"/>
                    <a:pt x="3032" y="20433"/>
                    <a:pt x="2274" y="18344"/>
                  </a:cubicBezTo>
                  <a:cubicBezTo>
                    <a:pt x="1516" y="16256"/>
                    <a:pt x="758" y="12878"/>
                    <a:pt x="758" y="9989"/>
                  </a:cubicBezTo>
                  <a:cubicBezTo>
                    <a:pt x="758" y="7100"/>
                    <a:pt x="1516" y="4700"/>
                    <a:pt x="3221" y="3100"/>
                  </a:cubicBezTo>
                  <a:cubicBezTo>
                    <a:pt x="4926" y="1500"/>
                    <a:pt x="7579" y="700"/>
                    <a:pt x="10042" y="300"/>
                  </a:cubicBezTo>
                  <a:cubicBezTo>
                    <a:pt x="12505" y="-100"/>
                    <a:pt x="14779" y="-100"/>
                    <a:pt x="17053" y="300"/>
                  </a:cubicBezTo>
                  <a:cubicBezTo>
                    <a:pt x="19326" y="700"/>
                    <a:pt x="21600" y="1500"/>
                    <a:pt x="20842" y="3011"/>
                  </a:cubicBezTo>
                  <a:cubicBezTo>
                    <a:pt x="20084" y="4522"/>
                    <a:pt x="16295" y="6744"/>
                    <a:pt x="12316" y="8344"/>
                  </a:cubicBezTo>
                  <a:cubicBezTo>
                    <a:pt x="8337" y="9944"/>
                    <a:pt x="4168" y="10922"/>
                    <a:pt x="0" y="11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6181989" y="2978422"/>
              <a:ext cx="171451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452"/>
                  </a:moveTo>
                  <a:cubicBezTo>
                    <a:pt x="1067" y="7748"/>
                    <a:pt x="2133" y="7043"/>
                    <a:pt x="4133" y="7630"/>
                  </a:cubicBezTo>
                  <a:cubicBezTo>
                    <a:pt x="6133" y="8217"/>
                    <a:pt x="9067" y="10096"/>
                    <a:pt x="11200" y="12326"/>
                  </a:cubicBezTo>
                  <a:cubicBezTo>
                    <a:pt x="13333" y="14557"/>
                    <a:pt x="14667" y="17139"/>
                    <a:pt x="14933" y="18900"/>
                  </a:cubicBezTo>
                  <a:cubicBezTo>
                    <a:pt x="15200" y="20661"/>
                    <a:pt x="14400" y="21600"/>
                    <a:pt x="13600" y="21600"/>
                  </a:cubicBezTo>
                  <a:cubicBezTo>
                    <a:pt x="12800" y="21600"/>
                    <a:pt x="12000" y="20661"/>
                    <a:pt x="11200" y="18078"/>
                  </a:cubicBezTo>
                  <a:cubicBezTo>
                    <a:pt x="10400" y="15496"/>
                    <a:pt x="9600" y="11270"/>
                    <a:pt x="11333" y="7983"/>
                  </a:cubicBezTo>
                  <a:cubicBezTo>
                    <a:pt x="13067" y="4696"/>
                    <a:pt x="17333" y="234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6508166" y="2847818"/>
              <a:ext cx="179707" cy="331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274" fill="norm" stroke="1" extrusionOk="0">
                  <a:moveTo>
                    <a:pt x="20582" y="5122"/>
                  </a:moveTo>
                  <a:cubicBezTo>
                    <a:pt x="20831" y="4443"/>
                    <a:pt x="21079" y="3764"/>
                    <a:pt x="21079" y="2881"/>
                  </a:cubicBezTo>
                  <a:cubicBezTo>
                    <a:pt x="21079" y="1998"/>
                    <a:pt x="20831" y="911"/>
                    <a:pt x="19838" y="367"/>
                  </a:cubicBezTo>
                  <a:cubicBezTo>
                    <a:pt x="18845" y="-176"/>
                    <a:pt x="17107" y="-176"/>
                    <a:pt x="14748" y="775"/>
                  </a:cubicBezTo>
                  <a:cubicBezTo>
                    <a:pt x="12389" y="1726"/>
                    <a:pt x="9410" y="3628"/>
                    <a:pt x="6679" y="6005"/>
                  </a:cubicBezTo>
                  <a:cubicBezTo>
                    <a:pt x="3948" y="8382"/>
                    <a:pt x="1465" y="11235"/>
                    <a:pt x="472" y="13545"/>
                  </a:cubicBezTo>
                  <a:cubicBezTo>
                    <a:pt x="-521" y="15854"/>
                    <a:pt x="-24" y="17620"/>
                    <a:pt x="2707" y="18911"/>
                  </a:cubicBezTo>
                  <a:cubicBezTo>
                    <a:pt x="5438" y="20201"/>
                    <a:pt x="10403" y="21016"/>
                    <a:pt x="13507" y="21220"/>
                  </a:cubicBezTo>
                  <a:cubicBezTo>
                    <a:pt x="16610" y="21424"/>
                    <a:pt x="17851" y="21016"/>
                    <a:pt x="19093" y="20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6750226" y="2907514"/>
              <a:ext cx="142964" cy="229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05" fill="norm" stroke="1" extrusionOk="0">
                  <a:moveTo>
                    <a:pt x="21454" y="3043"/>
                  </a:moveTo>
                  <a:cubicBezTo>
                    <a:pt x="21136" y="2061"/>
                    <a:pt x="20819" y="1080"/>
                    <a:pt x="19866" y="490"/>
                  </a:cubicBezTo>
                  <a:cubicBezTo>
                    <a:pt x="18913" y="-99"/>
                    <a:pt x="17325" y="-295"/>
                    <a:pt x="14307" y="687"/>
                  </a:cubicBezTo>
                  <a:cubicBezTo>
                    <a:pt x="11289" y="1669"/>
                    <a:pt x="6842" y="3829"/>
                    <a:pt x="3983" y="6480"/>
                  </a:cubicBezTo>
                  <a:cubicBezTo>
                    <a:pt x="1125" y="9130"/>
                    <a:pt x="-146" y="12272"/>
                    <a:pt x="13" y="14727"/>
                  </a:cubicBezTo>
                  <a:cubicBezTo>
                    <a:pt x="172" y="17181"/>
                    <a:pt x="1760" y="18949"/>
                    <a:pt x="5254" y="19930"/>
                  </a:cubicBezTo>
                  <a:cubicBezTo>
                    <a:pt x="8748" y="20912"/>
                    <a:pt x="14148" y="21109"/>
                    <a:pt x="19548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1908439" y="127272"/>
              <a:ext cx="19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1991997" y="-1"/>
              <a:ext cx="74830" cy="584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532" fill="norm" stroke="1" extrusionOk="0">
                  <a:moveTo>
                    <a:pt x="5114" y="712"/>
                  </a:moveTo>
                  <a:cubicBezTo>
                    <a:pt x="3314" y="322"/>
                    <a:pt x="1514" y="-68"/>
                    <a:pt x="614" y="10"/>
                  </a:cubicBezTo>
                  <a:cubicBezTo>
                    <a:pt x="-286" y="88"/>
                    <a:pt x="-286" y="634"/>
                    <a:pt x="1214" y="2193"/>
                  </a:cubicBezTo>
                  <a:cubicBezTo>
                    <a:pt x="2714" y="3753"/>
                    <a:pt x="5714" y="6326"/>
                    <a:pt x="9014" y="9211"/>
                  </a:cubicBezTo>
                  <a:cubicBezTo>
                    <a:pt x="12314" y="12097"/>
                    <a:pt x="15914" y="15294"/>
                    <a:pt x="18014" y="17165"/>
                  </a:cubicBezTo>
                  <a:cubicBezTo>
                    <a:pt x="20114" y="19037"/>
                    <a:pt x="20714" y="19583"/>
                    <a:pt x="21014" y="20089"/>
                  </a:cubicBezTo>
                  <a:cubicBezTo>
                    <a:pt x="21314" y="20596"/>
                    <a:pt x="21314" y="21064"/>
                    <a:pt x="20714" y="21298"/>
                  </a:cubicBezTo>
                  <a:cubicBezTo>
                    <a:pt x="20114" y="21532"/>
                    <a:pt x="18914" y="21532"/>
                    <a:pt x="17714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1920008" y="489487"/>
              <a:ext cx="134482" cy="31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20" fill="norm" stroke="1" extrusionOk="0">
                  <a:moveTo>
                    <a:pt x="11318" y="21420"/>
                  </a:moveTo>
                  <a:cubicBezTo>
                    <a:pt x="8618" y="15660"/>
                    <a:pt x="5918" y="9900"/>
                    <a:pt x="3724" y="6300"/>
                  </a:cubicBezTo>
                  <a:cubicBezTo>
                    <a:pt x="1530" y="2700"/>
                    <a:pt x="-157" y="1260"/>
                    <a:pt x="12" y="540"/>
                  </a:cubicBezTo>
                  <a:cubicBezTo>
                    <a:pt x="180" y="-180"/>
                    <a:pt x="2205" y="-180"/>
                    <a:pt x="6087" y="540"/>
                  </a:cubicBezTo>
                  <a:cubicBezTo>
                    <a:pt x="9968" y="1260"/>
                    <a:pt x="15706" y="2700"/>
                    <a:pt x="21443" y="4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2041789" y="451122"/>
              <a:ext cx="1270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800"/>
                    <a:pt x="10080" y="9600"/>
                    <a:pt x="6480" y="13200"/>
                  </a:cubicBezTo>
                  <a:cubicBezTo>
                    <a:pt x="2880" y="16800"/>
                    <a:pt x="144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7153539" y="2894289"/>
              <a:ext cx="209551" cy="217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02" fill="norm" stroke="1" extrusionOk="0">
                  <a:moveTo>
                    <a:pt x="0" y="10849"/>
                  </a:moveTo>
                  <a:cubicBezTo>
                    <a:pt x="218" y="15011"/>
                    <a:pt x="436" y="19172"/>
                    <a:pt x="436" y="20163"/>
                  </a:cubicBezTo>
                  <a:cubicBezTo>
                    <a:pt x="436" y="21154"/>
                    <a:pt x="218" y="18974"/>
                    <a:pt x="327" y="15407"/>
                  </a:cubicBezTo>
                  <a:cubicBezTo>
                    <a:pt x="436" y="11840"/>
                    <a:pt x="873" y="6886"/>
                    <a:pt x="1964" y="3815"/>
                  </a:cubicBezTo>
                  <a:cubicBezTo>
                    <a:pt x="3055" y="743"/>
                    <a:pt x="4800" y="-446"/>
                    <a:pt x="7636" y="148"/>
                  </a:cubicBezTo>
                  <a:cubicBezTo>
                    <a:pt x="10473" y="743"/>
                    <a:pt x="14400" y="3121"/>
                    <a:pt x="16909" y="6787"/>
                  </a:cubicBezTo>
                  <a:cubicBezTo>
                    <a:pt x="19418" y="10453"/>
                    <a:pt x="20509" y="15407"/>
                    <a:pt x="21600" y="20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7719415" y="2813322"/>
              <a:ext cx="147442" cy="318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533" fill="norm" stroke="1" extrusionOk="0">
                  <a:moveTo>
                    <a:pt x="7197" y="9012"/>
                  </a:moveTo>
                  <a:cubicBezTo>
                    <a:pt x="5981" y="9441"/>
                    <a:pt x="4764" y="9870"/>
                    <a:pt x="3851" y="11730"/>
                  </a:cubicBezTo>
                  <a:cubicBezTo>
                    <a:pt x="2938" y="13589"/>
                    <a:pt x="2330" y="16879"/>
                    <a:pt x="1721" y="18882"/>
                  </a:cubicBezTo>
                  <a:cubicBezTo>
                    <a:pt x="1113" y="20885"/>
                    <a:pt x="504" y="21600"/>
                    <a:pt x="200" y="21528"/>
                  </a:cubicBezTo>
                  <a:cubicBezTo>
                    <a:pt x="-104" y="21457"/>
                    <a:pt x="-104" y="20599"/>
                    <a:pt x="504" y="17952"/>
                  </a:cubicBezTo>
                  <a:cubicBezTo>
                    <a:pt x="1113" y="15306"/>
                    <a:pt x="2330" y="10872"/>
                    <a:pt x="3699" y="7725"/>
                  </a:cubicBezTo>
                  <a:cubicBezTo>
                    <a:pt x="5068" y="4577"/>
                    <a:pt x="6589" y="2718"/>
                    <a:pt x="7958" y="1574"/>
                  </a:cubicBezTo>
                  <a:cubicBezTo>
                    <a:pt x="9327" y="429"/>
                    <a:pt x="10544" y="0"/>
                    <a:pt x="11761" y="0"/>
                  </a:cubicBezTo>
                  <a:cubicBezTo>
                    <a:pt x="12978" y="0"/>
                    <a:pt x="14195" y="429"/>
                    <a:pt x="15868" y="2718"/>
                  </a:cubicBezTo>
                  <a:cubicBezTo>
                    <a:pt x="17541" y="5007"/>
                    <a:pt x="19671" y="9155"/>
                    <a:pt x="20583" y="12302"/>
                  </a:cubicBezTo>
                  <a:cubicBezTo>
                    <a:pt x="21496" y="15449"/>
                    <a:pt x="21192" y="17595"/>
                    <a:pt x="20888" y="19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7766703" y="2965722"/>
              <a:ext cx="148837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2226" y="21600"/>
                  </a:moveTo>
                  <a:cubicBezTo>
                    <a:pt x="1313" y="19385"/>
                    <a:pt x="400" y="17169"/>
                    <a:pt x="96" y="14677"/>
                  </a:cubicBezTo>
                  <a:cubicBezTo>
                    <a:pt x="-208" y="12185"/>
                    <a:pt x="96" y="9415"/>
                    <a:pt x="2682" y="7200"/>
                  </a:cubicBezTo>
                  <a:cubicBezTo>
                    <a:pt x="5268" y="4985"/>
                    <a:pt x="10136" y="3323"/>
                    <a:pt x="13634" y="2215"/>
                  </a:cubicBezTo>
                  <a:cubicBezTo>
                    <a:pt x="17133" y="1108"/>
                    <a:pt x="19262" y="554"/>
                    <a:pt x="213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8019256" y="2828730"/>
              <a:ext cx="169334" cy="246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540" y="8003"/>
                  </a:moveTo>
                  <a:cubicBezTo>
                    <a:pt x="810" y="11847"/>
                    <a:pt x="1080" y="15691"/>
                    <a:pt x="1080" y="18071"/>
                  </a:cubicBezTo>
                  <a:cubicBezTo>
                    <a:pt x="1080" y="20451"/>
                    <a:pt x="810" y="21366"/>
                    <a:pt x="540" y="21274"/>
                  </a:cubicBezTo>
                  <a:cubicBezTo>
                    <a:pt x="270" y="21183"/>
                    <a:pt x="0" y="20085"/>
                    <a:pt x="0" y="16973"/>
                  </a:cubicBezTo>
                  <a:cubicBezTo>
                    <a:pt x="0" y="13861"/>
                    <a:pt x="270" y="8735"/>
                    <a:pt x="1620" y="5349"/>
                  </a:cubicBezTo>
                  <a:cubicBezTo>
                    <a:pt x="2970" y="1963"/>
                    <a:pt x="5400" y="315"/>
                    <a:pt x="8370" y="41"/>
                  </a:cubicBezTo>
                  <a:cubicBezTo>
                    <a:pt x="11340" y="-234"/>
                    <a:pt x="14850" y="864"/>
                    <a:pt x="17145" y="4159"/>
                  </a:cubicBezTo>
                  <a:cubicBezTo>
                    <a:pt x="19440" y="7454"/>
                    <a:pt x="20520" y="12946"/>
                    <a:pt x="21600" y="18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8372739" y="2857772"/>
              <a:ext cx="63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8347339" y="2786188"/>
              <a:ext cx="169927" cy="285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239" fill="norm" stroke="1" extrusionOk="0">
                  <a:moveTo>
                    <a:pt x="0" y="3913"/>
                  </a:moveTo>
                  <a:cubicBezTo>
                    <a:pt x="0" y="2967"/>
                    <a:pt x="0" y="2021"/>
                    <a:pt x="400" y="1233"/>
                  </a:cubicBezTo>
                  <a:cubicBezTo>
                    <a:pt x="800" y="445"/>
                    <a:pt x="1600" y="-186"/>
                    <a:pt x="4533" y="50"/>
                  </a:cubicBezTo>
                  <a:cubicBezTo>
                    <a:pt x="7467" y="287"/>
                    <a:pt x="12533" y="1391"/>
                    <a:pt x="15200" y="2810"/>
                  </a:cubicBezTo>
                  <a:cubicBezTo>
                    <a:pt x="17867" y="4229"/>
                    <a:pt x="18133" y="5963"/>
                    <a:pt x="17067" y="7382"/>
                  </a:cubicBezTo>
                  <a:cubicBezTo>
                    <a:pt x="16000" y="8801"/>
                    <a:pt x="13600" y="9905"/>
                    <a:pt x="12133" y="10850"/>
                  </a:cubicBezTo>
                  <a:cubicBezTo>
                    <a:pt x="10667" y="11796"/>
                    <a:pt x="10133" y="12585"/>
                    <a:pt x="10667" y="13137"/>
                  </a:cubicBezTo>
                  <a:cubicBezTo>
                    <a:pt x="11200" y="13688"/>
                    <a:pt x="12800" y="14004"/>
                    <a:pt x="14800" y="14792"/>
                  </a:cubicBezTo>
                  <a:cubicBezTo>
                    <a:pt x="16800" y="15580"/>
                    <a:pt x="19200" y="16842"/>
                    <a:pt x="20400" y="17867"/>
                  </a:cubicBezTo>
                  <a:cubicBezTo>
                    <a:pt x="21600" y="18891"/>
                    <a:pt x="21600" y="19680"/>
                    <a:pt x="21067" y="20310"/>
                  </a:cubicBezTo>
                  <a:cubicBezTo>
                    <a:pt x="20533" y="20941"/>
                    <a:pt x="19467" y="21414"/>
                    <a:pt x="17333" y="21178"/>
                  </a:cubicBezTo>
                  <a:cubicBezTo>
                    <a:pt x="15200" y="20941"/>
                    <a:pt x="12000" y="19995"/>
                    <a:pt x="8800" y="19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8702939" y="2737122"/>
              <a:ext cx="100592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0" h="21600" fill="norm" stroke="1" extrusionOk="0">
                  <a:moveTo>
                    <a:pt x="1296" y="0"/>
                  </a:moveTo>
                  <a:cubicBezTo>
                    <a:pt x="7776" y="3135"/>
                    <a:pt x="14256" y="6271"/>
                    <a:pt x="17712" y="9174"/>
                  </a:cubicBezTo>
                  <a:cubicBezTo>
                    <a:pt x="21168" y="12077"/>
                    <a:pt x="21600" y="14748"/>
                    <a:pt x="18144" y="16781"/>
                  </a:cubicBezTo>
                  <a:cubicBezTo>
                    <a:pt x="14688" y="18813"/>
                    <a:pt x="7344" y="202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6277239" y="3405989"/>
              <a:ext cx="1839171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fill="norm" stroke="1" extrusionOk="0">
                  <a:moveTo>
                    <a:pt x="0" y="21600"/>
                  </a:moveTo>
                  <a:cubicBezTo>
                    <a:pt x="869" y="19775"/>
                    <a:pt x="1738" y="17949"/>
                    <a:pt x="2644" y="16580"/>
                  </a:cubicBezTo>
                  <a:cubicBezTo>
                    <a:pt x="3550" y="15211"/>
                    <a:pt x="4494" y="14299"/>
                    <a:pt x="5462" y="13386"/>
                  </a:cubicBezTo>
                  <a:cubicBezTo>
                    <a:pt x="6430" y="12473"/>
                    <a:pt x="7423" y="11561"/>
                    <a:pt x="8292" y="10648"/>
                  </a:cubicBezTo>
                  <a:cubicBezTo>
                    <a:pt x="9161" y="9735"/>
                    <a:pt x="9906" y="8823"/>
                    <a:pt x="10651" y="7758"/>
                  </a:cubicBezTo>
                  <a:cubicBezTo>
                    <a:pt x="11396" y="6693"/>
                    <a:pt x="12141" y="5476"/>
                    <a:pt x="13047" y="4259"/>
                  </a:cubicBezTo>
                  <a:cubicBezTo>
                    <a:pt x="13953" y="3042"/>
                    <a:pt x="15021" y="1825"/>
                    <a:pt x="16076" y="1065"/>
                  </a:cubicBezTo>
                  <a:cubicBezTo>
                    <a:pt x="17131" y="304"/>
                    <a:pt x="18174" y="0"/>
                    <a:pt x="19030" y="0"/>
                  </a:cubicBezTo>
                  <a:cubicBezTo>
                    <a:pt x="19887" y="0"/>
                    <a:pt x="20557" y="304"/>
                    <a:pt x="20967" y="761"/>
                  </a:cubicBezTo>
                  <a:cubicBezTo>
                    <a:pt x="21377" y="1217"/>
                    <a:pt x="21526" y="1825"/>
                    <a:pt x="21563" y="2738"/>
                  </a:cubicBezTo>
                  <a:cubicBezTo>
                    <a:pt x="21600" y="3651"/>
                    <a:pt x="21526" y="4868"/>
                    <a:pt x="21451" y="6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6791589" y="3717139"/>
              <a:ext cx="176666" cy="404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501" fill="norm" stroke="1" extrusionOk="0">
                  <a:moveTo>
                    <a:pt x="762" y="7650"/>
                  </a:moveTo>
                  <a:cubicBezTo>
                    <a:pt x="762" y="11138"/>
                    <a:pt x="762" y="14625"/>
                    <a:pt x="762" y="16650"/>
                  </a:cubicBezTo>
                  <a:cubicBezTo>
                    <a:pt x="762" y="18675"/>
                    <a:pt x="762" y="19238"/>
                    <a:pt x="635" y="19912"/>
                  </a:cubicBezTo>
                  <a:cubicBezTo>
                    <a:pt x="508" y="20588"/>
                    <a:pt x="254" y="21375"/>
                    <a:pt x="127" y="21488"/>
                  </a:cubicBezTo>
                  <a:cubicBezTo>
                    <a:pt x="0" y="21600"/>
                    <a:pt x="0" y="21037"/>
                    <a:pt x="127" y="18844"/>
                  </a:cubicBezTo>
                  <a:cubicBezTo>
                    <a:pt x="254" y="16650"/>
                    <a:pt x="508" y="12825"/>
                    <a:pt x="1398" y="9788"/>
                  </a:cubicBezTo>
                  <a:cubicBezTo>
                    <a:pt x="2287" y="6750"/>
                    <a:pt x="3812" y="4500"/>
                    <a:pt x="5845" y="3038"/>
                  </a:cubicBezTo>
                  <a:cubicBezTo>
                    <a:pt x="7878" y="1575"/>
                    <a:pt x="10419" y="900"/>
                    <a:pt x="12325" y="506"/>
                  </a:cubicBezTo>
                  <a:cubicBezTo>
                    <a:pt x="14231" y="113"/>
                    <a:pt x="15501" y="0"/>
                    <a:pt x="16772" y="0"/>
                  </a:cubicBezTo>
                  <a:cubicBezTo>
                    <a:pt x="18042" y="0"/>
                    <a:pt x="19313" y="113"/>
                    <a:pt x="20202" y="450"/>
                  </a:cubicBezTo>
                  <a:cubicBezTo>
                    <a:pt x="21092" y="787"/>
                    <a:pt x="21600" y="1350"/>
                    <a:pt x="20838" y="2587"/>
                  </a:cubicBezTo>
                  <a:cubicBezTo>
                    <a:pt x="20075" y="3825"/>
                    <a:pt x="18042" y="5738"/>
                    <a:pt x="14358" y="7312"/>
                  </a:cubicBezTo>
                  <a:cubicBezTo>
                    <a:pt x="10673" y="8888"/>
                    <a:pt x="5336" y="10125"/>
                    <a:pt x="0" y="1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6975739" y="3892822"/>
              <a:ext cx="165101" cy="212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5082"/>
                  </a:moveTo>
                  <a:cubicBezTo>
                    <a:pt x="1385" y="4871"/>
                    <a:pt x="2769" y="4659"/>
                    <a:pt x="4985" y="5929"/>
                  </a:cubicBezTo>
                  <a:cubicBezTo>
                    <a:pt x="7200" y="7200"/>
                    <a:pt x="10246" y="9953"/>
                    <a:pt x="11354" y="12812"/>
                  </a:cubicBezTo>
                  <a:cubicBezTo>
                    <a:pt x="12462" y="15671"/>
                    <a:pt x="11631" y="18635"/>
                    <a:pt x="10523" y="20118"/>
                  </a:cubicBezTo>
                  <a:cubicBezTo>
                    <a:pt x="9415" y="21600"/>
                    <a:pt x="8031" y="21600"/>
                    <a:pt x="6923" y="20541"/>
                  </a:cubicBezTo>
                  <a:cubicBezTo>
                    <a:pt x="5815" y="19482"/>
                    <a:pt x="4985" y="17365"/>
                    <a:pt x="5538" y="14400"/>
                  </a:cubicBezTo>
                  <a:cubicBezTo>
                    <a:pt x="6092" y="11435"/>
                    <a:pt x="8031" y="7624"/>
                    <a:pt x="10938" y="5082"/>
                  </a:cubicBezTo>
                  <a:cubicBezTo>
                    <a:pt x="13846" y="2541"/>
                    <a:pt x="17723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7203234" y="3803377"/>
              <a:ext cx="172556" cy="286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82" fill="norm" stroke="1" extrusionOk="0">
                  <a:moveTo>
                    <a:pt x="21474" y="2900"/>
                  </a:moveTo>
                  <a:cubicBezTo>
                    <a:pt x="21474" y="2106"/>
                    <a:pt x="21474" y="1311"/>
                    <a:pt x="20815" y="756"/>
                  </a:cubicBezTo>
                  <a:cubicBezTo>
                    <a:pt x="20157" y="200"/>
                    <a:pt x="18840" y="-118"/>
                    <a:pt x="16074" y="41"/>
                  </a:cubicBezTo>
                  <a:cubicBezTo>
                    <a:pt x="13308" y="200"/>
                    <a:pt x="9094" y="835"/>
                    <a:pt x="5801" y="2979"/>
                  </a:cubicBezTo>
                  <a:cubicBezTo>
                    <a:pt x="2508" y="5123"/>
                    <a:pt x="137" y="8776"/>
                    <a:pt x="6" y="11953"/>
                  </a:cubicBezTo>
                  <a:cubicBezTo>
                    <a:pt x="-126" y="15129"/>
                    <a:pt x="1981" y="17829"/>
                    <a:pt x="4352" y="19338"/>
                  </a:cubicBezTo>
                  <a:cubicBezTo>
                    <a:pt x="6723" y="20847"/>
                    <a:pt x="9357" y="21164"/>
                    <a:pt x="11991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7420709" y="3784369"/>
              <a:ext cx="154375" cy="310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65" fill="norm" stroke="1" extrusionOk="0">
                  <a:moveTo>
                    <a:pt x="5189" y="4818"/>
                  </a:moveTo>
                  <a:cubicBezTo>
                    <a:pt x="3730" y="9167"/>
                    <a:pt x="2270" y="13516"/>
                    <a:pt x="1540" y="16053"/>
                  </a:cubicBezTo>
                  <a:cubicBezTo>
                    <a:pt x="811" y="18590"/>
                    <a:pt x="811" y="19315"/>
                    <a:pt x="665" y="20039"/>
                  </a:cubicBezTo>
                  <a:cubicBezTo>
                    <a:pt x="519" y="20764"/>
                    <a:pt x="227" y="21489"/>
                    <a:pt x="81" y="21199"/>
                  </a:cubicBezTo>
                  <a:cubicBezTo>
                    <a:pt x="-65" y="20909"/>
                    <a:pt x="-65" y="19604"/>
                    <a:pt x="519" y="16995"/>
                  </a:cubicBezTo>
                  <a:cubicBezTo>
                    <a:pt x="1103" y="14386"/>
                    <a:pt x="2270" y="10472"/>
                    <a:pt x="4021" y="7500"/>
                  </a:cubicBezTo>
                  <a:cubicBezTo>
                    <a:pt x="5773" y="4528"/>
                    <a:pt x="8108" y="2498"/>
                    <a:pt x="10005" y="1339"/>
                  </a:cubicBezTo>
                  <a:cubicBezTo>
                    <a:pt x="11903" y="179"/>
                    <a:pt x="13362" y="-111"/>
                    <a:pt x="14530" y="34"/>
                  </a:cubicBezTo>
                  <a:cubicBezTo>
                    <a:pt x="15697" y="179"/>
                    <a:pt x="16573" y="759"/>
                    <a:pt x="17740" y="2716"/>
                  </a:cubicBezTo>
                  <a:cubicBezTo>
                    <a:pt x="18908" y="4673"/>
                    <a:pt x="20367" y="8007"/>
                    <a:pt x="20951" y="10327"/>
                  </a:cubicBezTo>
                  <a:cubicBezTo>
                    <a:pt x="21535" y="12646"/>
                    <a:pt x="21243" y="13951"/>
                    <a:pt x="20951" y="15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7426589" y="3943622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7706840" y="3775210"/>
              <a:ext cx="183300" cy="270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60" fill="norm" stroke="1" extrusionOk="0">
                  <a:moveTo>
                    <a:pt x="4369" y="4281"/>
                  </a:moveTo>
                  <a:cubicBezTo>
                    <a:pt x="2879" y="6960"/>
                    <a:pt x="1390" y="9639"/>
                    <a:pt x="645" y="12067"/>
                  </a:cubicBezTo>
                  <a:cubicBezTo>
                    <a:pt x="-100" y="14495"/>
                    <a:pt x="-100" y="16672"/>
                    <a:pt x="148" y="18262"/>
                  </a:cubicBezTo>
                  <a:cubicBezTo>
                    <a:pt x="397" y="19853"/>
                    <a:pt x="893" y="20858"/>
                    <a:pt x="1141" y="20941"/>
                  </a:cubicBezTo>
                  <a:cubicBezTo>
                    <a:pt x="1390" y="21025"/>
                    <a:pt x="1390" y="20188"/>
                    <a:pt x="1390" y="17425"/>
                  </a:cubicBezTo>
                  <a:cubicBezTo>
                    <a:pt x="1390" y="14662"/>
                    <a:pt x="1390" y="9974"/>
                    <a:pt x="2134" y="6709"/>
                  </a:cubicBezTo>
                  <a:cubicBezTo>
                    <a:pt x="2879" y="3444"/>
                    <a:pt x="4369" y="1602"/>
                    <a:pt x="5734" y="681"/>
                  </a:cubicBezTo>
                  <a:cubicBezTo>
                    <a:pt x="7100" y="-240"/>
                    <a:pt x="8341" y="-240"/>
                    <a:pt x="10203" y="765"/>
                  </a:cubicBezTo>
                  <a:cubicBezTo>
                    <a:pt x="12066" y="1769"/>
                    <a:pt x="14548" y="3779"/>
                    <a:pt x="16534" y="7379"/>
                  </a:cubicBezTo>
                  <a:cubicBezTo>
                    <a:pt x="18521" y="10979"/>
                    <a:pt x="20010" y="16169"/>
                    <a:pt x="21500" y="21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8007333" y="3848372"/>
              <a:ext cx="9807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959"/>
                    <a:pt x="-1585" y="11917"/>
                    <a:pt x="575" y="15517"/>
                  </a:cubicBezTo>
                  <a:cubicBezTo>
                    <a:pt x="2735" y="19117"/>
                    <a:pt x="11375" y="20359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7964076" y="3743349"/>
              <a:ext cx="183064" cy="287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257" fill="norm" stroke="1" extrusionOk="0">
                  <a:moveTo>
                    <a:pt x="259" y="4949"/>
                  </a:moveTo>
                  <a:cubicBezTo>
                    <a:pt x="17" y="4167"/>
                    <a:pt x="-226" y="3384"/>
                    <a:pt x="381" y="2445"/>
                  </a:cubicBezTo>
                  <a:cubicBezTo>
                    <a:pt x="987" y="1506"/>
                    <a:pt x="2444" y="410"/>
                    <a:pt x="5113" y="97"/>
                  </a:cubicBezTo>
                  <a:cubicBezTo>
                    <a:pt x="7783" y="-216"/>
                    <a:pt x="11666" y="254"/>
                    <a:pt x="14457" y="1193"/>
                  </a:cubicBezTo>
                  <a:cubicBezTo>
                    <a:pt x="17248" y="2132"/>
                    <a:pt x="18947" y="3541"/>
                    <a:pt x="18947" y="5262"/>
                  </a:cubicBezTo>
                  <a:cubicBezTo>
                    <a:pt x="18947" y="6984"/>
                    <a:pt x="17248" y="9019"/>
                    <a:pt x="15792" y="10193"/>
                  </a:cubicBezTo>
                  <a:cubicBezTo>
                    <a:pt x="14336" y="11367"/>
                    <a:pt x="13122" y="11680"/>
                    <a:pt x="13122" y="12149"/>
                  </a:cubicBezTo>
                  <a:cubicBezTo>
                    <a:pt x="13122" y="12619"/>
                    <a:pt x="14336" y="13245"/>
                    <a:pt x="15913" y="14106"/>
                  </a:cubicBezTo>
                  <a:cubicBezTo>
                    <a:pt x="17491" y="14967"/>
                    <a:pt x="19432" y="16062"/>
                    <a:pt x="20403" y="17158"/>
                  </a:cubicBezTo>
                  <a:cubicBezTo>
                    <a:pt x="21374" y="18254"/>
                    <a:pt x="21374" y="19349"/>
                    <a:pt x="18583" y="20132"/>
                  </a:cubicBezTo>
                  <a:cubicBezTo>
                    <a:pt x="15792" y="20914"/>
                    <a:pt x="10210" y="21384"/>
                    <a:pt x="6934" y="21227"/>
                  </a:cubicBezTo>
                  <a:cubicBezTo>
                    <a:pt x="3657" y="21071"/>
                    <a:pt x="2686" y="20288"/>
                    <a:pt x="1716" y="19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8156839" y="3683272"/>
              <a:ext cx="150440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600" fill="norm" stroke="1" extrusionOk="0">
                  <a:moveTo>
                    <a:pt x="0" y="0"/>
                  </a:moveTo>
                  <a:cubicBezTo>
                    <a:pt x="2627" y="568"/>
                    <a:pt x="5254" y="1137"/>
                    <a:pt x="8757" y="2889"/>
                  </a:cubicBezTo>
                  <a:cubicBezTo>
                    <a:pt x="12259" y="4642"/>
                    <a:pt x="16638" y="7579"/>
                    <a:pt x="18973" y="10137"/>
                  </a:cubicBezTo>
                  <a:cubicBezTo>
                    <a:pt x="21308" y="12695"/>
                    <a:pt x="21600" y="14874"/>
                    <a:pt x="18243" y="16721"/>
                  </a:cubicBezTo>
                  <a:cubicBezTo>
                    <a:pt x="14886" y="18568"/>
                    <a:pt x="7881" y="20084"/>
                    <a:pt x="8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5" name="Drawing"/>
          <p:cNvGrpSpPr/>
          <p:nvPr/>
        </p:nvGrpSpPr>
        <p:grpSpPr>
          <a:xfrm>
            <a:off x="862468" y="1814108"/>
            <a:ext cx="11341072" cy="6322654"/>
            <a:chOff x="0" y="0"/>
            <a:chExt cx="11341070" cy="6322652"/>
          </a:xfrm>
        </p:grpSpPr>
        <p:sp>
          <p:nvSpPr>
            <p:cNvPr id="1377" name="Line"/>
            <p:cNvSpPr/>
            <p:nvPr/>
          </p:nvSpPr>
          <p:spPr>
            <a:xfrm>
              <a:off x="0" y="92617"/>
              <a:ext cx="226611" cy="367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22" fill="norm" stroke="1" extrusionOk="0">
                  <a:moveTo>
                    <a:pt x="1907" y="2477"/>
                  </a:moveTo>
                  <a:cubicBezTo>
                    <a:pt x="907" y="2723"/>
                    <a:pt x="-93" y="2968"/>
                    <a:pt x="7" y="3214"/>
                  </a:cubicBezTo>
                  <a:cubicBezTo>
                    <a:pt x="107" y="3459"/>
                    <a:pt x="1307" y="3705"/>
                    <a:pt x="4107" y="3582"/>
                  </a:cubicBezTo>
                  <a:cubicBezTo>
                    <a:pt x="6907" y="3459"/>
                    <a:pt x="11307" y="2968"/>
                    <a:pt x="14007" y="2539"/>
                  </a:cubicBezTo>
                  <a:cubicBezTo>
                    <a:pt x="16707" y="2109"/>
                    <a:pt x="17707" y="1741"/>
                    <a:pt x="18907" y="1250"/>
                  </a:cubicBezTo>
                  <a:cubicBezTo>
                    <a:pt x="20107" y="759"/>
                    <a:pt x="21507" y="145"/>
                    <a:pt x="21407" y="23"/>
                  </a:cubicBezTo>
                  <a:cubicBezTo>
                    <a:pt x="21307" y="-100"/>
                    <a:pt x="19707" y="268"/>
                    <a:pt x="16707" y="1311"/>
                  </a:cubicBezTo>
                  <a:cubicBezTo>
                    <a:pt x="13707" y="2355"/>
                    <a:pt x="9307" y="4073"/>
                    <a:pt x="6807" y="5177"/>
                  </a:cubicBezTo>
                  <a:cubicBezTo>
                    <a:pt x="4307" y="6282"/>
                    <a:pt x="3707" y="6773"/>
                    <a:pt x="3907" y="7080"/>
                  </a:cubicBezTo>
                  <a:cubicBezTo>
                    <a:pt x="4107" y="7386"/>
                    <a:pt x="5107" y="7509"/>
                    <a:pt x="6207" y="7509"/>
                  </a:cubicBezTo>
                  <a:cubicBezTo>
                    <a:pt x="7307" y="7509"/>
                    <a:pt x="8507" y="7386"/>
                    <a:pt x="9607" y="7325"/>
                  </a:cubicBezTo>
                  <a:cubicBezTo>
                    <a:pt x="10707" y="7264"/>
                    <a:pt x="11707" y="7264"/>
                    <a:pt x="12107" y="7632"/>
                  </a:cubicBezTo>
                  <a:cubicBezTo>
                    <a:pt x="12507" y="8000"/>
                    <a:pt x="12307" y="8736"/>
                    <a:pt x="10707" y="10270"/>
                  </a:cubicBezTo>
                  <a:cubicBezTo>
                    <a:pt x="9107" y="11805"/>
                    <a:pt x="6107" y="14136"/>
                    <a:pt x="4207" y="15670"/>
                  </a:cubicBezTo>
                  <a:cubicBezTo>
                    <a:pt x="2307" y="17205"/>
                    <a:pt x="1507" y="17941"/>
                    <a:pt x="1007" y="18739"/>
                  </a:cubicBezTo>
                  <a:cubicBezTo>
                    <a:pt x="507" y="19536"/>
                    <a:pt x="307" y="20395"/>
                    <a:pt x="707" y="20886"/>
                  </a:cubicBezTo>
                  <a:cubicBezTo>
                    <a:pt x="1107" y="21377"/>
                    <a:pt x="2107" y="21500"/>
                    <a:pt x="5007" y="21009"/>
                  </a:cubicBezTo>
                  <a:cubicBezTo>
                    <a:pt x="7907" y="20518"/>
                    <a:pt x="12707" y="19414"/>
                    <a:pt x="17507" y="18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218028" y="222543"/>
              <a:ext cx="291104" cy="172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0976" fill="norm" stroke="1" extrusionOk="0">
                  <a:moveTo>
                    <a:pt x="2274" y="8692"/>
                  </a:moveTo>
                  <a:cubicBezTo>
                    <a:pt x="1178" y="7406"/>
                    <a:pt x="83" y="6121"/>
                    <a:pt x="4" y="5221"/>
                  </a:cubicBezTo>
                  <a:cubicBezTo>
                    <a:pt x="-74" y="4321"/>
                    <a:pt x="865" y="3806"/>
                    <a:pt x="2274" y="4063"/>
                  </a:cubicBezTo>
                  <a:cubicBezTo>
                    <a:pt x="3683" y="4321"/>
                    <a:pt x="5561" y="5349"/>
                    <a:pt x="6735" y="7278"/>
                  </a:cubicBezTo>
                  <a:cubicBezTo>
                    <a:pt x="7909" y="9206"/>
                    <a:pt x="8378" y="12035"/>
                    <a:pt x="8613" y="14092"/>
                  </a:cubicBezTo>
                  <a:cubicBezTo>
                    <a:pt x="8848" y="16149"/>
                    <a:pt x="8848" y="17435"/>
                    <a:pt x="8300" y="18721"/>
                  </a:cubicBezTo>
                  <a:cubicBezTo>
                    <a:pt x="7752" y="20006"/>
                    <a:pt x="6656" y="21292"/>
                    <a:pt x="6109" y="20906"/>
                  </a:cubicBezTo>
                  <a:cubicBezTo>
                    <a:pt x="5561" y="20521"/>
                    <a:pt x="5561" y="18463"/>
                    <a:pt x="6813" y="14992"/>
                  </a:cubicBezTo>
                  <a:cubicBezTo>
                    <a:pt x="8065" y="11521"/>
                    <a:pt x="10569" y="6635"/>
                    <a:pt x="12056" y="3678"/>
                  </a:cubicBezTo>
                  <a:cubicBezTo>
                    <a:pt x="13543" y="721"/>
                    <a:pt x="14013" y="-308"/>
                    <a:pt x="13778" y="78"/>
                  </a:cubicBezTo>
                  <a:cubicBezTo>
                    <a:pt x="13543" y="463"/>
                    <a:pt x="12604" y="2263"/>
                    <a:pt x="11822" y="4835"/>
                  </a:cubicBezTo>
                  <a:cubicBezTo>
                    <a:pt x="11039" y="7406"/>
                    <a:pt x="10413" y="10749"/>
                    <a:pt x="10335" y="12935"/>
                  </a:cubicBezTo>
                  <a:cubicBezTo>
                    <a:pt x="10256" y="15121"/>
                    <a:pt x="10726" y="16149"/>
                    <a:pt x="12683" y="16663"/>
                  </a:cubicBezTo>
                  <a:cubicBezTo>
                    <a:pt x="14639" y="17178"/>
                    <a:pt x="18083" y="17178"/>
                    <a:pt x="21526" y="17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129292" y="478241"/>
              <a:ext cx="303640" cy="62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166" fill="norm" stroke="1" extrusionOk="0">
                  <a:moveTo>
                    <a:pt x="1259" y="15120"/>
                  </a:moveTo>
                  <a:cubicBezTo>
                    <a:pt x="514" y="17280"/>
                    <a:pt x="-231" y="19440"/>
                    <a:pt x="67" y="20520"/>
                  </a:cubicBezTo>
                  <a:cubicBezTo>
                    <a:pt x="365" y="21600"/>
                    <a:pt x="1706" y="21600"/>
                    <a:pt x="4908" y="18360"/>
                  </a:cubicBezTo>
                  <a:cubicBezTo>
                    <a:pt x="8111" y="15120"/>
                    <a:pt x="13176" y="8640"/>
                    <a:pt x="16230" y="5040"/>
                  </a:cubicBezTo>
                  <a:cubicBezTo>
                    <a:pt x="19283" y="1440"/>
                    <a:pt x="20326" y="720"/>
                    <a:pt x="213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212565" y="497291"/>
              <a:ext cx="201317" cy="65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2500" y="18813"/>
                  </a:moveTo>
                  <a:cubicBezTo>
                    <a:pt x="1150" y="20206"/>
                    <a:pt x="-200" y="21600"/>
                    <a:pt x="25" y="21600"/>
                  </a:cubicBezTo>
                  <a:cubicBezTo>
                    <a:pt x="250" y="21600"/>
                    <a:pt x="2050" y="20206"/>
                    <a:pt x="5875" y="16374"/>
                  </a:cubicBezTo>
                  <a:cubicBezTo>
                    <a:pt x="9700" y="12542"/>
                    <a:pt x="15550" y="6271"/>
                    <a:pt x="21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591681" y="287741"/>
              <a:ext cx="25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674231" y="452841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2011964" y="-1"/>
              <a:ext cx="281479" cy="414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268" fill="norm" stroke="1" extrusionOk="0">
                  <a:moveTo>
                    <a:pt x="635" y="6615"/>
                  </a:moveTo>
                  <a:cubicBezTo>
                    <a:pt x="318" y="9220"/>
                    <a:pt x="0" y="11825"/>
                    <a:pt x="0" y="13941"/>
                  </a:cubicBezTo>
                  <a:cubicBezTo>
                    <a:pt x="0" y="16058"/>
                    <a:pt x="318" y="17686"/>
                    <a:pt x="556" y="18989"/>
                  </a:cubicBezTo>
                  <a:cubicBezTo>
                    <a:pt x="794" y="20291"/>
                    <a:pt x="953" y="21268"/>
                    <a:pt x="1032" y="21268"/>
                  </a:cubicBezTo>
                  <a:cubicBezTo>
                    <a:pt x="1112" y="21268"/>
                    <a:pt x="1112" y="20291"/>
                    <a:pt x="1112" y="17740"/>
                  </a:cubicBezTo>
                  <a:cubicBezTo>
                    <a:pt x="1112" y="15190"/>
                    <a:pt x="1112" y="11065"/>
                    <a:pt x="1588" y="7863"/>
                  </a:cubicBezTo>
                  <a:cubicBezTo>
                    <a:pt x="2065" y="4661"/>
                    <a:pt x="3018" y="2382"/>
                    <a:pt x="4526" y="1133"/>
                  </a:cubicBezTo>
                  <a:cubicBezTo>
                    <a:pt x="6035" y="-115"/>
                    <a:pt x="8100" y="-332"/>
                    <a:pt x="10879" y="482"/>
                  </a:cubicBezTo>
                  <a:cubicBezTo>
                    <a:pt x="13659" y="1296"/>
                    <a:pt x="17153" y="3141"/>
                    <a:pt x="19138" y="5258"/>
                  </a:cubicBezTo>
                  <a:cubicBezTo>
                    <a:pt x="21124" y="7375"/>
                    <a:pt x="21600" y="9762"/>
                    <a:pt x="20647" y="11988"/>
                  </a:cubicBezTo>
                  <a:cubicBezTo>
                    <a:pt x="19694" y="14213"/>
                    <a:pt x="17312" y="16275"/>
                    <a:pt x="14294" y="17523"/>
                  </a:cubicBezTo>
                  <a:cubicBezTo>
                    <a:pt x="11276" y="18772"/>
                    <a:pt x="7624" y="19206"/>
                    <a:pt x="5400" y="19423"/>
                  </a:cubicBezTo>
                  <a:cubicBezTo>
                    <a:pt x="3176" y="19640"/>
                    <a:pt x="2382" y="19640"/>
                    <a:pt x="2382" y="19477"/>
                  </a:cubicBezTo>
                  <a:cubicBezTo>
                    <a:pt x="2382" y="19314"/>
                    <a:pt x="3176" y="18989"/>
                    <a:pt x="4526" y="18772"/>
                  </a:cubicBezTo>
                  <a:cubicBezTo>
                    <a:pt x="5876" y="18554"/>
                    <a:pt x="7782" y="18446"/>
                    <a:pt x="9688" y="18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2401431" y="338541"/>
              <a:ext cx="254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3670766" y="111653"/>
              <a:ext cx="191166" cy="310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279" fill="norm" stroke="1" extrusionOk="0">
                  <a:moveTo>
                    <a:pt x="20976" y="12495"/>
                  </a:moveTo>
                  <a:cubicBezTo>
                    <a:pt x="17028" y="11915"/>
                    <a:pt x="13079" y="11335"/>
                    <a:pt x="10641" y="9741"/>
                  </a:cubicBezTo>
                  <a:cubicBezTo>
                    <a:pt x="8202" y="8146"/>
                    <a:pt x="7273" y="5537"/>
                    <a:pt x="7853" y="3725"/>
                  </a:cubicBezTo>
                  <a:cubicBezTo>
                    <a:pt x="8434" y="1913"/>
                    <a:pt x="10524" y="898"/>
                    <a:pt x="12382" y="390"/>
                  </a:cubicBezTo>
                  <a:cubicBezTo>
                    <a:pt x="14241" y="-117"/>
                    <a:pt x="15866" y="-117"/>
                    <a:pt x="16795" y="318"/>
                  </a:cubicBezTo>
                  <a:cubicBezTo>
                    <a:pt x="17724" y="753"/>
                    <a:pt x="17957" y="1623"/>
                    <a:pt x="16331" y="3362"/>
                  </a:cubicBezTo>
                  <a:cubicBezTo>
                    <a:pt x="14705" y="5102"/>
                    <a:pt x="11221" y="7711"/>
                    <a:pt x="7970" y="10031"/>
                  </a:cubicBezTo>
                  <a:cubicBezTo>
                    <a:pt x="4718" y="12350"/>
                    <a:pt x="1699" y="14380"/>
                    <a:pt x="537" y="16264"/>
                  </a:cubicBezTo>
                  <a:cubicBezTo>
                    <a:pt x="-624" y="18149"/>
                    <a:pt x="73" y="19888"/>
                    <a:pt x="2860" y="20686"/>
                  </a:cubicBezTo>
                  <a:cubicBezTo>
                    <a:pt x="5647" y="21483"/>
                    <a:pt x="10524" y="21338"/>
                    <a:pt x="13660" y="21048"/>
                  </a:cubicBezTo>
                  <a:cubicBezTo>
                    <a:pt x="16795" y="20758"/>
                    <a:pt x="18189" y="20323"/>
                    <a:pt x="19582" y="19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4642981" y="148041"/>
              <a:ext cx="190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233"/>
                    <a:pt x="9600" y="6465"/>
                    <a:pt x="13200" y="10065"/>
                  </a:cubicBezTo>
                  <a:cubicBezTo>
                    <a:pt x="16800" y="13665"/>
                    <a:pt x="19200" y="176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4630281" y="74928"/>
              <a:ext cx="219704" cy="396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547" fill="norm" stroke="1" extrusionOk="0">
                  <a:moveTo>
                    <a:pt x="0" y="2934"/>
                  </a:moveTo>
                  <a:cubicBezTo>
                    <a:pt x="0" y="2360"/>
                    <a:pt x="0" y="1785"/>
                    <a:pt x="917" y="1211"/>
                  </a:cubicBezTo>
                  <a:cubicBezTo>
                    <a:pt x="1834" y="636"/>
                    <a:pt x="3668" y="62"/>
                    <a:pt x="6215" y="4"/>
                  </a:cubicBezTo>
                  <a:cubicBezTo>
                    <a:pt x="8762" y="-53"/>
                    <a:pt x="12023" y="407"/>
                    <a:pt x="14774" y="1498"/>
                  </a:cubicBezTo>
                  <a:cubicBezTo>
                    <a:pt x="17525" y="2590"/>
                    <a:pt x="19766" y="4313"/>
                    <a:pt x="20683" y="6209"/>
                  </a:cubicBezTo>
                  <a:cubicBezTo>
                    <a:pt x="21600" y="8104"/>
                    <a:pt x="21192" y="10173"/>
                    <a:pt x="19257" y="12298"/>
                  </a:cubicBezTo>
                  <a:cubicBezTo>
                    <a:pt x="17321" y="14424"/>
                    <a:pt x="13857" y="16607"/>
                    <a:pt x="10800" y="18158"/>
                  </a:cubicBezTo>
                  <a:cubicBezTo>
                    <a:pt x="7743" y="19709"/>
                    <a:pt x="5094" y="20628"/>
                    <a:pt x="2445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4789031" y="445928"/>
              <a:ext cx="190501" cy="14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1008"/>
                  </a:moveTo>
                  <a:cubicBezTo>
                    <a:pt x="1200" y="391"/>
                    <a:pt x="2400" y="-226"/>
                    <a:pt x="4080" y="83"/>
                  </a:cubicBezTo>
                  <a:cubicBezTo>
                    <a:pt x="5760" y="391"/>
                    <a:pt x="7920" y="1625"/>
                    <a:pt x="8640" y="4094"/>
                  </a:cubicBezTo>
                  <a:cubicBezTo>
                    <a:pt x="9360" y="6563"/>
                    <a:pt x="8640" y="10265"/>
                    <a:pt x="7800" y="12734"/>
                  </a:cubicBezTo>
                  <a:cubicBezTo>
                    <a:pt x="6960" y="15203"/>
                    <a:pt x="6000" y="16437"/>
                    <a:pt x="6000" y="17517"/>
                  </a:cubicBezTo>
                  <a:cubicBezTo>
                    <a:pt x="6000" y="18597"/>
                    <a:pt x="6960" y="19523"/>
                    <a:pt x="9720" y="20140"/>
                  </a:cubicBezTo>
                  <a:cubicBezTo>
                    <a:pt x="12480" y="20757"/>
                    <a:pt x="17040" y="21065"/>
                    <a:pt x="21600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1188581" y="1519776"/>
              <a:ext cx="160240" cy="550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278" fill="norm" stroke="1" extrusionOk="0">
                  <a:moveTo>
                    <a:pt x="3366" y="7358"/>
                  </a:moveTo>
                  <a:cubicBezTo>
                    <a:pt x="3647" y="10304"/>
                    <a:pt x="3927" y="13249"/>
                    <a:pt x="4488" y="15458"/>
                  </a:cubicBezTo>
                  <a:cubicBezTo>
                    <a:pt x="5049" y="17667"/>
                    <a:pt x="5891" y="19140"/>
                    <a:pt x="6592" y="20081"/>
                  </a:cubicBezTo>
                  <a:cubicBezTo>
                    <a:pt x="7294" y="21022"/>
                    <a:pt x="7855" y="21431"/>
                    <a:pt x="8135" y="21226"/>
                  </a:cubicBezTo>
                  <a:cubicBezTo>
                    <a:pt x="8416" y="21022"/>
                    <a:pt x="8416" y="20204"/>
                    <a:pt x="7714" y="18322"/>
                  </a:cubicBezTo>
                  <a:cubicBezTo>
                    <a:pt x="7013" y="16440"/>
                    <a:pt x="5610" y="13495"/>
                    <a:pt x="4488" y="10672"/>
                  </a:cubicBezTo>
                  <a:cubicBezTo>
                    <a:pt x="3366" y="7849"/>
                    <a:pt x="2525" y="5149"/>
                    <a:pt x="3226" y="3349"/>
                  </a:cubicBezTo>
                  <a:cubicBezTo>
                    <a:pt x="3927" y="1549"/>
                    <a:pt x="6171" y="649"/>
                    <a:pt x="8836" y="240"/>
                  </a:cubicBezTo>
                  <a:cubicBezTo>
                    <a:pt x="11501" y="-169"/>
                    <a:pt x="14587" y="-87"/>
                    <a:pt x="17112" y="731"/>
                  </a:cubicBezTo>
                  <a:cubicBezTo>
                    <a:pt x="19636" y="1549"/>
                    <a:pt x="21600" y="3104"/>
                    <a:pt x="21179" y="4781"/>
                  </a:cubicBezTo>
                  <a:cubicBezTo>
                    <a:pt x="20758" y="6458"/>
                    <a:pt x="17953" y="8258"/>
                    <a:pt x="14026" y="9445"/>
                  </a:cubicBezTo>
                  <a:cubicBezTo>
                    <a:pt x="10099" y="10631"/>
                    <a:pt x="5049" y="11204"/>
                    <a:pt x="0" y="11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1335573" y="1735541"/>
              <a:ext cx="195909" cy="28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1291" y="12090"/>
                  </a:moveTo>
                  <a:cubicBezTo>
                    <a:pt x="594" y="10961"/>
                    <a:pt x="-103" y="9833"/>
                    <a:pt x="13" y="9027"/>
                  </a:cubicBezTo>
                  <a:cubicBezTo>
                    <a:pt x="129" y="8221"/>
                    <a:pt x="1058" y="7737"/>
                    <a:pt x="2800" y="7979"/>
                  </a:cubicBezTo>
                  <a:cubicBezTo>
                    <a:pt x="4542" y="8221"/>
                    <a:pt x="7097" y="9188"/>
                    <a:pt x="8955" y="10961"/>
                  </a:cubicBezTo>
                  <a:cubicBezTo>
                    <a:pt x="10813" y="12734"/>
                    <a:pt x="11974" y="15313"/>
                    <a:pt x="12555" y="17006"/>
                  </a:cubicBezTo>
                  <a:cubicBezTo>
                    <a:pt x="13136" y="18699"/>
                    <a:pt x="13136" y="19504"/>
                    <a:pt x="12555" y="20230"/>
                  </a:cubicBezTo>
                  <a:cubicBezTo>
                    <a:pt x="11974" y="20955"/>
                    <a:pt x="10813" y="21600"/>
                    <a:pt x="9884" y="21600"/>
                  </a:cubicBezTo>
                  <a:cubicBezTo>
                    <a:pt x="8955" y="21600"/>
                    <a:pt x="8258" y="20955"/>
                    <a:pt x="8258" y="18537"/>
                  </a:cubicBezTo>
                  <a:cubicBezTo>
                    <a:pt x="8258" y="16119"/>
                    <a:pt x="8955" y="11928"/>
                    <a:pt x="11278" y="8543"/>
                  </a:cubicBezTo>
                  <a:cubicBezTo>
                    <a:pt x="13600" y="5158"/>
                    <a:pt x="17549" y="2579"/>
                    <a:pt x="214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1780636" y="1532341"/>
              <a:ext cx="214396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600" fill="norm" stroke="1" extrusionOk="0">
                  <a:moveTo>
                    <a:pt x="13691" y="0"/>
                  </a:moveTo>
                  <a:cubicBezTo>
                    <a:pt x="12643" y="0"/>
                    <a:pt x="11594" y="0"/>
                    <a:pt x="10022" y="529"/>
                  </a:cubicBezTo>
                  <a:cubicBezTo>
                    <a:pt x="8449" y="1059"/>
                    <a:pt x="6352" y="2118"/>
                    <a:pt x="4464" y="3759"/>
                  </a:cubicBezTo>
                  <a:cubicBezTo>
                    <a:pt x="2577" y="5400"/>
                    <a:pt x="899" y="7624"/>
                    <a:pt x="270" y="10112"/>
                  </a:cubicBezTo>
                  <a:cubicBezTo>
                    <a:pt x="-359" y="12600"/>
                    <a:pt x="60" y="15353"/>
                    <a:pt x="2053" y="17312"/>
                  </a:cubicBezTo>
                  <a:cubicBezTo>
                    <a:pt x="4045" y="19271"/>
                    <a:pt x="7610" y="20435"/>
                    <a:pt x="11070" y="21018"/>
                  </a:cubicBezTo>
                  <a:cubicBezTo>
                    <a:pt x="14530" y="21600"/>
                    <a:pt x="17886" y="21600"/>
                    <a:pt x="212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2168824" y="1474931"/>
              <a:ext cx="193492" cy="434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416" fill="norm" stroke="1" extrusionOk="0">
                  <a:moveTo>
                    <a:pt x="3924" y="9404"/>
                  </a:moveTo>
                  <a:cubicBezTo>
                    <a:pt x="3691" y="12847"/>
                    <a:pt x="3459" y="16291"/>
                    <a:pt x="3459" y="18378"/>
                  </a:cubicBezTo>
                  <a:cubicBezTo>
                    <a:pt x="3459" y="20465"/>
                    <a:pt x="3691" y="21195"/>
                    <a:pt x="3691" y="21299"/>
                  </a:cubicBezTo>
                  <a:cubicBezTo>
                    <a:pt x="3691" y="21404"/>
                    <a:pt x="3459" y="20882"/>
                    <a:pt x="2646" y="18691"/>
                  </a:cubicBezTo>
                  <a:cubicBezTo>
                    <a:pt x="1833" y="16499"/>
                    <a:pt x="440" y="12638"/>
                    <a:pt x="91" y="9404"/>
                  </a:cubicBezTo>
                  <a:cubicBezTo>
                    <a:pt x="-257" y="6169"/>
                    <a:pt x="440" y="3560"/>
                    <a:pt x="1369" y="1995"/>
                  </a:cubicBezTo>
                  <a:cubicBezTo>
                    <a:pt x="2298" y="430"/>
                    <a:pt x="3459" y="-92"/>
                    <a:pt x="6130" y="12"/>
                  </a:cubicBezTo>
                  <a:cubicBezTo>
                    <a:pt x="8801" y="117"/>
                    <a:pt x="12982" y="847"/>
                    <a:pt x="16117" y="2256"/>
                  </a:cubicBezTo>
                  <a:cubicBezTo>
                    <a:pt x="19253" y="3665"/>
                    <a:pt x="21343" y="5751"/>
                    <a:pt x="21227" y="8412"/>
                  </a:cubicBezTo>
                  <a:cubicBezTo>
                    <a:pt x="21111" y="11073"/>
                    <a:pt x="18788" y="14308"/>
                    <a:pt x="15885" y="16551"/>
                  </a:cubicBezTo>
                  <a:cubicBezTo>
                    <a:pt x="12982" y="18795"/>
                    <a:pt x="9498" y="20047"/>
                    <a:pt x="6827" y="20725"/>
                  </a:cubicBezTo>
                  <a:cubicBezTo>
                    <a:pt x="4156" y="21404"/>
                    <a:pt x="2298" y="21508"/>
                    <a:pt x="1717" y="21351"/>
                  </a:cubicBezTo>
                  <a:cubicBezTo>
                    <a:pt x="1137" y="21195"/>
                    <a:pt x="1833" y="20778"/>
                    <a:pt x="2762" y="20517"/>
                  </a:cubicBezTo>
                  <a:cubicBezTo>
                    <a:pt x="3691" y="20256"/>
                    <a:pt x="4853" y="20151"/>
                    <a:pt x="6014" y="20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2452231" y="1843491"/>
              <a:ext cx="12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2585581" y="1748241"/>
              <a:ext cx="209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2718931" y="1659341"/>
              <a:ext cx="444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4985"/>
                    <a:pt x="6171" y="9969"/>
                    <a:pt x="9257" y="13477"/>
                  </a:cubicBezTo>
                  <a:cubicBezTo>
                    <a:pt x="12343" y="16985"/>
                    <a:pt x="15429" y="19015"/>
                    <a:pt x="17486" y="20123"/>
                  </a:cubicBezTo>
                  <a:cubicBezTo>
                    <a:pt x="19543" y="21231"/>
                    <a:pt x="20571" y="214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2946968" y="1608541"/>
              <a:ext cx="1961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360"/>
                    <a:pt x="-1585" y="6720"/>
                    <a:pt x="575" y="10320"/>
                  </a:cubicBezTo>
                  <a:cubicBezTo>
                    <a:pt x="2735" y="13920"/>
                    <a:pt x="11375" y="1776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2928481" y="1533476"/>
              <a:ext cx="176530" cy="329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290" fill="norm" stroke="1" extrusionOk="0">
                  <a:moveTo>
                    <a:pt x="0" y="2387"/>
                  </a:moveTo>
                  <a:cubicBezTo>
                    <a:pt x="251" y="1704"/>
                    <a:pt x="502" y="1020"/>
                    <a:pt x="1256" y="542"/>
                  </a:cubicBezTo>
                  <a:cubicBezTo>
                    <a:pt x="2009" y="63"/>
                    <a:pt x="3265" y="-210"/>
                    <a:pt x="6153" y="200"/>
                  </a:cubicBezTo>
                  <a:cubicBezTo>
                    <a:pt x="9042" y="610"/>
                    <a:pt x="13563" y="1704"/>
                    <a:pt x="16702" y="3549"/>
                  </a:cubicBezTo>
                  <a:cubicBezTo>
                    <a:pt x="19842" y="5395"/>
                    <a:pt x="21600" y="7993"/>
                    <a:pt x="20721" y="10658"/>
                  </a:cubicBezTo>
                  <a:cubicBezTo>
                    <a:pt x="19842" y="13324"/>
                    <a:pt x="16326" y="16058"/>
                    <a:pt x="14065" y="17631"/>
                  </a:cubicBezTo>
                  <a:cubicBezTo>
                    <a:pt x="11805" y="19203"/>
                    <a:pt x="10800" y="19613"/>
                    <a:pt x="9167" y="20091"/>
                  </a:cubicBezTo>
                  <a:cubicBezTo>
                    <a:pt x="7535" y="20570"/>
                    <a:pt x="5274" y="21117"/>
                    <a:pt x="5274" y="21253"/>
                  </a:cubicBezTo>
                  <a:cubicBezTo>
                    <a:pt x="5274" y="21390"/>
                    <a:pt x="7535" y="21117"/>
                    <a:pt x="9795" y="20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3143818" y="1819461"/>
              <a:ext cx="210114" cy="169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061" fill="norm" stroke="1" extrusionOk="0">
                  <a:moveTo>
                    <a:pt x="705" y="6151"/>
                  </a:moveTo>
                  <a:cubicBezTo>
                    <a:pt x="273" y="4834"/>
                    <a:pt x="-159" y="3517"/>
                    <a:pt x="57" y="2463"/>
                  </a:cubicBezTo>
                  <a:cubicBezTo>
                    <a:pt x="273" y="1409"/>
                    <a:pt x="1137" y="619"/>
                    <a:pt x="2109" y="224"/>
                  </a:cubicBezTo>
                  <a:cubicBezTo>
                    <a:pt x="3081" y="-171"/>
                    <a:pt x="4161" y="-171"/>
                    <a:pt x="5133" y="1278"/>
                  </a:cubicBezTo>
                  <a:cubicBezTo>
                    <a:pt x="6105" y="2727"/>
                    <a:pt x="6969" y="5624"/>
                    <a:pt x="7077" y="8390"/>
                  </a:cubicBezTo>
                  <a:cubicBezTo>
                    <a:pt x="7185" y="11156"/>
                    <a:pt x="6537" y="13790"/>
                    <a:pt x="5781" y="16029"/>
                  </a:cubicBezTo>
                  <a:cubicBezTo>
                    <a:pt x="5025" y="18268"/>
                    <a:pt x="4161" y="20112"/>
                    <a:pt x="4593" y="20770"/>
                  </a:cubicBezTo>
                  <a:cubicBezTo>
                    <a:pt x="5025" y="21429"/>
                    <a:pt x="6753" y="20902"/>
                    <a:pt x="9777" y="19849"/>
                  </a:cubicBezTo>
                  <a:cubicBezTo>
                    <a:pt x="12801" y="18795"/>
                    <a:pt x="17121" y="17214"/>
                    <a:pt x="21441" y="15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3639681" y="1692033"/>
              <a:ext cx="1968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5806" y="10932"/>
                    <a:pt x="11613" y="1332"/>
                    <a:pt x="15213" y="132"/>
                  </a:cubicBezTo>
                  <a:cubicBezTo>
                    <a:pt x="18813" y="-1068"/>
                    <a:pt x="20206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3639681" y="1818091"/>
              <a:ext cx="171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4039731" y="1495035"/>
              <a:ext cx="270692" cy="386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56" fill="norm" stroke="1" extrusionOk="0">
                  <a:moveTo>
                    <a:pt x="0" y="2789"/>
                  </a:moveTo>
                  <a:cubicBezTo>
                    <a:pt x="2344" y="2081"/>
                    <a:pt x="4688" y="1372"/>
                    <a:pt x="7619" y="900"/>
                  </a:cubicBezTo>
                  <a:cubicBezTo>
                    <a:pt x="10549" y="428"/>
                    <a:pt x="14065" y="192"/>
                    <a:pt x="16493" y="74"/>
                  </a:cubicBezTo>
                  <a:cubicBezTo>
                    <a:pt x="18921" y="-44"/>
                    <a:pt x="20260" y="-44"/>
                    <a:pt x="20930" y="251"/>
                  </a:cubicBezTo>
                  <a:cubicBezTo>
                    <a:pt x="21600" y="546"/>
                    <a:pt x="21600" y="1136"/>
                    <a:pt x="20763" y="3320"/>
                  </a:cubicBezTo>
                  <a:cubicBezTo>
                    <a:pt x="19926" y="5504"/>
                    <a:pt x="18251" y="9281"/>
                    <a:pt x="17330" y="12290"/>
                  </a:cubicBezTo>
                  <a:cubicBezTo>
                    <a:pt x="16409" y="15300"/>
                    <a:pt x="16242" y="17543"/>
                    <a:pt x="16326" y="18959"/>
                  </a:cubicBezTo>
                  <a:cubicBezTo>
                    <a:pt x="16409" y="20376"/>
                    <a:pt x="16744" y="20966"/>
                    <a:pt x="17079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4115931" y="1672041"/>
              <a:ext cx="273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16" y="17018"/>
                    <a:pt x="7033" y="12436"/>
                    <a:pt x="10633" y="8836"/>
                  </a:cubicBezTo>
                  <a:cubicBezTo>
                    <a:pt x="14233" y="5236"/>
                    <a:pt x="17916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4642981" y="1151341"/>
              <a:ext cx="101601" cy="1060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3" fill="norm" stroke="1" extrusionOk="0">
                  <a:moveTo>
                    <a:pt x="0" y="0"/>
                  </a:moveTo>
                  <a:cubicBezTo>
                    <a:pt x="0" y="602"/>
                    <a:pt x="0" y="1205"/>
                    <a:pt x="1350" y="2280"/>
                  </a:cubicBezTo>
                  <a:cubicBezTo>
                    <a:pt x="2700" y="3356"/>
                    <a:pt x="5400" y="4905"/>
                    <a:pt x="7650" y="6540"/>
                  </a:cubicBezTo>
                  <a:cubicBezTo>
                    <a:pt x="9900" y="8175"/>
                    <a:pt x="11700" y="9896"/>
                    <a:pt x="12825" y="11596"/>
                  </a:cubicBezTo>
                  <a:cubicBezTo>
                    <a:pt x="13950" y="13296"/>
                    <a:pt x="14400" y="14974"/>
                    <a:pt x="14625" y="16523"/>
                  </a:cubicBezTo>
                  <a:cubicBezTo>
                    <a:pt x="14850" y="18072"/>
                    <a:pt x="14850" y="19492"/>
                    <a:pt x="14850" y="20352"/>
                  </a:cubicBezTo>
                  <a:cubicBezTo>
                    <a:pt x="14850" y="21213"/>
                    <a:pt x="14850" y="21514"/>
                    <a:pt x="15750" y="21557"/>
                  </a:cubicBezTo>
                  <a:cubicBezTo>
                    <a:pt x="16650" y="21600"/>
                    <a:pt x="18450" y="21385"/>
                    <a:pt x="19575" y="21170"/>
                  </a:cubicBezTo>
                  <a:cubicBezTo>
                    <a:pt x="20700" y="20955"/>
                    <a:pt x="21150" y="20739"/>
                    <a:pt x="21600" y="20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4954131" y="1545041"/>
              <a:ext cx="63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4903331" y="1484627"/>
              <a:ext cx="247908" cy="454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554" fill="norm" stroke="1" extrusionOk="0">
                  <a:moveTo>
                    <a:pt x="1080" y="4073"/>
                  </a:moveTo>
                  <a:cubicBezTo>
                    <a:pt x="900" y="2968"/>
                    <a:pt x="720" y="1863"/>
                    <a:pt x="990" y="1109"/>
                  </a:cubicBezTo>
                  <a:cubicBezTo>
                    <a:pt x="1260" y="356"/>
                    <a:pt x="1980" y="-46"/>
                    <a:pt x="3960" y="4"/>
                  </a:cubicBezTo>
                  <a:cubicBezTo>
                    <a:pt x="5940" y="54"/>
                    <a:pt x="9180" y="557"/>
                    <a:pt x="12150" y="1813"/>
                  </a:cubicBezTo>
                  <a:cubicBezTo>
                    <a:pt x="15120" y="3068"/>
                    <a:pt x="17820" y="5078"/>
                    <a:pt x="19440" y="7338"/>
                  </a:cubicBezTo>
                  <a:cubicBezTo>
                    <a:pt x="21060" y="9599"/>
                    <a:pt x="21600" y="12110"/>
                    <a:pt x="20520" y="14270"/>
                  </a:cubicBezTo>
                  <a:cubicBezTo>
                    <a:pt x="19440" y="16430"/>
                    <a:pt x="16740" y="18239"/>
                    <a:pt x="13500" y="19294"/>
                  </a:cubicBezTo>
                  <a:cubicBezTo>
                    <a:pt x="10260" y="20348"/>
                    <a:pt x="6480" y="20650"/>
                    <a:pt x="4140" y="20901"/>
                  </a:cubicBezTo>
                  <a:cubicBezTo>
                    <a:pt x="1800" y="21152"/>
                    <a:pt x="900" y="21353"/>
                    <a:pt x="0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5157331" y="1876614"/>
              <a:ext cx="165101" cy="156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3269"/>
                  </a:moveTo>
                  <a:cubicBezTo>
                    <a:pt x="831" y="2117"/>
                    <a:pt x="1662" y="965"/>
                    <a:pt x="3877" y="389"/>
                  </a:cubicBezTo>
                  <a:cubicBezTo>
                    <a:pt x="6092" y="-187"/>
                    <a:pt x="9692" y="-187"/>
                    <a:pt x="11631" y="821"/>
                  </a:cubicBezTo>
                  <a:cubicBezTo>
                    <a:pt x="13569" y="1829"/>
                    <a:pt x="13846" y="3845"/>
                    <a:pt x="12323" y="6581"/>
                  </a:cubicBezTo>
                  <a:cubicBezTo>
                    <a:pt x="10800" y="9317"/>
                    <a:pt x="7477" y="12773"/>
                    <a:pt x="5400" y="15365"/>
                  </a:cubicBezTo>
                  <a:cubicBezTo>
                    <a:pt x="3323" y="17957"/>
                    <a:pt x="2492" y="19685"/>
                    <a:pt x="2769" y="20549"/>
                  </a:cubicBezTo>
                  <a:cubicBezTo>
                    <a:pt x="3046" y="21413"/>
                    <a:pt x="4431" y="21413"/>
                    <a:pt x="7754" y="20837"/>
                  </a:cubicBezTo>
                  <a:cubicBezTo>
                    <a:pt x="11077" y="20261"/>
                    <a:pt x="16338" y="19109"/>
                    <a:pt x="21600" y="17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5500231" y="1715268"/>
              <a:ext cx="2032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950" y="4868"/>
                    <a:pt x="9900" y="-1303"/>
                    <a:pt x="13500" y="240"/>
                  </a:cubicBezTo>
                  <a:cubicBezTo>
                    <a:pt x="17100" y="1783"/>
                    <a:pt x="1935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5519281" y="1818091"/>
              <a:ext cx="2032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8514"/>
                  </a:moveTo>
                  <a:cubicBezTo>
                    <a:pt x="2700" y="20057"/>
                    <a:pt x="5400" y="21600"/>
                    <a:pt x="9000" y="18514"/>
                  </a:cubicBezTo>
                  <a:cubicBezTo>
                    <a:pt x="12600" y="15429"/>
                    <a:pt x="17100" y="77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5906707" y="1487891"/>
              <a:ext cx="152325" cy="292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85" fill="norm" stroke="1" extrusionOk="0">
                  <a:moveTo>
                    <a:pt x="14192" y="0"/>
                  </a:moveTo>
                  <a:cubicBezTo>
                    <a:pt x="15375" y="622"/>
                    <a:pt x="16559" y="1243"/>
                    <a:pt x="16263" y="2486"/>
                  </a:cubicBezTo>
                  <a:cubicBezTo>
                    <a:pt x="15967" y="3729"/>
                    <a:pt x="14192" y="5594"/>
                    <a:pt x="11381" y="8391"/>
                  </a:cubicBezTo>
                  <a:cubicBezTo>
                    <a:pt x="8570" y="11188"/>
                    <a:pt x="4723" y="14918"/>
                    <a:pt x="2504" y="17171"/>
                  </a:cubicBezTo>
                  <a:cubicBezTo>
                    <a:pt x="285" y="19424"/>
                    <a:pt x="-307" y="20201"/>
                    <a:pt x="137" y="20745"/>
                  </a:cubicBezTo>
                  <a:cubicBezTo>
                    <a:pt x="581" y="21289"/>
                    <a:pt x="2060" y="21600"/>
                    <a:pt x="5759" y="21445"/>
                  </a:cubicBezTo>
                  <a:cubicBezTo>
                    <a:pt x="9457" y="21289"/>
                    <a:pt x="15375" y="20668"/>
                    <a:pt x="21293" y="20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6015761" y="1710141"/>
              <a:ext cx="3057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16478" y="0"/>
                  </a:moveTo>
                  <a:cubicBezTo>
                    <a:pt x="10718" y="4800"/>
                    <a:pt x="4958" y="9600"/>
                    <a:pt x="2078" y="13200"/>
                  </a:cubicBezTo>
                  <a:cubicBezTo>
                    <a:pt x="-802" y="16800"/>
                    <a:pt x="-802" y="19200"/>
                    <a:pt x="2798" y="20400"/>
                  </a:cubicBezTo>
                  <a:cubicBezTo>
                    <a:pt x="6398" y="21600"/>
                    <a:pt x="13598" y="21600"/>
                    <a:pt x="207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6128881" y="1214841"/>
              <a:ext cx="181456" cy="787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600" fill="norm" stroke="1" extrusionOk="0">
                  <a:moveTo>
                    <a:pt x="7448" y="0"/>
                  </a:moveTo>
                  <a:cubicBezTo>
                    <a:pt x="10428" y="1452"/>
                    <a:pt x="13407" y="2903"/>
                    <a:pt x="16014" y="4732"/>
                  </a:cubicBezTo>
                  <a:cubicBezTo>
                    <a:pt x="18621" y="6561"/>
                    <a:pt x="20855" y="8768"/>
                    <a:pt x="21228" y="10742"/>
                  </a:cubicBezTo>
                  <a:cubicBezTo>
                    <a:pt x="21600" y="12716"/>
                    <a:pt x="20110" y="14458"/>
                    <a:pt x="17131" y="16142"/>
                  </a:cubicBezTo>
                  <a:cubicBezTo>
                    <a:pt x="14152" y="17826"/>
                    <a:pt x="9683" y="19452"/>
                    <a:pt x="6579" y="20352"/>
                  </a:cubicBezTo>
                  <a:cubicBezTo>
                    <a:pt x="3476" y="21252"/>
                    <a:pt x="1738" y="214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6833731" y="1641992"/>
              <a:ext cx="2222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2469" y="3953"/>
                    <a:pt x="4937" y="-1447"/>
                    <a:pt x="8537" y="353"/>
                  </a:cubicBezTo>
                  <a:cubicBezTo>
                    <a:pt x="12137" y="2153"/>
                    <a:pt x="16869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6908799" y="1811741"/>
              <a:ext cx="210683" cy="36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0780" fill="norm" stroke="1" extrusionOk="0">
                  <a:moveTo>
                    <a:pt x="2059" y="3600"/>
                  </a:moveTo>
                  <a:cubicBezTo>
                    <a:pt x="979" y="9600"/>
                    <a:pt x="-101" y="15600"/>
                    <a:pt x="7" y="18600"/>
                  </a:cubicBezTo>
                  <a:cubicBezTo>
                    <a:pt x="115" y="21600"/>
                    <a:pt x="1411" y="21600"/>
                    <a:pt x="5191" y="18000"/>
                  </a:cubicBezTo>
                  <a:cubicBezTo>
                    <a:pt x="8971" y="14400"/>
                    <a:pt x="15235" y="7200"/>
                    <a:pt x="214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7459388" y="1305391"/>
              <a:ext cx="171422" cy="596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505" fill="norm" stroke="1" extrusionOk="0">
                  <a:moveTo>
                    <a:pt x="1906" y="11619"/>
                  </a:moveTo>
                  <a:cubicBezTo>
                    <a:pt x="1135" y="12611"/>
                    <a:pt x="363" y="13603"/>
                    <a:pt x="106" y="15092"/>
                  </a:cubicBezTo>
                  <a:cubicBezTo>
                    <a:pt x="-151" y="16580"/>
                    <a:pt x="106" y="18564"/>
                    <a:pt x="363" y="19786"/>
                  </a:cubicBezTo>
                  <a:cubicBezTo>
                    <a:pt x="620" y="21007"/>
                    <a:pt x="878" y="21465"/>
                    <a:pt x="1006" y="21503"/>
                  </a:cubicBezTo>
                  <a:cubicBezTo>
                    <a:pt x="1135" y="21541"/>
                    <a:pt x="1135" y="21159"/>
                    <a:pt x="1006" y="19633"/>
                  </a:cubicBezTo>
                  <a:cubicBezTo>
                    <a:pt x="878" y="18106"/>
                    <a:pt x="620" y="15435"/>
                    <a:pt x="492" y="12802"/>
                  </a:cubicBezTo>
                  <a:cubicBezTo>
                    <a:pt x="363" y="10169"/>
                    <a:pt x="363" y="7574"/>
                    <a:pt x="1263" y="5551"/>
                  </a:cubicBezTo>
                  <a:cubicBezTo>
                    <a:pt x="2163" y="3528"/>
                    <a:pt x="3963" y="2078"/>
                    <a:pt x="5378" y="1239"/>
                  </a:cubicBezTo>
                  <a:cubicBezTo>
                    <a:pt x="6792" y="399"/>
                    <a:pt x="7820" y="170"/>
                    <a:pt x="9106" y="55"/>
                  </a:cubicBezTo>
                  <a:cubicBezTo>
                    <a:pt x="10392" y="-59"/>
                    <a:pt x="11935" y="-59"/>
                    <a:pt x="14249" y="704"/>
                  </a:cubicBezTo>
                  <a:cubicBezTo>
                    <a:pt x="16563" y="1468"/>
                    <a:pt x="19649" y="2994"/>
                    <a:pt x="20549" y="4635"/>
                  </a:cubicBezTo>
                  <a:cubicBezTo>
                    <a:pt x="21449" y="6276"/>
                    <a:pt x="20163" y="8031"/>
                    <a:pt x="16435" y="9443"/>
                  </a:cubicBezTo>
                  <a:cubicBezTo>
                    <a:pt x="12706" y="10855"/>
                    <a:pt x="6535" y="11924"/>
                    <a:pt x="363" y="12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7593614" y="1640291"/>
              <a:ext cx="17991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251" y="6353"/>
                  </a:moveTo>
                  <a:cubicBezTo>
                    <a:pt x="0" y="5294"/>
                    <a:pt x="-251" y="4235"/>
                    <a:pt x="502" y="3600"/>
                  </a:cubicBezTo>
                  <a:cubicBezTo>
                    <a:pt x="1256" y="2965"/>
                    <a:pt x="3014" y="2753"/>
                    <a:pt x="5275" y="3600"/>
                  </a:cubicBezTo>
                  <a:cubicBezTo>
                    <a:pt x="7535" y="4447"/>
                    <a:pt x="10298" y="6353"/>
                    <a:pt x="12056" y="9106"/>
                  </a:cubicBezTo>
                  <a:cubicBezTo>
                    <a:pt x="13814" y="11859"/>
                    <a:pt x="14568" y="15459"/>
                    <a:pt x="14442" y="17894"/>
                  </a:cubicBezTo>
                  <a:cubicBezTo>
                    <a:pt x="14316" y="20329"/>
                    <a:pt x="13312" y="21600"/>
                    <a:pt x="12433" y="21600"/>
                  </a:cubicBezTo>
                  <a:cubicBezTo>
                    <a:pt x="11554" y="21600"/>
                    <a:pt x="10800" y="20329"/>
                    <a:pt x="10298" y="17894"/>
                  </a:cubicBezTo>
                  <a:cubicBezTo>
                    <a:pt x="9796" y="15459"/>
                    <a:pt x="9544" y="11859"/>
                    <a:pt x="11428" y="8682"/>
                  </a:cubicBezTo>
                  <a:cubicBezTo>
                    <a:pt x="13312" y="5506"/>
                    <a:pt x="17330" y="2753"/>
                    <a:pt x="213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7931542" y="1444384"/>
              <a:ext cx="140440" cy="348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542" fill="norm" stroke="1" extrusionOk="0">
                  <a:moveTo>
                    <a:pt x="15358" y="3084"/>
                  </a:moveTo>
                  <a:cubicBezTo>
                    <a:pt x="14088" y="2298"/>
                    <a:pt x="12817" y="1513"/>
                    <a:pt x="11547" y="924"/>
                  </a:cubicBezTo>
                  <a:cubicBezTo>
                    <a:pt x="10276" y="335"/>
                    <a:pt x="9005" y="-58"/>
                    <a:pt x="7735" y="7"/>
                  </a:cubicBezTo>
                  <a:cubicBezTo>
                    <a:pt x="6464" y="73"/>
                    <a:pt x="5194" y="597"/>
                    <a:pt x="3447" y="2626"/>
                  </a:cubicBezTo>
                  <a:cubicBezTo>
                    <a:pt x="1700" y="4655"/>
                    <a:pt x="-524" y="8189"/>
                    <a:pt x="111" y="11462"/>
                  </a:cubicBezTo>
                  <a:cubicBezTo>
                    <a:pt x="747" y="14735"/>
                    <a:pt x="4241" y="17746"/>
                    <a:pt x="8211" y="19382"/>
                  </a:cubicBezTo>
                  <a:cubicBezTo>
                    <a:pt x="12182" y="21018"/>
                    <a:pt x="16629" y="21280"/>
                    <a:pt x="21076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8122781" y="1447588"/>
              <a:ext cx="122145" cy="338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471" fill="norm" stroke="1" extrusionOk="0">
                  <a:moveTo>
                    <a:pt x="0" y="5372"/>
                  </a:moveTo>
                  <a:cubicBezTo>
                    <a:pt x="732" y="9396"/>
                    <a:pt x="1464" y="13421"/>
                    <a:pt x="1831" y="15769"/>
                  </a:cubicBezTo>
                  <a:cubicBezTo>
                    <a:pt x="2197" y="18117"/>
                    <a:pt x="2197" y="18788"/>
                    <a:pt x="2197" y="19459"/>
                  </a:cubicBezTo>
                  <a:cubicBezTo>
                    <a:pt x="2197" y="20129"/>
                    <a:pt x="2197" y="20800"/>
                    <a:pt x="2380" y="20666"/>
                  </a:cubicBezTo>
                  <a:cubicBezTo>
                    <a:pt x="2563" y="20532"/>
                    <a:pt x="2929" y="19593"/>
                    <a:pt x="2929" y="16708"/>
                  </a:cubicBezTo>
                  <a:cubicBezTo>
                    <a:pt x="2929" y="13824"/>
                    <a:pt x="2563" y="8994"/>
                    <a:pt x="2563" y="6244"/>
                  </a:cubicBezTo>
                  <a:cubicBezTo>
                    <a:pt x="2563" y="3493"/>
                    <a:pt x="2929" y="2823"/>
                    <a:pt x="3478" y="2152"/>
                  </a:cubicBezTo>
                  <a:cubicBezTo>
                    <a:pt x="4027" y="1481"/>
                    <a:pt x="4759" y="810"/>
                    <a:pt x="6041" y="408"/>
                  </a:cubicBezTo>
                  <a:cubicBezTo>
                    <a:pt x="7322" y="5"/>
                    <a:pt x="9153" y="-129"/>
                    <a:pt x="10983" y="139"/>
                  </a:cubicBezTo>
                  <a:cubicBezTo>
                    <a:pt x="12814" y="408"/>
                    <a:pt x="14644" y="1078"/>
                    <a:pt x="16841" y="3158"/>
                  </a:cubicBezTo>
                  <a:cubicBezTo>
                    <a:pt x="19037" y="5237"/>
                    <a:pt x="21600" y="8726"/>
                    <a:pt x="21051" y="11744"/>
                  </a:cubicBezTo>
                  <a:cubicBezTo>
                    <a:pt x="20502" y="14763"/>
                    <a:pt x="16841" y="17312"/>
                    <a:pt x="12814" y="18855"/>
                  </a:cubicBezTo>
                  <a:cubicBezTo>
                    <a:pt x="8786" y="20398"/>
                    <a:pt x="4393" y="20934"/>
                    <a:pt x="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8298137" y="1760941"/>
              <a:ext cx="2784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3046"/>
                    <a:pt x="4867" y="6092"/>
                    <a:pt x="1782" y="9692"/>
                  </a:cubicBezTo>
                  <a:cubicBezTo>
                    <a:pt x="-1304" y="13292"/>
                    <a:pt x="239" y="17446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8446631" y="1602191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8510131" y="1672041"/>
              <a:ext cx="165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5840"/>
                    <a:pt x="11631" y="10080"/>
                    <a:pt x="15231" y="6480"/>
                  </a:cubicBezTo>
                  <a:cubicBezTo>
                    <a:pt x="18831" y="2880"/>
                    <a:pt x="2021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8738731" y="1437666"/>
              <a:ext cx="226720" cy="367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207" fill="norm" stroke="1" extrusionOk="0">
                  <a:moveTo>
                    <a:pt x="0" y="3628"/>
                  </a:moveTo>
                  <a:cubicBezTo>
                    <a:pt x="0" y="3018"/>
                    <a:pt x="0" y="2408"/>
                    <a:pt x="800" y="1737"/>
                  </a:cubicBezTo>
                  <a:cubicBezTo>
                    <a:pt x="1600" y="1065"/>
                    <a:pt x="3200" y="333"/>
                    <a:pt x="5500" y="89"/>
                  </a:cubicBezTo>
                  <a:cubicBezTo>
                    <a:pt x="7800" y="-155"/>
                    <a:pt x="10800" y="89"/>
                    <a:pt x="12100" y="1004"/>
                  </a:cubicBezTo>
                  <a:cubicBezTo>
                    <a:pt x="13400" y="1920"/>
                    <a:pt x="13000" y="3506"/>
                    <a:pt x="12200" y="4787"/>
                  </a:cubicBezTo>
                  <a:cubicBezTo>
                    <a:pt x="11400" y="6069"/>
                    <a:pt x="10200" y="7045"/>
                    <a:pt x="9300" y="7777"/>
                  </a:cubicBezTo>
                  <a:cubicBezTo>
                    <a:pt x="8400" y="8509"/>
                    <a:pt x="7800" y="8998"/>
                    <a:pt x="8000" y="9242"/>
                  </a:cubicBezTo>
                  <a:cubicBezTo>
                    <a:pt x="8200" y="9486"/>
                    <a:pt x="9200" y="9486"/>
                    <a:pt x="11200" y="10035"/>
                  </a:cubicBezTo>
                  <a:cubicBezTo>
                    <a:pt x="13200" y="10584"/>
                    <a:pt x="16200" y="11682"/>
                    <a:pt x="18100" y="12720"/>
                  </a:cubicBezTo>
                  <a:cubicBezTo>
                    <a:pt x="20000" y="13757"/>
                    <a:pt x="20800" y="14733"/>
                    <a:pt x="21200" y="15648"/>
                  </a:cubicBezTo>
                  <a:cubicBezTo>
                    <a:pt x="21600" y="16564"/>
                    <a:pt x="21600" y="17418"/>
                    <a:pt x="20000" y="18455"/>
                  </a:cubicBezTo>
                  <a:cubicBezTo>
                    <a:pt x="18400" y="19492"/>
                    <a:pt x="15200" y="20713"/>
                    <a:pt x="12700" y="21079"/>
                  </a:cubicBezTo>
                  <a:cubicBezTo>
                    <a:pt x="10200" y="21445"/>
                    <a:pt x="8400" y="20957"/>
                    <a:pt x="6600" y="20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8999081" y="1367241"/>
              <a:ext cx="160650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600" fill="norm" stroke="1" extrusionOk="0">
                  <a:moveTo>
                    <a:pt x="0" y="0"/>
                  </a:moveTo>
                  <a:cubicBezTo>
                    <a:pt x="3046" y="646"/>
                    <a:pt x="6092" y="1292"/>
                    <a:pt x="9692" y="3000"/>
                  </a:cubicBezTo>
                  <a:cubicBezTo>
                    <a:pt x="13292" y="4708"/>
                    <a:pt x="17446" y="7477"/>
                    <a:pt x="19523" y="9969"/>
                  </a:cubicBezTo>
                  <a:cubicBezTo>
                    <a:pt x="21600" y="12462"/>
                    <a:pt x="21600" y="14677"/>
                    <a:pt x="18969" y="16569"/>
                  </a:cubicBezTo>
                  <a:cubicBezTo>
                    <a:pt x="16338" y="18462"/>
                    <a:pt x="11077" y="20031"/>
                    <a:pt x="58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9538831" y="1608541"/>
              <a:ext cx="228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0800"/>
                    <a:pt x="10800" y="0"/>
                    <a:pt x="14400" y="0"/>
                  </a:cubicBezTo>
                  <a:cubicBezTo>
                    <a:pt x="18000" y="0"/>
                    <a:pt x="19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9524999" y="1735541"/>
              <a:ext cx="267833" cy="43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163" fill="norm" stroke="1" extrusionOk="0">
                  <a:moveTo>
                    <a:pt x="1622" y="15429"/>
                  </a:moveTo>
                  <a:cubicBezTo>
                    <a:pt x="771" y="17486"/>
                    <a:pt x="-79" y="19543"/>
                    <a:pt x="6" y="20571"/>
                  </a:cubicBezTo>
                  <a:cubicBezTo>
                    <a:pt x="91" y="21600"/>
                    <a:pt x="1112" y="21600"/>
                    <a:pt x="4853" y="18000"/>
                  </a:cubicBezTo>
                  <a:cubicBezTo>
                    <a:pt x="8595" y="14400"/>
                    <a:pt x="15058" y="7200"/>
                    <a:pt x="215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10236768" y="1351215"/>
              <a:ext cx="45064" cy="320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4" h="21398" fill="norm" stroke="1" extrusionOk="0">
                  <a:moveTo>
                    <a:pt x="3068" y="2339"/>
                  </a:moveTo>
                  <a:cubicBezTo>
                    <a:pt x="1189" y="1351"/>
                    <a:pt x="-689" y="363"/>
                    <a:pt x="250" y="80"/>
                  </a:cubicBezTo>
                  <a:cubicBezTo>
                    <a:pt x="1189" y="-202"/>
                    <a:pt x="4946" y="222"/>
                    <a:pt x="9172" y="1916"/>
                  </a:cubicBezTo>
                  <a:cubicBezTo>
                    <a:pt x="13398" y="3610"/>
                    <a:pt x="18094" y="6574"/>
                    <a:pt x="19502" y="10033"/>
                  </a:cubicBezTo>
                  <a:cubicBezTo>
                    <a:pt x="20911" y="13492"/>
                    <a:pt x="19033" y="17445"/>
                    <a:pt x="17154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10294548" y="1411691"/>
              <a:ext cx="209484" cy="462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554" fill="norm" stroke="1" extrusionOk="0">
                  <a:moveTo>
                    <a:pt x="21377" y="0"/>
                  </a:moveTo>
                  <a:cubicBezTo>
                    <a:pt x="20081" y="1578"/>
                    <a:pt x="18785" y="3156"/>
                    <a:pt x="16625" y="5622"/>
                  </a:cubicBezTo>
                  <a:cubicBezTo>
                    <a:pt x="14465" y="8088"/>
                    <a:pt x="11441" y="11441"/>
                    <a:pt x="8633" y="14055"/>
                  </a:cubicBezTo>
                  <a:cubicBezTo>
                    <a:pt x="5825" y="16668"/>
                    <a:pt x="3233" y="18542"/>
                    <a:pt x="1721" y="19775"/>
                  </a:cubicBezTo>
                  <a:cubicBezTo>
                    <a:pt x="209" y="21008"/>
                    <a:pt x="-223" y="21600"/>
                    <a:pt x="101" y="21551"/>
                  </a:cubicBezTo>
                  <a:cubicBezTo>
                    <a:pt x="425" y="21501"/>
                    <a:pt x="1505" y="20811"/>
                    <a:pt x="2585" y="20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10510381" y="1642726"/>
              <a:ext cx="147255" cy="365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11" fill="norm" stroke="1" extrusionOk="0">
                  <a:moveTo>
                    <a:pt x="18514" y="1719"/>
                  </a:moveTo>
                  <a:cubicBezTo>
                    <a:pt x="19131" y="974"/>
                    <a:pt x="19749" y="229"/>
                    <a:pt x="19440" y="43"/>
                  </a:cubicBezTo>
                  <a:cubicBezTo>
                    <a:pt x="19131" y="-143"/>
                    <a:pt x="17897" y="229"/>
                    <a:pt x="15120" y="1967"/>
                  </a:cubicBezTo>
                  <a:cubicBezTo>
                    <a:pt x="12343" y="3705"/>
                    <a:pt x="8023" y="6809"/>
                    <a:pt x="5246" y="9788"/>
                  </a:cubicBezTo>
                  <a:cubicBezTo>
                    <a:pt x="2469" y="12767"/>
                    <a:pt x="1234" y="15623"/>
                    <a:pt x="617" y="17360"/>
                  </a:cubicBezTo>
                  <a:cubicBezTo>
                    <a:pt x="0" y="19098"/>
                    <a:pt x="0" y="19719"/>
                    <a:pt x="617" y="20216"/>
                  </a:cubicBezTo>
                  <a:cubicBezTo>
                    <a:pt x="1234" y="20712"/>
                    <a:pt x="2469" y="21085"/>
                    <a:pt x="4937" y="21271"/>
                  </a:cubicBezTo>
                  <a:cubicBezTo>
                    <a:pt x="7406" y="21457"/>
                    <a:pt x="11109" y="21457"/>
                    <a:pt x="13731" y="21271"/>
                  </a:cubicBezTo>
                  <a:cubicBezTo>
                    <a:pt x="16354" y="21085"/>
                    <a:pt x="17897" y="20712"/>
                    <a:pt x="19131" y="20216"/>
                  </a:cubicBezTo>
                  <a:cubicBezTo>
                    <a:pt x="20366" y="19719"/>
                    <a:pt x="21291" y="19098"/>
                    <a:pt x="21446" y="18478"/>
                  </a:cubicBezTo>
                  <a:cubicBezTo>
                    <a:pt x="21600" y="17857"/>
                    <a:pt x="20983" y="17236"/>
                    <a:pt x="17280" y="16616"/>
                  </a:cubicBezTo>
                  <a:cubicBezTo>
                    <a:pt x="13577" y="15995"/>
                    <a:pt x="6789" y="15374"/>
                    <a:pt x="0" y="14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3004681" y="3583391"/>
              <a:ext cx="336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17" y="21600"/>
                    <a:pt x="5434" y="21600"/>
                    <a:pt x="9034" y="18000"/>
                  </a:cubicBezTo>
                  <a:cubicBezTo>
                    <a:pt x="12634" y="14400"/>
                    <a:pt x="17117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3004681" y="3761191"/>
              <a:ext cx="292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8" y="16800"/>
                    <a:pt x="10957" y="12000"/>
                    <a:pt x="14478" y="9000"/>
                  </a:cubicBezTo>
                  <a:cubicBezTo>
                    <a:pt x="18000" y="6000"/>
                    <a:pt x="19565" y="4800"/>
                    <a:pt x="20426" y="3600"/>
                  </a:cubicBezTo>
                  <a:cubicBezTo>
                    <a:pt x="21287" y="2400"/>
                    <a:pt x="2144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2894177" y="3264345"/>
              <a:ext cx="142255" cy="22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341" fill="norm" stroke="1" extrusionOk="0">
                  <a:moveTo>
                    <a:pt x="16109" y="149"/>
                  </a:moveTo>
                  <a:cubicBezTo>
                    <a:pt x="14567" y="-55"/>
                    <a:pt x="13024" y="-259"/>
                    <a:pt x="10709" y="1066"/>
                  </a:cubicBezTo>
                  <a:cubicBezTo>
                    <a:pt x="8395" y="2390"/>
                    <a:pt x="5309" y="5243"/>
                    <a:pt x="2995" y="8605"/>
                  </a:cubicBezTo>
                  <a:cubicBezTo>
                    <a:pt x="681" y="11967"/>
                    <a:pt x="-862" y="15839"/>
                    <a:pt x="527" y="18183"/>
                  </a:cubicBezTo>
                  <a:cubicBezTo>
                    <a:pt x="1915" y="20526"/>
                    <a:pt x="6235" y="21341"/>
                    <a:pt x="10092" y="21341"/>
                  </a:cubicBezTo>
                  <a:cubicBezTo>
                    <a:pt x="13949" y="21341"/>
                    <a:pt x="17344" y="20526"/>
                    <a:pt x="20738" y="19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3051327" y="3328880"/>
              <a:ext cx="102399" cy="116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9" h="20865" fill="norm" stroke="1" extrusionOk="0">
                  <a:moveTo>
                    <a:pt x="14808" y="4639"/>
                  </a:moveTo>
                  <a:cubicBezTo>
                    <a:pt x="12690" y="4639"/>
                    <a:pt x="10573" y="4639"/>
                    <a:pt x="8032" y="5776"/>
                  </a:cubicBezTo>
                  <a:cubicBezTo>
                    <a:pt x="5490" y="6913"/>
                    <a:pt x="2526" y="9187"/>
                    <a:pt x="1043" y="11460"/>
                  </a:cubicBezTo>
                  <a:cubicBezTo>
                    <a:pt x="-439" y="13734"/>
                    <a:pt x="-439" y="16008"/>
                    <a:pt x="1679" y="17902"/>
                  </a:cubicBezTo>
                  <a:cubicBezTo>
                    <a:pt x="3796" y="19797"/>
                    <a:pt x="8032" y="21313"/>
                    <a:pt x="11843" y="20745"/>
                  </a:cubicBezTo>
                  <a:cubicBezTo>
                    <a:pt x="15655" y="20176"/>
                    <a:pt x="19043" y="17524"/>
                    <a:pt x="20102" y="13924"/>
                  </a:cubicBezTo>
                  <a:cubicBezTo>
                    <a:pt x="21161" y="10324"/>
                    <a:pt x="19890" y="5776"/>
                    <a:pt x="18196" y="3124"/>
                  </a:cubicBezTo>
                  <a:cubicBezTo>
                    <a:pt x="16502" y="471"/>
                    <a:pt x="14385" y="-287"/>
                    <a:pt x="12690" y="92"/>
                  </a:cubicBezTo>
                  <a:cubicBezTo>
                    <a:pt x="10996" y="471"/>
                    <a:pt x="9726" y="1987"/>
                    <a:pt x="8455" y="3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3195181" y="3303473"/>
              <a:ext cx="101601" cy="127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8" fill="norm" stroke="1" extrusionOk="0">
                  <a:moveTo>
                    <a:pt x="0" y="2175"/>
                  </a:moveTo>
                  <a:cubicBezTo>
                    <a:pt x="900" y="5659"/>
                    <a:pt x="1800" y="9143"/>
                    <a:pt x="2475" y="12453"/>
                  </a:cubicBezTo>
                  <a:cubicBezTo>
                    <a:pt x="3150" y="15762"/>
                    <a:pt x="3600" y="18898"/>
                    <a:pt x="3825" y="19594"/>
                  </a:cubicBezTo>
                  <a:cubicBezTo>
                    <a:pt x="4050" y="20291"/>
                    <a:pt x="4050" y="18549"/>
                    <a:pt x="4050" y="15762"/>
                  </a:cubicBezTo>
                  <a:cubicBezTo>
                    <a:pt x="4050" y="12975"/>
                    <a:pt x="4050" y="9143"/>
                    <a:pt x="4725" y="6356"/>
                  </a:cubicBezTo>
                  <a:cubicBezTo>
                    <a:pt x="5400" y="3569"/>
                    <a:pt x="6750" y="1827"/>
                    <a:pt x="8775" y="782"/>
                  </a:cubicBezTo>
                  <a:cubicBezTo>
                    <a:pt x="10800" y="-264"/>
                    <a:pt x="13500" y="-612"/>
                    <a:pt x="15300" y="2001"/>
                  </a:cubicBezTo>
                  <a:cubicBezTo>
                    <a:pt x="17100" y="4614"/>
                    <a:pt x="18000" y="10188"/>
                    <a:pt x="18900" y="13846"/>
                  </a:cubicBezTo>
                  <a:cubicBezTo>
                    <a:pt x="19800" y="17504"/>
                    <a:pt x="20700" y="19246"/>
                    <a:pt x="21600" y="20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3330120" y="3099114"/>
              <a:ext cx="111292" cy="363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9" h="21449" fill="norm" stroke="1" extrusionOk="0">
                  <a:moveTo>
                    <a:pt x="17378" y="13209"/>
                  </a:moveTo>
                  <a:cubicBezTo>
                    <a:pt x="15021" y="12584"/>
                    <a:pt x="12665" y="11960"/>
                    <a:pt x="10505" y="11898"/>
                  </a:cubicBezTo>
                  <a:cubicBezTo>
                    <a:pt x="8345" y="11835"/>
                    <a:pt x="6381" y="12335"/>
                    <a:pt x="4614" y="13333"/>
                  </a:cubicBezTo>
                  <a:cubicBezTo>
                    <a:pt x="2847" y="14332"/>
                    <a:pt x="1276" y="15831"/>
                    <a:pt x="490" y="16892"/>
                  </a:cubicBezTo>
                  <a:cubicBezTo>
                    <a:pt x="-295" y="17953"/>
                    <a:pt x="-295" y="18577"/>
                    <a:pt x="1669" y="19077"/>
                  </a:cubicBezTo>
                  <a:cubicBezTo>
                    <a:pt x="3632" y="19576"/>
                    <a:pt x="7560" y="19951"/>
                    <a:pt x="11290" y="18452"/>
                  </a:cubicBezTo>
                  <a:cubicBezTo>
                    <a:pt x="15021" y="16954"/>
                    <a:pt x="18556" y="13583"/>
                    <a:pt x="19930" y="10524"/>
                  </a:cubicBezTo>
                  <a:cubicBezTo>
                    <a:pt x="21305" y="7465"/>
                    <a:pt x="20520" y="4718"/>
                    <a:pt x="19145" y="2908"/>
                  </a:cubicBezTo>
                  <a:cubicBezTo>
                    <a:pt x="17770" y="1098"/>
                    <a:pt x="15807" y="224"/>
                    <a:pt x="14236" y="36"/>
                  </a:cubicBezTo>
                  <a:cubicBezTo>
                    <a:pt x="12665" y="-151"/>
                    <a:pt x="11487" y="348"/>
                    <a:pt x="10309" y="2346"/>
                  </a:cubicBezTo>
                  <a:cubicBezTo>
                    <a:pt x="9130" y="4344"/>
                    <a:pt x="7952" y="7840"/>
                    <a:pt x="9327" y="11273"/>
                  </a:cubicBezTo>
                  <a:cubicBezTo>
                    <a:pt x="10701" y="14707"/>
                    <a:pt x="14629" y="18078"/>
                    <a:pt x="18556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3042781" y="3977139"/>
              <a:ext cx="69851" cy="334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7692"/>
                  </a:moveTo>
                  <a:cubicBezTo>
                    <a:pt x="2618" y="11472"/>
                    <a:pt x="5236" y="15252"/>
                    <a:pt x="6873" y="17682"/>
                  </a:cubicBezTo>
                  <a:cubicBezTo>
                    <a:pt x="8509" y="20112"/>
                    <a:pt x="9164" y="21192"/>
                    <a:pt x="8836" y="21327"/>
                  </a:cubicBezTo>
                  <a:cubicBezTo>
                    <a:pt x="8509" y="21462"/>
                    <a:pt x="7200" y="20652"/>
                    <a:pt x="5564" y="17682"/>
                  </a:cubicBezTo>
                  <a:cubicBezTo>
                    <a:pt x="3927" y="14712"/>
                    <a:pt x="1964" y="9582"/>
                    <a:pt x="2291" y="6342"/>
                  </a:cubicBezTo>
                  <a:cubicBezTo>
                    <a:pt x="2618" y="3102"/>
                    <a:pt x="5236" y="1752"/>
                    <a:pt x="8182" y="942"/>
                  </a:cubicBezTo>
                  <a:cubicBezTo>
                    <a:pt x="11127" y="132"/>
                    <a:pt x="14400" y="-138"/>
                    <a:pt x="17018" y="65"/>
                  </a:cubicBezTo>
                  <a:cubicBezTo>
                    <a:pt x="19636" y="267"/>
                    <a:pt x="21600" y="942"/>
                    <a:pt x="21600" y="2090"/>
                  </a:cubicBezTo>
                  <a:cubicBezTo>
                    <a:pt x="21600" y="3237"/>
                    <a:pt x="19636" y="4857"/>
                    <a:pt x="17345" y="5870"/>
                  </a:cubicBezTo>
                  <a:cubicBezTo>
                    <a:pt x="15055" y="6882"/>
                    <a:pt x="12436" y="7287"/>
                    <a:pt x="9818" y="7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3150731" y="3957478"/>
              <a:ext cx="127001" cy="104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0" y="1411"/>
                  </a:moveTo>
                  <a:cubicBezTo>
                    <a:pt x="1800" y="547"/>
                    <a:pt x="3600" y="-317"/>
                    <a:pt x="5040" y="115"/>
                  </a:cubicBezTo>
                  <a:cubicBezTo>
                    <a:pt x="6480" y="547"/>
                    <a:pt x="7560" y="2275"/>
                    <a:pt x="8820" y="5299"/>
                  </a:cubicBezTo>
                  <a:cubicBezTo>
                    <a:pt x="10080" y="8323"/>
                    <a:pt x="11520" y="12643"/>
                    <a:pt x="12240" y="15883"/>
                  </a:cubicBezTo>
                  <a:cubicBezTo>
                    <a:pt x="12960" y="19123"/>
                    <a:pt x="12960" y="21283"/>
                    <a:pt x="12600" y="21283"/>
                  </a:cubicBezTo>
                  <a:cubicBezTo>
                    <a:pt x="12240" y="21283"/>
                    <a:pt x="11520" y="19123"/>
                    <a:pt x="11340" y="16315"/>
                  </a:cubicBezTo>
                  <a:cubicBezTo>
                    <a:pt x="11160" y="13507"/>
                    <a:pt x="11520" y="10051"/>
                    <a:pt x="13320" y="7243"/>
                  </a:cubicBezTo>
                  <a:cubicBezTo>
                    <a:pt x="15120" y="4435"/>
                    <a:pt x="18360" y="2275"/>
                    <a:pt x="21600" y="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3281964" y="3926291"/>
              <a:ext cx="74646" cy="121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075" fill="norm" stroke="1" extrusionOk="0">
                  <a:moveTo>
                    <a:pt x="11400" y="8786"/>
                  </a:moveTo>
                  <a:cubicBezTo>
                    <a:pt x="8400" y="8786"/>
                    <a:pt x="5400" y="8786"/>
                    <a:pt x="3300" y="9885"/>
                  </a:cubicBezTo>
                  <a:cubicBezTo>
                    <a:pt x="1200" y="10983"/>
                    <a:pt x="0" y="13180"/>
                    <a:pt x="0" y="15193"/>
                  </a:cubicBezTo>
                  <a:cubicBezTo>
                    <a:pt x="0" y="17207"/>
                    <a:pt x="1200" y="19037"/>
                    <a:pt x="3900" y="20136"/>
                  </a:cubicBezTo>
                  <a:cubicBezTo>
                    <a:pt x="6600" y="21234"/>
                    <a:pt x="10800" y="21600"/>
                    <a:pt x="14100" y="19953"/>
                  </a:cubicBezTo>
                  <a:cubicBezTo>
                    <a:pt x="17400" y="18305"/>
                    <a:pt x="19800" y="14644"/>
                    <a:pt x="20700" y="10983"/>
                  </a:cubicBezTo>
                  <a:cubicBezTo>
                    <a:pt x="21600" y="7322"/>
                    <a:pt x="21000" y="3661"/>
                    <a:pt x="20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3411081" y="3818341"/>
              <a:ext cx="111835" cy="239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71" fill="norm" stroke="1" extrusionOk="0">
                  <a:moveTo>
                    <a:pt x="0" y="0"/>
                  </a:moveTo>
                  <a:cubicBezTo>
                    <a:pt x="800" y="5305"/>
                    <a:pt x="1600" y="10611"/>
                    <a:pt x="2000" y="13737"/>
                  </a:cubicBezTo>
                  <a:cubicBezTo>
                    <a:pt x="2400" y="16863"/>
                    <a:pt x="2400" y="17811"/>
                    <a:pt x="2400" y="17811"/>
                  </a:cubicBezTo>
                  <a:cubicBezTo>
                    <a:pt x="2400" y="17811"/>
                    <a:pt x="2400" y="16863"/>
                    <a:pt x="2800" y="15916"/>
                  </a:cubicBezTo>
                  <a:cubicBezTo>
                    <a:pt x="3200" y="14968"/>
                    <a:pt x="4000" y="14021"/>
                    <a:pt x="5000" y="13168"/>
                  </a:cubicBezTo>
                  <a:cubicBezTo>
                    <a:pt x="6000" y="12316"/>
                    <a:pt x="7200" y="11558"/>
                    <a:pt x="10000" y="11937"/>
                  </a:cubicBezTo>
                  <a:cubicBezTo>
                    <a:pt x="12800" y="12316"/>
                    <a:pt x="17200" y="13832"/>
                    <a:pt x="19400" y="15063"/>
                  </a:cubicBezTo>
                  <a:cubicBezTo>
                    <a:pt x="21600" y="16295"/>
                    <a:pt x="21600" y="17242"/>
                    <a:pt x="20000" y="18284"/>
                  </a:cubicBezTo>
                  <a:cubicBezTo>
                    <a:pt x="18400" y="19326"/>
                    <a:pt x="15200" y="20463"/>
                    <a:pt x="12400" y="21032"/>
                  </a:cubicBezTo>
                  <a:cubicBezTo>
                    <a:pt x="9600" y="21600"/>
                    <a:pt x="7200" y="21600"/>
                    <a:pt x="5400" y="21126"/>
                  </a:cubicBezTo>
                  <a:cubicBezTo>
                    <a:pt x="3600" y="20653"/>
                    <a:pt x="2400" y="19705"/>
                    <a:pt x="1200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2274431" y="2100406"/>
              <a:ext cx="1608668" cy="117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21454"/>
                  </a:moveTo>
                  <a:cubicBezTo>
                    <a:pt x="966" y="19911"/>
                    <a:pt x="1933" y="18368"/>
                    <a:pt x="2970" y="17404"/>
                  </a:cubicBezTo>
                  <a:cubicBezTo>
                    <a:pt x="4007" y="16440"/>
                    <a:pt x="5116" y="16054"/>
                    <a:pt x="6267" y="15475"/>
                  </a:cubicBezTo>
                  <a:cubicBezTo>
                    <a:pt x="7418" y="14897"/>
                    <a:pt x="8612" y="14125"/>
                    <a:pt x="9692" y="13354"/>
                  </a:cubicBezTo>
                  <a:cubicBezTo>
                    <a:pt x="10772" y="12583"/>
                    <a:pt x="11738" y="11811"/>
                    <a:pt x="12789" y="10847"/>
                  </a:cubicBezTo>
                  <a:cubicBezTo>
                    <a:pt x="13841" y="9883"/>
                    <a:pt x="14978" y="8725"/>
                    <a:pt x="16058" y="7183"/>
                  </a:cubicBezTo>
                  <a:cubicBezTo>
                    <a:pt x="17138" y="5640"/>
                    <a:pt x="18161" y="3711"/>
                    <a:pt x="19028" y="2361"/>
                  </a:cubicBezTo>
                  <a:cubicBezTo>
                    <a:pt x="19895" y="1011"/>
                    <a:pt x="20605" y="240"/>
                    <a:pt x="21032" y="47"/>
                  </a:cubicBezTo>
                  <a:cubicBezTo>
                    <a:pt x="21458" y="-146"/>
                    <a:pt x="21600" y="240"/>
                    <a:pt x="21600" y="1397"/>
                  </a:cubicBezTo>
                  <a:cubicBezTo>
                    <a:pt x="21600" y="2554"/>
                    <a:pt x="21458" y="4483"/>
                    <a:pt x="21316" y="6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3322181" y="2351491"/>
              <a:ext cx="1" cy="1841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3315831" y="2290928"/>
              <a:ext cx="141224" cy="282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378" fill="norm" stroke="1" extrusionOk="0">
                  <a:moveTo>
                    <a:pt x="1906" y="2658"/>
                  </a:moveTo>
                  <a:cubicBezTo>
                    <a:pt x="3176" y="1538"/>
                    <a:pt x="4447" y="418"/>
                    <a:pt x="6829" y="98"/>
                  </a:cubicBezTo>
                  <a:cubicBezTo>
                    <a:pt x="9212" y="-222"/>
                    <a:pt x="12706" y="258"/>
                    <a:pt x="14929" y="1298"/>
                  </a:cubicBezTo>
                  <a:cubicBezTo>
                    <a:pt x="17153" y="2338"/>
                    <a:pt x="18106" y="3938"/>
                    <a:pt x="17629" y="5458"/>
                  </a:cubicBezTo>
                  <a:cubicBezTo>
                    <a:pt x="17153" y="6978"/>
                    <a:pt x="15247" y="8418"/>
                    <a:pt x="13659" y="9458"/>
                  </a:cubicBezTo>
                  <a:cubicBezTo>
                    <a:pt x="12071" y="10498"/>
                    <a:pt x="10800" y="11138"/>
                    <a:pt x="11276" y="11698"/>
                  </a:cubicBezTo>
                  <a:cubicBezTo>
                    <a:pt x="11753" y="12258"/>
                    <a:pt x="13976" y="12738"/>
                    <a:pt x="15882" y="13298"/>
                  </a:cubicBezTo>
                  <a:cubicBezTo>
                    <a:pt x="17788" y="13858"/>
                    <a:pt x="19376" y="14498"/>
                    <a:pt x="20329" y="15218"/>
                  </a:cubicBezTo>
                  <a:cubicBezTo>
                    <a:pt x="21282" y="15938"/>
                    <a:pt x="21600" y="16738"/>
                    <a:pt x="20488" y="17698"/>
                  </a:cubicBezTo>
                  <a:cubicBezTo>
                    <a:pt x="19376" y="18658"/>
                    <a:pt x="16835" y="19778"/>
                    <a:pt x="13182" y="20418"/>
                  </a:cubicBezTo>
                  <a:cubicBezTo>
                    <a:pt x="9529" y="21058"/>
                    <a:pt x="4765" y="21218"/>
                    <a:pt x="0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5138281" y="2139263"/>
              <a:ext cx="736601" cy="97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0" y="21262"/>
                  </a:moveTo>
                  <a:cubicBezTo>
                    <a:pt x="1614" y="18505"/>
                    <a:pt x="3228" y="15747"/>
                    <a:pt x="5152" y="12990"/>
                  </a:cubicBezTo>
                  <a:cubicBezTo>
                    <a:pt x="7076" y="10232"/>
                    <a:pt x="9310" y="7475"/>
                    <a:pt x="11452" y="5177"/>
                  </a:cubicBezTo>
                  <a:cubicBezTo>
                    <a:pt x="13593" y="2879"/>
                    <a:pt x="15641" y="1041"/>
                    <a:pt x="17317" y="351"/>
                  </a:cubicBezTo>
                  <a:cubicBezTo>
                    <a:pt x="18993" y="-338"/>
                    <a:pt x="20297" y="122"/>
                    <a:pt x="21600" y="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5433919" y="2256353"/>
              <a:ext cx="193313" cy="250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152" fill="norm" stroke="1" extrusionOk="0">
                  <a:moveTo>
                    <a:pt x="9468" y="4275"/>
                  </a:moveTo>
                  <a:cubicBezTo>
                    <a:pt x="6885" y="9452"/>
                    <a:pt x="4303" y="14629"/>
                    <a:pt x="2659" y="17574"/>
                  </a:cubicBezTo>
                  <a:cubicBezTo>
                    <a:pt x="1016" y="20520"/>
                    <a:pt x="312" y="21234"/>
                    <a:pt x="77" y="21145"/>
                  </a:cubicBezTo>
                  <a:cubicBezTo>
                    <a:pt x="-158" y="21055"/>
                    <a:pt x="77" y="20163"/>
                    <a:pt x="1720" y="17307"/>
                  </a:cubicBezTo>
                  <a:cubicBezTo>
                    <a:pt x="3364" y="14451"/>
                    <a:pt x="6416" y="9631"/>
                    <a:pt x="8881" y="6328"/>
                  </a:cubicBezTo>
                  <a:cubicBezTo>
                    <a:pt x="11346" y="3026"/>
                    <a:pt x="13225" y="1241"/>
                    <a:pt x="14751" y="437"/>
                  </a:cubicBezTo>
                  <a:cubicBezTo>
                    <a:pt x="16277" y="-366"/>
                    <a:pt x="17451" y="-187"/>
                    <a:pt x="18155" y="2044"/>
                  </a:cubicBezTo>
                  <a:cubicBezTo>
                    <a:pt x="18859" y="4275"/>
                    <a:pt x="19094" y="8560"/>
                    <a:pt x="19564" y="11862"/>
                  </a:cubicBezTo>
                  <a:cubicBezTo>
                    <a:pt x="20033" y="15165"/>
                    <a:pt x="20738" y="17485"/>
                    <a:pt x="21442" y="19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5531981" y="2408641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4400"/>
                    <a:pt x="3840" y="7200"/>
                    <a:pt x="7440" y="3600"/>
                  </a:cubicBezTo>
                  <a:cubicBezTo>
                    <a:pt x="11040" y="0"/>
                    <a:pt x="163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4529861" y="3442290"/>
              <a:ext cx="141672" cy="518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441" fill="norm" stroke="1" extrusionOk="0">
                  <a:moveTo>
                    <a:pt x="4457" y="5830"/>
                  </a:moveTo>
                  <a:cubicBezTo>
                    <a:pt x="4457" y="7928"/>
                    <a:pt x="4457" y="10027"/>
                    <a:pt x="4919" y="12388"/>
                  </a:cubicBezTo>
                  <a:cubicBezTo>
                    <a:pt x="5382" y="14749"/>
                    <a:pt x="6308" y="17373"/>
                    <a:pt x="6771" y="19034"/>
                  </a:cubicBezTo>
                  <a:cubicBezTo>
                    <a:pt x="7234" y="20696"/>
                    <a:pt x="7234" y="21396"/>
                    <a:pt x="6771" y="21439"/>
                  </a:cubicBezTo>
                  <a:cubicBezTo>
                    <a:pt x="6308" y="21483"/>
                    <a:pt x="5382" y="20871"/>
                    <a:pt x="4148" y="19034"/>
                  </a:cubicBezTo>
                  <a:cubicBezTo>
                    <a:pt x="2914" y="17198"/>
                    <a:pt x="1371" y="14137"/>
                    <a:pt x="599" y="11208"/>
                  </a:cubicBezTo>
                  <a:cubicBezTo>
                    <a:pt x="-172" y="8278"/>
                    <a:pt x="-172" y="5480"/>
                    <a:pt x="445" y="3643"/>
                  </a:cubicBezTo>
                  <a:cubicBezTo>
                    <a:pt x="1062" y="1807"/>
                    <a:pt x="2297" y="932"/>
                    <a:pt x="3839" y="451"/>
                  </a:cubicBezTo>
                  <a:cubicBezTo>
                    <a:pt x="5382" y="-30"/>
                    <a:pt x="7234" y="-117"/>
                    <a:pt x="10319" y="145"/>
                  </a:cubicBezTo>
                  <a:cubicBezTo>
                    <a:pt x="13405" y="408"/>
                    <a:pt x="17725" y="1020"/>
                    <a:pt x="19577" y="1938"/>
                  </a:cubicBezTo>
                  <a:cubicBezTo>
                    <a:pt x="21428" y="2856"/>
                    <a:pt x="20811" y="4081"/>
                    <a:pt x="18342" y="5130"/>
                  </a:cubicBezTo>
                  <a:cubicBezTo>
                    <a:pt x="15874" y="6179"/>
                    <a:pt x="11554" y="7054"/>
                    <a:pt x="8777" y="7622"/>
                  </a:cubicBezTo>
                  <a:cubicBezTo>
                    <a:pt x="5999" y="8191"/>
                    <a:pt x="4765" y="8453"/>
                    <a:pt x="4148" y="8672"/>
                  </a:cubicBezTo>
                  <a:cubicBezTo>
                    <a:pt x="3531" y="8890"/>
                    <a:pt x="3531" y="9065"/>
                    <a:pt x="3531" y="9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4668381" y="3684991"/>
              <a:ext cx="158751" cy="258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4741"/>
                  </a:moveTo>
                  <a:cubicBezTo>
                    <a:pt x="1152" y="4215"/>
                    <a:pt x="2304" y="3688"/>
                    <a:pt x="4752" y="4127"/>
                  </a:cubicBezTo>
                  <a:cubicBezTo>
                    <a:pt x="7200" y="4566"/>
                    <a:pt x="10944" y="5971"/>
                    <a:pt x="12816" y="8868"/>
                  </a:cubicBezTo>
                  <a:cubicBezTo>
                    <a:pt x="14688" y="11766"/>
                    <a:pt x="14688" y="16156"/>
                    <a:pt x="13968" y="18615"/>
                  </a:cubicBezTo>
                  <a:cubicBezTo>
                    <a:pt x="13248" y="21073"/>
                    <a:pt x="11808" y="21600"/>
                    <a:pt x="10656" y="21424"/>
                  </a:cubicBezTo>
                  <a:cubicBezTo>
                    <a:pt x="9504" y="21249"/>
                    <a:pt x="8640" y="20371"/>
                    <a:pt x="8208" y="18088"/>
                  </a:cubicBezTo>
                  <a:cubicBezTo>
                    <a:pt x="7776" y="15805"/>
                    <a:pt x="7776" y="12117"/>
                    <a:pt x="10080" y="8868"/>
                  </a:cubicBezTo>
                  <a:cubicBezTo>
                    <a:pt x="12384" y="5620"/>
                    <a:pt x="16992" y="281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5006824" y="3499123"/>
              <a:ext cx="194958" cy="389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61" fill="norm" stroke="1" extrusionOk="0">
                  <a:moveTo>
                    <a:pt x="16515" y="1846"/>
                  </a:moveTo>
                  <a:cubicBezTo>
                    <a:pt x="16282" y="1262"/>
                    <a:pt x="16050" y="678"/>
                    <a:pt x="14889" y="328"/>
                  </a:cubicBezTo>
                  <a:cubicBezTo>
                    <a:pt x="13727" y="-22"/>
                    <a:pt x="11637" y="-139"/>
                    <a:pt x="9663" y="211"/>
                  </a:cubicBezTo>
                  <a:cubicBezTo>
                    <a:pt x="7689" y="562"/>
                    <a:pt x="5831" y="1379"/>
                    <a:pt x="3973" y="3772"/>
                  </a:cubicBezTo>
                  <a:cubicBezTo>
                    <a:pt x="2115" y="6166"/>
                    <a:pt x="257" y="10136"/>
                    <a:pt x="24" y="13171"/>
                  </a:cubicBezTo>
                  <a:cubicBezTo>
                    <a:pt x="-208" y="16207"/>
                    <a:pt x="1186" y="18309"/>
                    <a:pt x="5018" y="19535"/>
                  </a:cubicBezTo>
                  <a:cubicBezTo>
                    <a:pt x="8850" y="20760"/>
                    <a:pt x="15121" y="21111"/>
                    <a:pt x="21392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5366881" y="3634191"/>
              <a:ext cx="508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6171"/>
                    <a:pt x="9000" y="12343"/>
                    <a:pt x="12600" y="15943"/>
                  </a:cubicBezTo>
                  <a:cubicBezTo>
                    <a:pt x="16200" y="19543"/>
                    <a:pt x="1890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5379581" y="3568815"/>
              <a:ext cx="193527" cy="321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015" fill="norm" stroke="1" extrusionOk="0">
                  <a:moveTo>
                    <a:pt x="0" y="3446"/>
                  </a:moveTo>
                  <a:cubicBezTo>
                    <a:pt x="230" y="2615"/>
                    <a:pt x="460" y="1784"/>
                    <a:pt x="2068" y="1023"/>
                  </a:cubicBezTo>
                  <a:cubicBezTo>
                    <a:pt x="3677" y="261"/>
                    <a:pt x="6664" y="-431"/>
                    <a:pt x="9996" y="331"/>
                  </a:cubicBezTo>
                  <a:cubicBezTo>
                    <a:pt x="13328" y="1092"/>
                    <a:pt x="17004" y="3307"/>
                    <a:pt x="19072" y="5523"/>
                  </a:cubicBezTo>
                  <a:cubicBezTo>
                    <a:pt x="21140" y="7738"/>
                    <a:pt x="21600" y="9954"/>
                    <a:pt x="20221" y="12100"/>
                  </a:cubicBezTo>
                  <a:cubicBezTo>
                    <a:pt x="18843" y="14246"/>
                    <a:pt x="15626" y="16323"/>
                    <a:pt x="12753" y="17777"/>
                  </a:cubicBezTo>
                  <a:cubicBezTo>
                    <a:pt x="9881" y="19231"/>
                    <a:pt x="7353" y="20061"/>
                    <a:pt x="5400" y="20546"/>
                  </a:cubicBezTo>
                  <a:cubicBezTo>
                    <a:pt x="3447" y="21031"/>
                    <a:pt x="2068" y="21169"/>
                    <a:pt x="1609" y="20823"/>
                  </a:cubicBezTo>
                  <a:cubicBezTo>
                    <a:pt x="1149" y="20477"/>
                    <a:pt x="1609" y="19646"/>
                    <a:pt x="2068" y="18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5606958" y="3843741"/>
              <a:ext cx="1392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926"/>
                    <a:pt x="1783" y="9853"/>
                    <a:pt x="240" y="13453"/>
                  </a:cubicBezTo>
                  <a:cubicBezTo>
                    <a:pt x="-1303" y="17053"/>
                    <a:pt x="4868" y="19326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5747881" y="3742141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5811381" y="3653241"/>
              <a:ext cx="381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950"/>
                    <a:pt x="7200" y="9900"/>
                    <a:pt x="10800" y="13500"/>
                  </a:cubicBezTo>
                  <a:cubicBezTo>
                    <a:pt x="14400" y="17100"/>
                    <a:pt x="1800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5997648" y="3503738"/>
              <a:ext cx="113268" cy="292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316" fill="norm" stroke="1" extrusionOk="0">
                  <a:moveTo>
                    <a:pt x="785" y="5343"/>
                  </a:moveTo>
                  <a:cubicBezTo>
                    <a:pt x="393" y="9818"/>
                    <a:pt x="0" y="14292"/>
                    <a:pt x="0" y="17146"/>
                  </a:cubicBezTo>
                  <a:cubicBezTo>
                    <a:pt x="0" y="20000"/>
                    <a:pt x="393" y="21235"/>
                    <a:pt x="785" y="21312"/>
                  </a:cubicBezTo>
                  <a:cubicBezTo>
                    <a:pt x="1178" y="21389"/>
                    <a:pt x="1571" y="20309"/>
                    <a:pt x="1767" y="17146"/>
                  </a:cubicBezTo>
                  <a:cubicBezTo>
                    <a:pt x="1964" y="13983"/>
                    <a:pt x="1964" y="8738"/>
                    <a:pt x="1964" y="5652"/>
                  </a:cubicBezTo>
                  <a:cubicBezTo>
                    <a:pt x="1964" y="2566"/>
                    <a:pt x="1964" y="1640"/>
                    <a:pt x="2749" y="946"/>
                  </a:cubicBezTo>
                  <a:cubicBezTo>
                    <a:pt x="3535" y="252"/>
                    <a:pt x="5105" y="-211"/>
                    <a:pt x="7069" y="98"/>
                  </a:cubicBezTo>
                  <a:cubicBezTo>
                    <a:pt x="9033" y="406"/>
                    <a:pt x="11389" y="1486"/>
                    <a:pt x="14138" y="4186"/>
                  </a:cubicBezTo>
                  <a:cubicBezTo>
                    <a:pt x="16887" y="6886"/>
                    <a:pt x="20029" y="11206"/>
                    <a:pt x="20815" y="14138"/>
                  </a:cubicBezTo>
                  <a:cubicBezTo>
                    <a:pt x="21600" y="17069"/>
                    <a:pt x="20029" y="18612"/>
                    <a:pt x="17084" y="19538"/>
                  </a:cubicBezTo>
                  <a:cubicBezTo>
                    <a:pt x="14138" y="20463"/>
                    <a:pt x="9818" y="20772"/>
                    <a:pt x="5498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6186031" y="3761191"/>
              <a:ext cx="114301" cy="11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0"/>
                  </a:moveTo>
                  <a:cubicBezTo>
                    <a:pt x="2000" y="0"/>
                    <a:pt x="4000" y="0"/>
                    <a:pt x="5800" y="800"/>
                  </a:cubicBezTo>
                  <a:cubicBezTo>
                    <a:pt x="7600" y="1600"/>
                    <a:pt x="9200" y="3200"/>
                    <a:pt x="9200" y="5800"/>
                  </a:cubicBezTo>
                  <a:cubicBezTo>
                    <a:pt x="9200" y="8400"/>
                    <a:pt x="7600" y="12000"/>
                    <a:pt x="6000" y="14800"/>
                  </a:cubicBezTo>
                  <a:cubicBezTo>
                    <a:pt x="4400" y="17600"/>
                    <a:pt x="2800" y="19600"/>
                    <a:pt x="3000" y="20600"/>
                  </a:cubicBezTo>
                  <a:cubicBezTo>
                    <a:pt x="3200" y="21600"/>
                    <a:pt x="5200" y="21600"/>
                    <a:pt x="8600" y="21200"/>
                  </a:cubicBezTo>
                  <a:cubicBezTo>
                    <a:pt x="12000" y="20800"/>
                    <a:pt x="16800" y="20000"/>
                    <a:pt x="21600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6427331" y="3627841"/>
              <a:ext cx="889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6433681" y="3697691"/>
              <a:ext cx="1206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6638765" y="3478341"/>
              <a:ext cx="215075" cy="270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538" fill="norm" stroke="1" extrusionOk="0">
                  <a:moveTo>
                    <a:pt x="2307" y="2300"/>
                  </a:moveTo>
                  <a:cubicBezTo>
                    <a:pt x="1061" y="1963"/>
                    <a:pt x="-185" y="1625"/>
                    <a:pt x="23" y="1288"/>
                  </a:cubicBezTo>
                  <a:cubicBezTo>
                    <a:pt x="230" y="950"/>
                    <a:pt x="1892" y="613"/>
                    <a:pt x="5111" y="360"/>
                  </a:cubicBezTo>
                  <a:cubicBezTo>
                    <a:pt x="8330" y="107"/>
                    <a:pt x="13107" y="-62"/>
                    <a:pt x="16015" y="22"/>
                  </a:cubicBezTo>
                  <a:cubicBezTo>
                    <a:pt x="18923" y="107"/>
                    <a:pt x="19961" y="444"/>
                    <a:pt x="20584" y="1541"/>
                  </a:cubicBezTo>
                  <a:cubicBezTo>
                    <a:pt x="21207" y="2638"/>
                    <a:pt x="21415" y="4494"/>
                    <a:pt x="20377" y="6857"/>
                  </a:cubicBezTo>
                  <a:cubicBezTo>
                    <a:pt x="19338" y="9219"/>
                    <a:pt x="17053" y="12088"/>
                    <a:pt x="15911" y="14619"/>
                  </a:cubicBezTo>
                  <a:cubicBezTo>
                    <a:pt x="14769" y="17151"/>
                    <a:pt x="14769" y="19344"/>
                    <a:pt x="14769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6662281" y="3634191"/>
              <a:ext cx="234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7201768" y="3472796"/>
              <a:ext cx="187361" cy="275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314" fill="norm" stroke="1" extrusionOk="0">
                  <a:moveTo>
                    <a:pt x="2878" y="4132"/>
                  </a:moveTo>
                  <a:cubicBezTo>
                    <a:pt x="2878" y="9205"/>
                    <a:pt x="2878" y="14278"/>
                    <a:pt x="3115" y="17305"/>
                  </a:cubicBezTo>
                  <a:cubicBezTo>
                    <a:pt x="3352" y="20332"/>
                    <a:pt x="3827" y="21314"/>
                    <a:pt x="3946" y="21314"/>
                  </a:cubicBezTo>
                  <a:cubicBezTo>
                    <a:pt x="4065" y="21314"/>
                    <a:pt x="3827" y="20332"/>
                    <a:pt x="2878" y="17387"/>
                  </a:cubicBezTo>
                  <a:cubicBezTo>
                    <a:pt x="1928" y="14441"/>
                    <a:pt x="267" y="9532"/>
                    <a:pt x="29" y="6259"/>
                  </a:cubicBezTo>
                  <a:cubicBezTo>
                    <a:pt x="-208" y="2987"/>
                    <a:pt x="979" y="1350"/>
                    <a:pt x="3827" y="532"/>
                  </a:cubicBezTo>
                  <a:cubicBezTo>
                    <a:pt x="6676" y="-286"/>
                    <a:pt x="11185" y="-286"/>
                    <a:pt x="14627" y="1432"/>
                  </a:cubicBezTo>
                  <a:cubicBezTo>
                    <a:pt x="18069" y="3150"/>
                    <a:pt x="20443" y="6587"/>
                    <a:pt x="20917" y="9614"/>
                  </a:cubicBezTo>
                  <a:cubicBezTo>
                    <a:pt x="21392" y="12641"/>
                    <a:pt x="19968" y="15259"/>
                    <a:pt x="18544" y="17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7748131" y="3459694"/>
              <a:ext cx="162884" cy="300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0971" fill="norm" stroke="1" extrusionOk="0">
                  <a:moveTo>
                    <a:pt x="5670" y="5539"/>
                  </a:moveTo>
                  <a:cubicBezTo>
                    <a:pt x="5670" y="9681"/>
                    <a:pt x="5670" y="13824"/>
                    <a:pt x="5670" y="16339"/>
                  </a:cubicBezTo>
                  <a:cubicBezTo>
                    <a:pt x="5670" y="18854"/>
                    <a:pt x="5670" y="19742"/>
                    <a:pt x="5535" y="19742"/>
                  </a:cubicBezTo>
                  <a:cubicBezTo>
                    <a:pt x="5400" y="19742"/>
                    <a:pt x="5130" y="18854"/>
                    <a:pt x="4995" y="15969"/>
                  </a:cubicBezTo>
                  <a:cubicBezTo>
                    <a:pt x="4860" y="13084"/>
                    <a:pt x="4860" y="8202"/>
                    <a:pt x="5130" y="5243"/>
                  </a:cubicBezTo>
                  <a:cubicBezTo>
                    <a:pt x="5400" y="2284"/>
                    <a:pt x="5940" y="1248"/>
                    <a:pt x="6885" y="583"/>
                  </a:cubicBezTo>
                  <a:cubicBezTo>
                    <a:pt x="7830" y="-83"/>
                    <a:pt x="9180" y="-379"/>
                    <a:pt x="11880" y="805"/>
                  </a:cubicBezTo>
                  <a:cubicBezTo>
                    <a:pt x="14580" y="1988"/>
                    <a:pt x="18630" y="4651"/>
                    <a:pt x="20115" y="7610"/>
                  </a:cubicBezTo>
                  <a:cubicBezTo>
                    <a:pt x="21600" y="10569"/>
                    <a:pt x="20520" y="13824"/>
                    <a:pt x="17550" y="16191"/>
                  </a:cubicBezTo>
                  <a:cubicBezTo>
                    <a:pt x="14580" y="18558"/>
                    <a:pt x="9720" y="20037"/>
                    <a:pt x="6480" y="20629"/>
                  </a:cubicBezTo>
                  <a:cubicBezTo>
                    <a:pt x="3240" y="21221"/>
                    <a:pt x="1620" y="20925"/>
                    <a:pt x="0" y="20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7970381" y="3717683"/>
              <a:ext cx="139701" cy="11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0" y="2105"/>
                  </a:moveTo>
                  <a:cubicBezTo>
                    <a:pt x="1309" y="968"/>
                    <a:pt x="2618" y="-169"/>
                    <a:pt x="3927" y="20"/>
                  </a:cubicBezTo>
                  <a:cubicBezTo>
                    <a:pt x="5236" y="210"/>
                    <a:pt x="6545" y="1726"/>
                    <a:pt x="7036" y="3810"/>
                  </a:cubicBezTo>
                  <a:cubicBezTo>
                    <a:pt x="7527" y="5894"/>
                    <a:pt x="7200" y="8547"/>
                    <a:pt x="6218" y="10820"/>
                  </a:cubicBezTo>
                  <a:cubicBezTo>
                    <a:pt x="5236" y="13094"/>
                    <a:pt x="3600" y="14989"/>
                    <a:pt x="2291" y="16694"/>
                  </a:cubicBezTo>
                  <a:cubicBezTo>
                    <a:pt x="982" y="18399"/>
                    <a:pt x="0" y="19915"/>
                    <a:pt x="491" y="20673"/>
                  </a:cubicBezTo>
                  <a:cubicBezTo>
                    <a:pt x="982" y="21431"/>
                    <a:pt x="2945" y="21431"/>
                    <a:pt x="6709" y="20673"/>
                  </a:cubicBezTo>
                  <a:cubicBezTo>
                    <a:pt x="10473" y="19915"/>
                    <a:pt x="16036" y="18399"/>
                    <a:pt x="21600" y="16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8198981" y="3586747"/>
              <a:ext cx="1460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322" y="11918"/>
                    <a:pt x="10643" y="3818"/>
                    <a:pt x="14243" y="1118"/>
                  </a:cubicBezTo>
                  <a:cubicBezTo>
                    <a:pt x="17843" y="-1582"/>
                    <a:pt x="19722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8224381" y="3684991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8520824" y="3469091"/>
              <a:ext cx="97258" cy="208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518" fill="norm" stroke="1" extrusionOk="0">
                  <a:moveTo>
                    <a:pt x="12845" y="0"/>
                  </a:moveTo>
                  <a:cubicBezTo>
                    <a:pt x="10547" y="4145"/>
                    <a:pt x="8249" y="8291"/>
                    <a:pt x="6181" y="11345"/>
                  </a:cubicBezTo>
                  <a:cubicBezTo>
                    <a:pt x="4113" y="14400"/>
                    <a:pt x="2274" y="16364"/>
                    <a:pt x="1126" y="17891"/>
                  </a:cubicBezTo>
                  <a:cubicBezTo>
                    <a:pt x="-23" y="19418"/>
                    <a:pt x="-483" y="20509"/>
                    <a:pt x="666" y="21055"/>
                  </a:cubicBezTo>
                  <a:cubicBezTo>
                    <a:pt x="1815" y="21600"/>
                    <a:pt x="4572" y="21600"/>
                    <a:pt x="8249" y="21382"/>
                  </a:cubicBezTo>
                  <a:cubicBezTo>
                    <a:pt x="11926" y="21164"/>
                    <a:pt x="16521" y="20727"/>
                    <a:pt x="21117" y="20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8632483" y="3608791"/>
              <a:ext cx="23699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5948"/>
                    <a:pt x="2153" y="11896"/>
                    <a:pt x="353" y="15496"/>
                  </a:cubicBezTo>
                  <a:cubicBezTo>
                    <a:pt x="-1447" y="19096"/>
                    <a:pt x="3953" y="20348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8726031" y="3405591"/>
              <a:ext cx="11089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600" fill="norm" stroke="1" extrusionOk="0">
                  <a:moveTo>
                    <a:pt x="6000" y="0"/>
                  </a:moveTo>
                  <a:cubicBezTo>
                    <a:pt x="9600" y="1329"/>
                    <a:pt x="13200" y="2658"/>
                    <a:pt x="16200" y="4985"/>
                  </a:cubicBezTo>
                  <a:cubicBezTo>
                    <a:pt x="19200" y="7311"/>
                    <a:pt x="21600" y="10634"/>
                    <a:pt x="20800" y="13403"/>
                  </a:cubicBezTo>
                  <a:cubicBezTo>
                    <a:pt x="20000" y="16172"/>
                    <a:pt x="16000" y="18388"/>
                    <a:pt x="12000" y="19662"/>
                  </a:cubicBezTo>
                  <a:cubicBezTo>
                    <a:pt x="8000" y="20935"/>
                    <a:pt x="4000" y="212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4465181" y="4072341"/>
              <a:ext cx="42037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5" y="21273"/>
                    <a:pt x="631" y="20945"/>
                    <a:pt x="995" y="20618"/>
                  </a:cubicBezTo>
                  <a:cubicBezTo>
                    <a:pt x="1360" y="20291"/>
                    <a:pt x="1773" y="19964"/>
                    <a:pt x="2208" y="19391"/>
                  </a:cubicBezTo>
                  <a:cubicBezTo>
                    <a:pt x="2643" y="18818"/>
                    <a:pt x="3100" y="18000"/>
                    <a:pt x="3546" y="17345"/>
                  </a:cubicBezTo>
                  <a:cubicBezTo>
                    <a:pt x="3992" y="16691"/>
                    <a:pt x="4427" y="16200"/>
                    <a:pt x="4840" y="15791"/>
                  </a:cubicBezTo>
                  <a:cubicBezTo>
                    <a:pt x="5253" y="15382"/>
                    <a:pt x="5645" y="15055"/>
                    <a:pt x="6063" y="14809"/>
                  </a:cubicBezTo>
                  <a:cubicBezTo>
                    <a:pt x="6482" y="14564"/>
                    <a:pt x="6928" y="14400"/>
                    <a:pt x="7390" y="14073"/>
                  </a:cubicBezTo>
                  <a:cubicBezTo>
                    <a:pt x="7853" y="13745"/>
                    <a:pt x="8331" y="13255"/>
                    <a:pt x="8755" y="12764"/>
                  </a:cubicBezTo>
                  <a:cubicBezTo>
                    <a:pt x="9179" y="12273"/>
                    <a:pt x="9549" y="11782"/>
                    <a:pt x="9908" y="11291"/>
                  </a:cubicBezTo>
                  <a:cubicBezTo>
                    <a:pt x="10267" y="10800"/>
                    <a:pt x="10615" y="10309"/>
                    <a:pt x="10969" y="9900"/>
                  </a:cubicBezTo>
                  <a:cubicBezTo>
                    <a:pt x="11322" y="9491"/>
                    <a:pt x="11681" y="9164"/>
                    <a:pt x="12051" y="8836"/>
                  </a:cubicBezTo>
                  <a:cubicBezTo>
                    <a:pt x="12421" y="8509"/>
                    <a:pt x="12801" y="8182"/>
                    <a:pt x="13193" y="7773"/>
                  </a:cubicBezTo>
                  <a:cubicBezTo>
                    <a:pt x="13584" y="7364"/>
                    <a:pt x="13987" y="6873"/>
                    <a:pt x="14362" y="6464"/>
                  </a:cubicBezTo>
                  <a:cubicBezTo>
                    <a:pt x="14737" y="6055"/>
                    <a:pt x="15085" y="5727"/>
                    <a:pt x="15520" y="5400"/>
                  </a:cubicBezTo>
                  <a:cubicBezTo>
                    <a:pt x="15955" y="5073"/>
                    <a:pt x="16477" y="4745"/>
                    <a:pt x="16978" y="4336"/>
                  </a:cubicBezTo>
                  <a:cubicBezTo>
                    <a:pt x="17478" y="3927"/>
                    <a:pt x="17956" y="3436"/>
                    <a:pt x="18397" y="3027"/>
                  </a:cubicBezTo>
                  <a:cubicBezTo>
                    <a:pt x="18837" y="2618"/>
                    <a:pt x="19240" y="2291"/>
                    <a:pt x="19702" y="1882"/>
                  </a:cubicBezTo>
                  <a:cubicBezTo>
                    <a:pt x="20164" y="1473"/>
                    <a:pt x="20686" y="982"/>
                    <a:pt x="21013" y="655"/>
                  </a:cubicBezTo>
                  <a:cubicBezTo>
                    <a:pt x="21339" y="327"/>
                    <a:pt x="21469" y="1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5470132" y="4602318"/>
              <a:ext cx="181285" cy="450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460" fill="norm" stroke="1" extrusionOk="0">
                  <a:moveTo>
                    <a:pt x="3491" y="3494"/>
                  </a:moveTo>
                  <a:cubicBezTo>
                    <a:pt x="2754" y="4806"/>
                    <a:pt x="2018" y="6118"/>
                    <a:pt x="2141" y="8389"/>
                  </a:cubicBezTo>
                  <a:cubicBezTo>
                    <a:pt x="2264" y="10660"/>
                    <a:pt x="3245" y="13890"/>
                    <a:pt x="3736" y="16060"/>
                  </a:cubicBezTo>
                  <a:cubicBezTo>
                    <a:pt x="4227" y="18230"/>
                    <a:pt x="4227" y="19340"/>
                    <a:pt x="4227" y="20148"/>
                  </a:cubicBezTo>
                  <a:cubicBezTo>
                    <a:pt x="4227" y="20955"/>
                    <a:pt x="4227" y="21460"/>
                    <a:pt x="4104" y="21460"/>
                  </a:cubicBezTo>
                  <a:cubicBezTo>
                    <a:pt x="3982" y="21460"/>
                    <a:pt x="3736" y="20955"/>
                    <a:pt x="3000" y="18785"/>
                  </a:cubicBezTo>
                  <a:cubicBezTo>
                    <a:pt x="2264" y="16615"/>
                    <a:pt x="1036" y="12780"/>
                    <a:pt x="423" y="9903"/>
                  </a:cubicBezTo>
                  <a:cubicBezTo>
                    <a:pt x="-191" y="7026"/>
                    <a:pt x="-191" y="5109"/>
                    <a:pt x="791" y="3696"/>
                  </a:cubicBezTo>
                  <a:cubicBezTo>
                    <a:pt x="1773" y="2282"/>
                    <a:pt x="3736" y="1374"/>
                    <a:pt x="6436" y="768"/>
                  </a:cubicBezTo>
                  <a:cubicBezTo>
                    <a:pt x="9136" y="163"/>
                    <a:pt x="12573" y="-140"/>
                    <a:pt x="15395" y="62"/>
                  </a:cubicBezTo>
                  <a:cubicBezTo>
                    <a:pt x="18218" y="264"/>
                    <a:pt x="20427" y="970"/>
                    <a:pt x="20918" y="1980"/>
                  </a:cubicBezTo>
                  <a:cubicBezTo>
                    <a:pt x="21409" y="2989"/>
                    <a:pt x="20182" y="4301"/>
                    <a:pt x="16991" y="5462"/>
                  </a:cubicBezTo>
                  <a:cubicBezTo>
                    <a:pt x="13800" y="6623"/>
                    <a:pt x="8645" y="7632"/>
                    <a:pt x="3491" y="8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5652631" y="4764491"/>
              <a:ext cx="146051" cy="205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7935"/>
                  </a:moveTo>
                  <a:cubicBezTo>
                    <a:pt x="3443" y="8155"/>
                    <a:pt x="6887" y="8376"/>
                    <a:pt x="9861" y="10139"/>
                  </a:cubicBezTo>
                  <a:cubicBezTo>
                    <a:pt x="12835" y="11902"/>
                    <a:pt x="15339" y="15208"/>
                    <a:pt x="16435" y="17412"/>
                  </a:cubicBezTo>
                  <a:cubicBezTo>
                    <a:pt x="17530" y="19616"/>
                    <a:pt x="17217" y="20718"/>
                    <a:pt x="16278" y="21159"/>
                  </a:cubicBezTo>
                  <a:cubicBezTo>
                    <a:pt x="15339" y="21600"/>
                    <a:pt x="13774" y="21380"/>
                    <a:pt x="12678" y="20057"/>
                  </a:cubicBezTo>
                  <a:cubicBezTo>
                    <a:pt x="11583" y="18735"/>
                    <a:pt x="10957" y="16310"/>
                    <a:pt x="10800" y="13335"/>
                  </a:cubicBezTo>
                  <a:cubicBezTo>
                    <a:pt x="10643" y="10359"/>
                    <a:pt x="10957" y="6833"/>
                    <a:pt x="12835" y="4518"/>
                  </a:cubicBezTo>
                  <a:cubicBezTo>
                    <a:pt x="14713" y="2204"/>
                    <a:pt x="18157" y="110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5985834" y="4621880"/>
              <a:ext cx="136698" cy="307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508" fill="norm" stroke="1" extrusionOk="0">
                  <a:moveTo>
                    <a:pt x="21136" y="2423"/>
                  </a:moveTo>
                  <a:cubicBezTo>
                    <a:pt x="20481" y="1683"/>
                    <a:pt x="19827" y="944"/>
                    <a:pt x="18681" y="500"/>
                  </a:cubicBezTo>
                  <a:cubicBezTo>
                    <a:pt x="17536" y="56"/>
                    <a:pt x="15900" y="-92"/>
                    <a:pt x="13609" y="56"/>
                  </a:cubicBezTo>
                  <a:cubicBezTo>
                    <a:pt x="11318" y="204"/>
                    <a:pt x="8372" y="648"/>
                    <a:pt x="5754" y="2423"/>
                  </a:cubicBezTo>
                  <a:cubicBezTo>
                    <a:pt x="3136" y="4198"/>
                    <a:pt x="845" y="7305"/>
                    <a:pt x="191" y="10412"/>
                  </a:cubicBezTo>
                  <a:cubicBezTo>
                    <a:pt x="-464" y="13519"/>
                    <a:pt x="518" y="16626"/>
                    <a:pt x="3954" y="18475"/>
                  </a:cubicBezTo>
                  <a:cubicBezTo>
                    <a:pt x="7391" y="20324"/>
                    <a:pt x="13281" y="20916"/>
                    <a:pt x="19172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6235608" y="4675591"/>
              <a:ext cx="26624" cy="21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424" fill="norm" stroke="1" extrusionOk="0">
                  <a:moveTo>
                    <a:pt x="5944" y="0"/>
                  </a:moveTo>
                  <a:cubicBezTo>
                    <a:pt x="2621" y="3738"/>
                    <a:pt x="-702" y="7477"/>
                    <a:pt x="129" y="10592"/>
                  </a:cubicBezTo>
                  <a:cubicBezTo>
                    <a:pt x="960" y="13708"/>
                    <a:pt x="5944" y="16200"/>
                    <a:pt x="9267" y="17965"/>
                  </a:cubicBezTo>
                  <a:cubicBezTo>
                    <a:pt x="12590" y="19731"/>
                    <a:pt x="14252" y="20769"/>
                    <a:pt x="15913" y="21185"/>
                  </a:cubicBezTo>
                  <a:cubicBezTo>
                    <a:pt x="17575" y="21600"/>
                    <a:pt x="19236" y="21392"/>
                    <a:pt x="20898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6236831" y="4533466"/>
              <a:ext cx="154146" cy="377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497" fill="norm" stroke="1" extrusionOk="0">
                  <a:moveTo>
                    <a:pt x="0" y="3396"/>
                  </a:moveTo>
                  <a:cubicBezTo>
                    <a:pt x="0" y="2793"/>
                    <a:pt x="0" y="2190"/>
                    <a:pt x="144" y="1526"/>
                  </a:cubicBezTo>
                  <a:cubicBezTo>
                    <a:pt x="288" y="862"/>
                    <a:pt x="576" y="138"/>
                    <a:pt x="1440" y="18"/>
                  </a:cubicBezTo>
                  <a:cubicBezTo>
                    <a:pt x="2304" y="-103"/>
                    <a:pt x="3744" y="380"/>
                    <a:pt x="7200" y="2009"/>
                  </a:cubicBezTo>
                  <a:cubicBezTo>
                    <a:pt x="10656" y="3638"/>
                    <a:pt x="16128" y="6413"/>
                    <a:pt x="18864" y="9128"/>
                  </a:cubicBezTo>
                  <a:cubicBezTo>
                    <a:pt x="21600" y="11843"/>
                    <a:pt x="21600" y="14498"/>
                    <a:pt x="19296" y="16489"/>
                  </a:cubicBezTo>
                  <a:cubicBezTo>
                    <a:pt x="16992" y="18480"/>
                    <a:pt x="12384" y="19808"/>
                    <a:pt x="9360" y="20532"/>
                  </a:cubicBezTo>
                  <a:cubicBezTo>
                    <a:pt x="6336" y="21256"/>
                    <a:pt x="4896" y="21376"/>
                    <a:pt x="3456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6427331" y="4842707"/>
              <a:ext cx="203201" cy="136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3" fill="norm" stroke="1" extrusionOk="0">
                  <a:moveTo>
                    <a:pt x="0" y="5579"/>
                  </a:moveTo>
                  <a:cubicBezTo>
                    <a:pt x="900" y="3615"/>
                    <a:pt x="1800" y="1652"/>
                    <a:pt x="3038" y="670"/>
                  </a:cubicBezTo>
                  <a:cubicBezTo>
                    <a:pt x="4275" y="-312"/>
                    <a:pt x="5850" y="-312"/>
                    <a:pt x="6975" y="1324"/>
                  </a:cubicBezTo>
                  <a:cubicBezTo>
                    <a:pt x="8100" y="2961"/>
                    <a:pt x="8775" y="6233"/>
                    <a:pt x="8550" y="9343"/>
                  </a:cubicBezTo>
                  <a:cubicBezTo>
                    <a:pt x="8325" y="12452"/>
                    <a:pt x="7200" y="15397"/>
                    <a:pt x="6300" y="17524"/>
                  </a:cubicBezTo>
                  <a:cubicBezTo>
                    <a:pt x="5400" y="19652"/>
                    <a:pt x="4725" y="20961"/>
                    <a:pt x="5175" y="21124"/>
                  </a:cubicBezTo>
                  <a:cubicBezTo>
                    <a:pt x="5625" y="21288"/>
                    <a:pt x="7200" y="20306"/>
                    <a:pt x="10125" y="19652"/>
                  </a:cubicBezTo>
                  <a:cubicBezTo>
                    <a:pt x="13050" y="18997"/>
                    <a:pt x="17325" y="18670"/>
                    <a:pt x="21600" y="18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6903581" y="4720041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4400"/>
                    <a:pt x="11314" y="7200"/>
                    <a:pt x="14914" y="3600"/>
                  </a:cubicBezTo>
                  <a:cubicBezTo>
                    <a:pt x="18514" y="0"/>
                    <a:pt x="200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6928981" y="4834341"/>
              <a:ext cx="19685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29" y="10800"/>
                    <a:pt x="1858" y="21600"/>
                    <a:pt x="5458" y="21600"/>
                  </a:cubicBezTo>
                  <a:cubicBezTo>
                    <a:pt x="9058" y="21600"/>
                    <a:pt x="15329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7318068" y="4554941"/>
              <a:ext cx="157014" cy="202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77" fill="norm" stroke="1" extrusionOk="0">
                  <a:moveTo>
                    <a:pt x="7540" y="0"/>
                  </a:moveTo>
                  <a:cubicBezTo>
                    <a:pt x="4948" y="5625"/>
                    <a:pt x="2356" y="11250"/>
                    <a:pt x="1060" y="14850"/>
                  </a:cubicBezTo>
                  <a:cubicBezTo>
                    <a:pt x="-236" y="18450"/>
                    <a:pt x="-236" y="20025"/>
                    <a:pt x="484" y="20813"/>
                  </a:cubicBezTo>
                  <a:cubicBezTo>
                    <a:pt x="1204" y="21600"/>
                    <a:pt x="2644" y="21600"/>
                    <a:pt x="6244" y="21262"/>
                  </a:cubicBezTo>
                  <a:cubicBezTo>
                    <a:pt x="9844" y="20925"/>
                    <a:pt x="15604" y="20250"/>
                    <a:pt x="21364" y="19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7418725" y="4707341"/>
              <a:ext cx="43657" cy="1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299" fill="norm" stroke="1" extrusionOk="0">
                  <a:moveTo>
                    <a:pt x="15043" y="0"/>
                  </a:moveTo>
                  <a:cubicBezTo>
                    <a:pt x="9900" y="3394"/>
                    <a:pt x="4757" y="6789"/>
                    <a:pt x="2185" y="9720"/>
                  </a:cubicBezTo>
                  <a:cubicBezTo>
                    <a:pt x="-386" y="12651"/>
                    <a:pt x="-386" y="15120"/>
                    <a:pt x="643" y="17126"/>
                  </a:cubicBezTo>
                  <a:cubicBezTo>
                    <a:pt x="1671" y="19131"/>
                    <a:pt x="3728" y="20674"/>
                    <a:pt x="7328" y="21137"/>
                  </a:cubicBezTo>
                  <a:cubicBezTo>
                    <a:pt x="10928" y="21600"/>
                    <a:pt x="16071" y="20983"/>
                    <a:pt x="21214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7557631" y="4472391"/>
              <a:ext cx="103657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2" h="21600" fill="norm" stroke="1" extrusionOk="0">
                  <a:moveTo>
                    <a:pt x="0" y="0"/>
                  </a:moveTo>
                  <a:cubicBezTo>
                    <a:pt x="5815" y="2200"/>
                    <a:pt x="11631" y="4400"/>
                    <a:pt x="15577" y="7100"/>
                  </a:cubicBezTo>
                  <a:cubicBezTo>
                    <a:pt x="19523" y="9800"/>
                    <a:pt x="21600" y="13000"/>
                    <a:pt x="19523" y="15500"/>
                  </a:cubicBezTo>
                  <a:cubicBezTo>
                    <a:pt x="17446" y="18000"/>
                    <a:pt x="11215" y="19800"/>
                    <a:pt x="49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9502499" y="3919941"/>
              <a:ext cx="201433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600" fill="norm" stroke="1" extrusionOk="0">
                  <a:moveTo>
                    <a:pt x="1818" y="21600"/>
                  </a:moveTo>
                  <a:cubicBezTo>
                    <a:pt x="704" y="16200"/>
                    <a:pt x="-409" y="10800"/>
                    <a:pt x="148" y="8100"/>
                  </a:cubicBezTo>
                  <a:cubicBezTo>
                    <a:pt x="704" y="5400"/>
                    <a:pt x="2931" y="5400"/>
                    <a:pt x="6717" y="4500"/>
                  </a:cubicBezTo>
                  <a:cubicBezTo>
                    <a:pt x="10502" y="3600"/>
                    <a:pt x="15847" y="1800"/>
                    <a:pt x="211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9564231" y="4034241"/>
              <a:ext cx="190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0" y="16800"/>
                    <a:pt x="11040" y="12000"/>
                    <a:pt x="14640" y="8400"/>
                  </a:cubicBezTo>
                  <a:cubicBezTo>
                    <a:pt x="18240" y="4800"/>
                    <a:pt x="1992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10408781" y="3405591"/>
              <a:ext cx="762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4267"/>
                    <a:pt x="6000" y="8533"/>
                    <a:pt x="9600" y="12133"/>
                  </a:cubicBezTo>
                  <a:cubicBezTo>
                    <a:pt x="13200" y="15733"/>
                    <a:pt x="17400" y="186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10569355" y="3373841"/>
              <a:ext cx="118827" cy="439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552" fill="norm" stroke="1" extrusionOk="0">
                  <a:moveTo>
                    <a:pt x="21274" y="0"/>
                  </a:moveTo>
                  <a:cubicBezTo>
                    <a:pt x="17106" y="3427"/>
                    <a:pt x="12937" y="6854"/>
                    <a:pt x="9337" y="10229"/>
                  </a:cubicBezTo>
                  <a:cubicBezTo>
                    <a:pt x="5737" y="13604"/>
                    <a:pt x="2706" y="16927"/>
                    <a:pt x="1190" y="18900"/>
                  </a:cubicBezTo>
                  <a:cubicBezTo>
                    <a:pt x="-326" y="20873"/>
                    <a:pt x="-326" y="21496"/>
                    <a:pt x="811" y="21548"/>
                  </a:cubicBezTo>
                  <a:cubicBezTo>
                    <a:pt x="1948" y="21600"/>
                    <a:pt x="4221" y="21081"/>
                    <a:pt x="6495" y="20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10744226" y="3553342"/>
              <a:ext cx="137696" cy="257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345" fill="norm" stroke="1" extrusionOk="0">
                  <a:moveTo>
                    <a:pt x="2103" y="4600"/>
                  </a:moveTo>
                  <a:cubicBezTo>
                    <a:pt x="1780" y="3722"/>
                    <a:pt x="1458" y="2844"/>
                    <a:pt x="1942" y="2054"/>
                  </a:cubicBezTo>
                  <a:cubicBezTo>
                    <a:pt x="2425" y="1264"/>
                    <a:pt x="3715" y="561"/>
                    <a:pt x="5165" y="210"/>
                  </a:cubicBezTo>
                  <a:cubicBezTo>
                    <a:pt x="6616" y="-141"/>
                    <a:pt x="8228" y="-141"/>
                    <a:pt x="9840" y="913"/>
                  </a:cubicBezTo>
                  <a:cubicBezTo>
                    <a:pt x="11452" y="1966"/>
                    <a:pt x="13064" y="4074"/>
                    <a:pt x="13386" y="5479"/>
                  </a:cubicBezTo>
                  <a:cubicBezTo>
                    <a:pt x="13709" y="6883"/>
                    <a:pt x="12742" y="7586"/>
                    <a:pt x="11613" y="8200"/>
                  </a:cubicBezTo>
                  <a:cubicBezTo>
                    <a:pt x="10485" y="8815"/>
                    <a:pt x="9195" y="9342"/>
                    <a:pt x="9356" y="9693"/>
                  </a:cubicBezTo>
                  <a:cubicBezTo>
                    <a:pt x="9518" y="10044"/>
                    <a:pt x="11130" y="10220"/>
                    <a:pt x="13386" y="11098"/>
                  </a:cubicBezTo>
                  <a:cubicBezTo>
                    <a:pt x="15643" y="11976"/>
                    <a:pt x="18545" y="13557"/>
                    <a:pt x="19995" y="14786"/>
                  </a:cubicBezTo>
                  <a:cubicBezTo>
                    <a:pt x="21446" y="16015"/>
                    <a:pt x="21446" y="16893"/>
                    <a:pt x="18867" y="17947"/>
                  </a:cubicBezTo>
                  <a:cubicBezTo>
                    <a:pt x="16288" y="19000"/>
                    <a:pt x="11130" y="20230"/>
                    <a:pt x="7100" y="20844"/>
                  </a:cubicBezTo>
                  <a:cubicBezTo>
                    <a:pt x="3070" y="21459"/>
                    <a:pt x="168" y="21459"/>
                    <a:pt x="7" y="21108"/>
                  </a:cubicBezTo>
                  <a:cubicBezTo>
                    <a:pt x="-154" y="20757"/>
                    <a:pt x="2425" y="20054"/>
                    <a:pt x="4359" y="19439"/>
                  </a:cubicBezTo>
                  <a:cubicBezTo>
                    <a:pt x="6294" y="18825"/>
                    <a:pt x="7583" y="18298"/>
                    <a:pt x="8873" y="17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10929481" y="3599176"/>
              <a:ext cx="130263" cy="243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98" fill="norm" stroke="1" extrusionOk="0">
                  <a:moveTo>
                    <a:pt x="16723" y="1405"/>
                  </a:moveTo>
                  <a:cubicBezTo>
                    <a:pt x="15677" y="660"/>
                    <a:pt x="14632" y="-85"/>
                    <a:pt x="13413" y="8"/>
                  </a:cubicBezTo>
                  <a:cubicBezTo>
                    <a:pt x="12194" y="101"/>
                    <a:pt x="10800" y="1032"/>
                    <a:pt x="8710" y="3825"/>
                  </a:cubicBezTo>
                  <a:cubicBezTo>
                    <a:pt x="6619" y="6618"/>
                    <a:pt x="3832" y="11274"/>
                    <a:pt x="2439" y="14067"/>
                  </a:cubicBezTo>
                  <a:cubicBezTo>
                    <a:pt x="1045" y="16860"/>
                    <a:pt x="1045" y="17791"/>
                    <a:pt x="2613" y="18722"/>
                  </a:cubicBezTo>
                  <a:cubicBezTo>
                    <a:pt x="4181" y="19653"/>
                    <a:pt x="7316" y="20584"/>
                    <a:pt x="10103" y="21049"/>
                  </a:cubicBezTo>
                  <a:cubicBezTo>
                    <a:pt x="12890" y="21515"/>
                    <a:pt x="15329" y="21515"/>
                    <a:pt x="17419" y="21049"/>
                  </a:cubicBezTo>
                  <a:cubicBezTo>
                    <a:pt x="19510" y="20584"/>
                    <a:pt x="21252" y="19653"/>
                    <a:pt x="21426" y="18908"/>
                  </a:cubicBezTo>
                  <a:cubicBezTo>
                    <a:pt x="21600" y="18163"/>
                    <a:pt x="20206" y="17605"/>
                    <a:pt x="16374" y="17232"/>
                  </a:cubicBezTo>
                  <a:cubicBezTo>
                    <a:pt x="12542" y="16860"/>
                    <a:pt x="6271" y="16674"/>
                    <a:pt x="0" y="16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10021431" y="4154891"/>
              <a:ext cx="131964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fill="norm" stroke="1" extrusionOk="0">
                  <a:moveTo>
                    <a:pt x="0" y="5400"/>
                  </a:moveTo>
                  <a:cubicBezTo>
                    <a:pt x="795" y="5400"/>
                    <a:pt x="1590" y="5400"/>
                    <a:pt x="2644" y="4500"/>
                  </a:cubicBezTo>
                  <a:cubicBezTo>
                    <a:pt x="3698" y="3600"/>
                    <a:pt x="5011" y="1800"/>
                    <a:pt x="6376" y="900"/>
                  </a:cubicBezTo>
                  <a:cubicBezTo>
                    <a:pt x="7741" y="0"/>
                    <a:pt x="9158" y="0"/>
                    <a:pt x="10644" y="0"/>
                  </a:cubicBezTo>
                  <a:cubicBezTo>
                    <a:pt x="12131" y="0"/>
                    <a:pt x="13686" y="0"/>
                    <a:pt x="15206" y="900"/>
                  </a:cubicBezTo>
                  <a:cubicBezTo>
                    <a:pt x="16727" y="1800"/>
                    <a:pt x="18213" y="3600"/>
                    <a:pt x="19146" y="4500"/>
                  </a:cubicBezTo>
                  <a:cubicBezTo>
                    <a:pt x="20079" y="5400"/>
                    <a:pt x="20460" y="5400"/>
                    <a:pt x="20805" y="5400"/>
                  </a:cubicBezTo>
                  <a:cubicBezTo>
                    <a:pt x="21151" y="5400"/>
                    <a:pt x="21462" y="5400"/>
                    <a:pt x="21531" y="8100"/>
                  </a:cubicBezTo>
                  <a:cubicBezTo>
                    <a:pt x="21600" y="10800"/>
                    <a:pt x="21427" y="16200"/>
                    <a:pt x="212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5944731" y="5183954"/>
              <a:ext cx="1457378" cy="101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23" fill="norm" stroke="1" extrusionOk="0">
                  <a:moveTo>
                    <a:pt x="0" y="21523"/>
                  </a:moveTo>
                  <a:cubicBezTo>
                    <a:pt x="1097" y="19723"/>
                    <a:pt x="2194" y="17923"/>
                    <a:pt x="3354" y="15898"/>
                  </a:cubicBezTo>
                  <a:cubicBezTo>
                    <a:pt x="4514" y="13873"/>
                    <a:pt x="5737" y="11623"/>
                    <a:pt x="6913" y="9823"/>
                  </a:cubicBezTo>
                  <a:cubicBezTo>
                    <a:pt x="8088" y="8023"/>
                    <a:pt x="9217" y="6673"/>
                    <a:pt x="10377" y="5548"/>
                  </a:cubicBezTo>
                  <a:cubicBezTo>
                    <a:pt x="11537" y="4423"/>
                    <a:pt x="12728" y="3523"/>
                    <a:pt x="13904" y="2848"/>
                  </a:cubicBezTo>
                  <a:cubicBezTo>
                    <a:pt x="15079" y="2173"/>
                    <a:pt x="16239" y="1723"/>
                    <a:pt x="17446" y="1273"/>
                  </a:cubicBezTo>
                  <a:cubicBezTo>
                    <a:pt x="18653" y="823"/>
                    <a:pt x="19907" y="373"/>
                    <a:pt x="20644" y="148"/>
                  </a:cubicBezTo>
                  <a:cubicBezTo>
                    <a:pt x="21381" y="-77"/>
                    <a:pt x="21600" y="-77"/>
                    <a:pt x="21584" y="373"/>
                  </a:cubicBezTo>
                  <a:cubicBezTo>
                    <a:pt x="21569" y="823"/>
                    <a:pt x="21318" y="1723"/>
                    <a:pt x="21067" y="2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6059031" y="5221691"/>
              <a:ext cx="12128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95" y="20822"/>
                    <a:pt x="2790" y="20043"/>
                    <a:pt x="4279" y="18973"/>
                  </a:cubicBezTo>
                  <a:cubicBezTo>
                    <a:pt x="5768" y="17903"/>
                    <a:pt x="7351" y="16541"/>
                    <a:pt x="8802" y="15178"/>
                  </a:cubicBezTo>
                  <a:cubicBezTo>
                    <a:pt x="10253" y="13816"/>
                    <a:pt x="11573" y="12454"/>
                    <a:pt x="12949" y="10995"/>
                  </a:cubicBezTo>
                  <a:cubicBezTo>
                    <a:pt x="14325" y="9535"/>
                    <a:pt x="15757" y="7978"/>
                    <a:pt x="17114" y="6422"/>
                  </a:cubicBezTo>
                  <a:cubicBezTo>
                    <a:pt x="18471" y="4865"/>
                    <a:pt x="19753" y="3308"/>
                    <a:pt x="20488" y="2238"/>
                  </a:cubicBezTo>
                  <a:cubicBezTo>
                    <a:pt x="21223" y="1168"/>
                    <a:pt x="21412" y="5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10662781" y="4472391"/>
              <a:ext cx="571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3967"/>
                    <a:pt x="1600" y="7935"/>
                    <a:pt x="5200" y="11535"/>
                  </a:cubicBezTo>
                  <a:cubicBezTo>
                    <a:pt x="8800" y="15135"/>
                    <a:pt x="15200" y="183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10745331" y="4516841"/>
              <a:ext cx="10160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50" y="2564"/>
                    <a:pt x="15300" y="5129"/>
                    <a:pt x="12375" y="7890"/>
                  </a:cubicBezTo>
                  <a:cubicBezTo>
                    <a:pt x="9450" y="10652"/>
                    <a:pt x="6750" y="13611"/>
                    <a:pt x="4725" y="15929"/>
                  </a:cubicBezTo>
                  <a:cubicBezTo>
                    <a:pt x="2700" y="18247"/>
                    <a:pt x="1350" y="199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10879689" y="4637491"/>
              <a:ext cx="151393" cy="435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484" fill="norm" stroke="1" extrusionOk="0">
                  <a:moveTo>
                    <a:pt x="20877" y="0"/>
                  </a:moveTo>
                  <a:cubicBezTo>
                    <a:pt x="18250" y="1461"/>
                    <a:pt x="15623" y="2922"/>
                    <a:pt x="12558" y="5165"/>
                  </a:cubicBezTo>
                  <a:cubicBezTo>
                    <a:pt x="9493" y="7409"/>
                    <a:pt x="5991" y="10435"/>
                    <a:pt x="3802" y="12887"/>
                  </a:cubicBezTo>
                  <a:cubicBezTo>
                    <a:pt x="1612" y="15339"/>
                    <a:pt x="737" y="17217"/>
                    <a:pt x="299" y="18470"/>
                  </a:cubicBezTo>
                  <a:cubicBezTo>
                    <a:pt x="-139" y="19722"/>
                    <a:pt x="-139" y="20348"/>
                    <a:pt x="591" y="20817"/>
                  </a:cubicBezTo>
                  <a:cubicBezTo>
                    <a:pt x="1320" y="21287"/>
                    <a:pt x="2780" y="21600"/>
                    <a:pt x="5991" y="21443"/>
                  </a:cubicBezTo>
                  <a:cubicBezTo>
                    <a:pt x="9202" y="21287"/>
                    <a:pt x="14164" y="20661"/>
                    <a:pt x="17229" y="19774"/>
                  </a:cubicBezTo>
                  <a:cubicBezTo>
                    <a:pt x="20293" y="18887"/>
                    <a:pt x="21461" y="17739"/>
                    <a:pt x="20147" y="16852"/>
                  </a:cubicBezTo>
                  <a:cubicBezTo>
                    <a:pt x="18834" y="15965"/>
                    <a:pt x="15039" y="15339"/>
                    <a:pt x="11537" y="15287"/>
                  </a:cubicBezTo>
                  <a:cubicBezTo>
                    <a:pt x="8034" y="15235"/>
                    <a:pt x="4823" y="15757"/>
                    <a:pt x="1612" y="16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8821281" y="5933596"/>
              <a:ext cx="336551" cy="3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3031"/>
                  </a:moveTo>
                  <a:cubicBezTo>
                    <a:pt x="4619" y="758"/>
                    <a:pt x="9238" y="-1516"/>
                    <a:pt x="12838" y="1326"/>
                  </a:cubicBezTo>
                  <a:cubicBezTo>
                    <a:pt x="16438" y="4168"/>
                    <a:pt x="19019" y="12126"/>
                    <a:pt x="21600" y="20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8973681" y="6059891"/>
              <a:ext cx="228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8720"/>
                    <a:pt x="2400" y="15840"/>
                    <a:pt x="6000" y="12240"/>
                  </a:cubicBezTo>
                  <a:cubicBezTo>
                    <a:pt x="9600" y="8640"/>
                    <a:pt x="1560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9430881" y="5755091"/>
              <a:ext cx="190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186"/>
                    <a:pt x="9600" y="8372"/>
                    <a:pt x="13200" y="11972"/>
                  </a:cubicBezTo>
                  <a:cubicBezTo>
                    <a:pt x="16800" y="15572"/>
                    <a:pt x="19200" y="185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9430881" y="5793191"/>
              <a:ext cx="22860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00" y="195"/>
                    <a:pt x="19600" y="389"/>
                    <a:pt x="18800" y="973"/>
                  </a:cubicBezTo>
                  <a:cubicBezTo>
                    <a:pt x="18000" y="1557"/>
                    <a:pt x="17400" y="2530"/>
                    <a:pt x="15300" y="4768"/>
                  </a:cubicBezTo>
                  <a:cubicBezTo>
                    <a:pt x="13200" y="7005"/>
                    <a:pt x="9600" y="10508"/>
                    <a:pt x="6800" y="13524"/>
                  </a:cubicBezTo>
                  <a:cubicBezTo>
                    <a:pt x="4000" y="16541"/>
                    <a:pt x="2000" y="190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9570581" y="6021791"/>
              <a:ext cx="230455" cy="300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70" fill="norm" stroke="1" extrusionOk="0">
                  <a:moveTo>
                    <a:pt x="15905" y="0"/>
                  </a:moveTo>
                  <a:cubicBezTo>
                    <a:pt x="13942" y="906"/>
                    <a:pt x="11978" y="1813"/>
                    <a:pt x="9622" y="3852"/>
                  </a:cubicBezTo>
                  <a:cubicBezTo>
                    <a:pt x="7265" y="5891"/>
                    <a:pt x="4516" y="9063"/>
                    <a:pt x="2847" y="11933"/>
                  </a:cubicBezTo>
                  <a:cubicBezTo>
                    <a:pt x="1178" y="14803"/>
                    <a:pt x="589" y="17371"/>
                    <a:pt x="687" y="18957"/>
                  </a:cubicBezTo>
                  <a:cubicBezTo>
                    <a:pt x="785" y="20543"/>
                    <a:pt x="1571" y="21147"/>
                    <a:pt x="3535" y="21373"/>
                  </a:cubicBezTo>
                  <a:cubicBezTo>
                    <a:pt x="5498" y="21600"/>
                    <a:pt x="8640" y="21449"/>
                    <a:pt x="11782" y="20694"/>
                  </a:cubicBezTo>
                  <a:cubicBezTo>
                    <a:pt x="14924" y="19938"/>
                    <a:pt x="18065" y="18579"/>
                    <a:pt x="19735" y="17522"/>
                  </a:cubicBezTo>
                  <a:cubicBezTo>
                    <a:pt x="21404" y="16464"/>
                    <a:pt x="21600" y="15709"/>
                    <a:pt x="21207" y="15105"/>
                  </a:cubicBezTo>
                  <a:cubicBezTo>
                    <a:pt x="20815" y="14501"/>
                    <a:pt x="19833" y="14048"/>
                    <a:pt x="16200" y="14123"/>
                  </a:cubicBezTo>
                  <a:cubicBezTo>
                    <a:pt x="12567" y="14199"/>
                    <a:pt x="6284" y="14803"/>
                    <a:pt x="0" y="15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